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8.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comments/modernComment_7FFE602F_7E1ADC5F.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69" r:id="rId9"/>
    <p:sldMasterId id="2147483746" r:id="rId10"/>
    <p:sldMasterId id="2147483720" r:id="rId11"/>
    <p:sldMasterId id="2147483648" r:id="rId12"/>
  </p:sldMasterIdLst>
  <p:notesMasterIdLst>
    <p:notesMasterId r:id="rId40"/>
  </p:notesMasterIdLst>
  <p:handoutMasterIdLst>
    <p:handoutMasterId r:id="rId41"/>
  </p:handoutMasterIdLst>
  <p:sldIdLst>
    <p:sldId id="256" r:id="rId13"/>
    <p:sldId id="269" r:id="rId14"/>
    <p:sldId id="263" r:id="rId15"/>
    <p:sldId id="279" r:id="rId16"/>
    <p:sldId id="2147377192" r:id="rId17"/>
    <p:sldId id="2147377191" r:id="rId18"/>
    <p:sldId id="2147377190" r:id="rId19"/>
    <p:sldId id="2147377189" r:id="rId20"/>
    <p:sldId id="278" r:id="rId21"/>
    <p:sldId id="2147377193" r:id="rId22"/>
    <p:sldId id="280" r:id="rId23"/>
    <p:sldId id="2147377172" r:id="rId24"/>
    <p:sldId id="2147377199" r:id="rId25"/>
    <p:sldId id="2147377198" r:id="rId26"/>
    <p:sldId id="2147377197" r:id="rId27"/>
    <p:sldId id="2147377196" r:id="rId28"/>
    <p:sldId id="2147377195" r:id="rId29"/>
    <p:sldId id="2147377194" r:id="rId30"/>
    <p:sldId id="2147377157" r:id="rId31"/>
    <p:sldId id="2147377201" r:id="rId32"/>
    <p:sldId id="2147377163" r:id="rId33"/>
    <p:sldId id="261" r:id="rId34"/>
    <p:sldId id="2147377202" r:id="rId35"/>
    <p:sldId id="2147377203" r:id="rId36"/>
    <p:sldId id="2147377205" r:id="rId37"/>
    <p:sldId id="2147377204" r:id="rId38"/>
    <p:sldId id="257"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A11B97-0637-73C3-46AA-43C102BC399A}" v="1142" dt="2023-07-13T15:35:43.326"/>
    <p1510:client id="{BA52366E-1A22-4F74-874C-A94396EA1215}" v="48" dt="2023-06-08T13:54:05.776"/>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viewProps" Target="viewProps.xml"/><Relationship Id="rId48" Type="http://schemas.microsoft.com/office/2018/10/relationships/authors" Targe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microsoft.com/office/2016/11/relationships/changesInfo" Target="changesInfos/changesInfo1.xml"/><Relationship Id="rId20" Type="http://schemas.openxmlformats.org/officeDocument/2006/relationships/slide" Target="slides/slide8.xml"/><Relationship Id="rId41"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6a49c294-0318-4273-b1fc-4011d6bf9f90" providerId="ADAL" clId="{4E90D323-7E1A-419D-9B70-B20A387F3A61}"/>
    <pc:docChg chg="undo custSel delSld modSld">
      <pc:chgData name="James Rees" userId="6a49c294-0318-4273-b1fc-4011d6bf9f90" providerId="ADAL" clId="{4E90D323-7E1A-419D-9B70-B20A387F3A61}" dt="2023-05-31T10:50:35.853" v="1051" actId="20577"/>
      <pc:docMkLst>
        <pc:docMk/>
      </pc:docMkLst>
      <pc:sldChg chg="modSp mod">
        <pc:chgData name="James Rees" userId="6a49c294-0318-4273-b1fc-4011d6bf9f90" providerId="ADAL" clId="{4E90D323-7E1A-419D-9B70-B20A387F3A61}" dt="2023-05-31T10:30:33.972" v="11" actId="20577"/>
        <pc:sldMkLst>
          <pc:docMk/>
          <pc:sldMk cId="424965022" sldId="256"/>
        </pc:sldMkLst>
        <pc:spChg chg="mod">
          <ac:chgData name="James Rees" userId="6a49c294-0318-4273-b1fc-4011d6bf9f90" providerId="ADAL" clId="{4E90D323-7E1A-419D-9B70-B20A387F3A61}" dt="2023-05-31T10:30:33.972" v="11" actId="20577"/>
          <ac:spMkLst>
            <pc:docMk/>
            <pc:sldMk cId="424965022" sldId="256"/>
            <ac:spMk id="3" creationId="{CA510E5E-697D-4331-038A-BC23DF000C2A}"/>
          </ac:spMkLst>
        </pc:spChg>
      </pc:sldChg>
      <pc:sldChg chg="modSp mod">
        <pc:chgData name="James Rees" userId="6a49c294-0318-4273-b1fc-4011d6bf9f90" providerId="ADAL" clId="{4E90D323-7E1A-419D-9B70-B20A387F3A61}" dt="2023-05-31T10:50:35.853" v="1051" actId="20577"/>
        <pc:sldMkLst>
          <pc:docMk/>
          <pc:sldMk cId="1876557297" sldId="257"/>
        </pc:sldMkLst>
        <pc:spChg chg="mod">
          <ac:chgData name="James Rees" userId="6a49c294-0318-4273-b1fc-4011d6bf9f90" providerId="ADAL" clId="{4E90D323-7E1A-419D-9B70-B20A387F3A61}" dt="2023-05-31T10:50:35.853" v="1051" actId="20577"/>
          <ac:spMkLst>
            <pc:docMk/>
            <pc:sldMk cId="1876557297" sldId="257"/>
            <ac:spMk id="2" creationId="{5B02A7D5-1EE1-44B5-DC76-072639BE3655}"/>
          </ac:spMkLst>
        </pc:spChg>
      </pc:sldChg>
      <pc:sldChg chg="modSp mod">
        <pc:chgData name="James Rees" userId="6a49c294-0318-4273-b1fc-4011d6bf9f90" providerId="ADAL" clId="{4E90D323-7E1A-419D-9B70-B20A387F3A61}" dt="2023-05-31T10:38:27.722" v="648" actId="20577"/>
        <pc:sldMkLst>
          <pc:docMk/>
          <pc:sldMk cId="1116783212" sldId="263"/>
        </pc:sldMkLst>
        <pc:graphicFrameChg chg="modGraphic">
          <ac:chgData name="James Rees" userId="6a49c294-0318-4273-b1fc-4011d6bf9f90" providerId="ADAL" clId="{4E90D323-7E1A-419D-9B70-B20A387F3A61}" dt="2023-05-31T10:38:27.722" v="648" actId="20577"/>
          <ac:graphicFrameMkLst>
            <pc:docMk/>
            <pc:sldMk cId="1116783212" sldId="263"/>
            <ac:graphicFrameMk id="7" creationId="{F86CF725-B62F-45BF-428A-61A8EEF73994}"/>
          </ac:graphicFrameMkLst>
        </pc:graphicFrameChg>
      </pc:sldChg>
      <pc:sldChg chg="del">
        <pc:chgData name="James Rees" userId="6a49c294-0318-4273-b1fc-4011d6bf9f90" providerId="ADAL" clId="{4E90D323-7E1A-419D-9B70-B20A387F3A61}" dt="2023-05-31T10:43:15.913" v="717"/>
        <pc:sldMkLst>
          <pc:docMk/>
          <pc:sldMk cId="3033858403" sldId="264"/>
        </pc:sldMkLst>
      </pc:sldChg>
      <pc:sldChg chg="modSp mod">
        <pc:chgData name="James Rees" userId="6a49c294-0318-4273-b1fc-4011d6bf9f90" providerId="ADAL" clId="{4E90D323-7E1A-419D-9B70-B20A387F3A61}" dt="2023-05-31T10:39:17.114" v="650" actId="20577"/>
        <pc:sldMkLst>
          <pc:docMk/>
          <pc:sldMk cId="629995870" sldId="265"/>
        </pc:sldMkLst>
        <pc:spChg chg="mod">
          <ac:chgData name="James Rees" userId="6a49c294-0318-4273-b1fc-4011d6bf9f90" providerId="ADAL" clId="{4E90D323-7E1A-419D-9B70-B20A387F3A61}" dt="2023-05-31T10:39:17.114" v="650" actId="20577"/>
          <ac:spMkLst>
            <pc:docMk/>
            <pc:sldMk cId="629995870" sldId="265"/>
            <ac:spMk id="2" creationId="{87B75DC1-6B4C-3339-E767-88796785377B}"/>
          </ac:spMkLst>
        </pc:spChg>
      </pc:sldChg>
      <pc:sldChg chg="modSp mod">
        <pc:chgData name="James Rees" userId="6a49c294-0318-4273-b1fc-4011d6bf9f90" providerId="ADAL" clId="{4E90D323-7E1A-419D-9B70-B20A387F3A61}" dt="2023-05-31T10:40:15.063" v="710" actId="20577"/>
        <pc:sldMkLst>
          <pc:docMk/>
          <pc:sldMk cId="605192422" sldId="272"/>
        </pc:sldMkLst>
        <pc:spChg chg="mod">
          <ac:chgData name="James Rees" userId="6a49c294-0318-4273-b1fc-4011d6bf9f90" providerId="ADAL" clId="{4E90D323-7E1A-419D-9B70-B20A387F3A61}" dt="2023-05-31T10:40:15.063" v="710" actId="20577"/>
          <ac:spMkLst>
            <pc:docMk/>
            <pc:sldMk cId="605192422" sldId="272"/>
            <ac:spMk id="2" creationId="{C7B45660-5610-EF4C-8F74-903FD894A975}"/>
          </ac:spMkLst>
        </pc:spChg>
      </pc:sldChg>
      <pc:sldChg chg="del">
        <pc:chgData name="James Rees" userId="6a49c294-0318-4273-b1fc-4011d6bf9f90" providerId="ADAL" clId="{4E90D323-7E1A-419D-9B70-B20A387F3A61}" dt="2023-05-31T10:39:48.327" v="683" actId="2696"/>
        <pc:sldMkLst>
          <pc:docMk/>
          <pc:sldMk cId="3712291619" sldId="278"/>
        </pc:sldMkLst>
      </pc:sldChg>
      <pc:sldChg chg="modSp mod">
        <pc:chgData name="James Rees" userId="6a49c294-0318-4273-b1fc-4011d6bf9f90" providerId="ADAL" clId="{4E90D323-7E1A-419D-9B70-B20A387F3A61}" dt="2023-05-31T10:38:49.901" v="649" actId="20577"/>
        <pc:sldMkLst>
          <pc:docMk/>
          <pc:sldMk cId="782947295" sldId="279"/>
        </pc:sldMkLst>
        <pc:spChg chg="mod">
          <ac:chgData name="James Rees" userId="6a49c294-0318-4273-b1fc-4011d6bf9f90" providerId="ADAL" clId="{4E90D323-7E1A-419D-9B70-B20A387F3A61}" dt="2023-05-31T10:38:49.901" v="649" actId="20577"/>
          <ac:spMkLst>
            <pc:docMk/>
            <pc:sldMk cId="782947295" sldId="279"/>
            <ac:spMk id="2" creationId="{4310DABB-9296-FDB0-E562-D1B45488F158}"/>
          </ac:spMkLst>
        </pc:spChg>
      </pc:sldChg>
      <pc:sldChg chg="modSp mod">
        <pc:chgData name="James Rees" userId="6a49c294-0318-4273-b1fc-4011d6bf9f90" providerId="ADAL" clId="{4E90D323-7E1A-419D-9B70-B20A387F3A61}" dt="2023-05-31T10:49:37.431" v="1035" actId="1076"/>
        <pc:sldMkLst>
          <pc:docMk/>
          <pc:sldMk cId="2421218179" sldId="2147377157"/>
        </pc:sldMkLst>
        <pc:spChg chg="mod">
          <ac:chgData name="James Rees" userId="6a49c294-0318-4273-b1fc-4011d6bf9f90" providerId="ADAL" clId="{4E90D323-7E1A-419D-9B70-B20A387F3A61}" dt="2023-05-31T10:49:37.431" v="1035" actId="1076"/>
          <ac:spMkLst>
            <pc:docMk/>
            <pc:sldMk cId="2421218179" sldId="2147377157"/>
            <ac:spMk id="2" creationId="{C7B45660-5610-EF4C-8F74-903FD894A975}"/>
          </ac:spMkLst>
        </pc:spChg>
        <pc:spChg chg="mod">
          <ac:chgData name="James Rees" userId="6a49c294-0318-4273-b1fc-4011d6bf9f90" providerId="ADAL" clId="{4E90D323-7E1A-419D-9B70-B20A387F3A61}" dt="2023-05-31T10:45:23.911" v="769" actId="20577"/>
          <ac:spMkLst>
            <pc:docMk/>
            <pc:sldMk cId="2421218179" sldId="2147377157"/>
            <ac:spMk id="3" creationId="{21CE4570-C787-5CF4-242C-DD11BFA5A0AD}"/>
          </ac:spMkLst>
        </pc:spChg>
      </pc:sldChg>
      <pc:sldChg chg="del">
        <pc:chgData name="James Rees" userId="6a49c294-0318-4273-b1fc-4011d6bf9f90" providerId="ADAL" clId="{4E90D323-7E1A-419D-9B70-B20A387F3A61}" dt="2023-05-31T10:45:53.888" v="772" actId="2696"/>
        <pc:sldMkLst>
          <pc:docMk/>
          <pc:sldMk cId="1454414836" sldId="2147377158"/>
        </pc:sldMkLst>
      </pc:sldChg>
      <pc:sldChg chg="del">
        <pc:chgData name="James Rees" userId="6a49c294-0318-4273-b1fc-4011d6bf9f90" providerId="ADAL" clId="{4E90D323-7E1A-419D-9B70-B20A387F3A61}" dt="2023-05-31T10:46:05.656" v="773" actId="47"/>
        <pc:sldMkLst>
          <pc:docMk/>
          <pc:sldMk cId="4028060045" sldId="2147377162"/>
        </pc:sldMkLst>
      </pc:sldChg>
      <pc:sldChg chg="modSp mod">
        <pc:chgData name="James Rees" userId="6a49c294-0318-4273-b1fc-4011d6bf9f90" providerId="ADAL" clId="{4E90D323-7E1A-419D-9B70-B20A387F3A61}" dt="2023-05-31T10:49:29.968" v="1034" actId="1076"/>
        <pc:sldMkLst>
          <pc:docMk/>
          <pc:sldMk cId="43231233" sldId="2147377163"/>
        </pc:sldMkLst>
        <pc:spChg chg="mod">
          <ac:chgData name="James Rees" userId="6a49c294-0318-4273-b1fc-4011d6bf9f90" providerId="ADAL" clId="{4E90D323-7E1A-419D-9B70-B20A387F3A61}" dt="2023-05-31T10:49:26.512" v="1033" actId="1076"/>
          <ac:spMkLst>
            <pc:docMk/>
            <pc:sldMk cId="43231233" sldId="2147377163"/>
            <ac:spMk id="2" creationId="{C7B45660-5610-EF4C-8F74-903FD894A975}"/>
          </ac:spMkLst>
        </pc:spChg>
        <pc:spChg chg="mod">
          <ac:chgData name="James Rees" userId="6a49c294-0318-4273-b1fc-4011d6bf9f90" providerId="ADAL" clId="{4E90D323-7E1A-419D-9B70-B20A387F3A61}" dt="2023-05-31T10:49:29.968" v="1034" actId="1076"/>
          <ac:spMkLst>
            <pc:docMk/>
            <pc:sldMk cId="43231233" sldId="2147377163"/>
            <ac:spMk id="3" creationId="{21CE4570-C787-5CF4-242C-DD11BFA5A0AD}"/>
          </ac:spMkLst>
        </pc:spChg>
      </pc:sldChg>
      <pc:sldChg chg="modSp mod">
        <pc:chgData name="James Rees" userId="6a49c294-0318-4273-b1fc-4011d6bf9f90" providerId="ADAL" clId="{4E90D323-7E1A-419D-9B70-B20A387F3A61}" dt="2023-05-31T10:46:36.229" v="780" actId="20577"/>
        <pc:sldMkLst>
          <pc:docMk/>
          <pc:sldMk cId="2369097073" sldId="2147377164"/>
        </pc:sldMkLst>
        <pc:spChg chg="mod">
          <ac:chgData name="James Rees" userId="6a49c294-0318-4273-b1fc-4011d6bf9f90" providerId="ADAL" clId="{4E90D323-7E1A-419D-9B70-B20A387F3A61}" dt="2023-05-31T10:46:36.229" v="780" actId="20577"/>
          <ac:spMkLst>
            <pc:docMk/>
            <pc:sldMk cId="2369097073" sldId="2147377164"/>
            <ac:spMk id="2" creationId="{C7B45660-5610-EF4C-8F74-903FD894A975}"/>
          </ac:spMkLst>
        </pc:spChg>
      </pc:sldChg>
      <pc:sldChg chg="del">
        <pc:chgData name="James Rees" userId="6a49c294-0318-4273-b1fc-4011d6bf9f90" providerId="ADAL" clId="{4E90D323-7E1A-419D-9B70-B20A387F3A61}" dt="2023-05-31T10:50:12.076" v="1036" actId="2696"/>
        <pc:sldMkLst>
          <pc:docMk/>
          <pc:sldMk cId="667317454" sldId="2147377166"/>
        </pc:sldMkLst>
      </pc:sldChg>
      <pc:sldChg chg="del">
        <pc:chgData name="James Rees" userId="6a49c294-0318-4273-b1fc-4011d6bf9f90" providerId="ADAL" clId="{4E90D323-7E1A-419D-9B70-B20A387F3A61}" dt="2023-05-31T10:50:16.342" v="1037" actId="2696"/>
        <pc:sldMkLst>
          <pc:docMk/>
          <pc:sldMk cId="254798519" sldId="2147377167"/>
        </pc:sldMkLst>
      </pc:sldChg>
      <pc:sldChg chg="del">
        <pc:chgData name="James Rees" userId="6a49c294-0318-4273-b1fc-4011d6bf9f90" providerId="ADAL" clId="{4E90D323-7E1A-419D-9B70-B20A387F3A61}" dt="2023-05-31T10:42:33.409" v="716" actId="2696"/>
        <pc:sldMkLst>
          <pc:docMk/>
          <pc:sldMk cId="804139382" sldId="2147377168"/>
        </pc:sldMkLst>
      </pc:sldChg>
      <pc:sldChg chg="del">
        <pc:chgData name="James Rees" userId="6a49c294-0318-4273-b1fc-4011d6bf9f90" providerId="ADAL" clId="{4E90D323-7E1A-419D-9B70-B20A387F3A61}" dt="2023-05-31T10:42:30.737" v="715" actId="2696"/>
        <pc:sldMkLst>
          <pc:docMk/>
          <pc:sldMk cId="1117321979" sldId="2147377169"/>
        </pc:sldMkLst>
      </pc:sldChg>
      <pc:sldChg chg="del">
        <pc:chgData name="James Rees" userId="6a49c294-0318-4273-b1fc-4011d6bf9f90" providerId="ADAL" clId="{4E90D323-7E1A-419D-9B70-B20A387F3A61}" dt="2023-05-31T10:42:28.036" v="714" actId="2696"/>
        <pc:sldMkLst>
          <pc:docMk/>
          <pc:sldMk cId="2047628543" sldId="2147377170"/>
        </pc:sldMkLst>
      </pc:sldChg>
      <pc:sldChg chg="addSp delSp del">
        <pc:chgData name="James Rees" userId="6a49c294-0318-4273-b1fc-4011d6bf9f90" providerId="ADAL" clId="{4E90D323-7E1A-419D-9B70-B20A387F3A61}" dt="2023-05-31T10:42:24.096" v="713" actId="2696"/>
        <pc:sldMkLst>
          <pc:docMk/>
          <pc:sldMk cId="2963341410" sldId="2147377171"/>
        </pc:sldMkLst>
        <pc:picChg chg="add del">
          <ac:chgData name="James Rees" userId="6a49c294-0318-4273-b1fc-4011d6bf9f90" providerId="ADAL" clId="{4E90D323-7E1A-419D-9B70-B20A387F3A61}" dt="2023-05-31T10:42:05.253" v="712"/>
          <ac:picMkLst>
            <pc:docMk/>
            <pc:sldMk cId="2963341410" sldId="2147377171"/>
            <ac:picMk id="2" creationId="{BCC98332-E58F-0C5D-4C28-F4EBE94AE11F}"/>
          </ac:picMkLst>
        </pc:picChg>
      </pc:sldChg>
      <pc:sldChg chg="modSp mod">
        <pc:chgData name="James Rees" userId="6a49c294-0318-4273-b1fc-4011d6bf9f90" providerId="ADAL" clId="{4E90D323-7E1A-419D-9B70-B20A387F3A61}" dt="2023-05-31T10:39:34.381" v="682" actId="20577"/>
        <pc:sldMkLst>
          <pc:docMk/>
          <pc:sldMk cId="2401271310" sldId="2147377172"/>
        </pc:sldMkLst>
        <pc:spChg chg="mod">
          <ac:chgData name="James Rees" userId="6a49c294-0318-4273-b1fc-4011d6bf9f90" providerId="ADAL" clId="{4E90D323-7E1A-419D-9B70-B20A387F3A61}" dt="2023-05-31T10:39:34.381" v="682" actId="20577"/>
          <ac:spMkLst>
            <pc:docMk/>
            <pc:sldMk cId="2401271310" sldId="2147377172"/>
            <ac:spMk id="2" creationId="{4310DABB-9296-FDB0-E562-D1B45488F158}"/>
          </ac:spMkLst>
        </pc:spChg>
      </pc:sldChg>
      <pc:sldChg chg="modSp mod">
        <pc:chgData name="James Rees" userId="6a49c294-0318-4273-b1fc-4011d6bf9f90" providerId="ADAL" clId="{4E90D323-7E1A-419D-9B70-B20A387F3A61}" dt="2023-05-31T10:49:18.033" v="1032" actId="1076"/>
        <pc:sldMkLst>
          <pc:docMk/>
          <pc:sldMk cId="2159142518" sldId="2147377180"/>
        </pc:sldMkLst>
        <pc:spChg chg="mod">
          <ac:chgData name="James Rees" userId="6a49c294-0318-4273-b1fc-4011d6bf9f90" providerId="ADAL" clId="{4E90D323-7E1A-419D-9B70-B20A387F3A61}" dt="2023-05-31T10:49:13.833" v="1031" actId="1076"/>
          <ac:spMkLst>
            <pc:docMk/>
            <pc:sldMk cId="2159142518" sldId="2147377180"/>
            <ac:spMk id="2" creationId="{C7B45660-5610-EF4C-8F74-903FD894A975}"/>
          </ac:spMkLst>
        </pc:spChg>
        <pc:spChg chg="mod">
          <ac:chgData name="James Rees" userId="6a49c294-0318-4273-b1fc-4011d6bf9f90" providerId="ADAL" clId="{4E90D323-7E1A-419D-9B70-B20A387F3A61}" dt="2023-05-31T10:49:18.033" v="1032" actId="1076"/>
          <ac:spMkLst>
            <pc:docMk/>
            <pc:sldMk cId="2159142518" sldId="2147377180"/>
            <ac:spMk id="3" creationId="{21CE4570-C787-5CF4-242C-DD11BFA5A0AD}"/>
          </ac:spMkLst>
        </pc:spChg>
      </pc:sldChg>
    </pc:docChg>
  </pc:docChgLst>
  <pc:docChgLst>
    <pc:chgData name="Shelley Rouse" userId="bc3b33a8-25aa-49a7-b24b-eed0ce40fef1" providerId="ADAL" clId="{BA52366E-1A22-4F74-874C-A94396EA1215}"/>
    <pc:docChg chg="undo custSel addSld delSld modSld sldOrd">
      <pc:chgData name="Shelley Rouse" userId="bc3b33a8-25aa-49a7-b24b-eed0ce40fef1" providerId="ADAL" clId="{BA52366E-1A22-4F74-874C-A94396EA1215}" dt="2023-06-08T13:53:07.144" v="53" actId="20577"/>
      <pc:docMkLst>
        <pc:docMk/>
      </pc:docMkLst>
      <pc:sldChg chg="modSp mod">
        <pc:chgData name="Shelley Rouse" userId="bc3b33a8-25aa-49a7-b24b-eed0ce40fef1" providerId="ADAL" clId="{BA52366E-1A22-4F74-874C-A94396EA1215}" dt="2023-06-08T13:53:07.144" v="53" actId="20577"/>
        <pc:sldMkLst>
          <pc:docMk/>
          <pc:sldMk cId="1116783212" sldId="263"/>
        </pc:sldMkLst>
        <pc:graphicFrameChg chg="modGraphic">
          <ac:chgData name="Shelley Rouse" userId="bc3b33a8-25aa-49a7-b24b-eed0ce40fef1" providerId="ADAL" clId="{BA52366E-1A22-4F74-874C-A94396EA1215}" dt="2023-06-08T13:53:07.144" v="53" actId="20577"/>
          <ac:graphicFrameMkLst>
            <pc:docMk/>
            <pc:sldMk cId="1116783212" sldId="263"/>
            <ac:graphicFrameMk id="7" creationId="{F86CF725-B62F-45BF-428A-61A8EEF73994}"/>
          </ac:graphicFrameMkLst>
        </pc:graphicFrameChg>
      </pc:sldChg>
      <pc:sldChg chg="del">
        <pc:chgData name="Shelley Rouse" userId="bc3b33a8-25aa-49a7-b24b-eed0ce40fef1" providerId="ADAL" clId="{BA52366E-1A22-4F74-874C-A94396EA1215}" dt="2023-06-08T13:50:00.677" v="45" actId="47"/>
        <pc:sldMkLst>
          <pc:docMk/>
          <pc:sldMk cId="29956478" sldId="273"/>
        </pc:sldMkLst>
      </pc:sldChg>
      <pc:sldChg chg="del">
        <pc:chgData name="Shelley Rouse" userId="bc3b33a8-25aa-49a7-b24b-eed0ce40fef1" providerId="ADAL" clId="{BA52366E-1A22-4F74-874C-A94396EA1215}" dt="2023-06-07T11:16:36.460" v="36" actId="47"/>
        <pc:sldMkLst>
          <pc:docMk/>
          <pc:sldMk cId="3776951151" sldId="273"/>
        </pc:sldMkLst>
      </pc:sldChg>
      <pc:sldChg chg="del">
        <pc:chgData name="Shelley Rouse" userId="bc3b33a8-25aa-49a7-b24b-eed0ce40fef1" providerId="ADAL" clId="{BA52366E-1A22-4F74-874C-A94396EA1215}" dt="2023-06-07T11:16:33.642" v="34" actId="47"/>
        <pc:sldMkLst>
          <pc:docMk/>
          <pc:sldMk cId="433855565" sldId="275"/>
        </pc:sldMkLst>
      </pc:sldChg>
      <pc:sldChg chg="del">
        <pc:chgData name="Shelley Rouse" userId="bc3b33a8-25aa-49a7-b24b-eed0ce40fef1" providerId="ADAL" clId="{BA52366E-1A22-4F74-874C-A94396EA1215}" dt="2023-06-07T11:16:34.996" v="35" actId="47"/>
        <pc:sldMkLst>
          <pc:docMk/>
          <pc:sldMk cId="1575410056" sldId="276"/>
        </pc:sldMkLst>
      </pc:sldChg>
      <pc:sldChg chg="ord">
        <pc:chgData name="Shelley Rouse" userId="bc3b33a8-25aa-49a7-b24b-eed0ce40fef1" providerId="ADAL" clId="{BA52366E-1A22-4F74-874C-A94396EA1215}" dt="2023-06-08T13:52:00.512" v="47"/>
        <pc:sldMkLst>
          <pc:docMk/>
          <pc:sldMk cId="2401271310" sldId="2147377172"/>
        </pc:sldMkLst>
      </pc:sldChg>
      <pc:sldChg chg="del">
        <pc:chgData name="Shelley Rouse" userId="bc3b33a8-25aa-49a7-b24b-eed0ce40fef1" providerId="ADAL" clId="{BA52366E-1A22-4F74-874C-A94396EA1215}" dt="2023-06-07T11:16:38.502" v="37" actId="47"/>
        <pc:sldMkLst>
          <pc:docMk/>
          <pc:sldMk cId="2180196795" sldId="2147377173"/>
        </pc:sldMkLst>
      </pc:sldChg>
      <pc:sldChg chg="del">
        <pc:chgData name="Shelley Rouse" userId="bc3b33a8-25aa-49a7-b24b-eed0ce40fef1" providerId="ADAL" clId="{BA52366E-1A22-4F74-874C-A94396EA1215}" dt="2023-06-07T12:20:04.836" v="42" actId="2696"/>
        <pc:sldMkLst>
          <pc:docMk/>
          <pc:sldMk cId="207183901" sldId="2147377174"/>
        </pc:sldMkLst>
      </pc:sldChg>
      <pc:sldChg chg="modSp add del mod">
        <pc:chgData name="Shelley Rouse" userId="bc3b33a8-25aa-49a7-b24b-eed0ce40fef1" providerId="ADAL" clId="{BA52366E-1A22-4F74-874C-A94396EA1215}" dt="2023-06-07T11:17:22.732" v="41"/>
        <pc:sldMkLst>
          <pc:docMk/>
          <pc:sldMk cId="471721675" sldId="2147377183"/>
        </pc:sldMkLst>
        <pc:spChg chg="mod">
          <ac:chgData name="Shelley Rouse" userId="bc3b33a8-25aa-49a7-b24b-eed0ce40fef1" providerId="ADAL" clId="{BA52366E-1A22-4F74-874C-A94396EA1215}" dt="2023-06-07T11:17:22.732" v="41"/>
          <ac:spMkLst>
            <pc:docMk/>
            <pc:sldMk cId="471721675" sldId="2147377183"/>
            <ac:spMk id="2" creationId="{31EEDB0D-71D1-340D-8263-EAF352139FA9}"/>
          </ac:spMkLst>
        </pc:spChg>
      </pc:sldChg>
      <pc:sldChg chg="del">
        <pc:chgData name="Shelley Rouse" userId="bc3b33a8-25aa-49a7-b24b-eed0ce40fef1" providerId="ADAL" clId="{BA52366E-1A22-4F74-874C-A94396EA1215}" dt="2023-06-08T13:50:00.677" v="45" actId="47"/>
        <pc:sldMkLst>
          <pc:docMk/>
          <pc:sldMk cId="3431405928" sldId="2147377184"/>
        </pc:sldMkLst>
      </pc:sldChg>
      <pc:sldChg chg="del">
        <pc:chgData name="Shelley Rouse" userId="bc3b33a8-25aa-49a7-b24b-eed0ce40fef1" providerId="ADAL" clId="{BA52366E-1A22-4F74-874C-A94396EA1215}" dt="2023-06-08T13:50:00.677" v="45" actId="47"/>
        <pc:sldMkLst>
          <pc:docMk/>
          <pc:sldMk cId="2807434050" sldId="2147377185"/>
        </pc:sldMkLst>
      </pc:sldChg>
      <pc:sldChg chg="del">
        <pc:chgData name="Shelley Rouse" userId="bc3b33a8-25aa-49a7-b24b-eed0ce40fef1" providerId="ADAL" clId="{BA52366E-1A22-4F74-874C-A94396EA1215}" dt="2023-06-08T13:50:00.677" v="45" actId="47"/>
        <pc:sldMkLst>
          <pc:docMk/>
          <pc:sldMk cId="1854529307" sldId="2147377186"/>
        </pc:sldMkLst>
      </pc:sldChg>
      <pc:sldMasterChg chg="delSldLayout">
        <pc:chgData name="Shelley Rouse" userId="bc3b33a8-25aa-49a7-b24b-eed0ce40fef1" providerId="ADAL" clId="{BA52366E-1A22-4F74-874C-A94396EA1215}" dt="2023-06-07T12:20:04.836" v="42" actId="2696"/>
        <pc:sldMasterMkLst>
          <pc:docMk/>
          <pc:sldMasterMk cId="3384269000" sldId="2147483666"/>
        </pc:sldMasterMkLst>
        <pc:sldLayoutChg chg="del">
          <pc:chgData name="Shelley Rouse" userId="bc3b33a8-25aa-49a7-b24b-eed0ce40fef1" providerId="ADAL" clId="{BA52366E-1A22-4F74-874C-A94396EA1215}" dt="2023-06-07T12:20:04.836" v="42" actId="2696"/>
          <pc:sldLayoutMkLst>
            <pc:docMk/>
            <pc:sldMasterMk cId="3384269000" sldId="2147483666"/>
            <pc:sldLayoutMk cId="314391643" sldId="2147483724"/>
          </pc:sldLayoutMkLst>
        </pc:sldLayoutChg>
      </pc:sldMasterChg>
    </pc:docChg>
  </pc:docChgLst>
  <pc:docChgLst>
    <pc:chgData name="Shelley Rouse" userId="S::shelley.rouse@gemserv.com::bc3b33a8-25aa-49a7-b24b-eed0ce40fef1" providerId="AD" clId="Web-{B8A11B97-0637-73C3-46AA-43C102BC399A}"/>
    <pc:docChg chg="addSld delSld modSld addMainMaster modMainMaster">
      <pc:chgData name="Shelley Rouse" userId="S::shelley.rouse@gemserv.com::bc3b33a8-25aa-49a7-b24b-eed0ce40fef1" providerId="AD" clId="Web-{B8A11B97-0637-73C3-46AA-43C102BC399A}" dt="2023-07-13T15:35:43.326" v="998" actId="20577"/>
      <pc:docMkLst>
        <pc:docMk/>
      </pc:docMkLst>
      <pc:sldChg chg="modSp">
        <pc:chgData name="Shelley Rouse" userId="S::shelley.rouse@gemserv.com::bc3b33a8-25aa-49a7-b24b-eed0ce40fef1" providerId="AD" clId="Web-{B8A11B97-0637-73C3-46AA-43C102BC399A}" dt="2023-07-13T15:28:28.781" v="937" actId="20577"/>
        <pc:sldMkLst>
          <pc:docMk/>
          <pc:sldMk cId="424965022" sldId="256"/>
        </pc:sldMkLst>
        <pc:spChg chg="mod">
          <ac:chgData name="Shelley Rouse" userId="S::shelley.rouse@gemserv.com::bc3b33a8-25aa-49a7-b24b-eed0ce40fef1" providerId="AD" clId="Web-{B8A11B97-0637-73C3-46AA-43C102BC399A}" dt="2023-07-13T15:28:28.781" v="937" actId="20577"/>
          <ac:spMkLst>
            <pc:docMk/>
            <pc:sldMk cId="424965022" sldId="256"/>
            <ac:spMk id="3" creationId="{CA510E5E-697D-4331-038A-BC23DF000C2A}"/>
          </ac:spMkLst>
        </pc:spChg>
      </pc:sldChg>
      <pc:sldChg chg="modSp">
        <pc:chgData name="Shelley Rouse" userId="S::shelley.rouse@gemserv.com::bc3b33a8-25aa-49a7-b24b-eed0ce40fef1" providerId="AD" clId="Web-{B8A11B97-0637-73C3-46AA-43C102BC399A}" dt="2023-07-13T15:28:18.780" v="935" actId="20577"/>
        <pc:sldMkLst>
          <pc:docMk/>
          <pc:sldMk cId="1876557297" sldId="257"/>
        </pc:sldMkLst>
        <pc:spChg chg="mod">
          <ac:chgData name="Shelley Rouse" userId="S::shelley.rouse@gemserv.com::bc3b33a8-25aa-49a7-b24b-eed0ce40fef1" providerId="AD" clId="Web-{B8A11B97-0637-73C3-46AA-43C102BC399A}" dt="2023-07-13T15:28:18.780" v="935" actId="20577"/>
          <ac:spMkLst>
            <pc:docMk/>
            <pc:sldMk cId="1876557297" sldId="257"/>
            <ac:spMk id="2" creationId="{5B02A7D5-1EE1-44B5-DC76-072639BE3655}"/>
          </ac:spMkLst>
        </pc:spChg>
      </pc:sldChg>
      <pc:sldChg chg="addSp delSp modSp">
        <pc:chgData name="Shelley Rouse" userId="S::shelley.rouse@gemserv.com::bc3b33a8-25aa-49a7-b24b-eed0ce40fef1" providerId="AD" clId="Web-{B8A11B97-0637-73C3-46AA-43C102BC399A}" dt="2023-07-13T15:31:55.670" v="990"/>
        <pc:sldMkLst>
          <pc:docMk/>
          <pc:sldMk cId="1116783212" sldId="263"/>
        </pc:sldMkLst>
        <pc:spChg chg="add del mod">
          <ac:chgData name="Shelley Rouse" userId="S::shelley.rouse@gemserv.com::bc3b33a8-25aa-49a7-b24b-eed0ce40fef1" providerId="AD" clId="Web-{B8A11B97-0637-73C3-46AA-43C102BC399A}" dt="2023-07-13T14:48:20.957" v="3"/>
          <ac:spMkLst>
            <pc:docMk/>
            <pc:sldMk cId="1116783212" sldId="263"/>
            <ac:spMk id="4" creationId="{2094A703-006A-6677-4146-AD679308B6D6}"/>
          </ac:spMkLst>
        </pc:spChg>
        <pc:spChg chg="add del mod">
          <ac:chgData name="Shelley Rouse" userId="S::shelley.rouse@gemserv.com::bc3b33a8-25aa-49a7-b24b-eed0ce40fef1" providerId="AD" clId="Web-{B8A11B97-0637-73C3-46AA-43C102BC399A}" dt="2023-07-13T14:51:12.734" v="8"/>
          <ac:spMkLst>
            <pc:docMk/>
            <pc:sldMk cId="1116783212" sldId="263"/>
            <ac:spMk id="9" creationId="{C9D2E03F-5763-56D9-310F-29E6459E157D}"/>
          </ac:spMkLst>
        </pc:spChg>
        <pc:spChg chg="add del mod">
          <ac:chgData name="Shelley Rouse" userId="S::shelley.rouse@gemserv.com::bc3b33a8-25aa-49a7-b24b-eed0ce40fef1" providerId="AD" clId="Web-{B8A11B97-0637-73C3-46AA-43C102BC399A}" dt="2023-07-13T14:51:59.831" v="14"/>
          <ac:spMkLst>
            <pc:docMk/>
            <pc:sldMk cId="1116783212" sldId="263"/>
            <ac:spMk id="13" creationId="{29880D8E-1315-7BB9-975D-64A153CAD7CD}"/>
          </ac:spMkLst>
        </pc:spChg>
        <pc:spChg chg="add del mod">
          <ac:chgData name="Shelley Rouse" userId="S::shelley.rouse@gemserv.com::bc3b33a8-25aa-49a7-b24b-eed0ce40fef1" providerId="AD" clId="Web-{B8A11B97-0637-73C3-46AA-43C102BC399A}" dt="2023-07-13T14:52:17.692" v="20"/>
          <ac:spMkLst>
            <pc:docMk/>
            <pc:sldMk cId="1116783212" sldId="263"/>
            <ac:spMk id="17" creationId="{0138D7D8-BBC4-C9E4-908D-ED3602D65688}"/>
          </ac:spMkLst>
        </pc:spChg>
        <pc:spChg chg="add del mod">
          <ac:chgData name="Shelley Rouse" userId="S::shelley.rouse@gemserv.com::bc3b33a8-25aa-49a7-b24b-eed0ce40fef1" providerId="AD" clId="Web-{B8A11B97-0637-73C3-46AA-43C102BC399A}" dt="2023-07-13T14:53:53.418" v="39"/>
          <ac:spMkLst>
            <pc:docMk/>
            <pc:sldMk cId="1116783212" sldId="263"/>
            <ac:spMk id="21" creationId="{25C5CE3F-F654-662C-109D-F6D81D02E00E}"/>
          </ac:spMkLst>
        </pc:spChg>
        <pc:spChg chg="add del mod">
          <ac:chgData name="Shelley Rouse" userId="S::shelley.rouse@gemserv.com::bc3b33a8-25aa-49a7-b24b-eed0ce40fef1" providerId="AD" clId="Web-{B8A11B97-0637-73C3-46AA-43C102BC399A}" dt="2023-07-13T14:55:00.813" v="51"/>
          <ac:spMkLst>
            <pc:docMk/>
            <pc:sldMk cId="1116783212" sldId="263"/>
            <ac:spMk id="25" creationId="{5B0E7F53-FF94-4B9B-70A6-7B4EB5B60E33}"/>
          </ac:spMkLst>
        </pc:spChg>
        <pc:graphicFrameChg chg="add del mod ord modGraphic">
          <ac:chgData name="Shelley Rouse" userId="S::shelley.rouse@gemserv.com::bc3b33a8-25aa-49a7-b24b-eed0ce40fef1" providerId="AD" clId="Web-{B8A11B97-0637-73C3-46AA-43C102BC399A}" dt="2023-07-13T14:48:38.536" v="7"/>
          <ac:graphicFrameMkLst>
            <pc:docMk/>
            <pc:sldMk cId="1116783212" sldId="263"/>
            <ac:graphicFrameMk id="6" creationId="{E810E9B7-6749-81A3-BABE-6D32BE6497B2}"/>
          </ac:graphicFrameMkLst>
        </pc:graphicFrameChg>
        <pc:graphicFrameChg chg="del">
          <ac:chgData name="Shelley Rouse" userId="S::shelley.rouse@gemserv.com::bc3b33a8-25aa-49a7-b24b-eed0ce40fef1" providerId="AD" clId="Web-{B8A11B97-0637-73C3-46AA-43C102BC399A}" dt="2023-07-13T14:48:12.941" v="2"/>
          <ac:graphicFrameMkLst>
            <pc:docMk/>
            <pc:sldMk cId="1116783212" sldId="263"/>
            <ac:graphicFrameMk id="7" creationId="{F86CF725-B62F-45BF-428A-61A8EEF73994}"/>
          </ac:graphicFrameMkLst>
        </pc:graphicFrameChg>
        <pc:graphicFrameChg chg="add del mod ord modGraphic">
          <ac:chgData name="Shelley Rouse" userId="S::shelley.rouse@gemserv.com::bc3b33a8-25aa-49a7-b24b-eed0ce40fef1" providerId="AD" clId="Web-{B8A11B97-0637-73C3-46AA-43C102BC399A}" dt="2023-07-13T14:51:50.940" v="13"/>
          <ac:graphicFrameMkLst>
            <pc:docMk/>
            <pc:sldMk cId="1116783212" sldId="263"/>
            <ac:graphicFrameMk id="11" creationId="{50609D86-6E1B-4080-5138-062E34B3A0C5}"/>
          </ac:graphicFrameMkLst>
        </pc:graphicFrameChg>
        <pc:graphicFrameChg chg="add del mod ord modGraphic">
          <ac:chgData name="Shelley Rouse" userId="S::shelley.rouse@gemserv.com::bc3b33a8-25aa-49a7-b24b-eed0ce40fef1" providerId="AD" clId="Web-{B8A11B97-0637-73C3-46AA-43C102BC399A}" dt="2023-07-13T14:52:13.973" v="19"/>
          <ac:graphicFrameMkLst>
            <pc:docMk/>
            <pc:sldMk cId="1116783212" sldId="263"/>
            <ac:graphicFrameMk id="15" creationId="{168EF29A-15E5-267A-4942-544346D66AF4}"/>
          </ac:graphicFrameMkLst>
        </pc:graphicFrameChg>
        <pc:graphicFrameChg chg="add del mod ord modGraphic">
          <ac:chgData name="Shelley Rouse" userId="S::shelley.rouse@gemserv.com::bc3b33a8-25aa-49a7-b24b-eed0ce40fef1" providerId="AD" clId="Web-{B8A11B97-0637-73C3-46AA-43C102BC399A}" dt="2023-07-13T14:53:29.900" v="38"/>
          <ac:graphicFrameMkLst>
            <pc:docMk/>
            <pc:sldMk cId="1116783212" sldId="263"/>
            <ac:graphicFrameMk id="19" creationId="{4A839607-74D8-7E1A-DE1F-7B6C9CA63D1C}"/>
          </ac:graphicFrameMkLst>
        </pc:graphicFrameChg>
        <pc:graphicFrameChg chg="add del mod ord modGraphic">
          <ac:chgData name="Shelley Rouse" userId="S::shelley.rouse@gemserv.com::bc3b33a8-25aa-49a7-b24b-eed0ce40fef1" providerId="AD" clId="Web-{B8A11B97-0637-73C3-46AA-43C102BC399A}" dt="2023-07-13T14:54:46.015" v="50"/>
          <ac:graphicFrameMkLst>
            <pc:docMk/>
            <pc:sldMk cId="1116783212" sldId="263"/>
            <ac:graphicFrameMk id="23" creationId="{35D1376E-8D0C-C31B-C374-36F7C4CC16CA}"/>
          </ac:graphicFrameMkLst>
        </pc:graphicFrameChg>
        <pc:graphicFrameChg chg="add del mod modGraphic">
          <ac:chgData name="Shelley Rouse" userId="S::shelley.rouse@gemserv.com::bc3b33a8-25aa-49a7-b24b-eed0ce40fef1" providerId="AD" clId="Web-{B8A11B97-0637-73C3-46AA-43C102BC399A}" dt="2023-07-13T14:55:33.987" v="57"/>
          <ac:graphicFrameMkLst>
            <pc:docMk/>
            <pc:sldMk cId="1116783212" sldId="263"/>
            <ac:graphicFrameMk id="27" creationId="{DA2FD009-CD61-5CA7-DF3F-3240F3708C62}"/>
          </ac:graphicFrameMkLst>
        </pc:graphicFrameChg>
        <pc:graphicFrameChg chg="add mod modGraphic">
          <ac:chgData name="Shelley Rouse" userId="S::shelley.rouse@gemserv.com::bc3b33a8-25aa-49a7-b24b-eed0ce40fef1" providerId="AD" clId="Web-{B8A11B97-0637-73C3-46AA-43C102BC399A}" dt="2023-07-13T15:31:55.670" v="990"/>
          <ac:graphicFrameMkLst>
            <pc:docMk/>
            <pc:sldMk cId="1116783212" sldId="263"/>
            <ac:graphicFrameMk id="28" creationId="{87EA3530-A933-51D3-02BD-ECF00FC9FCD8}"/>
          </ac:graphicFrameMkLst>
        </pc:graphicFrameChg>
        <pc:graphicFrameChg chg="add del mod modGraphic">
          <ac:chgData name="Shelley Rouse" userId="S::shelley.rouse@gemserv.com::bc3b33a8-25aa-49a7-b24b-eed0ce40fef1" providerId="AD" clId="Web-{B8A11B97-0637-73C3-46AA-43C102BC399A}" dt="2023-07-13T14:59:25.519" v="297"/>
          <ac:graphicFrameMkLst>
            <pc:docMk/>
            <pc:sldMk cId="1116783212" sldId="263"/>
            <ac:graphicFrameMk id="30" creationId="{B0F986BD-2F6A-F64A-C821-BF6CE182BB8C}"/>
          </ac:graphicFrameMkLst>
        </pc:graphicFrameChg>
      </pc:sldChg>
      <pc:sldChg chg="del">
        <pc:chgData name="Shelley Rouse" userId="S::shelley.rouse@gemserv.com::bc3b33a8-25aa-49a7-b24b-eed0ce40fef1" providerId="AD" clId="Web-{B8A11B97-0637-73C3-46AA-43C102BC399A}" dt="2023-07-13T15:11:01.270" v="739"/>
        <pc:sldMkLst>
          <pc:docMk/>
          <pc:sldMk cId="3033858403" sldId="264"/>
        </pc:sldMkLst>
      </pc:sldChg>
      <pc:sldChg chg="del">
        <pc:chgData name="Shelley Rouse" userId="S::shelley.rouse@gemserv.com::bc3b33a8-25aa-49a7-b24b-eed0ce40fef1" providerId="AD" clId="Web-{B8A11B97-0637-73C3-46AA-43C102BC399A}" dt="2023-07-13T15:04:58.901" v="616"/>
        <pc:sldMkLst>
          <pc:docMk/>
          <pc:sldMk cId="629995870" sldId="265"/>
        </pc:sldMkLst>
      </pc:sldChg>
      <pc:sldChg chg="del">
        <pc:chgData name="Shelley Rouse" userId="S::shelley.rouse@gemserv.com::bc3b33a8-25aa-49a7-b24b-eed0ce40fef1" providerId="AD" clId="Web-{B8A11B97-0637-73C3-46AA-43C102BC399A}" dt="2023-07-13T15:11:05.849" v="746"/>
        <pc:sldMkLst>
          <pc:docMk/>
          <pc:sldMk cId="3879811802" sldId="268"/>
        </pc:sldMkLst>
      </pc:sldChg>
      <pc:sldChg chg="del">
        <pc:chgData name="Shelley Rouse" userId="S::shelley.rouse@gemserv.com::bc3b33a8-25aa-49a7-b24b-eed0ce40fef1" providerId="AD" clId="Web-{B8A11B97-0637-73C3-46AA-43C102BC399A}" dt="2023-07-13T15:11:03.614" v="741"/>
        <pc:sldMkLst>
          <pc:docMk/>
          <pc:sldMk cId="3973517004" sldId="270"/>
        </pc:sldMkLst>
      </pc:sldChg>
      <pc:sldChg chg="del">
        <pc:chgData name="Shelley Rouse" userId="S::shelley.rouse@gemserv.com::bc3b33a8-25aa-49a7-b24b-eed0ce40fef1" providerId="AD" clId="Web-{B8A11B97-0637-73C3-46AA-43C102BC399A}" dt="2023-07-13T15:11:04.099" v="742"/>
        <pc:sldMkLst>
          <pc:docMk/>
          <pc:sldMk cId="863031841" sldId="271"/>
        </pc:sldMkLst>
      </pc:sldChg>
      <pc:sldChg chg="del">
        <pc:chgData name="Shelley Rouse" userId="S::shelley.rouse@gemserv.com::bc3b33a8-25aa-49a7-b24b-eed0ce40fef1" providerId="AD" clId="Web-{B8A11B97-0637-73C3-46AA-43C102BC399A}" dt="2023-07-13T15:12:00.634" v="755"/>
        <pc:sldMkLst>
          <pc:docMk/>
          <pc:sldMk cId="605192422" sldId="272"/>
        </pc:sldMkLst>
      </pc:sldChg>
      <pc:sldChg chg="del">
        <pc:chgData name="Shelley Rouse" userId="S::shelley.rouse@gemserv.com::bc3b33a8-25aa-49a7-b24b-eed0ce40fef1" providerId="AD" clId="Web-{B8A11B97-0637-73C3-46AA-43C102BC399A}" dt="2023-07-13T15:16:06.229" v="791"/>
        <pc:sldMkLst>
          <pc:docMk/>
          <pc:sldMk cId="29956478" sldId="273"/>
        </pc:sldMkLst>
      </pc:sldChg>
      <pc:sldChg chg="del">
        <pc:chgData name="Shelley Rouse" userId="S::shelley.rouse@gemserv.com::bc3b33a8-25aa-49a7-b24b-eed0ce40fef1" providerId="AD" clId="Web-{B8A11B97-0637-73C3-46AA-43C102BC399A}" dt="2023-07-13T15:11:05.427" v="745"/>
        <pc:sldMkLst>
          <pc:docMk/>
          <pc:sldMk cId="331800792" sldId="274"/>
        </pc:sldMkLst>
      </pc:sldChg>
      <pc:sldChg chg="modSp">
        <pc:chgData name="Shelley Rouse" userId="S::shelley.rouse@gemserv.com::bc3b33a8-25aa-49a7-b24b-eed0ce40fef1" providerId="AD" clId="Web-{B8A11B97-0637-73C3-46AA-43C102BC399A}" dt="2023-07-13T15:10:02.219" v="707" actId="20577"/>
        <pc:sldMkLst>
          <pc:docMk/>
          <pc:sldMk cId="3712291619" sldId="278"/>
        </pc:sldMkLst>
        <pc:spChg chg="mod">
          <ac:chgData name="Shelley Rouse" userId="S::shelley.rouse@gemserv.com::bc3b33a8-25aa-49a7-b24b-eed0ce40fef1" providerId="AD" clId="Web-{B8A11B97-0637-73C3-46AA-43C102BC399A}" dt="2023-07-13T15:10:02.219" v="707" actId="20577"/>
          <ac:spMkLst>
            <pc:docMk/>
            <pc:sldMk cId="3712291619" sldId="278"/>
            <ac:spMk id="2" creationId="{4310DABB-9296-FDB0-E562-D1B45488F158}"/>
          </ac:spMkLst>
        </pc:spChg>
      </pc:sldChg>
      <pc:sldChg chg="addSp delSp modSp">
        <pc:chgData name="Shelley Rouse" userId="S::shelley.rouse@gemserv.com::bc3b33a8-25aa-49a7-b24b-eed0ce40fef1" providerId="AD" clId="Web-{B8A11B97-0637-73C3-46AA-43C102BC399A}" dt="2023-07-13T15:05:44.748" v="622"/>
        <pc:sldMkLst>
          <pc:docMk/>
          <pc:sldMk cId="782947295" sldId="279"/>
        </pc:sldMkLst>
        <pc:spChg chg="mod">
          <ac:chgData name="Shelley Rouse" userId="S::shelley.rouse@gemserv.com::bc3b33a8-25aa-49a7-b24b-eed0ce40fef1" providerId="AD" clId="Web-{B8A11B97-0637-73C3-46AA-43C102BC399A}" dt="2023-07-13T15:04:42.478" v="615" actId="20577"/>
          <ac:spMkLst>
            <pc:docMk/>
            <pc:sldMk cId="782947295" sldId="279"/>
            <ac:spMk id="2" creationId="{4310DABB-9296-FDB0-E562-D1B45488F158}"/>
          </ac:spMkLst>
        </pc:spChg>
        <pc:spChg chg="add del mod">
          <ac:chgData name="Shelley Rouse" userId="S::shelley.rouse@gemserv.com::bc3b33a8-25aa-49a7-b24b-eed0ce40fef1" providerId="AD" clId="Web-{B8A11B97-0637-73C3-46AA-43C102BC399A}" dt="2023-07-13T15:05:36.295" v="619"/>
          <ac:spMkLst>
            <pc:docMk/>
            <pc:sldMk cId="782947295" sldId="279"/>
            <ac:spMk id="4" creationId="{93A19279-8CA3-B75A-26F6-CC77B61DB469}"/>
          </ac:spMkLst>
        </pc:spChg>
        <pc:spChg chg="add del mod">
          <ac:chgData name="Shelley Rouse" userId="S::shelley.rouse@gemserv.com::bc3b33a8-25aa-49a7-b24b-eed0ce40fef1" providerId="AD" clId="Web-{B8A11B97-0637-73C3-46AA-43C102BC399A}" dt="2023-07-13T15:05:44.748" v="622"/>
          <ac:spMkLst>
            <pc:docMk/>
            <pc:sldMk cId="782947295" sldId="279"/>
            <ac:spMk id="5" creationId="{2C0F1719-5E6B-81C3-E15F-9C4823757CC4}"/>
          </ac:spMkLst>
        </pc:spChg>
      </pc:sldChg>
      <pc:sldChg chg="modSp">
        <pc:chgData name="Shelley Rouse" userId="S::shelley.rouse@gemserv.com::bc3b33a8-25aa-49a7-b24b-eed0ce40fef1" providerId="AD" clId="Web-{B8A11B97-0637-73C3-46AA-43C102BC399A}" dt="2023-07-13T15:10:09.689" v="709" actId="20577"/>
        <pc:sldMkLst>
          <pc:docMk/>
          <pc:sldMk cId="551629951" sldId="280"/>
        </pc:sldMkLst>
        <pc:spChg chg="mod">
          <ac:chgData name="Shelley Rouse" userId="S::shelley.rouse@gemserv.com::bc3b33a8-25aa-49a7-b24b-eed0ce40fef1" providerId="AD" clId="Web-{B8A11B97-0637-73C3-46AA-43C102BC399A}" dt="2023-07-13T15:10:09.689" v="709" actId="20577"/>
          <ac:spMkLst>
            <pc:docMk/>
            <pc:sldMk cId="551629951" sldId="280"/>
            <ac:spMk id="2" creationId="{4310DABB-9296-FDB0-E562-D1B45488F158}"/>
          </ac:spMkLst>
        </pc:spChg>
        <pc:spChg chg="mod">
          <ac:chgData name="Shelley Rouse" userId="S::shelley.rouse@gemserv.com::bc3b33a8-25aa-49a7-b24b-eed0ce40fef1" providerId="AD" clId="Web-{B8A11B97-0637-73C3-46AA-43C102BC399A}" dt="2023-07-13T15:09:49.828" v="704" actId="20577"/>
          <ac:spMkLst>
            <pc:docMk/>
            <pc:sldMk cId="551629951" sldId="280"/>
            <ac:spMk id="3" creationId="{153C8D1C-9736-081E-4D60-57FAF1DD1D92}"/>
          </ac:spMkLst>
        </pc:spChg>
      </pc:sldChg>
      <pc:sldChg chg="del">
        <pc:chgData name="Shelley Rouse" userId="S::shelley.rouse@gemserv.com::bc3b33a8-25aa-49a7-b24b-eed0ce40fef1" providerId="AD" clId="Web-{B8A11B97-0637-73C3-46AA-43C102BC399A}" dt="2023-07-13T15:06:26.361" v="629"/>
        <pc:sldMkLst>
          <pc:docMk/>
          <pc:sldMk cId="3366984515" sldId="332"/>
        </pc:sldMkLst>
      </pc:sldChg>
      <pc:sldChg chg="del">
        <pc:chgData name="Shelley Rouse" userId="S::shelley.rouse@gemserv.com::bc3b33a8-25aa-49a7-b24b-eed0ce40fef1" providerId="AD" clId="Web-{B8A11B97-0637-73C3-46AA-43C102BC399A}" dt="2023-07-13T15:06:27.798" v="630"/>
        <pc:sldMkLst>
          <pc:docMk/>
          <pc:sldMk cId="3629117826" sldId="2146848755"/>
        </pc:sldMkLst>
      </pc:sldChg>
      <pc:sldChg chg="del">
        <pc:chgData name="Shelley Rouse" userId="S::shelley.rouse@gemserv.com::bc3b33a8-25aa-49a7-b24b-eed0ce40fef1" providerId="AD" clId="Web-{B8A11B97-0637-73C3-46AA-43C102BC399A}" dt="2023-07-13T15:10:14.845" v="710"/>
        <pc:sldMkLst>
          <pc:docMk/>
          <pc:sldMk cId="2400526247" sldId="2146848756"/>
        </pc:sldMkLst>
      </pc:sldChg>
      <pc:sldChg chg="modSp">
        <pc:chgData name="Shelley Rouse" userId="S::shelley.rouse@gemserv.com::bc3b33a8-25aa-49a7-b24b-eed0ce40fef1" providerId="AD" clId="Web-{B8A11B97-0637-73C3-46AA-43C102BC399A}" dt="2023-07-13T15:35:43.326" v="998" actId="20577"/>
        <pc:sldMkLst>
          <pc:docMk/>
          <pc:sldMk cId="2421218179" sldId="2147377157"/>
        </pc:sldMkLst>
        <pc:spChg chg="mod">
          <ac:chgData name="Shelley Rouse" userId="S::shelley.rouse@gemserv.com::bc3b33a8-25aa-49a7-b24b-eed0ce40fef1" providerId="AD" clId="Web-{B8A11B97-0637-73C3-46AA-43C102BC399A}" dt="2023-07-13T15:35:43.326" v="998" actId="20577"/>
          <ac:spMkLst>
            <pc:docMk/>
            <pc:sldMk cId="2421218179" sldId="2147377157"/>
            <ac:spMk id="2" creationId="{C7B45660-5610-EF4C-8F74-903FD894A975}"/>
          </ac:spMkLst>
        </pc:spChg>
      </pc:sldChg>
      <pc:sldChg chg="modSp">
        <pc:chgData name="Shelley Rouse" userId="S::shelley.rouse@gemserv.com::bc3b33a8-25aa-49a7-b24b-eed0ce40fef1" providerId="AD" clId="Web-{B8A11B97-0637-73C3-46AA-43C102BC399A}" dt="2023-07-13T15:19:38.041" v="854" actId="20577"/>
        <pc:sldMkLst>
          <pc:docMk/>
          <pc:sldMk cId="43231233" sldId="2147377163"/>
        </pc:sldMkLst>
        <pc:spChg chg="mod">
          <ac:chgData name="Shelley Rouse" userId="S::shelley.rouse@gemserv.com::bc3b33a8-25aa-49a7-b24b-eed0ce40fef1" providerId="AD" clId="Web-{B8A11B97-0637-73C3-46AA-43C102BC399A}" dt="2023-07-13T15:19:38.041" v="854" actId="20577"/>
          <ac:spMkLst>
            <pc:docMk/>
            <pc:sldMk cId="43231233" sldId="2147377163"/>
            <ac:spMk id="2" creationId="{C7B45660-5610-EF4C-8F74-903FD894A975}"/>
          </ac:spMkLst>
        </pc:spChg>
      </pc:sldChg>
      <pc:sldChg chg="del">
        <pc:chgData name="Shelley Rouse" userId="S::shelley.rouse@gemserv.com::bc3b33a8-25aa-49a7-b24b-eed0ce40fef1" providerId="AD" clId="Web-{B8A11B97-0637-73C3-46AA-43C102BC399A}" dt="2023-07-13T15:19:40.619" v="855"/>
        <pc:sldMkLst>
          <pc:docMk/>
          <pc:sldMk cId="2369097073" sldId="2147377164"/>
        </pc:sldMkLst>
      </pc:sldChg>
      <pc:sldChg chg="del">
        <pc:chgData name="Shelley Rouse" userId="S::shelley.rouse@gemserv.com::bc3b33a8-25aa-49a7-b24b-eed0ce40fef1" providerId="AD" clId="Web-{B8A11B97-0637-73C3-46AA-43C102BC399A}" dt="2023-07-13T15:19:44.978" v="856"/>
        <pc:sldMkLst>
          <pc:docMk/>
          <pc:sldMk cId="1207353378" sldId="2147377165"/>
        </pc:sldMkLst>
      </pc:sldChg>
      <pc:sldChg chg="modSp">
        <pc:chgData name="Shelley Rouse" userId="S::shelley.rouse@gemserv.com::bc3b33a8-25aa-49a7-b24b-eed0ce40fef1" providerId="AD" clId="Web-{B8A11B97-0637-73C3-46AA-43C102BC399A}" dt="2023-07-13T15:10:55.426" v="738" actId="20577"/>
        <pc:sldMkLst>
          <pc:docMk/>
          <pc:sldMk cId="2401271310" sldId="2147377172"/>
        </pc:sldMkLst>
        <pc:spChg chg="mod">
          <ac:chgData name="Shelley Rouse" userId="S::shelley.rouse@gemserv.com::bc3b33a8-25aa-49a7-b24b-eed0ce40fef1" providerId="AD" clId="Web-{B8A11B97-0637-73C3-46AA-43C102BC399A}" dt="2023-07-13T15:10:49.035" v="732" actId="20577"/>
          <ac:spMkLst>
            <pc:docMk/>
            <pc:sldMk cId="2401271310" sldId="2147377172"/>
            <ac:spMk id="2" creationId="{4310DABB-9296-FDB0-E562-D1B45488F158}"/>
          </ac:spMkLst>
        </pc:spChg>
        <pc:spChg chg="mod">
          <ac:chgData name="Shelley Rouse" userId="S::shelley.rouse@gemserv.com::bc3b33a8-25aa-49a7-b24b-eed0ce40fef1" providerId="AD" clId="Web-{B8A11B97-0637-73C3-46AA-43C102BC399A}" dt="2023-07-13T15:10:55.426" v="738" actId="20577"/>
          <ac:spMkLst>
            <pc:docMk/>
            <pc:sldMk cId="2401271310" sldId="2147377172"/>
            <ac:spMk id="3" creationId="{153C8D1C-9736-081E-4D60-57FAF1DD1D92}"/>
          </ac:spMkLst>
        </pc:spChg>
      </pc:sldChg>
      <pc:sldChg chg="del">
        <pc:chgData name="Shelley Rouse" userId="S::shelley.rouse@gemserv.com::bc3b33a8-25aa-49a7-b24b-eed0ce40fef1" providerId="AD" clId="Web-{B8A11B97-0637-73C3-46AA-43C102BC399A}" dt="2023-07-13T15:11:01.848" v="740"/>
        <pc:sldMkLst>
          <pc:docMk/>
          <pc:sldMk cId="2992250855" sldId="2147377175"/>
        </pc:sldMkLst>
      </pc:sldChg>
      <pc:sldChg chg="del">
        <pc:chgData name="Shelley Rouse" userId="S::shelley.rouse@gemserv.com::bc3b33a8-25aa-49a7-b24b-eed0ce40fef1" providerId="AD" clId="Web-{B8A11B97-0637-73C3-46AA-43C102BC399A}" dt="2023-07-13T15:11:04.599" v="743"/>
        <pc:sldMkLst>
          <pc:docMk/>
          <pc:sldMk cId="2885506629" sldId="2147377176"/>
        </pc:sldMkLst>
      </pc:sldChg>
      <pc:sldChg chg="del">
        <pc:chgData name="Shelley Rouse" userId="S::shelley.rouse@gemserv.com::bc3b33a8-25aa-49a7-b24b-eed0ce40fef1" providerId="AD" clId="Web-{B8A11B97-0637-73C3-46AA-43C102BC399A}" dt="2023-07-13T15:11:05.020" v="744"/>
        <pc:sldMkLst>
          <pc:docMk/>
          <pc:sldMk cId="3144355114" sldId="2147377177"/>
        </pc:sldMkLst>
      </pc:sldChg>
      <pc:sldChg chg="del">
        <pc:chgData name="Shelley Rouse" userId="S::shelley.rouse@gemserv.com::bc3b33a8-25aa-49a7-b24b-eed0ce40fef1" providerId="AD" clId="Web-{B8A11B97-0637-73C3-46AA-43C102BC399A}" dt="2023-07-13T15:11:06.302" v="747"/>
        <pc:sldMkLst>
          <pc:docMk/>
          <pc:sldMk cId="1075424217" sldId="2147377178"/>
        </pc:sldMkLst>
      </pc:sldChg>
      <pc:sldChg chg="del">
        <pc:chgData name="Shelley Rouse" userId="S::shelley.rouse@gemserv.com::bc3b33a8-25aa-49a7-b24b-eed0ce40fef1" providerId="AD" clId="Web-{B8A11B97-0637-73C3-46AA-43C102BC399A}" dt="2023-07-13T15:11:06.755" v="748"/>
        <pc:sldMkLst>
          <pc:docMk/>
          <pc:sldMk cId="2463564668" sldId="2147377179"/>
        </pc:sldMkLst>
      </pc:sldChg>
      <pc:sldChg chg="del">
        <pc:chgData name="Shelley Rouse" userId="S::shelley.rouse@gemserv.com::bc3b33a8-25aa-49a7-b24b-eed0ce40fef1" providerId="AD" clId="Web-{B8A11B97-0637-73C3-46AA-43C102BC399A}" dt="2023-07-13T15:19:48.338" v="857"/>
        <pc:sldMkLst>
          <pc:docMk/>
          <pc:sldMk cId="2159142518" sldId="2147377180"/>
        </pc:sldMkLst>
      </pc:sldChg>
      <pc:sldChg chg="del">
        <pc:chgData name="Shelley Rouse" userId="S::shelley.rouse@gemserv.com::bc3b33a8-25aa-49a7-b24b-eed0ce40fef1" providerId="AD" clId="Web-{B8A11B97-0637-73C3-46AA-43C102BC399A}" dt="2023-07-13T15:19:50.166" v="858"/>
        <pc:sldMkLst>
          <pc:docMk/>
          <pc:sldMk cId="416849604" sldId="2147377181"/>
        </pc:sldMkLst>
      </pc:sldChg>
      <pc:sldChg chg="del">
        <pc:chgData name="Shelley Rouse" userId="S::shelley.rouse@gemserv.com::bc3b33a8-25aa-49a7-b24b-eed0ce40fef1" providerId="AD" clId="Web-{B8A11B97-0637-73C3-46AA-43C102BC399A}" dt="2023-07-13T15:19:50.323" v="859"/>
        <pc:sldMkLst>
          <pc:docMk/>
          <pc:sldMk cId="40719664" sldId="2147377182"/>
        </pc:sldMkLst>
      </pc:sldChg>
      <pc:sldChg chg="del">
        <pc:chgData name="Shelley Rouse" userId="S::shelley.rouse@gemserv.com::bc3b33a8-25aa-49a7-b24b-eed0ce40fef1" providerId="AD" clId="Web-{B8A11B97-0637-73C3-46AA-43C102BC399A}" dt="2023-07-13T15:16:02.338" v="787"/>
        <pc:sldMkLst>
          <pc:docMk/>
          <pc:sldMk cId="471721675" sldId="2147377183"/>
        </pc:sldMkLst>
      </pc:sldChg>
      <pc:sldChg chg="del">
        <pc:chgData name="Shelley Rouse" userId="S::shelley.rouse@gemserv.com::bc3b33a8-25aa-49a7-b24b-eed0ce40fef1" providerId="AD" clId="Web-{B8A11B97-0637-73C3-46AA-43C102BC399A}" dt="2023-07-13T15:16:04.604" v="788"/>
        <pc:sldMkLst>
          <pc:docMk/>
          <pc:sldMk cId="2451044638" sldId="2147377184"/>
        </pc:sldMkLst>
      </pc:sldChg>
      <pc:sldChg chg="del">
        <pc:chgData name="Shelley Rouse" userId="S::shelley.rouse@gemserv.com::bc3b33a8-25aa-49a7-b24b-eed0ce40fef1" providerId="AD" clId="Web-{B8A11B97-0637-73C3-46AA-43C102BC399A}" dt="2023-07-13T15:16:05.229" v="789"/>
        <pc:sldMkLst>
          <pc:docMk/>
          <pc:sldMk cId="1916843201" sldId="2147377185"/>
        </pc:sldMkLst>
      </pc:sldChg>
      <pc:sldChg chg="del">
        <pc:chgData name="Shelley Rouse" userId="S::shelley.rouse@gemserv.com::bc3b33a8-25aa-49a7-b24b-eed0ce40fef1" providerId="AD" clId="Web-{B8A11B97-0637-73C3-46AA-43C102BC399A}" dt="2023-07-13T15:16:05.635" v="790"/>
        <pc:sldMkLst>
          <pc:docMk/>
          <pc:sldMk cId="1854529307" sldId="2147377186"/>
        </pc:sldMkLst>
      </pc:sldChg>
      <pc:sldChg chg="del">
        <pc:chgData name="Shelley Rouse" userId="S::shelley.rouse@gemserv.com::bc3b33a8-25aa-49a7-b24b-eed0ce40fef1" providerId="AD" clId="Web-{B8A11B97-0637-73C3-46AA-43C102BC399A}" dt="2023-07-13T15:19:56.589" v="860"/>
        <pc:sldMkLst>
          <pc:docMk/>
          <pc:sldMk cId="1587480421" sldId="2147377187"/>
        </pc:sldMkLst>
      </pc:sldChg>
      <pc:sldChg chg="del">
        <pc:chgData name="Shelley Rouse" userId="S::shelley.rouse@gemserv.com::bc3b33a8-25aa-49a7-b24b-eed0ce40fef1" providerId="AD" clId="Web-{B8A11B97-0637-73C3-46AA-43C102BC399A}" dt="2023-07-13T15:20:00.792" v="861"/>
        <pc:sldMkLst>
          <pc:docMk/>
          <pc:sldMk cId="1463782006" sldId="2147377188"/>
        </pc:sldMkLst>
      </pc:sldChg>
      <pc:sldChg chg="new del">
        <pc:chgData name="Shelley Rouse" userId="S::shelley.rouse@gemserv.com::bc3b33a8-25aa-49a7-b24b-eed0ce40fef1" providerId="AD" clId="Web-{B8A11B97-0637-73C3-46AA-43C102BC399A}" dt="2023-07-13T14:28:17.929" v="1"/>
        <pc:sldMkLst>
          <pc:docMk/>
          <pc:sldMk cId="2095247302" sldId="2147377189"/>
        </pc:sldMkLst>
      </pc:sldChg>
      <pc:sldChg chg="add">
        <pc:chgData name="Shelley Rouse" userId="S::shelley.rouse@gemserv.com::bc3b33a8-25aa-49a7-b24b-eed0ce40fef1" providerId="AD" clId="Web-{B8A11B97-0637-73C3-46AA-43C102BC399A}" dt="2023-07-13T15:05:58.093" v="623"/>
        <pc:sldMkLst>
          <pc:docMk/>
          <pc:sldMk cId="4043250315" sldId="2147377189"/>
        </pc:sldMkLst>
      </pc:sldChg>
      <pc:sldChg chg="add">
        <pc:chgData name="Shelley Rouse" userId="S::shelley.rouse@gemserv.com::bc3b33a8-25aa-49a7-b24b-eed0ce40fef1" providerId="AD" clId="Web-{B8A11B97-0637-73C3-46AA-43C102BC399A}" dt="2023-07-13T15:05:58.155" v="624"/>
        <pc:sldMkLst>
          <pc:docMk/>
          <pc:sldMk cId="3135241055" sldId="2147377190"/>
        </pc:sldMkLst>
      </pc:sldChg>
      <pc:sldChg chg="add">
        <pc:chgData name="Shelley Rouse" userId="S::shelley.rouse@gemserv.com::bc3b33a8-25aa-49a7-b24b-eed0ce40fef1" providerId="AD" clId="Web-{B8A11B97-0637-73C3-46AA-43C102BC399A}" dt="2023-07-13T15:05:58.234" v="625"/>
        <pc:sldMkLst>
          <pc:docMk/>
          <pc:sldMk cId="90644204" sldId="2147377191"/>
        </pc:sldMkLst>
      </pc:sldChg>
      <pc:sldChg chg="add">
        <pc:chgData name="Shelley Rouse" userId="S::shelley.rouse@gemserv.com::bc3b33a8-25aa-49a7-b24b-eed0ce40fef1" providerId="AD" clId="Web-{B8A11B97-0637-73C3-46AA-43C102BC399A}" dt="2023-07-13T15:05:58.312" v="626"/>
        <pc:sldMkLst>
          <pc:docMk/>
          <pc:sldMk cId="3359220442" sldId="2147377192"/>
        </pc:sldMkLst>
      </pc:sldChg>
      <pc:sldChg chg="modSp add replId">
        <pc:chgData name="Shelley Rouse" userId="S::shelley.rouse@gemserv.com::bc3b33a8-25aa-49a7-b24b-eed0ce40fef1" providerId="AD" clId="Web-{B8A11B97-0637-73C3-46AA-43C102BC399A}" dt="2023-07-13T15:08:38.307" v="687" actId="20577"/>
        <pc:sldMkLst>
          <pc:docMk/>
          <pc:sldMk cId="890265155" sldId="2147377193"/>
        </pc:sldMkLst>
        <pc:spChg chg="mod">
          <ac:chgData name="Shelley Rouse" userId="S::shelley.rouse@gemserv.com::bc3b33a8-25aa-49a7-b24b-eed0ce40fef1" providerId="AD" clId="Web-{B8A11B97-0637-73C3-46AA-43C102BC399A}" dt="2023-07-13T15:08:04.570" v="678" actId="20577"/>
          <ac:spMkLst>
            <pc:docMk/>
            <pc:sldMk cId="890265155" sldId="2147377193"/>
            <ac:spMk id="2" creationId="{D4B84920-6165-5826-D9F5-BAF7EEAE6136}"/>
          </ac:spMkLst>
        </pc:spChg>
        <pc:spChg chg="mod">
          <ac:chgData name="Shelley Rouse" userId="S::shelley.rouse@gemserv.com::bc3b33a8-25aa-49a7-b24b-eed0ce40fef1" providerId="AD" clId="Web-{B8A11B97-0637-73C3-46AA-43C102BC399A}" dt="2023-07-13T15:08:38.307" v="687" actId="20577"/>
          <ac:spMkLst>
            <pc:docMk/>
            <pc:sldMk cId="890265155" sldId="2147377193"/>
            <ac:spMk id="6" creationId="{1D82DACF-4F95-DA46-9C6F-A7C54DB28F38}"/>
          </ac:spMkLst>
        </pc:spChg>
      </pc:sldChg>
      <pc:sldChg chg="add del">
        <pc:chgData name="Shelley Rouse" userId="S::shelley.rouse@gemserv.com::bc3b33a8-25aa-49a7-b24b-eed0ce40fef1" providerId="AD" clId="Web-{B8A11B97-0637-73C3-46AA-43C102BC399A}" dt="2023-07-13T15:06:09.922" v="628"/>
        <pc:sldMkLst>
          <pc:docMk/>
          <pc:sldMk cId="3175018075" sldId="2147377193"/>
        </pc:sldMkLst>
      </pc:sldChg>
      <pc:sldChg chg="new del">
        <pc:chgData name="Shelley Rouse" userId="S::shelley.rouse@gemserv.com::bc3b33a8-25aa-49a7-b24b-eed0ce40fef1" providerId="AD" clId="Web-{B8A11B97-0637-73C3-46AA-43C102BC399A}" dt="2023-07-13T15:07:51.741" v="671"/>
        <pc:sldMkLst>
          <pc:docMk/>
          <pc:sldMk cId="3624110507" sldId="2147377193"/>
        </pc:sldMkLst>
      </pc:sldChg>
      <pc:sldChg chg="add">
        <pc:chgData name="Shelley Rouse" userId="S::shelley.rouse@gemserv.com::bc3b33a8-25aa-49a7-b24b-eed0ce40fef1" providerId="AD" clId="Web-{B8A11B97-0637-73C3-46AA-43C102BC399A}" dt="2023-07-13T15:11:53.586" v="749"/>
        <pc:sldMkLst>
          <pc:docMk/>
          <pc:sldMk cId="801376583" sldId="2147377194"/>
        </pc:sldMkLst>
      </pc:sldChg>
      <pc:sldChg chg="add">
        <pc:chgData name="Shelley Rouse" userId="S::shelley.rouse@gemserv.com::bc3b33a8-25aa-49a7-b24b-eed0ce40fef1" providerId="AD" clId="Web-{B8A11B97-0637-73C3-46AA-43C102BC399A}" dt="2023-07-13T15:11:53.774" v="750"/>
        <pc:sldMkLst>
          <pc:docMk/>
          <pc:sldMk cId="3059931438" sldId="2147377195"/>
        </pc:sldMkLst>
      </pc:sldChg>
      <pc:sldChg chg="add">
        <pc:chgData name="Shelley Rouse" userId="S::shelley.rouse@gemserv.com::bc3b33a8-25aa-49a7-b24b-eed0ce40fef1" providerId="AD" clId="Web-{B8A11B97-0637-73C3-46AA-43C102BC399A}" dt="2023-07-13T15:11:53.930" v="751"/>
        <pc:sldMkLst>
          <pc:docMk/>
          <pc:sldMk cId="2115553984" sldId="2147377196"/>
        </pc:sldMkLst>
      </pc:sldChg>
      <pc:sldChg chg="add">
        <pc:chgData name="Shelley Rouse" userId="S::shelley.rouse@gemserv.com::bc3b33a8-25aa-49a7-b24b-eed0ce40fef1" providerId="AD" clId="Web-{B8A11B97-0637-73C3-46AA-43C102BC399A}" dt="2023-07-13T15:11:54.071" v="752"/>
        <pc:sldMkLst>
          <pc:docMk/>
          <pc:sldMk cId="1869731375" sldId="2147377197"/>
        </pc:sldMkLst>
      </pc:sldChg>
      <pc:sldChg chg="add">
        <pc:chgData name="Shelley Rouse" userId="S::shelley.rouse@gemserv.com::bc3b33a8-25aa-49a7-b24b-eed0ce40fef1" providerId="AD" clId="Web-{B8A11B97-0637-73C3-46AA-43C102BC399A}" dt="2023-07-13T15:11:54.149" v="753"/>
        <pc:sldMkLst>
          <pc:docMk/>
          <pc:sldMk cId="1227838301" sldId="2147377198"/>
        </pc:sldMkLst>
      </pc:sldChg>
      <pc:sldChg chg="modSp add">
        <pc:chgData name="Shelley Rouse" userId="S::shelley.rouse@gemserv.com::bc3b33a8-25aa-49a7-b24b-eed0ce40fef1" providerId="AD" clId="Web-{B8A11B97-0637-73C3-46AA-43C102BC399A}" dt="2023-07-13T15:12:11.369" v="758" actId="20577"/>
        <pc:sldMkLst>
          <pc:docMk/>
          <pc:sldMk cId="2115689567" sldId="2147377199"/>
        </pc:sldMkLst>
        <pc:spChg chg="mod">
          <ac:chgData name="Shelley Rouse" userId="S::shelley.rouse@gemserv.com::bc3b33a8-25aa-49a7-b24b-eed0ce40fef1" providerId="AD" clId="Web-{B8A11B97-0637-73C3-46AA-43C102BC399A}" dt="2023-07-13T15:12:11.369" v="758" actId="20577"/>
          <ac:spMkLst>
            <pc:docMk/>
            <pc:sldMk cId="2115689567" sldId="2147377199"/>
            <ac:spMk id="2" creationId="{4310DABB-9296-FDB0-E562-D1B45488F158}"/>
          </ac:spMkLst>
        </pc:spChg>
      </pc:sldChg>
      <pc:sldChg chg="modSp add del">
        <pc:chgData name="Shelley Rouse" userId="S::shelley.rouse@gemserv.com::bc3b33a8-25aa-49a7-b24b-eed0ce40fef1" providerId="AD" clId="Web-{B8A11B97-0637-73C3-46AA-43C102BC399A}" dt="2023-07-13T15:18:26.661" v="806"/>
        <pc:sldMkLst>
          <pc:docMk/>
          <pc:sldMk cId="3536663622" sldId="2147377200"/>
        </pc:sldMkLst>
        <pc:spChg chg="mod">
          <ac:chgData name="Shelley Rouse" userId="S::shelley.rouse@gemserv.com::bc3b33a8-25aa-49a7-b24b-eed0ce40fef1" providerId="AD" clId="Web-{B8A11B97-0637-73C3-46AA-43C102BC399A}" dt="2023-07-13T15:17:20.593" v="796" actId="20577"/>
          <ac:spMkLst>
            <pc:docMk/>
            <pc:sldMk cId="3536663622" sldId="2147377200"/>
            <ac:spMk id="2" creationId="{FD7A449A-BF65-1200-F286-3827E741E9B1}"/>
          </ac:spMkLst>
        </pc:spChg>
      </pc:sldChg>
      <pc:sldChg chg="addSp delSp modSp add replId">
        <pc:chgData name="Shelley Rouse" userId="S::shelley.rouse@gemserv.com::bc3b33a8-25aa-49a7-b24b-eed0ce40fef1" providerId="AD" clId="Web-{B8A11B97-0637-73C3-46AA-43C102BC399A}" dt="2023-07-13T15:18:38.818" v="807" actId="1076"/>
        <pc:sldMkLst>
          <pc:docMk/>
          <pc:sldMk cId="2876337380" sldId="2147377201"/>
        </pc:sldMkLst>
        <pc:spChg chg="mod">
          <ac:chgData name="Shelley Rouse" userId="S::shelley.rouse@gemserv.com::bc3b33a8-25aa-49a7-b24b-eed0ce40fef1" providerId="AD" clId="Web-{B8A11B97-0637-73C3-46AA-43C102BC399A}" dt="2023-07-13T15:18:11.347" v="802" actId="20577"/>
          <ac:spMkLst>
            <pc:docMk/>
            <pc:sldMk cId="2876337380" sldId="2147377201"/>
            <ac:spMk id="2" creationId="{D4B84920-6165-5826-D9F5-BAF7EEAE6136}"/>
          </ac:spMkLst>
        </pc:spChg>
        <pc:spChg chg="mod">
          <ac:chgData name="Shelley Rouse" userId="S::shelley.rouse@gemserv.com::bc3b33a8-25aa-49a7-b24b-eed0ce40fef1" providerId="AD" clId="Web-{B8A11B97-0637-73C3-46AA-43C102BC399A}" dt="2023-07-13T15:18:15.238" v="803" actId="20577"/>
          <ac:spMkLst>
            <pc:docMk/>
            <pc:sldMk cId="2876337380" sldId="2147377201"/>
            <ac:spMk id="3" creationId="{9C824FCB-4C00-E876-8474-8AA0718D1C38}"/>
          </ac:spMkLst>
        </pc:spChg>
        <pc:spChg chg="add mod">
          <ac:chgData name="Shelley Rouse" userId="S::shelley.rouse@gemserv.com::bc3b33a8-25aa-49a7-b24b-eed0ce40fef1" providerId="AD" clId="Web-{B8A11B97-0637-73C3-46AA-43C102BC399A}" dt="2023-07-13T15:18:38.818" v="807" actId="1076"/>
          <ac:spMkLst>
            <pc:docMk/>
            <pc:sldMk cId="2876337380" sldId="2147377201"/>
            <ac:spMk id="14" creationId="{D1496549-C30F-AF26-144D-7A956F7E3AE3}"/>
          </ac:spMkLst>
        </pc:spChg>
        <pc:graphicFrameChg chg="del">
          <ac:chgData name="Shelley Rouse" userId="S::shelley.rouse@gemserv.com::bc3b33a8-25aa-49a7-b24b-eed0ce40fef1" providerId="AD" clId="Web-{B8A11B97-0637-73C3-46AA-43C102BC399A}" dt="2023-07-13T15:18:01.362" v="798"/>
          <ac:graphicFrameMkLst>
            <pc:docMk/>
            <pc:sldMk cId="2876337380" sldId="2147377201"/>
            <ac:graphicFrameMk id="8" creationId="{216FB568-B2ED-8F0C-8A9A-FDDA450B1B81}"/>
          </ac:graphicFrameMkLst>
        </pc:graphicFrameChg>
      </pc:sldChg>
      <pc:sldChg chg="add del replId">
        <pc:chgData name="Shelley Rouse" userId="S::shelley.rouse@gemserv.com::bc3b33a8-25aa-49a7-b24b-eed0ce40fef1" providerId="AD" clId="Web-{B8A11B97-0637-73C3-46AA-43C102BC399A}" dt="2023-07-13T15:17:09.671" v="795"/>
        <pc:sldMkLst>
          <pc:docMk/>
          <pc:sldMk cId="3837424049" sldId="2147377201"/>
        </pc:sldMkLst>
      </pc:sldChg>
      <pc:sldChg chg="modSp add replId">
        <pc:chgData name="Shelley Rouse" userId="S::shelley.rouse@gemserv.com::bc3b33a8-25aa-49a7-b24b-eed0ce40fef1" providerId="AD" clId="Web-{B8A11B97-0637-73C3-46AA-43C102BC399A}" dt="2023-07-13T15:24:18.888" v="900" actId="20577"/>
        <pc:sldMkLst>
          <pc:docMk/>
          <pc:sldMk cId="2139121314" sldId="2147377202"/>
        </pc:sldMkLst>
        <pc:spChg chg="mod">
          <ac:chgData name="Shelley Rouse" userId="S::shelley.rouse@gemserv.com::bc3b33a8-25aa-49a7-b24b-eed0ce40fef1" providerId="AD" clId="Web-{B8A11B97-0637-73C3-46AA-43C102BC399A}" dt="2023-07-13T15:24:18.888" v="900" actId="20577"/>
          <ac:spMkLst>
            <pc:docMk/>
            <pc:sldMk cId="2139121314" sldId="2147377202"/>
            <ac:spMk id="2" creationId="{4310DABB-9296-FDB0-E562-D1B45488F158}"/>
          </ac:spMkLst>
        </pc:spChg>
      </pc:sldChg>
      <pc:sldChg chg="modSp add replId">
        <pc:chgData name="Shelley Rouse" userId="S::shelley.rouse@gemserv.com::bc3b33a8-25aa-49a7-b24b-eed0ce40fef1" providerId="AD" clId="Web-{B8A11B97-0637-73C3-46AA-43C102BC399A}" dt="2023-07-13T15:25:47.347" v="913" actId="1076"/>
        <pc:sldMkLst>
          <pc:docMk/>
          <pc:sldMk cId="4126918752" sldId="2147377203"/>
        </pc:sldMkLst>
        <pc:spChg chg="mod">
          <ac:chgData name="Shelley Rouse" userId="S::shelley.rouse@gemserv.com::bc3b33a8-25aa-49a7-b24b-eed0ce40fef1" providerId="AD" clId="Web-{B8A11B97-0637-73C3-46AA-43C102BC399A}" dt="2023-07-13T15:25:47.347" v="913" actId="1076"/>
          <ac:spMkLst>
            <pc:docMk/>
            <pc:sldMk cId="4126918752" sldId="2147377203"/>
            <ac:spMk id="2" creationId="{4310DABB-9296-FDB0-E562-D1B45488F158}"/>
          </ac:spMkLst>
        </pc:spChg>
      </pc:sldChg>
      <pc:sldChg chg="modSp add">
        <pc:chgData name="Shelley Rouse" userId="S::shelley.rouse@gemserv.com::bc3b33a8-25aa-49a7-b24b-eed0ce40fef1" providerId="AD" clId="Web-{B8A11B97-0637-73C3-46AA-43C102BC399A}" dt="2023-07-13T15:27:41.230" v="929" actId="20577"/>
        <pc:sldMkLst>
          <pc:docMk/>
          <pc:sldMk cId="1272076545" sldId="2147377204"/>
        </pc:sldMkLst>
        <pc:spChg chg="mod">
          <ac:chgData name="Shelley Rouse" userId="S::shelley.rouse@gemserv.com::bc3b33a8-25aa-49a7-b24b-eed0ce40fef1" providerId="AD" clId="Web-{B8A11B97-0637-73C3-46AA-43C102BC399A}" dt="2023-07-13T15:27:41.230" v="929" actId="20577"/>
          <ac:spMkLst>
            <pc:docMk/>
            <pc:sldMk cId="1272076545" sldId="2147377204"/>
            <ac:spMk id="2" creationId="{3761F9C0-1558-0F73-7C30-1144E4BB926F}"/>
          </ac:spMkLst>
        </pc:spChg>
      </pc:sldChg>
      <pc:sldChg chg="addSp delSp modSp add mod replId modClrScheme chgLayout">
        <pc:chgData name="Shelley Rouse" userId="S::shelley.rouse@gemserv.com::bc3b33a8-25aa-49a7-b24b-eed0ce40fef1" providerId="AD" clId="Web-{B8A11B97-0637-73C3-46AA-43C102BC399A}" dt="2023-07-13T15:27:46.762" v="930"/>
        <pc:sldMkLst>
          <pc:docMk/>
          <pc:sldMk cId="1883559335" sldId="2147377205"/>
        </pc:sldMkLst>
        <pc:spChg chg="mod">
          <ac:chgData name="Shelley Rouse" userId="S::shelley.rouse@gemserv.com::bc3b33a8-25aa-49a7-b24b-eed0ce40fef1" providerId="AD" clId="Web-{B8A11B97-0637-73C3-46AA-43C102BC399A}" dt="2023-07-13T15:27:46.762" v="930"/>
          <ac:spMkLst>
            <pc:docMk/>
            <pc:sldMk cId="1883559335" sldId="2147377205"/>
            <ac:spMk id="2" creationId="{D4B84920-6165-5826-D9F5-BAF7EEAE6136}"/>
          </ac:spMkLst>
        </pc:spChg>
        <pc:spChg chg="del mod">
          <ac:chgData name="Shelley Rouse" userId="S::shelley.rouse@gemserv.com::bc3b33a8-25aa-49a7-b24b-eed0ce40fef1" providerId="AD" clId="Web-{B8A11B97-0637-73C3-46AA-43C102BC399A}" dt="2023-07-13T15:26:38.726" v="925"/>
          <ac:spMkLst>
            <pc:docMk/>
            <pc:sldMk cId="1883559335" sldId="2147377205"/>
            <ac:spMk id="3" creationId="{9C824FCB-4C00-E876-8474-8AA0718D1C38}"/>
          </ac:spMkLst>
        </pc:spChg>
        <pc:spChg chg="add del mod">
          <ac:chgData name="Shelley Rouse" userId="S::shelley.rouse@gemserv.com::bc3b33a8-25aa-49a7-b24b-eed0ce40fef1" providerId="AD" clId="Web-{B8A11B97-0637-73C3-46AA-43C102BC399A}" dt="2023-07-13T15:26:28.350" v="923"/>
          <ac:spMkLst>
            <pc:docMk/>
            <pc:sldMk cId="1883559335" sldId="2147377205"/>
            <ac:spMk id="5" creationId="{E5C46735-CF74-BA60-0708-77532C479D80}"/>
          </ac:spMkLst>
        </pc:spChg>
        <pc:spChg chg="add del mod">
          <ac:chgData name="Shelley Rouse" userId="S::shelley.rouse@gemserv.com::bc3b33a8-25aa-49a7-b24b-eed0ce40fef1" providerId="AD" clId="Web-{B8A11B97-0637-73C3-46AA-43C102BC399A}" dt="2023-07-13T15:26:25.038" v="922"/>
          <ac:spMkLst>
            <pc:docMk/>
            <pc:sldMk cId="1883559335" sldId="2147377205"/>
            <ac:spMk id="7" creationId="{63FC1694-15B9-D0BE-409A-C3EA8AC97865}"/>
          </ac:spMkLst>
        </pc:spChg>
        <pc:spChg chg="add mod">
          <ac:chgData name="Shelley Rouse" userId="S::shelley.rouse@gemserv.com::bc3b33a8-25aa-49a7-b24b-eed0ce40fef1" providerId="AD" clId="Web-{B8A11B97-0637-73C3-46AA-43C102BC399A}" dt="2023-07-13T15:27:46.762" v="930"/>
          <ac:spMkLst>
            <pc:docMk/>
            <pc:sldMk cId="1883559335" sldId="2147377205"/>
            <ac:spMk id="11" creationId="{4CA1AE93-1C2D-A66B-1EED-CE9B975B2450}"/>
          </ac:spMkLst>
        </pc:spChg>
        <pc:spChg chg="del">
          <ac:chgData name="Shelley Rouse" userId="S::shelley.rouse@gemserv.com::bc3b33a8-25aa-49a7-b24b-eed0ce40fef1" providerId="AD" clId="Web-{B8A11B97-0637-73C3-46AA-43C102BC399A}" dt="2023-07-13T15:26:11.005" v="915"/>
          <ac:spMkLst>
            <pc:docMk/>
            <pc:sldMk cId="1883559335" sldId="2147377205"/>
            <ac:spMk id="14" creationId="{D1496549-C30F-AF26-144D-7A956F7E3AE3}"/>
          </ac:spMkLst>
        </pc:spChg>
      </pc:sldChg>
      <pc:sldMasterChg chg="add addSldLayout">
        <pc:chgData name="Shelley Rouse" userId="S::shelley.rouse@gemserv.com::bc3b33a8-25aa-49a7-b24b-eed0ce40fef1" providerId="AD" clId="Web-{B8A11B97-0637-73C3-46AA-43C102BC399A}" dt="2023-07-13T15:25:01.204" v="902"/>
        <pc:sldMasterMkLst>
          <pc:docMk/>
          <pc:sldMasterMk cId="2104743548" sldId="2147483648"/>
        </pc:sldMasterMkLst>
        <pc:sldLayoutChg chg="add">
          <pc:chgData name="Shelley Rouse" userId="S::shelley.rouse@gemserv.com::bc3b33a8-25aa-49a7-b24b-eed0ce40fef1" providerId="AD" clId="Web-{B8A11B97-0637-73C3-46AA-43C102BC399A}" dt="2023-07-13T15:25:01.204" v="902"/>
          <pc:sldLayoutMkLst>
            <pc:docMk/>
            <pc:sldMasterMk cId="2104743548" sldId="2147483648"/>
            <pc:sldLayoutMk cId="258893639" sldId="2147483649"/>
          </pc:sldLayoutMkLst>
        </pc:sldLayoutChg>
        <pc:sldLayoutChg chg="add">
          <pc:chgData name="Shelley Rouse" userId="S::shelley.rouse@gemserv.com::bc3b33a8-25aa-49a7-b24b-eed0ce40fef1" providerId="AD" clId="Web-{B8A11B97-0637-73C3-46AA-43C102BC399A}" dt="2023-07-13T15:25:01.204" v="902"/>
          <pc:sldLayoutMkLst>
            <pc:docMk/>
            <pc:sldMasterMk cId="2104743548" sldId="2147483648"/>
            <pc:sldLayoutMk cId="726221798" sldId="2147483650"/>
          </pc:sldLayoutMkLst>
        </pc:sldLayoutChg>
        <pc:sldLayoutChg chg="add">
          <pc:chgData name="Shelley Rouse" userId="S::shelley.rouse@gemserv.com::bc3b33a8-25aa-49a7-b24b-eed0ce40fef1" providerId="AD" clId="Web-{B8A11B97-0637-73C3-46AA-43C102BC399A}" dt="2023-07-13T15:25:01.204" v="902"/>
          <pc:sldLayoutMkLst>
            <pc:docMk/>
            <pc:sldMasterMk cId="2104743548" sldId="2147483648"/>
            <pc:sldLayoutMk cId="3697579992" sldId="2147483651"/>
          </pc:sldLayoutMkLst>
        </pc:sldLayoutChg>
        <pc:sldLayoutChg chg="add">
          <pc:chgData name="Shelley Rouse" userId="S::shelley.rouse@gemserv.com::bc3b33a8-25aa-49a7-b24b-eed0ce40fef1" providerId="AD" clId="Web-{B8A11B97-0637-73C3-46AA-43C102BC399A}" dt="2023-07-13T15:25:01.204" v="902"/>
          <pc:sldLayoutMkLst>
            <pc:docMk/>
            <pc:sldMasterMk cId="2104743548" sldId="2147483648"/>
            <pc:sldLayoutMk cId="4285305731" sldId="2147483652"/>
          </pc:sldLayoutMkLst>
        </pc:sldLayoutChg>
        <pc:sldLayoutChg chg="add">
          <pc:chgData name="Shelley Rouse" userId="S::shelley.rouse@gemserv.com::bc3b33a8-25aa-49a7-b24b-eed0ce40fef1" providerId="AD" clId="Web-{B8A11B97-0637-73C3-46AA-43C102BC399A}" dt="2023-07-13T15:25:01.204" v="902"/>
          <pc:sldLayoutMkLst>
            <pc:docMk/>
            <pc:sldMasterMk cId="2104743548" sldId="2147483648"/>
            <pc:sldLayoutMk cId="2965911473" sldId="2147483653"/>
          </pc:sldLayoutMkLst>
        </pc:sldLayoutChg>
        <pc:sldLayoutChg chg="add">
          <pc:chgData name="Shelley Rouse" userId="S::shelley.rouse@gemserv.com::bc3b33a8-25aa-49a7-b24b-eed0ce40fef1" providerId="AD" clId="Web-{B8A11B97-0637-73C3-46AA-43C102BC399A}" dt="2023-07-13T15:25:01.204" v="902"/>
          <pc:sldLayoutMkLst>
            <pc:docMk/>
            <pc:sldMasterMk cId="2104743548" sldId="2147483648"/>
            <pc:sldLayoutMk cId="1082884110" sldId="2147483654"/>
          </pc:sldLayoutMkLst>
        </pc:sldLayoutChg>
        <pc:sldLayoutChg chg="add">
          <pc:chgData name="Shelley Rouse" userId="S::shelley.rouse@gemserv.com::bc3b33a8-25aa-49a7-b24b-eed0ce40fef1" providerId="AD" clId="Web-{B8A11B97-0637-73C3-46AA-43C102BC399A}" dt="2023-07-13T15:25:01.204" v="902"/>
          <pc:sldLayoutMkLst>
            <pc:docMk/>
            <pc:sldMasterMk cId="2104743548" sldId="2147483648"/>
            <pc:sldLayoutMk cId="3076674826" sldId="2147483655"/>
          </pc:sldLayoutMkLst>
        </pc:sldLayoutChg>
        <pc:sldLayoutChg chg="add">
          <pc:chgData name="Shelley Rouse" userId="S::shelley.rouse@gemserv.com::bc3b33a8-25aa-49a7-b24b-eed0ce40fef1" providerId="AD" clId="Web-{B8A11B97-0637-73C3-46AA-43C102BC399A}" dt="2023-07-13T15:25:01.204" v="902"/>
          <pc:sldLayoutMkLst>
            <pc:docMk/>
            <pc:sldMasterMk cId="2104743548" sldId="2147483648"/>
            <pc:sldLayoutMk cId="879429731" sldId="2147483656"/>
          </pc:sldLayoutMkLst>
        </pc:sldLayoutChg>
        <pc:sldLayoutChg chg="add">
          <pc:chgData name="Shelley Rouse" userId="S::shelley.rouse@gemserv.com::bc3b33a8-25aa-49a7-b24b-eed0ce40fef1" providerId="AD" clId="Web-{B8A11B97-0637-73C3-46AA-43C102BC399A}" dt="2023-07-13T15:25:01.204" v="902"/>
          <pc:sldLayoutMkLst>
            <pc:docMk/>
            <pc:sldMasterMk cId="2104743548" sldId="2147483648"/>
            <pc:sldLayoutMk cId="2712617130" sldId="2147483657"/>
          </pc:sldLayoutMkLst>
        </pc:sldLayoutChg>
        <pc:sldLayoutChg chg="add">
          <pc:chgData name="Shelley Rouse" userId="S::shelley.rouse@gemserv.com::bc3b33a8-25aa-49a7-b24b-eed0ce40fef1" providerId="AD" clId="Web-{B8A11B97-0637-73C3-46AA-43C102BC399A}" dt="2023-07-13T15:25:01.204" v="902"/>
          <pc:sldLayoutMkLst>
            <pc:docMk/>
            <pc:sldMasterMk cId="2104743548" sldId="2147483648"/>
            <pc:sldLayoutMk cId="3957951824" sldId="2147483658"/>
          </pc:sldLayoutMkLst>
        </pc:sldLayoutChg>
        <pc:sldLayoutChg chg="add">
          <pc:chgData name="Shelley Rouse" userId="S::shelley.rouse@gemserv.com::bc3b33a8-25aa-49a7-b24b-eed0ce40fef1" providerId="AD" clId="Web-{B8A11B97-0637-73C3-46AA-43C102BC399A}" dt="2023-07-13T15:25:01.204" v="902"/>
          <pc:sldLayoutMkLst>
            <pc:docMk/>
            <pc:sldMasterMk cId="2104743548" sldId="2147483648"/>
            <pc:sldLayoutMk cId="3426326026" sldId="2147483659"/>
          </pc:sldLayoutMkLst>
        </pc:sldLayoutChg>
      </pc:sldMasterChg>
      <pc:sldMasterChg chg="modSldLayout">
        <pc:chgData name="Shelley Rouse" userId="S::shelley.rouse@gemserv.com::bc3b33a8-25aa-49a7-b24b-eed0ce40fef1" providerId="AD" clId="Web-{B8A11B97-0637-73C3-46AA-43C102BC399A}" dt="2023-07-13T15:16:39.419" v="792"/>
        <pc:sldMasterMkLst>
          <pc:docMk/>
          <pc:sldMasterMk cId="1763681309" sldId="2147483686"/>
        </pc:sldMasterMkLst>
        <pc:sldLayoutChg chg="replId">
          <pc:chgData name="Shelley Rouse" userId="S::shelley.rouse@gemserv.com::bc3b33a8-25aa-49a7-b24b-eed0ce40fef1" providerId="AD" clId="Web-{B8A11B97-0637-73C3-46AA-43C102BC399A}" dt="2023-07-13T15:16:39.419" v="792"/>
          <pc:sldLayoutMkLst>
            <pc:docMk/>
            <pc:sldMasterMk cId="1763681309" sldId="2147483686"/>
            <pc:sldLayoutMk cId="1798020703" sldId="2147483776"/>
          </pc:sldLayoutMkLst>
        </pc:sldLayoutChg>
        <pc:sldLayoutChg chg="replId">
          <pc:chgData name="Shelley Rouse" userId="S::shelley.rouse@gemserv.com::bc3b33a8-25aa-49a7-b24b-eed0ce40fef1" providerId="AD" clId="Web-{B8A11B97-0637-73C3-46AA-43C102BC399A}" dt="2023-07-13T15:16:39.419" v="792"/>
          <pc:sldLayoutMkLst>
            <pc:docMk/>
            <pc:sldMasterMk cId="1763681309" sldId="2147483686"/>
            <pc:sldLayoutMk cId="1244689069" sldId="2147483778"/>
          </pc:sldLayoutMkLst>
        </pc:sldLayoutChg>
        <pc:sldLayoutChg chg="replId">
          <pc:chgData name="Shelley Rouse" userId="S::shelley.rouse@gemserv.com::bc3b33a8-25aa-49a7-b24b-eed0ce40fef1" providerId="AD" clId="Web-{B8A11B97-0637-73C3-46AA-43C102BC399A}" dt="2023-07-13T15:16:39.419" v="792"/>
          <pc:sldLayoutMkLst>
            <pc:docMk/>
            <pc:sldMasterMk cId="1763681309" sldId="2147483686"/>
            <pc:sldLayoutMk cId="2931851766" sldId="2147483779"/>
          </pc:sldLayoutMkLst>
        </pc:sldLayoutChg>
        <pc:sldLayoutChg chg="replId">
          <pc:chgData name="Shelley Rouse" userId="S::shelley.rouse@gemserv.com::bc3b33a8-25aa-49a7-b24b-eed0ce40fef1" providerId="AD" clId="Web-{B8A11B97-0637-73C3-46AA-43C102BC399A}" dt="2023-07-13T15:16:39.419" v="792"/>
          <pc:sldLayoutMkLst>
            <pc:docMk/>
            <pc:sldMasterMk cId="1763681309" sldId="2147483686"/>
            <pc:sldLayoutMk cId="2326656660" sldId="2147483780"/>
          </pc:sldLayoutMkLst>
        </pc:sldLayoutChg>
      </pc:sldMasterChg>
      <pc:sldMasterChg chg="modSldLayout">
        <pc:chgData name="Shelley Rouse" userId="S::shelley.rouse@gemserv.com::bc3b33a8-25aa-49a7-b24b-eed0ce40fef1" providerId="AD" clId="Web-{B8A11B97-0637-73C3-46AA-43C102BC399A}" dt="2023-07-13T15:16:39.419" v="792"/>
        <pc:sldMasterMkLst>
          <pc:docMk/>
          <pc:sldMasterMk cId="4183926831" sldId="2147483718"/>
        </pc:sldMasterMkLst>
        <pc:sldLayoutChg chg="replId">
          <pc:chgData name="Shelley Rouse" userId="S::shelley.rouse@gemserv.com::bc3b33a8-25aa-49a7-b24b-eed0ce40fef1" providerId="AD" clId="Web-{B8A11B97-0637-73C3-46AA-43C102BC399A}" dt="2023-07-13T15:16:39.419" v="792"/>
          <pc:sldLayoutMkLst>
            <pc:docMk/>
            <pc:sldMasterMk cId="4183926831" sldId="2147483718"/>
            <pc:sldLayoutMk cId="3422940211" sldId="2147483766"/>
          </pc:sldLayoutMkLst>
        </pc:sldLayoutChg>
        <pc:sldLayoutChg chg="replId">
          <pc:chgData name="Shelley Rouse" userId="S::shelley.rouse@gemserv.com::bc3b33a8-25aa-49a7-b24b-eed0ce40fef1" providerId="AD" clId="Web-{B8A11B97-0637-73C3-46AA-43C102BC399A}" dt="2023-07-13T15:16:39.419" v="792"/>
          <pc:sldLayoutMkLst>
            <pc:docMk/>
            <pc:sldMasterMk cId="4183926831" sldId="2147483718"/>
            <pc:sldLayoutMk cId="3014102386" sldId="2147483767"/>
          </pc:sldLayoutMkLst>
        </pc:sldLayoutChg>
        <pc:sldLayoutChg chg="replId">
          <pc:chgData name="Shelley Rouse" userId="S::shelley.rouse@gemserv.com::bc3b33a8-25aa-49a7-b24b-eed0ce40fef1" providerId="AD" clId="Web-{B8A11B97-0637-73C3-46AA-43C102BC399A}" dt="2023-07-13T15:16:39.419" v="792"/>
          <pc:sldLayoutMkLst>
            <pc:docMk/>
            <pc:sldMasterMk cId="4183926831" sldId="2147483718"/>
            <pc:sldLayoutMk cId="1737060619" sldId="2147483768"/>
          </pc:sldLayoutMkLst>
        </pc:sldLayoutChg>
      </pc:sldMasterChg>
      <pc:sldMasterChg chg="add addSldLayout modSldLayout">
        <pc:chgData name="Shelley Rouse" userId="S::shelley.rouse@gemserv.com::bc3b33a8-25aa-49a7-b24b-eed0ce40fef1" providerId="AD" clId="Web-{B8A11B97-0637-73C3-46AA-43C102BC399A}" dt="2023-07-13T15:25:01.204" v="902"/>
        <pc:sldMasterMkLst>
          <pc:docMk/>
          <pc:sldMasterMk cId="1995308090" sldId="2147483720"/>
        </pc:sldMasterMkLst>
        <pc:sldLayoutChg chg="add">
          <pc:chgData name="Shelley Rouse" userId="S::shelley.rouse@gemserv.com::bc3b33a8-25aa-49a7-b24b-eed0ce40fef1" providerId="AD" clId="Web-{B8A11B97-0637-73C3-46AA-43C102BC399A}" dt="2023-07-13T15:16:39.419" v="792"/>
          <pc:sldLayoutMkLst>
            <pc:docMk/>
            <pc:sldMasterMk cId="1995308090" sldId="2147483720"/>
            <pc:sldLayoutMk cId="2397712800" sldId="2147483681"/>
          </pc:sldLayoutMkLst>
        </pc:sldLayoutChg>
        <pc:sldLayoutChg chg="add">
          <pc:chgData name="Shelley Rouse" userId="S::shelley.rouse@gemserv.com::bc3b33a8-25aa-49a7-b24b-eed0ce40fef1" providerId="AD" clId="Web-{B8A11B97-0637-73C3-46AA-43C102BC399A}" dt="2023-07-13T15:16:39.419" v="792"/>
          <pc:sldLayoutMkLst>
            <pc:docMk/>
            <pc:sldMasterMk cId="1995308090" sldId="2147483720"/>
            <pc:sldLayoutMk cId="788638386" sldId="2147483688"/>
          </pc:sldLayoutMkLst>
        </pc:sldLayoutChg>
        <pc:sldLayoutChg chg="add">
          <pc:chgData name="Shelley Rouse" userId="S::shelley.rouse@gemserv.com::bc3b33a8-25aa-49a7-b24b-eed0ce40fef1" providerId="AD" clId="Web-{B8A11B97-0637-73C3-46AA-43C102BC399A}" dt="2023-07-13T15:16:39.419" v="792"/>
          <pc:sldLayoutMkLst>
            <pc:docMk/>
            <pc:sldMasterMk cId="1995308090" sldId="2147483720"/>
            <pc:sldLayoutMk cId="4090448409" sldId="2147483689"/>
          </pc:sldLayoutMkLst>
        </pc:sldLayoutChg>
        <pc:sldLayoutChg chg="add">
          <pc:chgData name="Shelley Rouse" userId="S::shelley.rouse@gemserv.com::bc3b33a8-25aa-49a7-b24b-eed0ce40fef1" providerId="AD" clId="Web-{B8A11B97-0637-73C3-46AA-43C102BC399A}" dt="2023-07-13T15:16:39.419" v="792"/>
          <pc:sldLayoutMkLst>
            <pc:docMk/>
            <pc:sldMasterMk cId="1995308090" sldId="2147483720"/>
            <pc:sldLayoutMk cId="1199933417" sldId="2147483690"/>
          </pc:sldLayoutMkLst>
        </pc:sldLayoutChg>
        <pc:sldLayoutChg chg="add">
          <pc:chgData name="Shelley Rouse" userId="S::shelley.rouse@gemserv.com::bc3b33a8-25aa-49a7-b24b-eed0ce40fef1" providerId="AD" clId="Web-{B8A11B97-0637-73C3-46AA-43C102BC399A}" dt="2023-07-13T15:16:39.419" v="792"/>
          <pc:sldLayoutMkLst>
            <pc:docMk/>
            <pc:sldMasterMk cId="1995308090" sldId="2147483720"/>
            <pc:sldLayoutMk cId="417367358" sldId="2147483691"/>
          </pc:sldLayoutMkLst>
        </pc:sldLayoutChg>
        <pc:sldLayoutChg chg="add">
          <pc:chgData name="Shelley Rouse" userId="S::shelley.rouse@gemserv.com::bc3b33a8-25aa-49a7-b24b-eed0ce40fef1" providerId="AD" clId="Web-{B8A11B97-0637-73C3-46AA-43C102BC399A}" dt="2023-07-13T15:16:39.419" v="792"/>
          <pc:sldLayoutMkLst>
            <pc:docMk/>
            <pc:sldMasterMk cId="1995308090" sldId="2147483720"/>
            <pc:sldLayoutMk cId="3508480491" sldId="2147483692"/>
          </pc:sldLayoutMkLst>
        </pc:sldLayoutChg>
        <pc:sldLayoutChg chg="add">
          <pc:chgData name="Shelley Rouse" userId="S::shelley.rouse@gemserv.com::bc3b33a8-25aa-49a7-b24b-eed0ce40fef1" providerId="AD" clId="Web-{B8A11B97-0637-73C3-46AA-43C102BC399A}" dt="2023-07-13T15:16:39.419" v="792"/>
          <pc:sldLayoutMkLst>
            <pc:docMk/>
            <pc:sldMasterMk cId="1995308090" sldId="2147483720"/>
            <pc:sldLayoutMk cId="3634981753" sldId="2147483722"/>
          </pc:sldLayoutMkLst>
        </pc:sldLayoutChg>
        <pc:sldLayoutChg chg="add">
          <pc:chgData name="Shelley Rouse" userId="S::shelley.rouse@gemserv.com::bc3b33a8-25aa-49a7-b24b-eed0ce40fef1" providerId="AD" clId="Web-{B8A11B97-0637-73C3-46AA-43C102BC399A}" dt="2023-07-13T15:16:39.419" v="792"/>
          <pc:sldLayoutMkLst>
            <pc:docMk/>
            <pc:sldMasterMk cId="1995308090" sldId="2147483720"/>
            <pc:sldLayoutMk cId="2732186678" sldId="2147483723"/>
          </pc:sldLayoutMkLst>
        </pc:sldLayoutChg>
        <pc:sldLayoutChg chg="add">
          <pc:chgData name="Shelley Rouse" userId="S::shelley.rouse@gemserv.com::bc3b33a8-25aa-49a7-b24b-eed0ce40fef1" providerId="AD" clId="Web-{B8A11B97-0637-73C3-46AA-43C102BC399A}" dt="2023-07-13T15:16:39.419" v="792"/>
          <pc:sldLayoutMkLst>
            <pc:docMk/>
            <pc:sldMasterMk cId="1995308090" sldId="2147483720"/>
            <pc:sldLayoutMk cId="2396135356" sldId="2147483724"/>
          </pc:sldLayoutMkLst>
        </pc:sldLayoutChg>
        <pc:sldLayoutChg chg="add">
          <pc:chgData name="Shelley Rouse" userId="S::shelley.rouse@gemserv.com::bc3b33a8-25aa-49a7-b24b-eed0ce40fef1" providerId="AD" clId="Web-{B8A11B97-0637-73C3-46AA-43C102BC399A}" dt="2023-07-13T15:16:39.419" v="792"/>
          <pc:sldLayoutMkLst>
            <pc:docMk/>
            <pc:sldMasterMk cId="1995308090" sldId="2147483720"/>
            <pc:sldLayoutMk cId="295606170" sldId="2147483727"/>
          </pc:sldLayoutMkLst>
        </pc:sldLayoutChg>
        <pc:sldLayoutChg chg="add">
          <pc:chgData name="Shelley Rouse" userId="S::shelley.rouse@gemserv.com::bc3b33a8-25aa-49a7-b24b-eed0ce40fef1" providerId="AD" clId="Web-{B8A11B97-0637-73C3-46AA-43C102BC399A}" dt="2023-07-13T15:16:39.419" v="792"/>
          <pc:sldLayoutMkLst>
            <pc:docMk/>
            <pc:sldMasterMk cId="1995308090" sldId="2147483720"/>
            <pc:sldLayoutMk cId="1646184232" sldId="2147483728"/>
          </pc:sldLayoutMkLst>
        </pc:sldLayoutChg>
        <pc:sldLayoutChg chg="add">
          <pc:chgData name="Shelley Rouse" userId="S::shelley.rouse@gemserv.com::bc3b33a8-25aa-49a7-b24b-eed0ce40fef1" providerId="AD" clId="Web-{B8A11B97-0637-73C3-46AA-43C102BC399A}" dt="2023-07-13T15:16:39.419" v="792"/>
          <pc:sldLayoutMkLst>
            <pc:docMk/>
            <pc:sldMasterMk cId="1995308090" sldId="2147483720"/>
            <pc:sldLayoutMk cId="2687193139" sldId="2147483729"/>
          </pc:sldLayoutMkLst>
        </pc:sldLayoutChg>
        <pc:sldLayoutChg chg="add">
          <pc:chgData name="Shelley Rouse" userId="S::shelley.rouse@gemserv.com::bc3b33a8-25aa-49a7-b24b-eed0ce40fef1" providerId="AD" clId="Web-{B8A11B97-0637-73C3-46AA-43C102BC399A}" dt="2023-07-13T15:16:39.419" v="792"/>
          <pc:sldLayoutMkLst>
            <pc:docMk/>
            <pc:sldMasterMk cId="1995308090" sldId="2147483720"/>
            <pc:sldLayoutMk cId="2431812564" sldId="2147483730"/>
          </pc:sldLayoutMkLst>
        </pc:sldLayoutChg>
        <pc:sldLayoutChg chg="add">
          <pc:chgData name="Shelley Rouse" userId="S::shelley.rouse@gemserv.com::bc3b33a8-25aa-49a7-b24b-eed0ce40fef1" providerId="AD" clId="Web-{B8A11B97-0637-73C3-46AA-43C102BC399A}" dt="2023-07-13T15:16:39.419" v="792"/>
          <pc:sldLayoutMkLst>
            <pc:docMk/>
            <pc:sldMasterMk cId="1995308090" sldId="2147483720"/>
            <pc:sldLayoutMk cId="3289896527" sldId="2147483731"/>
          </pc:sldLayoutMkLst>
        </pc:sldLayoutChg>
        <pc:sldLayoutChg chg="add">
          <pc:chgData name="Shelley Rouse" userId="S::shelley.rouse@gemserv.com::bc3b33a8-25aa-49a7-b24b-eed0ce40fef1" providerId="AD" clId="Web-{B8A11B97-0637-73C3-46AA-43C102BC399A}" dt="2023-07-13T15:16:39.419" v="792"/>
          <pc:sldLayoutMkLst>
            <pc:docMk/>
            <pc:sldMasterMk cId="1995308090" sldId="2147483720"/>
            <pc:sldLayoutMk cId="1000725984" sldId="2147483737"/>
          </pc:sldLayoutMkLst>
        </pc:sldLayoutChg>
        <pc:sldLayoutChg chg="add">
          <pc:chgData name="Shelley Rouse" userId="S::shelley.rouse@gemserv.com::bc3b33a8-25aa-49a7-b24b-eed0ce40fef1" providerId="AD" clId="Web-{B8A11B97-0637-73C3-46AA-43C102BC399A}" dt="2023-07-13T15:16:39.419" v="792"/>
          <pc:sldLayoutMkLst>
            <pc:docMk/>
            <pc:sldMasterMk cId="1995308090" sldId="2147483720"/>
            <pc:sldLayoutMk cId="1618690815" sldId="2147483738"/>
          </pc:sldLayoutMkLst>
        </pc:sldLayoutChg>
        <pc:sldLayoutChg chg="add replId">
          <pc:chgData name="Shelley Rouse" userId="S::shelley.rouse@gemserv.com::bc3b33a8-25aa-49a7-b24b-eed0ce40fef1" providerId="AD" clId="Web-{B8A11B97-0637-73C3-46AA-43C102BC399A}" dt="2023-07-13T15:25:01.204" v="902"/>
          <pc:sldLayoutMkLst>
            <pc:docMk/>
            <pc:sldMasterMk cId="1995308090" sldId="2147483720"/>
            <pc:sldLayoutMk cId="3502994165" sldId="2147483793"/>
          </pc:sldLayoutMkLst>
        </pc:sldLayoutChg>
        <pc:sldLayoutChg chg="add replId">
          <pc:chgData name="Shelley Rouse" userId="S::shelley.rouse@gemserv.com::bc3b33a8-25aa-49a7-b24b-eed0ce40fef1" providerId="AD" clId="Web-{B8A11B97-0637-73C3-46AA-43C102BC399A}" dt="2023-07-13T15:25:01.204" v="902"/>
          <pc:sldLayoutMkLst>
            <pc:docMk/>
            <pc:sldMasterMk cId="1995308090" sldId="2147483720"/>
            <pc:sldLayoutMk cId="497211162" sldId="2147483794"/>
          </pc:sldLayoutMkLst>
        </pc:sldLayoutChg>
        <pc:sldLayoutChg chg="add replId">
          <pc:chgData name="Shelley Rouse" userId="S::shelley.rouse@gemserv.com::bc3b33a8-25aa-49a7-b24b-eed0ce40fef1" providerId="AD" clId="Web-{B8A11B97-0637-73C3-46AA-43C102BC399A}" dt="2023-07-13T15:25:01.204" v="902"/>
          <pc:sldLayoutMkLst>
            <pc:docMk/>
            <pc:sldMasterMk cId="1995308090" sldId="2147483720"/>
            <pc:sldLayoutMk cId="58967759" sldId="2147483795"/>
          </pc:sldLayoutMkLst>
        </pc:sldLayoutChg>
        <pc:sldLayoutChg chg="add replId">
          <pc:chgData name="Shelley Rouse" userId="S::shelley.rouse@gemserv.com::bc3b33a8-25aa-49a7-b24b-eed0ce40fef1" providerId="AD" clId="Web-{B8A11B97-0637-73C3-46AA-43C102BC399A}" dt="2023-07-13T15:25:01.204" v="902"/>
          <pc:sldLayoutMkLst>
            <pc:docMk/>
            <pc:sldMasterMk cId="1995308090" sldId="2147483720"/>
            <pc:sldLayoutMk cId="3448324493" sldId="2147483796"/>
          </pc:sldLayoutMkLst>
        </pc:sldLayoutChg>
      </pc:sldMasterChg>
      <pc:sldMasterChg chg="replId modSldLayout">
        <pc:chgData name="Shelley Rouse" userId="S::shelley.rouse@gemserv.com::bc3b33a8-25aa-49a7-b24b-eed0ce40fef1" providerId="AD" clId="Web-{B8A11B97-0637-73C3-46AA-43C102BC399A}" dt="2023-07-13T15:16:39.419" v="792"/>
        <pc:sldMasterMkLst>
          <pc:docMk/>
          <pc:sldMasterMk cId="3617215222" sldId="2147483769"/>
        </pc:sldMasterMkLst>
        <pc:sldLayoutChg chg="replId">
          <pc:chgData name="Shelley Rouse" userId="S::shelley.rouse@gemserv.com::bc3b33a8-25aa-49a7-b24b-eed0ce40fef1" providerId="AD" clId="Web-{B8A11B97-0637-73C3-46AA-43C102BC399A}" dt="2023-07-13T15:16:39.419" v="792"/>
          <pc:sldLayoutMkLst>
            <pc:docMk/>
            <pc:sldMasterMk cId="3617215222" sldId="2147483769"/>
            <pc:sldLayoutMk cId="2376555606" sldId="2147483770"/>
          </pc:sldLayoutMkLst>
        </pc:sldLayoutChg>
        <pc:sldLayoutChg chg="replId">
          <pc:chgData name="Shelley Rouse" userId="S::shelley.rouse@gemserv.com::bc3b33a8-25aa-49a7-b24b-eed0ce40fef1" providerId="AD" clId="Web-{B8A11B97-0637-73C3-46AA-43C102BC399A}" dt="2023-07-13T15:16:39.419" v="792"/>
          <pc:sldLayoutMkLst>
            <pc:docMk/>
            <pc:sldMasterMk cId="3617215222" sldId="2147483769"/>
            <pc:sldLayoutMk cId="4113079487" sldId="2147483771"/>
          </pc:sldLayoutMkLst>
        </pc:sldLayoutChg>
        <pc:sldLayoutChg chg="replId">
          <pc:chgData name="Shelley Rouse" userId="S::shelley.rouse@gemserv.com::bc3b33a8-25aa-49a7-b24b-eed0ce40fef1" providerId="AD" clId="Web-{B8A11B97-0637-73C3-46AA-43C102BC399A}" dt="2023-07-13T15:16:39.419" v="792"/>
          <pc:sldLayoutMkLst>
            <pc:docMk/>
            <pc:sldMasterMk cId="3617215222" sldId="2147483769"/>
            <pc:sldLayoutMk cId="75965068" sldId="2147483772"/>
          </pc:sldLayoutMkLst>
        </pc:sldLayoutChg>
        <pc:sldLayoutChg chg="replId">
          <pc:chgData name="Shelley Rouse" userId="S::shelley.rouse@gemserv.com::bc3b33a8-25aa-49a7-b24b-eed0ce40fef1" providerId="AD" clId="Web-{B8A11B97-0637-73C3-46AA-43C102BC399A}" dt="2023-07-13T15:16:39.419" v="792"/>
          <pc:sldLayoutMkLst>
            <pc:docMk/>
            <pc:sldMasterMk cId="3617215222" sldId="2147483769"/>
            <pc:sldLayoutMk cId="3306336476" sldId="2147483773"/>
          </pc:sldLayoutMkLst>
        </pc:sldLayoutChg>
        <pc:sldLayoutChg chg="replId">
          <pc:chgData name="Shelley Rouse" userId="S::shelley.rouse@gemserv.com::bc3b33a8-25aa-49a7-b24b-eed0ce40fef1" providerId="AD" clId="Web-{B8A11B97-0637-73C3-46AA-43C102BC399A}" dt="2023-07-13T15:16:39.419" v="792"/>
          <pc:sldLayoutMkLst>
            <pc:docMk/>
            <pc:sldMasterMk cId="3617215222" sldId="2147483769"/>
            <pc:sldLayoutMk cId="3809184707" sldId="2147483774"/>
          </pc:sldLayoutMkLst>
        </pc:sldLayoutChg>
        <pc:sldLayoutChg chg="replId">
          <pc:chgData name="Shelley Rouse" userId="S::shelley.rouse@gemserv.com::bc3b33a8-25aa-49a7-b24b-eed0ce40fef1" providerId="AD" clId="Web-{B8A11B97-0637-73C3-46AA-43C102BC399A}" dt="2023-07-13T15:16:39.419" v="792"/>
          <pc:sldLayoutMkLst>
            <pc:docMk/>
            <pc:sldMasterMk cId="3617215222" sldId="2147483769"/>
            <pc:sldLayoutMk cId="296816511" sldId="2147483775"/>
          </pc:sldLayoutMkLst>
        </pc:sldLayoutChg>
        <pc:sldLayoutChg chg="replId">
          <pc:chgData name="Shelley Rouse" userId="S::shelley.rouse@gemserv.com::bc3b33a8-25aa-49a7-b24b-eed0ce40fef1" providerId="AD" clId="Web-{B8A11B97-0637-73C3-46AA-43C102BC399A}" dt="2023-07-13T15:16:39.419" v="792"/>
          <pc:sldLayoutMkLst>
            <pc:docMk/>
            <pc:sldMasterMk cId="3617215222" sldId="2147483769"/>
            <pc:sldLayoutMk cId="1125972905" sldId="2147483777"/>
          </pc:sldLayoutMkLst>
        </pc:sldLayoutChg>
      </pc:sldMasterChg>
      <pc:sldMasterChg chg="replId modSldLayout">
        <pc:chgData name="Shelley Rouse" userId="S::shelley.rouse@gemserv.com::bc3b33a8-25aa-49a7-b24b-eed0ce40fef1" providerId="AD" clId="Web-{B8A11B97-0637-73C3-46AA-43C102BC399A}" dt="2023-07-13T15:25:01.204" v="902"/>
        <pc:sldMasterMkLst>
          <pc:docMk/>
          <pc:sldMasterMk cId="2033014776" sldId="2147483785"/>
        </pc:sldMasterMkLst>
        <pc:sldLayoutChg chg="replId">
          <pc:chgData name="Shelley Rouse" userId="S::shelley.rouse@gemserv.com::bc3b33a8-25aa-49a7-b24b-eed0ce40fef1" providerId="AD" clId="Web-{B8A11B97-0637-73C3-46AA-43C102BC399A}" dt="2023-07-13T15:16:39.419" v="792"/>
          <pc:sldLayoutMkLst>
            <pc:docMk/>
            <pc:sldMasterMk cId="2033014776" sldId="2147483785"/>
            <pc:sldLayoutMk cId="2612568094" sldId="2147483781"/>
          </pc:sldLayoutMkLst>
        </pc:sldLayoutChg>
        <pc:sldLayoutChg chg="replId">
          <pc:chgData name="Shelley Rouse" userId="S::shelley.rouse@gemserv.com::bc3b33a8-25aa-49a7-b24b-eed0ce40fef1" providerId="AD" clId="Web-{B8A11B97-0637-73C3-46AA-43C102BC399A}" dt="2023-07-13T15:16:39.419" v="792"/>
          <pc:sldLayoutMkLst>
            <pc:docMk/>
            <pc:sldMasterMk cId="2033014776" sldId="2147483785"/>
            <pc:sldLayoutMk cId="1036904293" sldId="2147483782"/>
          </pc:sldLayoutMkLst>
        </pc:sldLayoutChg>
        <pc:sldLayoutChg chg="replId">
          <pc:chgData name="Shelley Rouse" userId="S::shelley.rouse@gemserv.com::bc3b33a8-25aa-49a7-b24b-eed0ce40fef1" providerId="AD" clId="Web-{B8A11B97-0637-73C3-46AA-43C102BC399A}" dt="2023-07-13T15:16:39.419" v="792"/>
          <pc:sldLayoutMkLst>
            <pc:docMk/>
            <pc:sldMasterMk cId="2033014776" sldId="2147483785"/>
            <pc:sldLayoutMk cId="1517530876" sldId="2147483783"/>
          </pc:sldLayoutMkLst>
        </pc:sldLayoutChg>
        <pc:sldLayoutChg chg="replId">
          <pc:chgData name="Shelley Rouse" userId="S::shelley.rouse@gemserv.com::bc3b33a8-25aa-49a7-b24b-eed0ce40fef1" providerId="AD" clId="Web-{B8A11B97-0637-73C3-46AA-43C102BC399A}" dt="2023-07-13T15:16:39.419" v="792"/>
          <pc:sldLayoutMkLst>
            <pc:docMk/>
            <pc:sldMasterMk cId="2033014776" sldId="2147483785"/>
            <pc:sldLayoutMk cId="3934128669" sldId="2147483784"/>
          </pc:sldLayoutMkLst>
        </pc:sldLayoutChg>
        <pc:sldLayoutChg chg="replId">
          <pc:chgData name="Shelley Rouse" userId="S::shelley.rouse@gemserv.com::bc3b33a8-25aa-49a7-b24b-eed0ce40fef1" providerId="AD" clId="Web-{B8A11B97-0637-73C3-46AA-43C102BC399A}" dt="2023-07-13T15:25:01.204" v="902"/>
          <pc:sldLayoutMkLst>
            <pc:docMk/>
            <pc:sldMasterMk cId="2033014776" sldId="2147483785"/>
            <pc:sldLayoutMk cId="2554820327" sldId="2147483786"/>
          </pc:sldLayoutMkLst>
        </pc:sldLayoutChg>
        <pc:sldLayoutChg chg="replId">
          <pc:chgData name="Shelley Rouse" userId="S::shelley.rouse@gemserv.com::bc3b33a8-25aa-49a7-b24b-eed0ce40fef1" providerId="AD" clId="Web-{B8A11B97-0637-73C3-46AA-43C102BC399A}" dt="2023-07-13T15:25:01.204" v="902"/>
          <pc:sldLayoutMkLst>
            <pc:docMk/>
            <pc:sldMasterMk cId="2033014776" sldId="2147483785"/>
            <pc:sldLayoutMk cId="2403140452" sldId="2147483787"/>
          </pc:sldLayoutMkLst>
        </pc:sldLayoutChg>
        <pc:sldLayoutChg chg="replId">
          <pc:chgData name="Shelley Rouse" userId="S::shelley.rouse@gemserv.com::bc3b33a8-25aa-49a7-b24b-eed0ce40fef1" providerId="AD" clId="Web-{B8A11B97-0637-73C3-46AA-43C102BC399A}" dt="2023-07-13T15:25:01.204" v="902"/>
          <pc:sldLayoutMkLst>
            <pc:docMk/>
            <pc:sldMasterMk cId="2033014776" sldId="2147483785"/>
            <pc:sldLayoutMk cId="422756570" sldId="2147483788"/>
          </pc:sldLayoutMkLst>
        </pc:sldLayoutChg>
        <pc:sldLayoutChg chg="replId">
          <pc:chgData name="Shelley Rouse" userId="S::shelley.rouse@gemserv.com::bc3b33a8-25aa-49a7-b24b-eed0ce40fef1" providerId="AD" clId="Web-{B8A11B97-0637-73C3-46AA-43C102BC399A}" dt="2023-07-13T15:25:01.204" v="902"/>
          <pc:sldLayoutMkLst>
            <pc:docMk/>
            <pc:sldMasterMk cId="2033014776" sldId="2147483785"/>
            <pc:sldLayoutMk cId="3024283504" sldId="2147483789"/>
          </pc:sldLayoutMkLst>
        </pc:sldLayoutChg>
        <pc:sldLayoutChg chg="replId">
          <pc:chgData name="Shelley Rouse" userId="S::shelley.rouse@gemserv.com::bc3b33a8-25aa-49a7-b24b-eed0ce40fef1" providerId="AD" clId="Web-{B8A11B97-0637-73C3-46AA-43C102BC399A}" dt="2023-07-13T15:25:01.204" v="902"/>
          <pc:sldLayoutMkLst>
            <pc:docMk/>
            <pc:sldMasterMk cId="2033014776" sldId="2147483785"/>
            <pc:sldLayoutMk cId="3097473722" sldId="2147483790"/>
          </pc:sldLayoutMkLst>
        </pc:sldLayoutChg>
        <pc:sldLayoutChg chg="replId">
          <pc:chgData name="Shelley Rouse" userId="S::shelley.rouse@gemserv.com::bc3b33a8-25aa-49a7-b24b-eed0ce40fef1" providerId="AD" clId="Web-{B8A11B97-0637-73C3-46AA-43C102BC399A}" dt="2023-07-13T15:25:01.204" v="902"/>
          <pc:sldLayoutMkLst>
            <pc:docMk/>
            <pc:sldMasterMk cId="2033014776" sldId="2147483785"/>
            <pc:sldLayoutMk cId="3804191185" sldId="2147483791"/>
          </pc:sldLayoutMkLst>
        </pc:sldLayoutChg>
        <pc:sldLayoutChg chg="replId">
          <pc:chgData name="Shelley Rouse" userId="S::shelley.rouse@gemserv.com::bc3b33a8-25aa-49a7-b24b-eed0ce40fef1" providerId="AD" clId="Web-{B8A11B97-0637-73C3-46AA-43C102BC399A}" dt="2023-07-13T15:25:01.204" v="902"/>
          <pc:sldLayoutMkLst>
            <pc:docMk/>
            <pc:sldMasterMk cId="2033014776" sldId="2147483785"/>
            <pc:sldLayoutMk cId="59557354" sldId="2147483792"/>
          </pc:sldLayoutMkLst>
        </pc:sldLayoutChg>
      </pc:sldMasterChg>
    </pc:docChg>
  </pc:docChgLst>
  <pc:docChgLst>
    <pc:chgData name="James Rees" userId="S::james.rees@gemserv.com::6a49c294-0318-4273-b1fc-4011d6bf9f90" providerId="AD" clId="Web-{33EFE3D7-C50A-76EB-746C-9616C66C28B7}"/>
    <pc:docChg chg="addSld modSld">
      <pc:chgData name="James Rees" userId="S::james.rees@gemserv.com::6a49c294-0318-4273-b1fc-4011d6bf9f90" providerId="AD" clId="Web-{33EFE3D7-C50A-76EB-746C-9616C66C28B7}" dt="2023-06-05T08:30:50.525" v="599" actId="20577"/>
      <pc:docMkLst>
        <pc:docMk/>
      </pc:docMkLst>
      <pc:sldChg chg="modSp">
        <pc:chgData name="James Rees" userId="S::james.rees@gemserv.com::6a49c294-0318-4273-b1fc-4011d6bf9f90" providerId="AD" clId="Web-{33EFE3D7-C50A-76EB-746C-9616C66C28B7}" dt="2023-06-05T08:29:39.726" v="590" actId="20577"/>
        <pc:sldMkLst>
          <pc:docMk/>
          <pc:sldMk cId="3033858403" sldId="264"/>
        </pc:sldMkLst>
        <pc:spChg chg="mod">
          <ac:chgData name="James Rees" userId="S::james.rees@gemserv.com::6a49c294-0318-4273-b1fc-4011d6bf9f90" providerId="AD" clId="Web-{33EFE3D7-C50A-76EB-746C-9616C66C28B7}" dt="2023-06-05T08:29:39.726" v="590" actId="20577"/>
          <ac:spMkLst>
            <pc:docMk/>
            <pc:sldMk cId="3033858403" sldId="264"/>
            <ac:spMk id="8" creationId="{E490EDC1-BC83-2672-E4B2-336D25E15534}"/>
          </ac:spMkLst>
        </pc:spChg>
      </pc:sldChg>
      <pc:sldChg chg="modSp">
        <pc:chgData name="James Rees" userId="S::james.rees@gemserv.com::6a49c294-0318-4273-b1fc-4011d6bf9f90" providerId="AD" clId="Web-{33EFE3D7-C50A-76EB-746C-9616C66C28B7}" dt="2023-06-05T08:30:50.525" v="599" actId="20577"/>
        <pc:sldMkLst>
          <pc:docMk/>
          <pc:sldMk cId="3879811802" sldId="268"/>
        </pc:sldMkLst>
        <pc:spChg chg="mod">
          <ac:chgData name="James Rees" userId="S::james.rees@gemserv.com::6a49c294-0318-4273-b1fc-4011d6bf9f90" providerId="AD" clId="Web-{33EFE3D7-C50A-76EB-746C-9616C66C28B7}" dt="2023-06-05T08:30:50.525" v="599" actId="20577"/>
          <ac:spMkLst>
            <pc:docMk/>
            <pc:sldMk cId="3879811802" sldId="268"/>
            <ac:spMk id="4" creationId="{5188CC2C-0106-9DF9-F6A0-D7783DE80841}"/>
          </ac:spMkLst>
        </pc:spChg>
      </pc:sldChg>
      <pc:sldChg chg="modSp">
        <pc:chgData name="James Rees" userId="S::james.rees@gemserv.com::6a49c294-0318-4273-b1fc-4011d6bf9f90" providerId="AD" clId="Web-{33EFE3D7-C50A-76EB-746C-9616C66C28B7}" dt="2023-06-05T08:30:19.430" v="595" actId="20577"/>
        <pc:sldMkLst>
          <pc:docMk/>
          <pc:sldMk cId="1207353378" sldId="2147377165"/>
        </pc:sldMkLst>
        <pc:spChg chg="mod">
          <ac:chgData name="James Rees" userId="S::james.rees@gemserv.com::6a49c294-0318-4273-b1fc-4011d6bf9f90" providerId="AD" clId="Web-{33EFE3D7-C50A-76EB-746C-9616C66C28B7}" dt="2023-06-05T08:30:19.430" v="595" actId="20577"/>
          <ac:spMkLst>
            <pc:docMk/>
            <pc:sldMk cId="1207353378" sldId="2147377165"/>
            <ac:spMk id="8" creationId="{E490EDC1-BC83-2672-E4B2-336D25E15534}"/>
          </ac:spMkLst>
        </pc:spChg>
      </pc:sldChg>
      <pc:sldChg chg="modSp">
        <pc:chgData name="James Rees" userId="S::james.rees@gemserv.com::6a49c294-0318-4273-b1fc-4011d6bf9f90" providerId="AD" clId="Web-{33EFE3D7-C50A-76EB-746C-9616C66C28B7}" dt="2023-06-05T08:30:38.321" v="598" actId="20577"/>
        <pc:sldMkLst>
          <pc:docMk/>
          <pc:sldMk cId="2463564668" sldId="2147377179"/>
        </pc:sldMkLst>
        <pc:spChg chg="mod">
          <ac:chgData name="James Rees" userId="S::james.rees@gemserv.com::6a49c294-0318-4273-b1fc-4011d6bf9f90" providerId="AD" clId="Web-{33EFE3D7-C50A-76EB-746C-9616C66C28B7}" dt="2023-06-05T08:30:38.321" v="598" actId="20577"/>
          <ac:spMkLst>
            <pc:docMk/>
            <pc:sldMk cId="2463564668" sldId="2147377179"/>
            <ac:spMk id="4" creationId="{3D39981A-0328-264C-B6D6-F0FC5D1FF9B5}"/>
          </ac:spMkLst>
        </pc:spChg>
      </pc:sldChg>
      <pc:sldChg chg="modSp">
        <pc:chgData name="James Rees" userId="S::james.rees@gemserv.com::6a49c294-0318-4273-b1fc-4011d6bf9f90" providerId="AD" clId="Web-{33EFE3D7-C50A-76EB-746C-9616C66C28B7}" dt="2023-06-05T08:29:59.774" v="593" actId="20577"/>
        <pc:sldMkLst>
          <pc:docMk/>
          <pc:sldMk cId="416849604" sldId="2147377181"/>
        </pc:sldMkLst>
        <pc:spChg chg="mod">
          <ac:chgData name="James Rees" userId="S::james.rees@gemserv.com::6a49c294-0318-4273-b1fc-4011d6bf9f90" providerId="AD" clId="Web-{33EFE3D7-C50A-76EB-746C-9616C66C28B7}" dt="2023-06-05T08:07:44.566" v="14" actId="20577"/>
          <ac:spMkLst>
            <pc:docMk/>
            <pc:sldMk cId="416849604" sldId="2147377181"/>
            <ac:spMk id="2" creationId="{BA57661E-0B6D-85C0-5C80-90ADC85A4364}"/>
          </ac:spMkLst>
        </pc:spChg>
        <pc:spChg chg="mod">
          <ac:chgData name="James Rees" userId="S::james.rees@gemserv.com::6a49c294-0318-4273-b1fc-4011d6bf9f90" providerId="AD" clId="Web-{33EFE3D7-C50A-76EB-746C-9616C66C28B7}" dt="2023-06-05T08:29:59.774" v="593" actId="20577"/>
          <ac:spMkLst>
            <pc:docMk/>
            <pc:sldMk cId="416849604" sldId="2147377181"/>
            <ac:spMk id="3" creationId="{E75070E5-6580-00D6-7AE5-663BC9A3FA73}"/>
          </ac:spMkLst>
        </pc:spChg>
      </pc:sldChg>
      <pc:sldChg chg="modSp add replId">
        <pc:chgData name="James Rees" userId="S::james.rees@gemserv.com::6a49c294-0318-4273-b1fc-4011d6bf9f90" providerId="AD" clId="Web-{33EFE3D7-C50A-76EB-746C-9616C66C28B7}" dt="2023-06-05T08:29:51.930" v="591" actId="20577"/>
        <pc:sldMkLst>
          <pc:docMk/>
          <pc:sldMk cId="40719664" sldId="2147377182"/>
        </pc:sldMkLst>
        <pc:spChg chg="mod">
          <ac:chgData name="James Rees" userId="S::james.rees@gemserv.com::6a49c294-0318-4273-b1fc-4011d6bf9f90" providerId="AD" clId="Web-{33EFE3D7-C50A-76EB-746C-9616C66C28B7}" dt="2023-06-05T08:14:15.920" v="238" actId="20577"/>
          <ac:spMkLst>
            <pc:docMk/>
            <pc:sldMk cId="40719664" sldId="2147377182"/>
            <ac:spMk id="2" creationId="{BA57661E-0B6D-85C0-5C80-90ADC85A4364}"/>
          </ac:spMkLst>
        </pc:spChg>
        <pc:spChg chg="mod">
          <ac:chgData name="James Rees" userId="S::james.rees@gemserv.com::6a49c294-0318-4273-b1fc-4011d6bf9f90" providerId="AD" clId="Web-{33EFE3D7-C50A-76EB-746C-9616C66C28B7}" dt="2023-06-05T08:29:51.930" v="591" actId="20577"/>
          <ac:spMkLst>
            <pc:docMk/>
            <pc:sldMk cId="40719664" sldId="2147377182"/>
            <ac:spMk id="3" creationId="{E75070E5-6580-00D6-7AE5-663BC9A3FA73}"/>
          </ac:spMkLst>
        </pc:spChg>
      </pc:sldChg>
    </pc:docChg>
  </pc:docChgLst>
</pc:chgInfo>
</file>

<file path=ppt/comments/modernComment_7FFE602F_7E1ADC5F.xml><?xml version="1.0" encoding="utf-8"?>
<p188:cmLst xmlns:a="http://schemas.openxmlformats.org/drawingml/2006/main" xmlns:r="http://schemas.openxmlformats.org/officeDocument/2006/relationships" xmlns:p188="http://schemas.microsoft.com/office/powerpoint/2018/8/main">
  <p188:cm id="{50A1F616-FF93-4244-9678-93AC75FD0FB8}" authorId="{83E97C7E-EE36-FD2C-007B-C8BD7271793E}" status="resolved" created="2023-07-06T13:55:54.609" complete="100000">
    <pc:sldMkLst xmlns:pc="http://schemas.microsoft.com/office/powerpoint/2013/main/command">
      <pc:docMk/>
      <pc:sldMk cId="3712291619" sldId="278"/>
    </pc:sldMkLst>
    <p188:txBody>
      <a:bodyPr/>
      <a:lstStyle/>
      <a:p>
        <a:r>
          <a:rPr lang="en-GB"/>
          <a:t>[@Moden, Anton] - please review if you have a moment. RIG Papers go out tomorrow.</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33276F-1C02-45D8-87CB-D21E6EC4EFEB}"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C5E77EC-DB26-4D8D-AA19-D54287B218C6}">
      <dgm:prSet custT="1"/>
      <dgm:spPr/>
      <dgm:t>
        <a:bodyPr/>
        <a:lstStyle/>
        <a:p>
          <a:pPr>
            <a:lnSpc>
              <a:spcPct val="100000"/>
            </a:lnSpc>
          </a:pPr>
          <a:r>
            <a:rPr lang="en-GB" sz="1400">
              <a:latin typeface="Arial" panose="020B0604020202020204" pitchFamily="34" charset="0"/>
              <a:cs typeface="Arial" panose="020B0604020202020204" pitchFamily="34" charset="0"/>
            </a:rPr>
            <a:t>REC Schedule 23, 10.1: </a:t>
          </a:r>
          <a:r>
            <a:rPr lang="en-GB" sz="1400" i="1">
              <a:latin typeface="Arial" panose="020B0604020202020204" pitchFamily="34" charset="0"/>
              <a:cs typeface="Arial" panose="020B0604020202020204" pitchFamily="34" charset="0"/>
            </a:rPr>
            <a:t>‘A Losing Supplier must only submit an Annulment Request in respect of a Registration where the Losing Supplier is permitted to do so in accordance with its Energy Supply Licence.’</a:t>
          </a:r>
          <a:endParaRPr lang="en-US" sz="1400">
            <a:latin typeface="Arial" panose="020B0604020202020204" pitchFamily="34" charset="0"/>
            <a:cs typeface="Arial" panose="020B0604020202020204" pitchFamily="34" charset="0"/>
          </a:endParaRPr>
        </a:p>
      </dgm:t>
    </dgm:pt>
    <dgm:pt modelId="{ADE7C51D-82A7-4F27-8FBE-9A9EBC074DC1}" type="parTrans" cxnId="{2A6F43D1-5F73-449F-A7D7-B66DD12F9BC9}">
      <dgm:prSet/>
      <dgm:spPr/>
      <dgm:t>
        <a:bodyPr/>
        <a:lstStyle/>
        <a:p>
          <a:endParaRPr lang="en-US" sz="1400"/>
        </a:p>
      </dgm:t>
    </dgm:pt>
    <dgm:pt modelId="{FF50EEFA-CF8C-4CF4-AB07-919A6269F5BE}" type="sibTrans" cxnId="{2A6F43D1-5F73-449F-A7D7-B66DD12F9BC9}">
      <dgm:prSet/>
      <dgm:spPr/>
      <dgm:t>
        <a:bodyPr/>
        <a:lstStyle/>
        <a:p>
          <a:endParaRPr lang="en-US" sz="1400"/>
        </a:p>
      </dgm:t>
    </dgm:pt>
    <dgm:pt modelId="{FCD7C0EF-C3FC-4FCF-90E7-A0CE37C14DFD}">
      <dgm:prSet custT="1"/>
      <dgm:spPr/>
      <dgm:t>
        <a:bodyPr/>
        <a:lstStyle/>
        <a:p>
          <a:pPr>
            <a:lnSpc>
              <a:spcPct val="100000"/>
            </a:lnSpc>
          </a:pPr>
          <a:r>
            <a:rPr lang="en-GB" sz="1400">
              <a:latin typeface="Arial" panose="020B0604020202020204" pitchFamily="34" charset="0"/>
              <a:cs typeface="Arial" panose="020B0604020202020204" pitchFamily="34" charset="0"/>
            </a:rPr>
            <a:t>Standard Licence Conditions for Electricity and Gas Suppliers, Condition 14.2(d) &amp; 14.4 (c) allows the use of Annulments where: </a:t>
          </a:r>
          <a:r>
            <a:rPr lang="en-GB" sz="1400" i="1">
              <a:latin typeface="Arial" panose="020B0604020202020204" pitchFamily="34" charset="0"/>
              <a:cs typeface="Arial" panose="020B0604020202020204" pitchFamily="34" charset="0"/>
            </a:rPr>
            <a:t>‘the Customer informs the licensee that they have not entered into a Contract with the proposed new Electricity/Gas Supplier and asks the licensee to prevent the Proposed Supplier Transfer from taking place.’ </a:t>
          </a:r>
          <a:endParaRPr lang="en-US" sz="1400">
            <a:latin typeface="Arial" panose="020B0604020202020204" pitchFamily="34" charset="0"/>
            <a:cs typeface="Arial" panose="020B0604020202020204" pitchFamily="34" charset="0"/>
          </a:endParaRPr>
        </a:p>
      </dgm:t>
    </dgm:pt>
    <dgm:pt modelId="{93F7043B-A837-495A-A4E5-5567390461C4}" type="parTrans" cxnId="{5950D931-79B1-47B8-9A3C-DC6EAE149EB8}">
      <dgm:prSet/>
      <dgm:spPr/>
      <dgm:t>
        <a:bodyPr/>
        <a:lstStyle/>
        <a:p>
          <a:endParaRPr lang="en-US" sz="1400"/>
        </a:p>
      </dgm:t>
    </dgm:pt>
    <dgm:pt modelId="{AE7CABF4-D877-4568-A7F8-4EA550596157}" type="sibTrans" cxnId="{5950D931-79B1-47B8-9A3C-DC6EAE149EB8}">
      <dgm:prSet/>
      <dgm:spPr/>
      <dgm:t>
        <a:bodyPr/>
        <a:lstStyle/>
        <a:p>
          <a:endParaRPr lang="en-US" sz="1400"/>
        </a:p>
      </dgm:t>
    </dgm:pt>
    <dgm:pt modelId="{82A08E3F-05E4-45BD-A860-F3AD177386B6}">
      <dgm:prSet custT="1"/>
      <dgm:spPr/>
      <dgm:t>
        <a:bodyPr/>
        <a:lstStyle/>
        <a:p>
          <a:pPr>
            <a:lnSpc>
              <a:spcPct val="100000"/>
            </a:lnSpc>
          </a:pPr>
          <a:r>
            <a:rPr lang="en-GB" sz="1400">
              <a:latin typeface="Arial" panose="020B0604020202020204" pitchFamily="34" charset="0"/>
              <a:cs typeface="Arial" panose="020B0604020202020204" pitchFamily="34" charset="0"/>
            </a:rPr>
            <a:t>In summary: Annulments can </a:t>
          </a:r>
          <a:r>
            <a:rPr lang="en-GB" sz="1400" b="1" u="sng">
              <a:latin typeface="Arial" panose="020B0604020202020204" pitchFamily="34" charset="0"/>
              <a:cs typeface="Arial" panose="020B0604020202020204" pitchFamily="34" charset="0"/>
            </a:rPr>
            <a:t>only</a:t>
          </a:r>
          <a:r>
            <a:rPr lang="en-GB" sz="1400">
              <a:latin typeface="Arial" panose="020B0604020202020204" pitchFamily="34" charset="0"/>
              <a:cs typeface="Arial" panose="020B0604020202020204" pitchFamily="34" charset="0"/>
            </a:rPr>
            <a:t> be used when a customer tells their existing supplier that they have not signed a new contract with a different supplier.</a:t>
          </a:r>
          <a:endParaRPr lang="en-US" sz="1400">
            <a:latin typeface="Arial" panose="020B0604020202020204" pitchFamily="34" charset="0"/>
            <a:cs typeface="Arial" panose="020B0604020202020204" pitchFamily="34" charset="0"/>
          </a:endParaRPr>
        </a:p>
      </dgm:t>
    </dgm:pt>
    <dgm:pt modelId="{14E8AAE4-6D2A-4720-B194-D9488584854B}" type="sibTrans" cxnId="{D020C95E-721B-497E-8C04-1A4843C5AB31}">
      <dgm:prSet/>
      <dgm:spPr/>
      <dgm:t>
        <a:bodyPr/>
        <a:lstStyle/>
        <a:p>
          <a:endParaRPr lang="en-US" sz="1400"/>
        </a:p>
      </dgm:t>
    </dgm:pt>
    <dgm:pt modelId="{41B694AF-FB0D-4B3D-8D10-338954B8A361}" type="parTrans" cxnId="{D020C95E-721B-497E-8C04-1A4843C5AB31}">
      <dgm:prSet/>
      <dgm:spPr/>
      <dgm:t>
        <a:bodyPr/>
        <a:lstStyle/>
        <a:p>
          <a:endParaRPr lang="en-US" sz="1400"/>
        </a:p>
      </dgm:t>
    </dgm:pt>
    <dgm:pt modelId="{761BB028-E7CD-4D36-B819-14D7D6495813}" type="pres">
      <dgm:prSet presAssocID="{F733276F-1C02-45D8-87CB-D21E6EC4EFEB}" presName="root" presStyleCnt="0">
        <dgm:presLayoutVars>
          <dgm:dir/>
          <dgm:resizeHandles val="exact"/>
        </dgm:presLayoutVars>
      </dgm:prSet>
      <dgm:spPr/>
    </dgm:pt>
    <dgm:pt modelId="{77276166-3086-4B8C-8730-86375BF69546}" type="pres">
      <dgm:prSet presAssocID="{DC5E77EC-DB26-4D8D-AA19-D54287B218C6}" presName="compNode" presStyleCnt="0"/>
      <dgm:spPr/>
    </dgm:pt>
    <dgm:pt modelId="{E0F6843F-1F99-4448-BBCF-242345DDF5E7}" type="pres">
      <dgm:prSet presAssocID="{DC5E77EC-DB26-4D8D-AA19-D54287B218C6}" presName="bgRect" presStyleLbl="bgShp" presStyleIdx="0" presStyleCnt="3"/>
      <dgm:spPr>
        <a:solidFill>
          <a:schemeClr val="accent3"/>
        </a:solidFill>
      </dgm:spPr>
    </dgm:pt>
    <dgm:pt modelId="{130404BF-A276-4920-A48A-8F030D5A241E}" type="pres">
      <dgm:prSet presAssocID="{DC5E77EC-DB26-4D8D-AA19-D54287B218C6}"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wer with solid fill"/>
        </a:ext>
      </dgm:extLst>
    </dgm:pt>
    <dgm:pt modelId="{21434844-4DFD-4425-9F74-FDADFD94E0F2}" type="pres">
      <dgm:prSet presAssocID="{DC5E77EC-DB26-4D8D-AA19-D54287B218C6}" presName="spaceRect" presStyleCnt="0"/>
      <dgm:spPr/>
    </dgm:pt>
    <dgm:pt modelId="{A5649D91-D292-4D99-A5E7-9400CF005E14}" type="pres">
      <dgm:prSet presAssocID="{DC5E77EC-DB26-4D8D-AA19-D54287B218C6}" presName="parTx" presStyleLbl="revTx" presStyleIdx="0" presStyleCnt="3" custScaleX="100000">
        <dgm:presLayoutVars>
          <dgm:chMax val="0"/>
          <dgm:chPref val="0"/>
        </dgm:presLayoutVars>
      </dgm:prSet>
      <dgm:spPr/>
    </dgm:pt>
    <dgm:pt modelId="{527DF390-7E34-432A-ADAE-EC3BD7411EFB}" type="pres">
      <dgm:prSet presAssocID="{FF50EEFA-CF8C-4CF4-AB07-919A6269F5BE}" presName="sibTrans" presStyleCnt="0"/>
      <dgm:spPr/>
    </dgm:pt>
    <dgm:pt modelId="{038CF0C6-1EFB-497E-B788-22FBAD336023}" type="pres">
      <dgm:prSet presAssocID="{FCD7C0EF-C3FC-4FCF-90E7-A0CE37C14DFD}" presName="compNode" presStyleCnt="0"/>
      <dgm:spPr/>
    </dgm:pt>
    <dgm:pt modelId="{4931FBC0-56C2-437A-91A2-88EFCC116538}" type="pres">
      <dgm:prSet presAssocID="{FCD7C0EF-C3FC-4FCF-90E7-A0CE37C14DFD}" presName="bgRect" presStyleLbl="bgShp" presStyleIdx="1" presStyleCnt="3"/>
      <dgm:spPr/>
    </dgm:pt>
    <dgm:pt modelId="{B0D2FDB2-0379-4AAF-913F-EC450BF52BBC}" type="pres">
      <dgm:prSet presAssocID="{FCD7C0EF-C3FC-4FCF-90E7-A0CE37C14DF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ntract with solid fill"/>
        </a:ext>
      </dgm:extLst>
    </dgm:pt>
    <dgm:pt modelId="{452C5A56-08B2-4883-AA41-A4EF20B36C78}" type="pres">
      <dgm:prSet presAssocID="{FCD7C0EF-C3FC-4FCF-90E7-A0CE37C14DFD}" presName="spaceRect" presStyleCnt="0"/>
      <dgm:spPr/>
    </dgm:pt>
    <dgm:pt modelId="{F8B271BC-8ADC-4C8F-A684-C7512BECD24F}" type="pres">
      <dgm:prSet presAssocID="{FCD7C0EF-C3FC-4FCF-90E7-A0CE37C14DFD}" presName="parTx" presStyleLbl="revTx" presStyleIdx="1" presStyleCnt="3">
        <dgm:presLayoutVars>
          <dgm:chMax val="0"/>
          <dgm:chPref val="0"/>
        </dgm:presLayoutVars>
      </dgm:prSet>
      <dgm:spPr/>
    </dgm:pt>
    <dgm:pt modelId="{48EBC18F-8D87-4044-825F-CB3DB3CEC229}" type="pres">
      <dgm:prSet presAssocID="{AE7CABF4-D877-4568-A7F8-4EA550596157}" presName="sibTrans" presStyleCnt="0"/>
      <dgm:spPr/>
    </dgm:pt>
    <dgm:pt modelId="{92F357D8-94A1-42E9-BA29-FC842B69F19B}" type="pres">
      <dgm:prSet presAssocID="{82A08E3F-05E4-45BD-A860-F3AD177386B6}" presName="compNode" presStyleCnt="0"/>
      <dgm:spPr/>
    </dgm:pt>
    <dgm:pt modelId="{405464A4-10C2-4DE2-941E-8BCC92B0F1AE}" type="pres">
      <dgm:prSet presAssocID="{82A08E3F-05E4-45BD-A860-F3AD177386B6}" presName="bgRect" presStyleLbl="bgShp" presStyleIdx="2" presStyleCnt="3">
        <dgm:style>
          <a:lnRef idx="2">
            <a:schemeClr val="accent3"/>
          </a:lnRef>
          <a:fillRef idx="1">
            <a:schemeClr val="lt1"/>
          </a:fillRef>
          <a:effectRef idx="0">
            <a:schemeClr val="accent3"/>
          </a:effectRef>
          <a:fontRef idx="minor">
            <a:schemeClr val="dk1"/>
          </a:fontRef>
        </dgm:style>
      </dgm:prSet>
      <dgm:spPr/>
    </dgm:pt>
    <dgm:pt modelId="{21DFBFAE-E0FA-4299-A2FF-142139F9A48E}" type="pres">
      <dgm:prSet presAssocID="{82A08E3F-05E4-45BD-A860-F3AD177386B6}"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ostit Notes with solid fill"/>
        </a:ext>
      </dgm:extLst>
    </dgm:pt>
    <dgm:pt modelId="{85DBF937-65A7-4B54-BCF1-D80609471238}" type="pres">
      <dgm:prSet presAssocID="{82A08E3F-05E4-45BD-A860-F3AD177386B6}" presName="spaceRect" presStyleCnt="0"/>
      <dgm:spPr/>
    </dgm:pt>
    <dgm:pt modelId="{DFF85D8E-D948-4585-9375-E8419956AC48}" type="pres">
      <dgm:prSet presAssocID="{82A08E3F-05E4-45BD-A860-F3AD177386B6}" presName="parTx" presStyleLbl="revTx" presStyleIdx="2" presStyleCnt="3">
        <dgm:presLayoutVars>
          <dgm:chMax val="0"/>
          <dgm:chPref val="0"/>
        </dgm:presLayoutVars>
      </dgm:prSet>
      <dgm:spPr/>
    </dgm:pt>
  </dgm:ptLst>
  <dgm:cxnLst>
    <dgm:cxn modelId="{C74D692C-CF7A-4C43-9E31-F926AF72C278}" type="presOf" srcId="{FCD7C0EF-C3FC-4FCF-90E7-A0CE37C14DFD}" destId="{F8B271BC-8ADC-4C8F-A684-C7512BECD24F}" srcOrd="0" destOrd="0" presId="urn:microsoft.com/office/officeart/2018/2/layout/IconVerticalSolidList"/>
    <dgm:cxn modelId="{5950D931-79B1-47B8-9A3C-DC6EAE149EB8}" srcId="{F733276F-1C02-45D8-87CB-D21E6EC4EFEB}" destId="{FCD7C0EF-C3FC-4FCF-90E7-A0CE37C14DFD}" srcOrd="1" destOrd="0" parTransId="{93F7043B-A837-495A-A4E5-5567390461C4}" sibTransId="{AE7CABF4-D877-4568-A7F8-4EA550596157}"/>
    <dgm:cxn modelId="{D020C95E-721B-497E-8C04-1A4843C5AB31}" srcId="{F733276F-1C02-45D8-87CB-D21E6EC4EFEB}" destId="{82A08E3F-05E4-45BD-A860-F3AD177386B6}" srcOrd="2" destOrd="0" parTransId="{41B694AF-FB0D-4B3D-8D10-338954B8A361}" sibTransId="{14E8AAE4-6D2A-4720-B194-D9488584854B}"/>
    <dgm:cxn modelId="{57481461-550B-4CC6-AAF7-9C977FE05A84}" type="presOf" srcId="{82A08E3F-05E4-45BD-A860-F3AD177386B6}" destId="{DFF85D8E-D948-4585-9375-E8419956AC48}" srcOrd="0" destOrd="0" presId="urn:microsoft.com/office/officeart/2018/2/layout/IconVerticalSolidList"/>
    <dgm:cxn modelId="{5DF8B842-3CD0-4049-B91E-2A818134645C}" type="presOf" srcId="{DC5E77EC-DB26-4D8D-AA19-D54287B218C6}" destId="{A5649D91-D292-4D99-A5E7-9400CF005E14}" srcOrd="0" destOrd="0" presId="urn:microsoft.com/office/officeart/2018/2/layout/IconVerticalSolidList"/>
    <dgm:cxn modelId="{A96DB3AC-9779-45E8-9115-7D999A2FE768}" type="presOf" srcId="{F733276F-1C02-45D8-87CB-D21E6EC4EFEB}" destId="{761BB028-E7CD-4D36-B819-14D7D6495813}" srcOrd="0" destOrd="0" presId="urn:microsoft.com/office/officeart/2018/2/layout/IconVerticalSolidList"/>
    <dgm:cxn modelId="{2A6F43D1-5F73-449F-A7D7-B66DD12F9BC9}" srcId="{F733276F-1C02-45D8-87CB-D21E6EC4EFEB}" destId="{DC5E77EC-DB26-4D8D-AA19-D54287B218C6}" srcOrd="0" destOrd="0" parTransId="{ADE7C51D-82A7-4F27-8FBE-9A9EBC074DC1}" sibTransId="{FF50EEFA-CF8C-4CF4-AB07-919A6269F5BE}"/>
    <dgm:cxn modelId="{A6E16907-832F-4961-8A09-EF0D28AD2183}" type="presParOf" srcId="{761BB028-E7CD-4D36-B819-14D7D6495813}" destId="{77276166-3086-4B8C-8730-86375BF69546}" srcOrd="0" destOrd="0" presId="urn:microsoft.com/office/officeart/2018/2/layout/IconVerticalSolidList"/>
    <dgm:cxn modelId="{C1E2451B-067B-4AC3-9688-C598F02CA654}" type="presParOf" srcId="{77276166-3086-4B8C-8730-86375BF69546}" destId="{E0F6843F-1F99-4448-BBCF-242345DDF5E7}" srcOrd="0" destOrd="0" presId="urn:microsoft.com/office/officeart/2018/2/layout/IconVerticalSolidList"/>
    <dgm:cxn modelId="{0C07E41D-4E7E-4D0C-B4EA-1F43B4F4F9DA}" type="presParOf" srcId="{77276166-3086-4B8C-8730-86375BF69546}" destId="{130404BF-A276-4920-A48A-8F030D5A241E}" srcOrd="1" destOrd="0" presId="urn:microsoft.com/office/officeart/2018/2/layout/IconVerticalSolidList"/>
    <dgm:cxn modelId="{956D8B83-C6B9-4E40-AEA9-D99F0486752B}" type="presParOf" srcId="{77276166-3086-4B8C-8730-86375BF69546}" destId="{21434844-4DFD-4425-9F74-FDADFD94E0F2}" srcOrd="2" destOrd="0" presId="urn:microsoft.com/office/officeart/2018/2/layout/IconVerticalSolidList"/>
    <dgm:cxn modelId="{3CC5ACE4-811A-4E30-9776-9F9E89FA0D40}" type="presParOf" srcId="{77276166-3086-4B8C-8730-86375BF69546}" destId="{A5649D91-D292-4D99-A5E7-9400CF005E14}" srcOrd="3" destOrd="0" presId="urn:microsoft.com/office/officeart/2018/2/layout/IconVerticalSolidList"/>
    <dgm:cxn modelId="{DAE45EE6-C01B-4E50-940E-592FCA31E70A}" type="presParOf" srcId="{761BB028-E7CD-4D36-B819-14D7D6495813}" destId="{527DF390-7E34-432A-ADAE-EC3BD7411EFB}" srcOrd="1" destOrd="0" presId="urn:microsoft.com/office/officeart/2018/2/layout/IconVerticalSolidList"/>
    <dgm:cxn modelId="{2398B67D-D92E-4A6A-9CEE-6223904678C7}" type="presParOf" srcId="{761BB028-E7CD-4D36-B819-14D7D6495813}" destId="{038CF0C6-1EFB-497E-B788-22FBAD336023}" srcOrd="2" destOrd="0" presId="urn:microsoft.com/office/officeart/2018/2/layout/IconVerticalSolidList"/>
    <dgm:cxn modelId="{41DB953D-2222-4D71-8ED3-D16555E1B652}" type="presParOf" srcId="{038CF0C6-1EFB-497E-B788-22FBAD336023}" destId="{4931FBC0-56C2-437A-91A2-88EFCC116538}" srcOrd="0" destOrd="0" presId="urn:microsoft.com/office/officeart/2018/2/layout/IconVerticalSolidList"/>
    <dgm:cxn modelId="{37BD93FF-AB4E-43BD-AB58-726CC7E915C6}" type="presParOf" srcId="{038CF0C6-1EFB-497E-B788-22FBAD336023}" destId="{B0D2FDB2-0379-4AAF-913F-EC450BF52BBC}" srcOrd="1" destOrd="0" presId="urn:microsoft.com/office/officeart/2018/2/layout/IconVerticalSolidList"/>
    <dgm:cxn modelId="{D9DD47C0-7EC7-4CE8-99D0-1D16982AF007}" type="presParOf" srcId="{038CF0C6-1EFB-497E-B788-22FBAD336023}" destId="{452C5A56-08B2-4883-AA41-A4EF20B36C78}" srcOrd="2" destOrd="0" presId="urn:microsoft.com/office/officeart/2018/2/layout/IconVerticalSolidList"/>
    <dgm:cxn modelId="{D04C61C7-6314-4B9F-9E48-96166E080638}" type="presParOf" srcId="{038CF0C6-1EFB-497E-B788-22FBAD336023}" destId="{F8B271BC-8ADC-4C8F-A684-C7512BECD24F}" srcOrd="3" destOrd="0" presId="urn:microsoft.com/office/officeart/2018/2/layout/IconVerticalSolidList"/>
    <dgm:cxn modelId="{5CADE1FC-EAB8-4385-8B16-F6EAAF1FEFCA}" type="presParOf" srcId="{761BB028-E7CD-4D36-B819-14D7D6495813}" destId="{48EBC18F-8D87-4044-825F-CB3DB3CEC229}" srcOrd="3" destOrd="0" presId="urn:microsoft.com/office/officeart/2018/2/layout/IconVerticalSolidList"/>
    <dgm:cxn modelId="{CCA4DEE7-1C5D-4656-BAC9-43CDC880EEA5}" type="presParOf" srcId="{761BB028-E7CD-4D36-B819-14D7D6495813}" destId="{92F357D8-94A1-42E9-BA29-FC842B69F19B}" srcOrd="4" destOrd="0" presId="urn:microsoft.com/office/officeart/2018/2/layout/IconVerticalSolidList"/>
    <dgm:cxn modelId="{6C7366F2-6B95-4911-A6F1-36BA15B369AF}" type="presParOf" srcId="{92F357D8-94A1-42E9-BA29-FC842B69F19B}" destId="{405464A4-10C2-4DE2-941E-8BCC92B0F1AE}" srcOrd="0" destOrd="0" presId="urn:microsoft.com/office/officeart/2018/2/layout/IconVerticalSolidList"/>
    <dgm:cxn modelId="{58F6AC9F-2100-496A-956D-E8CF0B02387E}" type="presParOf" srcId="{92F357D8-94A1-42E9-BA29-FC842B69F19B}" destId="{21DFBFAE-E0FA-4299-A2FF-142139F9A48E}" srcOrd="1" destOrd="0" presId="urn:microsoft.com/office/officeart/2018/2/layout/IconVerticalSolidList"/>
    <dgm:cxn modelId="{FEA441C8-2E2A-428E-936B-D2F126002486}" type="presParOf" srcId="{92F357D8-94A1-42E9-BA29-FC842B69F19B}" destId="{85DBF937-65A7-4B54-BCF1-D80609471238}" srcOrd="2" destOrd="0" presId="urn:microsoft.com/office/officeart/2018/2/layout/IconVerticalSolidList"/>
    <dgm:cxn modelId="{F82F780F-5A61-48B3-8F09-CB9989FE60A4}" type="presParOf" srcId="{92F357D8-94A1-42E9-BA29-FC842B69F19B}" destId="{DFF85D8E-D948-4585-9375-E8419956AC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33276F-1C02-45D8-87CB-D21E6EC4EFEB}"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C5E77EC-DB26-4D8D-AA19-D54287B218C6}">
      <dgm:prSet custT="1"/>
      <dgm:spPr/>
      <dgm:t>
        <a:bodyPr/>
        <a:lstStyle/>
        <a:p>
          <a:pPr>
            <a:lnSpc>
              <a:spcPct val="100000"/>
            </a:lnSpc>
          </a:pPr>
          <a:r>
            <a:rPr lang="en-GB" sz="1400">
              <a:latin typeface="Arial"/>
              <a:cs typeface="Arial"/>
            </a:rPr>
            <a:t>REC Schedule 23, 10.2: </a:t>
          </a:r>
          <a:r>
            <a:rPr lang="en-GB" sz="1400" i="1">
              <a:latin typeface="Arial"/>
              <a:cs typeface="Arial"/>
            </a:rPr>
            <a:t>‘A Losing Supplier which submits an Annulment Request must retain (for at least 1 year) evidence of the reason for the Annulment Request.</a:t>
          </a:r>
          <a:endParaRPr lang="en-US" sz="1400">
            <a:latin typeface="Arial"/>
            <a:cs typeface="Arial"/>
          </a:endParaRPr>
        </a:p>
      </dgm:t>
    </dgm:pt>
    <dgm:pt modelId="{ADE7C51D-82A7-4F27-8FBE-9A9EBC074DC1}" type="parTrans" cxnId="{2A6F43D1-5F73-449F-A7D7-B66DD12F9BC9}">
      <dgm:prSet/>
      <dgm:spPr/>
      <dgm:t>
        <a:bodyPr/>
        <a:lstStyle/>
        <a:p>
          <a:endParaRPr lang="en-US" sz="1400"/>
        </a:p>
      </dgm:t>
    </dgm:pt>
    <dgm:pt modelId="{FF50EEFA-CF8C-4CF4-AB07-919A6269F5BE}" type="sibTrans" cxnId="{2A6F43D1-5F73-449F-A7D7-B66DD12F9BC9}">
      <dgm:prSet/>
      <dgm:spPr/>
      <dgm:t>
        <a:bodyPr/>
        <a:lstStyle/>
        <a:p>
          <a:endParaRPr lang="en-US" sz="1400"/>
        </a:p>
      </dgm:t>
    </dgm:pt>
    <dgm:pt modelId="{FCD7C0EF-C3FC-4FCF-90E7-A0CE37C14DFD}">
      <dgm:prSet custT="1"/>
      <dgm:spPr/>
      <dgm:t>
        <a:bodyPr/>
        <a:lstStyle/>
        <a:p>
          <a:pPr>
            <a:lnSpc>
              <a:spcPct val="100000"/>
            </a:lnSpc>
          </a:pPr>
          <a:r>
            <a:rPr lang="en-GB" sz="1400">
              <a:solidFill>
                <a:schemeClr val="tx1"/>
              </a:solidFill>
              <a:latin typeface="Arial"/>
              <a:cs typeface="Arial"/>
            </a:rPr>
            <a:t>Standard Licence Conditions for Electricity and Gas Suppliers, Condition </a:t>
          </a:r>
          <a:r>
            <a:rPr lang="en-GB" sz="1400" i="0">
              <a:solidFill>
                <a:schemeClr val="tx1"/>
              </a:solidFill>
              <a:latin typeface="Arial"/>
              <a:cs typeface="Arial"/>
            </a:rPr>
            <a:t>14.10 requires:  </a:t>
          </a:r>
          <a:r>
            <a:rPr lang="en-GB" sz="1400" i="1">
              <a:solidFill>
                <a:schemeClr val="tx1"/>
              </a:solidFill>
              <a:latin typeface="Arial"/>
              <a:cs typeface="Arial"/>
            </a:rPr>
            <a:t>‘If sub-paragraph 14.2(d) or 14.4(c) applies and the licensee has agreed to prevent a Proposed Supplier Transfer at the Domestic Customer’s or Non Domestic Customer’s request, the licensee must keep evidence of that request and of the reasons for it for at least 12 months after the request is made.’</a:t>
          </a:r>
          <a:endParaRPr lang="en-US" sz="1400" i="1">
            <a:latin typeface="Arial"/>
            <a:cs typeface="Arial"/>
          </a:endParaRPr>
        </a:p>
      </dgm:t>
    </dgm:pt>
    <dgm:pt modelId="{93F7043B-A837-495A-A4E5-5567390461C4}" type="parTrans" cxnId="{5950D931-79B1-47B8-9A3C-DC6EAE149EB8}">
      <dgm:prSet/>
      <dgm:spPr/>
      <dgm:t>
        <a:bodyPr/>
        <a:lstStyle/>
        <a:p>
          <a:endParaRPr lang="en-US" sz="1400"/>
        </a:p>
      </dgm:t>
    </dgm:pt>
    <dgm:pt modelId="{AE7CABF4-D877-4568-A7F8-4EA550596157}" type="sibTrans" cxnId="{5950D931-79B1-47B8-9A3C-DC6EAE149EB8}">
      <dgm:prSet/>
      <dgm:spPr/>
      <dgm:t>
        <a:bodyPr/>
        <a:lstStyle/>
        <a:p>
          <a:endParaRPr lang="en-US" sz="1400"/>
        </a:p>
      </dgm:t>
    </dgm:pt>
    <dgm:pt modelId="{82A08E3F-05E4-45BD-A860-F3AD177386B6}">
      <dgm:prSet custT="1"/>
      <dgm:spPr/>
      <dgm:t>
        <a:bodyPr/>
        <a:lstStyle/>
        <a:p>
          <a:pPr rtl="0">
            <a:lnSpc>
              <a:spcPct val="100000"/>
            </a:lnSpc>
          </a:pPr>
          <a:r>
            <a:rPr lang="en-US" sz="1400">
              <a:latin typeface="Arial"/>
              <a:cs typeface="Arial"/>
            </a:rPr>
            <a:t>Please note that the Code Manager may request this evidenc</a:t>
          </a:r>
          <a:r>
            <a:rPr lang="en-US" sz="1400">
              <a:solidFill>
                <a:schemeClr val="tx1"/>
              </a:solidFill>
              <a:latin typeface="Arial"/>
              <a:cs typeface="Arial"/>
            </a:rPr>
            <a:t>e to validate the appropriateness of the Annulment.</a:t>
          </a:r>
          <a:endParaRPr lang="en-US" sz="1400" strike="sngStrike">
            <a:solidFill>
              <a:schemeClr val="tx1"/>
            </a:solidFill>
            <a:latin typeface="Arial"/>
            <a:cs typeface="Arial"/>
          </a:endParaRPr>
        </a:p>
      </dgm:t>
    </dgm:pt>
    <dgm:pt modelId="{14E8AAE4-6D2A-4720-B194-D9488584854B}" type="sibTrans" cxnId="{D020C95E-721B-497E-8C04-1A4843C5AB31}">
      <dgm:prSet/>
      <dgm:spPr/>
      <dgm:t>
        <a:bodyPr/>
        <a:lstStyle/>
        <a:p>
          <a:endParaRPr lang="en-US" sz="1400"/>
        </a:p>
      </dgm:t>
    </dgm:pt>
    <dgm:pt modelId="{41B694AF-FB0D-4B3D-8D10-338954B8A361}" type="parTrans" cxnId="{D020C95E-721B-497E-8C04-1A4843C5AB31}">
      <dgm:prSet/>
      <dgm:spPr/>
      <dgm:t>
        <a:bodyPr/>
        <a:lstStyle/>
        <a:p>
          <a:endParaRPr lang="en-US" sz="1400"/>
        </a:p>
      </dgm:t>
    </dgm:pt>
    <dgm:pt modelId="{761BB028-E7CD-4D36-B819-14D7D6495813}" type="pres">
      <dgm:prSet presAssocID="{F733276F-1C02-45D8-87CB-D21E6EC4EFEB}" presName="root" presStyleCnt="0">
        <dgm:presLayoutVars>
          <dgm:dir/>
          <dgm:resizeHandles val="exact"/>
        </dgm:presLayoutVars>
      </dgm:prSet>
      <dgm:spPr/>
    </dgm:pt>
    <dgm:pt modelId="{77276166-3086-4B8C-8730-86375BF69546}" type="pres">
      <dgm:prSet presAssocID="{DC5E77EC-DB26-4D8D-AA19-D54287B218C6}" presName="compNode" presStyleCnt="0"/>
      <dgm:spPr/>
    </dgm:pt>
    <dgm:pt modelId="{E0F6843F-1F99-4448-BBCF-242345DDF5E7}" type="pres">
      <dgm:prSet presAssocID="{DC5E77EC-DB26-4D8D-AA19-D54287B218C6}" presName="bgRect" presStyleLbl="bgShp" presStyleIdx="0" presStyleCnt="3"/>
      <dgm:spPr>
        <a:solidFill>
          <a:schemeClr val="accent3"/>
        </a:solidFill>
      </dgm:spPr>
    </dgm:pt>
    <dgm:pt modelId="{130404BF-A276-4920-A48A-8F030D5A241E}" type="pres">
      <dgm:prSet presAssocID="{DC5E77EC-DB26-4D8D-AA19-D54287B218C6}"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wer with solid fill"/>
        </a:ext>
      </dgm:extLst>
    </dgm:pt>
    <dgm:pt modelId="{21434844-4DFD-4425-9F74-FDADFD94E0F2}" type="pres">
      <dgm:prSet presAssocID="{DC5E77EC-DB26-4D8D-AA19-D54287B218C6}" presName="spaceRect" presStyleCnt="0"/>
      <dgm:spPr/>
    </dgm:pt>
    <dgm:pt modelId="{A5649D91-D292-4D99-A5E7-9400CF005E14}" type="pres">
      <dgm:prSet presAssocID="{DC5E77EC-DB26-4D8D-AA19-D54287B218C6}" presName="parTx" presStyleLbl="revTx" presStyleIdx="0" presStyleCnt="3" custScaleX="100000">
        <dgm:presLayoutVars>
          <dgm:chMax val="0"/>
          <dgm:chPref val="0"/>
        </dgm:presLayoutVars>
      </dgm:prSet>
      <dgm:spPr/>
    </dgm:pt>
    <dgm:pt modelId="{527DF390-7E34-432A-ADAE-EC3BD7411EFB}" type="pres">
      <dgm:prSet presAssocID="{FF50EEFA-CF8C-4CF4-AB07-919A6269F5BE}" presName="sibTrans" presStyleCnt="0"/>
      <dgm:spPr/>
    </dgm:pt>
    <dgm:pt modelId="{038CF0C6-1EFB-497E-B788-22FBAD336023}" type="pres">
      <dgm:prSet presAssocID="{FCD7C0EF-C3FC-4FCF-90E7-A0CE37C14DFD}" presName="compNode" presStyleCnt="0"/>
      <dgm:spPr/>
    </dgm:pt>
    <dgm:pt modelId="{4931FBC0-56C2-437A-91A2-88EFCC116538}" type="pres">
      <dgm:prSet presAssocID="{FCD7C0EF-C3FC-4FCF-90E7-A0CE37C14DFD}" presName="bgRect" presStyleLbl="bgShp" presStyleIdx="1" presStyleCnt="3"/>
      <dgm:spPr/>
    </dgm:pt>
    <dgm:pt modelId="{B0D2FDB2-0379-4AAF-913F-EC450BF52BBC}" type="pres">
      <dgm:prSet presAssocID="{FCD7C0EF-C3FC-4FCF-90E7-A0CE37C14DF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ntract with solid fill"/>
        </a:ext>
      </dgm:extLst>
    </dgm:pt>
    <dgm:pt modelId="{452C5A56-08B2-4883-AA41-A4EF20B36C78}" type="pres">
      <dgm:prSet presAssocID="{FCD7C0EF-C3FC-4FCF-90E7-A0CE37C14DFD}" presName="spaceRect" presStyleCnt="0"/>
      <dgm:spPr/>
    </dgm:pt>
    <dgm:pt modelId="{F8B271BC-8ADC-4C8F-A684-C7512BECD24F}" type="pres">
      <dgm:prSet presAssocID="{FCD7C0EF-C3FC-4FCF-90E7-A0CE37C14DFD}" presName="parTx" presStyleLbl="revTx" presStyleIdx="1" presStyleCnt="3">
        <dgm:presLayoutVars>
          <dgm:chMax val="0"/>
          <dgm:chPref val="0"/>
        </dgm:presLayoutVars>
      </dgm:prSet>
      <dgm:spPr/>
    </dgm:pt>
    <dgm:pt modelId="{48EBC18F-8D87-4044-825F-CB3DB3CEC229}" type="pres">
      <dgm:prSet presAssocID="{AE7CABF4-D877-4568-A7F8-4EA550596157}" presName="sibTrans" presStyleCnt="0"/>
      <dgm:spPr/>
    </dgm:pt>
    <dgm:pt modelId="{92F357D8-94A1-42E9-BA29-FC842B69F19B}" type="pres">
      <dgm:prSet presAssocID="{82A08E3F-05E4-45BD-A860-F3AD177386B6}" presName="compNode" presStyleCnt="0"/>
      <dgm:spPr/>
    </dgm:pt>
    <dgm:pt modelId="{405464A4-10C2-4DE2-941E-8BCC92B0F1AE}" type="pres">
      <dgm:prSet presAssocID="{82A08E3F-05E4-45BD-A860-F3AD177386B6}" presName="bgRect" presStyleLbl="bgShp" presStyleIdx="2" presStyleCnt="3">
        <dgm:style>
          <a:lnRef idx="2">
            <a:schemeClr val="accent3"/>
          </a:lnRef>
          <a:fillRef idx="1">
            <a:schemeClr val="lt1"/>
          </a:fillRef>
          <a:effectRef idx="0">
            <a:schemeClr val="accent3"/>
          </a:effectRef>
          <a:fontRef idx="minor">
            <a:schemeClr val="dk1"/>
          </a:fontRef>
        </dgm:style>
      </dgm:prSet>
      <dgm:spPr/>
    </dgm:pt>
    <dgm:pt modelId="{21DFBFAE-E0FA-4299-A2FF-142139F9A48E}" type="pres">
      <dgm:prSet presAssocID="{82A08E3F-05E4-45BD-A860-F3AD177386B6}"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ostit Notes with solid fill"/>
        </a:ext>
      </dgm:extLst>
    </dgm:pt>
    <dgm:pt modelId="{85DBF937-65A7-4B54-BCF1-D80609471238}" type="pres">
      <dgm:prSet presAssocID="{82A08E3F-05E4-45BD-A860-F3AD177386B6}" presName="spaceRect" presStyleCnt="0"/>
      <dgm:spPr/>
    </dgm:pt>
    <dgm:pt modelId="{DFF85D8E-D948-4585-9375-E8419956AC48}" type="pres">
      <dgm:prSet presAssocID="{82A08E3F-05E4-45BD-A860-F3AD177386B6}" presName="parTx" presStyleLbl="revTx" presStyleIdx="2" presStyleCnt="3">
        <dgm:presLayoutVars>
          <dgm:chMax val="0"/>
          <dgm:chPref val="0"/>
        </dgm:presLayoutVars>
      </dgm:prSet>
      <dgm:spPr/>
    </dgm:pt>
  </dgm:ptLst>
  <dgm:cxnLst>
    <dgm:cxn modelId="{C74D692C-CF7A-4C43-9E31-F926AF72C278}" type="presOf" srcId="{FCD7C0EF-C3FC-4FCF-90E7-A0CE37C14DFD}" destId="{F8B271BC-8ADC-4C8F-A684-C7512BECD24F}" srcOrd="0" destOrd="0" presId="urn:microsoft.com/office/officeart/2018/2/layout/IconVerticalSolidList"/>
    <dgm:cxn modelId="{5950D931-79B1-47B8-9A3C-DC6EAE149EB8}" srcId="{F733276F-1C02-45D8-87CB-D21E6EC4EFEB}" destId="{FCD7C0EF-C3FC-4FCF-90E7-A0CE37C14DFD}" srcOrd="1" destOrd="0" parTransId="{93F7043B-A837-495A-A4E5-5567390461C4}" sibTransId="{AE7CABF4-D877-4568-A7F8-4EA550596157}"/>
    <dgm:cxn modelId="{D020C95E-721B-497E-8C04-1A4843C5AB31}" srcId="{F733276F-1C02-45D8-87CB-D21E6EC4EFEB}" destId="{82A08E3F-05E4-45BD-A860-F3AD177386B6}" srcOrd="2" destOrd="0" parTransId="{41B694AF-FB0D-4B3D-8D10-338954B8A361}" sibTransId="{14E8AAE4-6D2A-4720-B194-D9488584854B}"/>
    <dgm:cxn modelId="{57481461-550B-4CC6-AAF7-9C977FE05A84}" type="presOf" srcId="{82A08E3F-05E4-45BD-A860-F3AD177386B6}" destId="{DFF85D8E-D948-4585-9375-E8419956AC48}" srcOrd="0" destOrd="0" presId="urn:microsoft.com/office/officeart/2018/2/layout/IconVerticalSolidList"/>
    <dgm:cxn modelId="{5DF8B842-3CD0-4049-B91E-2A818134645C}" type="presOf" srcId="{DC5E77EC-DB26-4D8D-AA19-D54287B218C6}" destId="{A5649D91-D292-4D99-A5E7-9400CF005E14}" srcOrd="0" destOrd="0" presId="urn:microsoft.com/office/officeart/2018/2/layout/IconVerticalSolidList"/>
    <dgm:cxn modelId="{A96DB3AC-9779-45E8-9115-7D999A2FE768}" type="presOf" srcId="{F733276F-1C02-45D8-87CB-D21E6EC4EFEB}" destId="{761BB028-E7CD-4D36-B819-14D7D6495813}" srcOrd="0" destOrd="0" presId="urn:microsoft.com/office/officeart/2018/2/layout/IconVerticalSolidList"/>
    <dgm:cxn modelId="{2A6F43D1-5F73-449F-A7D7-B66DD12F9BC9}" srcId="{F733276F-1C02-45D8-87CB-D21E6EC4EFEB}" destId="{DC5E77EC-DB26-4D8D-AA19-D54287B218C6}" srcOrd="0" destOrd="0" parTransId="{ADE7C51D-82A7-4F27-8FBE-9A9EBC074DC1}" sibTransId="{FF50EEFA-CF8C-4CF4-AB07-919A6269F5BE}"/>
    <dgm:cxn modelId="{A6E16907-832F-4961-8A09-EF0D28AD2183}" type="presParOf" srcId="{761BB028-E7CD-4D36-B819-14D7D6495813}" destId="{77276166-3086-4B8C-8730-86375BF69546}" srcOrd="0" destOrd="0" presId="urn:microsoft.com/office/officeart/2018/2/layout/IconVerticalSolidList"/>
    <dgm:cxn modelId="{C1E2451B-067B-4AC3-9688-C598F02CA654}" type="presParOf" srcId="{77276166-3086-4B8C-8730-86375BF69546}" destId="{E0F6843F-1F99-4448-BBCF-242345DDF5E7}" srcOrd="0" destOrd="0" presId="urn:microsoft.com/office/officeart/2018/2/layout/IconVerticalSolidList"/>
    <dgm:cxn modelId="{0C07E41D-4E7E-4D0C-B4EA-1F43B4F4F9DA}" type="presParOf" srcId="{77276166-3086-4B8C-8730-86375BF69546}" destId="{130404BF-A276-4920-A48A-8F030D5A241E}" srcOrd="1" destOrd="0" presId="urn:microsoft.com/office/officeart/2018/2/layout/IconVerticalSolidList"/>
    <dgm:cxn modelId="{956D8B83-C6B9-4E40-AEA9-D99F0486752B}" type="presParOf" srcId="{77276166-3086-4B8C-8730-86375BF69546}" destId="{21434844-4DFD-4425-9F74-FDADFD94E0F2}" srcOrd="2" destOrd="0" presId="urn:microsoft.com/office/officeart/2018/2/layout/IconVerticalSolidList"/>
    <dgm:cxn modelId="{3CC5ACE4-811A-4E30-9776-9F9E89FA0D40}" type="presParOf" srcId="{77276166-3086-4B8C-8730-86375BF69546}" destId="{A5649D91-D292-4D99-A5E7-9400CF005E14}" srcOrd="3" destOrd="0" presId="urn:microsoft.com/office/officeart/2018/2/layout/IconVerticalSolidList"/>
    <dgm:cxn modelId="{DAE45EE6-C01B-4E50-940E-592FCA31E70A}" type="presParOf" srcId="{761BB028-E7CD-4D36-B819-14D7D6495813}" destId="{527DF390-7E34-432A-ADAE-EC3BD7411EFB}" srcOrd="1" destOrd="0" presId="urn:microsoft.com/office/officeart/2018/2/layout/IconVerticalSolidList"/>
    <dgm:cxn modelId="{2398B67D-D92E-4A6A-9CEE-6223904678C7}" type="presParOf" srcId="{761BB028-E7CD-4D36-B819-14D7D6495813}" destId="{038CF0C6-1EFB-497E-B788-22FBAD336023}" srcOrd="2" destOrd="0" presId="urn:microsoft.com/office/officeart/2018/2/layout/IconVerticalSolidList"/>
    <dgm:cxn modelId="{41DB953D-2222-4D71-8ED3-D16555E1B652}" type="presParOf" srcId="{038CF0C6-1EFB-497E-B788-22FBAD336023}" destId="{4931FBC0-56C2-437A-91A2-88EFCC116538}" srcOrd="0" destOrd="0" presId="urn:microsoft.com/office/officeart/2018/2/layout/IconVerticalSolidList"/>
    <dgm:cxn modelId="{37BD93FF-AB4E-43BD-AB58-726CC7E915C6}" type="presParOf" srcId="{038CF0C6-1EFB-497E-B788-22FBAD336023}" destId="{B0D2FDB2-0379-4AAF-913F-EC450BF52BBC}" srcOrd="1" destOrd="0" presId="urn:microsoft.com/office/officeart/2018/2/layout/IconVerticalSolidList"/>
    <dgm:cxn modelId="{D9DD47C0-7EC7-4CE8-99D0-1D16982AF007}" type="presParOf" srcId="{038CF0C6-1EFB-497E-B788-22FBAD336023}" destId="{452C5A56-08B2-4883-AA41-A4EF20B36C78}" srcOrd="2" destOrd="0" presId="urn:microsoft.com/office/officeart/2018/2/layout/IconVerticalSolidList"/>
    <dgm:cxn modelId="{D04C61C7-6314-4B9F-9E48-96166E080638}" type="presParOf" srcId="{038CF0C6-1EFB-497E-B788-22FBAD336023}" destId="{F8B271BC-8ADC-4C8F-A684-C7512BECD24F}" srcOrd="3" destOrd="0" presId="urn:microsoft.com/office/officeart/2018/2/layout/IconVerticalSolidList"/>
    <dgm:cxn modelId="{5CADE1FC-EAB8-4385-8B16-F6EAAF1FEFCA}" type="presParOf" srcId="{761BB028-E7CD-4D36-B819-14D7D6495813}" destId="{48EBC18F-8D87-4044-825F-CB3DB3CEC229}" srcOrd="3" destOrd="0" presId="urn:microsoft.com/office/officeart/2018/2/layout/IconVerticalSolidList"/>
    <dgm:cxn modelId="{CCA4DEE7-1C5D-4656-BAC9-43CDC880EEA5}" type="presParOf" srcId="{761BB028-E7CD-4D36-B819-14D7D6495813}" destId="{92F357D8-94A1-42E9-BA29-FC842B69F19B}" srcOrd="4" destOrd="0" presId="urn:microsoft.com/office/officeart/2018/2/layout/IconVerticalSolidList"/>
    <dgm:cxn modelId="{6C7366F2-6B95-4911-A6F1-36BA15B369AF}" type="presParOf" srcId="{92F357D8-94A1-42E9-BA29-FC842B69F19B}" destId="{405464A4-10C2-4DE2-941E-8BCC92B0F1AE}" srcOrd="0" destOrd="0" presId="urn:microsoft.com/office/officeart/2018/2/layout/IconVerticalSolidList"/>
    <dgm:cxn modelId="{58F6AC9F-2100-496A-956D-E8CF0B02387E}" type="presParOf" srcId="{92F357D8-94A1-42E9-BA29-FC842B69F19B}" destId="{21DFBFAE-E0FA-4299-A2FF-142139F9A48E}" srcOrd="1" destOrd="0" presId="urn:microsoft.com/office/officeart/2018/2/layout/IconVerticalSolidList"/>
    <dgm:cxn modelId="{FEA441C8-2E2A-428E-936B-D2F126002486}" type="presParOf" srcId="{92F357D8-94A1-42E9-BA29-FC842B69F19B}" destId="{85DBF937-65A7-4B54-BCF1-D80609471238}" srcOrd="2" destOrd="0" presId="urn:microsoft.com/office/officeart/2018/2/layout/IconVerticalSolidList"/>
    <dgm:cxn modelId="{F82F780F-5A61-48B3-8F09-CB9989FE60A4}" type="presParOf" srcId="{92F357D8-94A1-42E9-BA29-FC842B69F19B}" destId="{DFF85D8E-D948-4585-9375-E8419956AC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733276F-1C02-45D8-87CB-D21E6EC4EFEB}"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C5E77EC-DB26-4D8D-AA19-D54287B218C6}">
      <dgm:prSet custT="1"/>
      <dgm:spPr/>
      <dgm:t>
        <a:bodyPr/>
        <a:lstStyle/>
        <a:p>
          <a:pPr>
            <a:lnSpc>
              <a:spcPct val="100000"/>
            </a:lnSpc>
          </a:pPr>
          <a:r>
            <a:rPr lang="en-GB" sz="1400">
              <a:solidFill>
                <a:srgbClr val="000000"/>
              </a:solidFill>
              <a:latin typeface="Arial"/>
              <a:cs typeface="Arial"/>
            </a:rPr>
            <a:t>REC Schedule 23, 6.1: </a:t>
          </a:r>
          <a:r>
            <a:rPr lang="en-GB" sz="1400" i="1">
              <a:solidFill>
                <a:srgbClr val="000000"/>
              </a:solidFill>
              <a:latin typeface="Arial"/>
              <a:cs typeface="Arial"/>
            </a:rPr>
            <a:t>‘A Losing Supplier may only raise an Objection where it is permitted to do so in accordance with its Energy Supply Licence</a:t>
          </a:r>
          <a:r>
            <a:rPr lang="en-GB" sz="1400" i="1">
              <a:latin typeface="Arial"/>
              <a:cs typeface="Arial"/>
            </a:rPr>
            <a:t>.’</a:t>
          </a:r>
          <a:endParaRPr lang="en-US" sz="1400">
            <a:latin typeface="Arial"/>
            <a:cs typeface="Arial"/>
          </a:endParaRPr>
        </a:p>
      </dgm:t>
    </dgm:pt>
    <dgm:pt modelId="{ADE7C51D-82A7-4F27-8FBE-9A9EBC074DC1}" type="parTrans" cxnId="{2A6F43D1-5F73-449F-A7D7-B66DD12F9BC9}">
      <dgm:prSet/>
      <dgm:spPr/>
      <dgm:t>
        <a:bodyPr/>
        <a:lstStyle/>
        <a:p>
          <a:endParaRPr lang="en-US" sz="1400"/>
        </a:p>
      </dgm:t>
    </dgm:pt>
    <dgm:pt modelId="{FF50EEFA-CF8C-4CF4-AB07-919A6269F5BE}" type="sibTrans" cxnId="{2A6F43D1-5F73-449F-A7D7-B66DD12F9BC9}">
      <dgm:prSet/>
      <dgm:spPr/>
      <dgm:t>
        <a:bodyPr/>
        <a:lstStyle/>
        <a:p>
          <a:endParaRPr lang="en-US" sz="1400"/>
        </a:p>
      </dgm:t>
    </dgm:pt>
    <dgm:pt modelId="{FCD7C0EF-C3FC-4FCF-90E7-A0CE37C14DFD}">
      <dgm:prSet custT="1"/>
      <dgm:spPr/>
      <dgm:t>
        <a:bodyPr/>
        <a:lstStyle/>
        <a:p>
          <a:pPr>
            <a:lnSpc>
              <a:spcPct val="100000"/>
            </a:lnSpc>
          </a:pPr>
          <a:r>
            <a:rPr lang="en-GB" sz="1400">
              <a:latin typeface="Arial"/>
              <a:cs typeface="Arial"/>
            </a:rPr>
            <a:t>Standard Licence Conditions for Electricity and Gas Suppliers, Condition 14.2(a) allows the use of Objections where for a Non-Domestic Customer: </a:t>
          </a:r>
          <a:r>
            <a:rPr lang="en-GB" sz="1400" i="1">
              <a:latin typeface="Arial"/>
              <a:cs typeface="Arial"/>
            </a:rPr>
            <a:t>‘the licensee’s Contract with that customer for the supply of Electricity/Gas to the premises includes a term which allows the licensee to prevent the Proposed Supplier Transfer; and may be relied upon in the circumstances arising at that time’</a:t>
          </a:r>
        </a:p>
      </dgm:t>
    </dgm:pt>
    <dgm:pt modelId="{93F7043B-A837-495A-A4E5-5567390461C4}" type="parTrans" cxnId="{5950D931-79B1-47B8-9A3C-DC6EAE149EB8}">
      <dgm:prSet/>
      <dgm:spPr/>
      <dgm:t>
        <a:bodyPr/>
        <a:lstStyle/>
        <a:p>
          <a:endParaRPr lang="en-US" sz="1400"/>
        </a:p>
      </dgm:t>
    </dgm:pt>
    <dgm:pt modelId="{AE7CABF4-D877-4568-A7F8-4EA550596157}" type="sibTrans" cxnId="{5950D931-79B1-47B8-9A3C-DC6EAE149EB8}">
      <dgm:prSet/>
      <dgm:spPr/>
      <dgm:t>
        <a:bodyPr/>
        <a:lstStyle/>
        <a:p>
          <a:endParaRPr lang="en-US" sz="1400"/>
        </a:p>
      </dgm:t>
    </dgm:pt>
    <dgm:pt modelId="{82A08E3F-05E4-45BD-A860-F3AD177386B6}">
      <dgm:prSet custT="1"/>
      <dgm:spPr/>
      <dgm:t>
        <a:bodyPr/>
        <a:lstStyle/>
        <a:p>
          <a:pPr>
            <a:lnSpc>
              <a:spcPct val="100000"/>
            </a:lnSpc>
          </a:pPr>
          <a:r>
            <a:rPr lang="en-GB" sz="1400">
              <a:latin typeface="Arial"/>
              <a:cs typeface="Arial"/>
            </a:rPr>
            <a:t>In summary: Objections can </a:t>
          </a:r>
          <a:r>
            <a:rPr lang="en-GB" sz="1400" b="1" u="sng">
              <a:latin typeface="Arial"/>
              <a:cs typeface="Arial"/>
            </a:rPr>
            <a:t>only</a:t>
          </a:r>
          <a:r>
            <a:rPr lang="en-GB" sz="1400">
              <a:latin typeface="Arial"/>
              <a:cs typeface="Arial"/>
            </a:rPr>
            <a:t> be used when:</a:t>
          </a:r>
        </a:p>
        <a:p>
          <a:pPr>
            <a:lnSpc>
              <a:spcPct val="100000"/>
            </a:lnSpc>
          </a:pPr>
          <a:r>
            <a:rPr lang="en-GB" sz="1200">
              <a:latin typeface="Arial"/>
              <a:cs typeface="Arial"/>
            </a:rPr>
            <a:t>the Losing Supplier has a contract with a customer, the terms of which allows them to object; or</a:t>
          </a:r>
        </a:p>
        <a:p>
          <a:pPr>
            <a:lnSpc>
              <a:spcPct val="100000"/>
            </a:lnSpc>
          </a:pPr>
          <a:r>
            <a:rPr lang="en-GB" sz="1200">
              <a:latin typeface="Arial"/>
              <a:cs typeface="Arial"/>
            </a:rPr>
            <a:t>the customer has outstanding charges that do not relate to a dispute or a failure of Losing Supplier to take appropriate action, and cannot be transferred to the Gaining Supplier under the Debt Assignment Protocol.</a:t>
          </a:r>
          <a:endParaRPr lang="en-US" sz="1200">
            <a:latin typeface="Arial"/>
            <a:cs typeface="Arial"/>
          </a:endParaRPr>
        </a:p>
      </dgm:t>
    </dgm:pt>
    <dgm:pt modelId="{41B694AF-FB0D-4B3D-8D10-338954B8A361}" type="parTrans" cxnId="{D020C95E-721B-497E-8C04-1A4843C5AB31}">
      <dgm:prSet/>
      <dgm:spPr/>
      <dgm:t>
        <a:bodyPr/>
        <a:lstStyle/>
        <a:p>
          <a:endParaRPr lang="en-US" sz="1400"/>
        </a:p>
      </dgm:t>
    </dgm:pt>
    <dgm:pt modelId="{14E8AAE4-6D2A-4720-B194-D9488584854B}" type="sibTrans" cxnId="{D020C95E-721B-497E-8C04-1A4843C5AB31}">
      <dgm:prSet/>
      <dgm:spPr/>
      <dgm:t>
        <a:bodyPr/>
        <a:lstStyle/>
        <a:p>
          <a:endParaRPr lang="en-US" sz="1400"/>
        </a:p>
      </dgm:t>
    </dgm:pt>
    <dgm:pt modelId="{A0AB403C-2685-46B8-95AB-345170530E14}">
      <dgm:prSet custT="1"/>
      <dgm:spPr/>
      <dgm:t>
        <a:bodyPr/>
        <a:lstStyle/>
        <a:p>
          <a:pPr rtl="0">
            <a:lnSpc>
              <a:spcPct val="100000"/>
            </a:lnSpc>
          </a:pPr>
          <a:r>
            <a:rPr lang="en-GB" sz="1400">
              <a:latin typeface="Arial"/>
              <a:cs typeface="Arial"/>
            </a:rPr>
            <a:t>Standard Licence Conditions for Electricity and Gas Suppliers, Condition 14.4 (a) allows the use of Objections where for a Domestic Customers: </a:t>
          </a:r>
          <a:r>
            <a:rPr lang="en-GB" sz="1400" i="1">
              <a:latin typeface="Arial"/>
              <a:cs typeface="Arial"/>
            </a:rPr>
            <a:t>‘subject to paragraphs 14.5 and 14.7, if at the time the request is made Outstanding Charges are due to the licensee from that Domestic Customer’</a:t>
          </a:r>
        </a:p>
      </dgm:t>
    </dgm:pt>
    <dgm:pt modelId="{9ED58054-DED5-47D7-9B35-FE6DA7D13F8E}" type="parTrans" cxnId="{805600E5-732D-4A14-82BA-A0D50E9A645E}">
      <dgm:prSet/>
      <dgm:spPr/>
      <dgm:t>
        <a:bodyPr/>
        <a:lstStyle/>
        <a:p>
          <a:endParaRPr lang="en-GB" sz="1400"/>
        </a:p>
      </dgm:t>
    </dgm:pt>
    <dgm:pt modelId="{5710FA34-43B2-4D1C-8320-A6A1E4B687CB}" type="sibTrans" cxnId="{805600E5-732D-4A14-82BA-A0D50E9A645E}">
      <dgm:prSet/>
      <dgm:spPr/>
      <dgm:t>
        <a:bodyPr/>
        <a:lstStyle/>
        <a:p>
          <a:endParaRPr lang="en-GB" sz="1400"/>
        </a:p>
      </dgm:t>
    </dgm:pt>
    <dgm:pt modelId="{761BB028-E7CD-4D36-B819-14D7D6495813}" type="pres">
      <dgm:prSet presAssocID="{F733276F-1C02-45D8-87CB-D21E6EC4EFEB}" presName="root" presStyleCnt="0">
        <dgm:presLayoutVars>
          <dgm:dir/>
          <dgm:resizeHandles val="exact"/>
        </dgm:presLayoutVars>
      </dgm:prSet>
      <dgm:spPr/>
    </dgm:pt>
    <dgm:pt modelId="{77276166-3086-4B8C-8730-86375BF69546}" type="pres">
      <dgm:prSet presAssocID="{DC5E77EC-DB26-4D8D-AA19-D54287B218C6}" presName="compNode" presStyleCnt="0"/>
      <dgm:spPr/>
    </dgm:pt>
    <dgm:pt modelId="{E0F6843F-1F99-4448-BBCF-242345DDF5E7}" type="pres">
      <dgm:prSet presAssocID="{DC5E77EC-DB26-4D8D-AA19-D54287B218C6}" presName="bgRect" presStyleLbl="bgShp" presStyleIdx="0" presStyleCnt="4"/>
      <dgm:spPr>
        <a:solidFill>
          <a:schemeClr val="accent3"/>
        </a:solidFill>
      </dgm:spPr>
    </dgm:pt>
    <dgm:pt modelId="{130404BF-A276-4920-A48A-8F030D5A241E}" type="pres">
      <dgm:prSet presAssocID="{DC5E77EC-DB26-4D8D-AA19-D54287B218C6}"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wer with solid fill"/>
        </a:ext>
      </dgm:extLst>
    </dgm:pt>
    <dgm:pt modelId="{21434844-4DFD-4425-9F74-FDADFD94E0F2}" type="pres">
      <dgm:prSet presAssocID="{DC5E77EC-DB26-4D8D-AA19-D54287B218C6}" presName="spaceRect" presStyleCnt="0"/>
      <dgm:spPr/>
    </dgm:pt>
    <dgm:pt modelId="{A5649D91-D292-4D99-A5E7-9400CF005E14}" type="pres">
      <dgm:prSet presAssocID="{DC5E77EC-DB26-4D8D-AA19-D54287B218C6}" presName="parTx" presStyleLbl="revTx" presStyleIdx="0" presStyleCnt="4">
        <dgm:presLayoutVars>
          <dgm:chMax val="0"/>
          <dgm:chPref val="0"/>
        </dgm:presLayoutVars>
      </dgm:prSet>
      <dgm:spPr/>
    </dgm:pt>
    <dgm:pt modelId="{527DF390-7E34-432A-ADAE-EC3BD7411EFB}" type="pres">
      <dgm:prSet presAssocID="{FF50EEFA-CF8C-4CF4-AB07-919A6269F5BE}" presName="sibTrans" presStyleCnt="0"/>
      <dgm:spPr/>
    </dgm:pt>
    <dgm:pt modelId="{038CF0C6-1EFB-497E-B788-22FBAD336023}" type="pres">
      <dgm:prSet presAssocID="{FCD7C0EF-C3FC-4FCF-90E7-A0CE37C14DFD}" presName="compNode" presStyleCnt="0"/>
      <dgm:spPr/>
    </dgm:pt>
    <dgm:pt modelId="{4931FBC0-56C2-437A-91A2-88EFCC116538}" type="pres">
      <dgm:prSet presAssocID="{FCD7C0EF-C3FC-4FCF-90E7-A0CE37C14DFD}" presName="bgRect" presStyleLbl="bgShp" presStyleIdx="1" presStyleCnt="4"/>
      <dgm:spPr/>
    </dgm:pt>
    <dgm:pt modelId="{B0D2FDB2-0379-4AAF-913F-EC450BF52BBC}" type="pres">
      <dgm:prSet presAssocID="{FCD7C0EF-C3FC-4FCF-90E7-A0CE37C14DFD}"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ntract with solid fill"/>
        </a:ext>
      </dgm:extLst>
    </dgm:pt>
    <dgm:pt modelId="{452C5A56-08B2-4883-AA41-A4EF20B36C78}" type="pres">
      <dgm:prSet presAssocID="{FCD7C0EF-C3FC-4FCF-90E7-A0CE37C14DFD}" presName="spaceRect" presStyleCnt="0"/>
      <dgm:spPr/>
    </dgm:pt>
    <dgm:pt modelId="{F8B271BC-8ADC-4C8F-A684-C7512BECD24F}" type="pres">
      <dgm:prSet presAssocID="{FCD7C0EF-C3FC-4FCF-90E7-A0CE37C14DFD}" presName="parTx" presStyleLbl="revTx" presStyleIdx="1" presStyleCnt="4" custLinFactNeighborY="-3984">
        <dgm:presLayoutVars>
          <dgm:chMax val="0"/>
          <dgm:chPref val="0"/>
        </dgm:presLayoutVars>
      </dgm:prSet>
      <dgm:spPr/>
    </dgm:pt>
    <dgm:pt modelId="{48EBC18F-8D87-4044-825F-CB3DB3CEC229}" type="pres">
      <dgm:prSet presAssocID="{AE7CABF4-D877-4568-A7F8-4EA550596157}" presName="sibTrans" presStyleCnt="0"/>
      <dgm:spPr/>
    </dgm:pt>
    <dgm:pt modelId="{1ACBC42F-CD4C-4182-8792-508061563322}" type="pres">
      <dgm:prSet presAssocID="{A0AB403C-2685-46B8-95AB-345170530E14}" presName="compNode" presStyleCnt="0"/>
      <dgm:spPr/>
    </dgm:pt>
    <dgm:pt modelId="{C89FD829-5D7F-4558-888E-4777624A23F7}" type="pres">
      <dgm:prSet presAssocID="{A0AB403C-2685-46B8-95AB-345170530E14}" presName="bgRect" presStyleLbl="bgShp" presStyleIdx="2" presStyleCnt="4"/>
      <dgm:spPr/>
    </dgm:pt>
    <dgm:pt modelId="{896EFD3C-31C8-4CBE-88A7-FCEBE7B61A77}" type="pres">
      <dgm:prSet presAssocID="{A0AB403C-2685-46B8-95AB-345170530E14}" presName="iconRect" presStyleLbl="node1" presStyleIdx="2"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ontract with solid fill"/>
        </a:ext>
      </dgm:extLst>
    </dgm:pt>
    <dgm:pt modelId="{E7A6BBE1-DA31-4499-A9AD-CA42C8072579}" type="pres">
      <dgm:prSet presAssocID="{A0AB403C-2685-46B8-95AB-345170530E14}" presName="spaceRect" presStyleCnt="0"/>
      <dgm:spPr/>
    </dgm:pt>
    <dgm:pt modelId="{B3E89107-38C7-41AB-9BF5-D6D3C69AD3F4}" type="pres">
      <dgm:prSet presAssocID="{A0AB403C-2685-46B8-95AB-345170530E14}" presName="parTx" presStyleLbl="revTx" presStyleIdx="2" presStyleCnt="4">
        <dgm:presLayoutVars>
          <dgm:chMax val="0"/>
          <dgm:chPref val="0"/>
        </dgm:presLayoutVars>
      </dgm:prSet>
      <dgm:spPr/>
    </dgm:pt>
    <dgm:pt modelId="{A0CF1390-D7DC-4975-AED6-E3EB549751A9}" type="pres">
      <dgm:prSet presAssocID="{5710FA34-43B2-4D1C-8320-A6A1E4B687CB}" presName="sibTrans" presStyleCnt="0"/>
      <dgm:spPr/>
    </dgm:pt>
    <dgm:pt modelId="{92F357D8-94A1-42E9-BA29-FC842B69F19B}" type="pres">
      <dgm:prSet presAssocID="{82A08E3F-05E4-45BD-A860-F3AD177386B6}" presName="compNode" presStyleCnt="0"/>
      <dgm:spPr/>
    </dgm:pt>
    <dgm:pt modelId="{405464A4-10C2-4DE2-941E-8BCC92B0F1AE}" type="pres">
      <dgm:prSet presAssocID="{82A08E3F-05E4-45BD-A860-F3AD177386B6}" presName="bgRect" presStyleLbl="bgShp" presStyleIdx="3" presStyleCnt="4">
        <dgm:style>
          <a:lnRef idx="2">
            <a:schemeClr val="accent3"/>
          </a:lnRef>
          <a:fillRef idx="1">
            <a:schemeClr val="lt1"/>
          </a:fillRef>
          <a:effectRef idx="0">
            <a:schemeClr val="accent3"/>
          </a:effectRef>
          <a:fontRef idx="minor">
            <a:schemeClr val="dk1"/>
          </a:fontRef>
        </dgm:style>
      </dgm:prSet>
      <dgm:spPr/>
    </dgm:pt>
    <dgm:pt modelId="{21DFBFAE-E0FA-4299-A2FF-142139F9A48E}" type="pres">
      <dgm:prSet presAssocID="{82A08E3F-05E4-45BD-A860-F3AD177386B6}" presName="iconRect" presStyleLbl="node1" presStyleIdx="3"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ostit Notes with solid fill"/>
        </a:ext>
      </dgm:extLst>
    </dgm:pt>
    <dgm:pt modelId="{85DBF937-65A7-4B54-BCF1-D80609471238}" type="pres">
      <dgm:prSet presAssocID="{82A08E3F-05E4-45BD-A860-F3AD177386B6}" presName="spaceRect" presStyleCnt="0"/>
      <dgm:spPr/>
    </dgm:pt>
    <dgm:pt modelId="{DFF85D8E-D948-4585-9375-E8419956AC48}" type="pres">
      <dgm:prSet presAssocID="{82A08E3F-05E4-45BD-A860-F3AD177386B6}" presName="parTx" presStyleLbl="revTx" presStyleIdx="3" presStyleCnt="4" custLinFactNeighborY="-2988">
        <dgm:presLayoutVars>
          <dgm:chMax val="0"/>
          <dgm:chPref val="0"/>
        </dgm:presLayoutVars>
      </dgm:prSet>
      <dgm:spPr/>
    </dgm:pt>
  </dgm:ptLst>
  <dgm:cxnLst>
    <dgm:cxn modelId="{C50E2600-848C-49FD-951D-593C812C6D24}" type="presOf" srcId="{FCD7C0EF-C3FC-4FCF-90E7-A0CE37C14DFD}" destId="{F8B271BC-8ADC-4C8F-A684-C7512BECD24F}" srcOrd="0" destOrd="0" presId="urn:microsoft.com/office/officeart/2018/2/layout/IconVerticalSolidList"/>
    <dgm:cxn modelId="{07BE1523-0DAD-4788-93D8-DDF2FC9B1D70}" type="presOf" srcId="{DC5E77EC-DB26-4D8D-AA19-D54287B218C6}" destId="{A5649D91-D292-4D99-A5E7-9400CF005E14}" srcOrd="0" destOrd="0" presId="urn:microsoft.com/office/officeart/2018/2/layout/IconVerticalSolidList"/>
    <dgm:cxn modelId="{5950D931-79B1-47B8-9A3C-DC6EAE149EB8}" srcId="{F733276F-1C02-45D8-87CB-D21E6EC4EFEB}" destId="{FCD7C0EF-C3FC-4FCF-90E7-A0CE37C14DFD}" srcOrd="1" destOrd="0" parTransId="{93F7043B-A837-495A-A4E5-5567390461C4}" sibTransId="{AE7CABF4-D877-4568-A7F8-4EA550596157}"/>
    <dgm:cxn modelId="{D020C95E-721B-497E-8C04-1A4843C5AB31}" srcId="{F733276F-1C02-45D8-87CB-D21E6EC4EFEB}" destId="{82A08E3F-05E4-45BD-A860-F3AD177386B6}" srcOrd="3" destOrd="0" parTransId="{41B694AF-FB0D-4B3D-8D10-338954B8A361}" sibTransId="{14E8AAE4-6D2A-4720-B194-D9488584854B}"/>
    <dgm:cxn modelId="{9968059A-EF1D-4EA9-AC63-5D67BC2B658D}" type="presOf" srcId="{A0AB403C-2685-46B8-95AB-345170530E14}" destId="{B3E89107-38C7-41AB-9BF5-D6D3C69AD3F4}" srcOrd="0" destOrd="0" presId="urn:microsoft.com/office/officeart/2018/2/layout/IconVerticalSolidList"/>
    <dgm:cxn modelId="{A96DB3AC-9779-45E8-9115-7D999A2FE768}" type="presOf" srcId="{F733276F-1C02-45D8-87CB-D21E6EC4EFEB}" destId="{761BB028-E7CD-4D36-B819-14D7D6495813}" srcOrd="0" destOrd="0" presId="urn:microsoft.com/office/officeart/2018/2/layout/IconVerticalSolidList"/>
    <dgm:cxn modelId="{2A6F43D1-5F73-449F-A7D7-B66DD12F9BC9}" srcId="{F733276F-1C02-45D8-87CB-D21E6EC4EFEB}" destId="{DC5E77EC-DB26-4D8D-AA19-D54287B218C6}" srcOrd="0" destOrd="0" parTransId="{ADE7C51D-82A7-4F27-8FBE-9A9EBC074DC1}" sibTransId="{FF50EEFA-CF8C-4CF4-AB07-919A6269F5BE}"/>
    <dgm:cxn modelId="{805600E5-732D-4A14-82BA-A0D50E9A645E}" srcId="{F733276F-1C02-45D8-87CB-D21E6EC4EFEB}" destId="{A0AB403C-2685-46B8-95AB-345170530E14}" srcOrd="2" destOrd="0" parTransId="{9ED58054-DED5-47D7-9B35-FE6DA7D13F8E}" sibTransId="{5710FA34-43B2-4D1C-8320-A6A1E4B687CB}"/>
    <dgm:cxn modelId="{602615E7-0C10-40F6-A157-956F3DE82C4A}" type="presOf" srcId="{82A08E3F-05E4-45BD-A860-F3AD177386B6}" destId="{DFF85D8E-D948-4585-9375-E8419956AC48}" srcOrd="0" destOrd="0" presId="urn:microsoft.com/office/officeart/2018/2/layout/IconVerticalSolidList"/>
    <dgm:cxn modelId="{CBBABF78-99D1-48C2-8D3B-3E181D7D32E7}" type="presParOf" srcId="{761BB028-E7CD-4D36-B819-14D7D6495813}" destId="{77276166-3086-4B8C-8730-86375BF69546}" srcOrd="0" destOrd="0" presId="urn:microsoft.com/office/officeart/2018/2/layout/IconVerticalSolidList"/>
    <dgm:cxn modelId="{9E24E02A-06C0-4EA3-82A8-E96D7CBA828D}" type="presParOf" srcId="{77276166-3086-4B8C-8730-86375BF69546}" destId="{E0F6843F-1F99-4448-BBCF-242345DDF5E7}" srcOrd="0" destOrd="0" presId="urn:microsoft.com/office/officeart/2018/2/layout/IconVerticalSolidList"/>
    <dgm:cxn modelId="{7811E681-E094-46BC-8C11-D38CC7E9D1AB}" type="presParOf" srcId="{77276166-3086-4B8C-8730-86375BF69546}" destId="{130404BF-A276-4920-A48A-8F030D5A241E}" srcOrd="1" destOrd="0" presId="urn:microsoft.com/office/officeart/2018/2/layout/IconVerticalSolidList"/>
    <dgm:cxn modelId="{3A63095A-8E4D-47CE-975D-C3E0C2CC0C8A}" type="presParOf" srcId="{77276166-3086-4B8C-8730-86375BF69546}" destId="{21434844-4DFD-4425-9F74-FDADFD94E0F2}" srcOrd="2" destOrd="0" presId="urn:microsoft.com/office/officeart/2018/2/layout/IconVerticalSolidList"/>
    <dgm:cxn modelId="{35282E25-98C7-45C7-8F38-8F3CFEB031F8}" type="presParOf" srcId="{77276166-3086-4B8C-8730-86375BF69546}" destId="{A5649D91-D292-4D99-A5E7-9400CF005E14}" srcOrd="3" destOrd="0" presId="urn:microsoft.com/office/officeart/2018/2/layout/IconVerticalSolidList"/>
    <dgm:cxn modelId="{FDC7329D-92F1-433C-BBC5-CC8BF2702289}" type="presParOf" srcId="{761BB028-E7CD-4D36-B819-14D7D6495813}" destId="{527DF390-7E34-432A-ADAE-EC3BD7411EFB}" srcOrd="1" destOrd="0" presId="urn:microsoft.com/office/officeart/2018/2/layout/IconVerticalSolidList"/>
    <dgm:cxn modelId="{2A15D9C8-5483-4A30-B1D1-43C0371A56EE}" type="presParOf" srcId="{761BB028-E7CD-4D36-B819-14D7D6495813}" destId="{038CF0C6-1EFB-497E-B788-22FBAD336023}" srcOrd="2" destOrd="0" presId="urn:microsoft.com/office/officeart/2018/2/layout/IconVerticalSolidList"/>
    <dgm:cxn modelId="{570332EB-85DB-4842-BBA1-9EA6586BEAB6}" type="presParOf" srcId="{038CF0C6-1EFB-497E-B788-22FBAD336023}" destId="{4931FBC0-56C2-437A-91A2-88EFCC116538}" srcOrd="0" destOrd="0" presId="urn:microsoft.com/office/officeart/2018/2/layout/IconVerticalSolidList"/>
    <dgm:cxn modelId="{4DAA0B26-DAE8-412E-B62A-40EF50F14D85}" type="presParOf" srcId="{038CF0C6-1EFB-497E-B788-22FBAD336023}" destId="{B0D2FDB2-0379-4AAF-913F-EC450BF52BBC}" srcOrd="1" destOrd="0" presId="urn:microsoft.com/office/officeart/2018/2/layout/IconVerticalSolidList"/>
    <dgm:cxn modelId="{7B712E49-F2D9-4EE2-8177-82C7505AB130}" type="presParOf" srcId="{038CF0C6-1EFB-497E-B788-22FBAD336023}" destId="{452C5A56-08B2-4883-AA41-A4EF20B36C78}" srcOrd="2" destOrd="0" presId="urn:microsoft.com/office/officeart/2018/2/layout/IconVerticalSolidList"/>
    <dgm:cxn modelId="{C4ABD29C-5306-4D6A-B7EF-3342EDEC365B}" type="presParOf" srcId="{038CF0C6-1EFB-497E-B788-22FBAD336023}" destId="{F8B271BC-8ADC-4C8F-A684-C7512BECD24F}" srcOrd="3" destOrd="0" presId="urn:microsoft.com/office/officeart/2018/2/layout/IconVerticalSolidList"/>
    <dgm:cxn modelId="{B1A32668-5307-421D-BF5E-0CEBED48704C}" type="presParOf" srcId="{761BB028-E7CD-4D36-B819-14D7D6495813}" destId="{48EBC18F-8D87-4044-825F-CB3DB3CEC229}" srcOrd="3" destOrd="0" presId="urn:microsoft.com/office/officeart/2018/2/layout/IconVerticalSolidList"/>
    <dgm:cxn modelId="{81DBB6B4-EBD8-4A8C-AE80-85204CD74742}" type="presParOf" srcId="{761BB028-E7CD-4D36-B819-14D7D6495813}" destId="{1ACBC42F-CD4C-4182-8792-508061563322}" srcOrd="4" destOrd="0" presId="urn:microsoft.com/office/officeart/2018/2/layout/IconVerticalSolidList"/>
    <dgm:cxn modelId="{F327F6A0-8B4A-47A9-9484-BAF7BD8FF713}" type="presParOf" srcId="{1ACBC42F-CD4C-4182-8792-508061563322}" destId="{C89FD829-5D7F-4558-888E-4777624A23F7}" srcOrd="0" destOrd="0" presId="urn:microsoft.com/office/officeart/2018/2/layout/IconVerticalSolidList"/>
    <dgm:cxn modelId="{58DC1B81-AF3D-4404-819C-044F5DCEE87F}" type="presParOf" srcId="{1ACBC42F-CD4C-4182-8792-508061563322}" destId="{896EFD3C-31C8-4CBE-88A7-FCEBE7B61A77}" srcOrd="1" destOrd="0" presId="urn:microsoft.com/office/officeart/2018/2/layout/IconVerticalSolidList"/>
    <dgm:cxn modelId="{A3988F3E-F576-4AE6-BAD6-62528E0E7A19}" type="presParOf" srcId="{1ACBC42F-CD4C-4182-8792-508061563322}" destId="{E7A6BBE1-DA31-4499-A9AD-CA42C8072579}" srcOrd="2" destOrd="0" presId="urn:microsoft.com/office/officeart/2018/2/layout/IconVerticalSolidList"/>
    <dgm:cxn modelId="{D8183C5F-DE46-4423-AD92-B8A418556631}" type="presParOf" srcId="{1ACBC42F-CD4C-4182-8792-508061563322}" destId="{B3E89107-38C7-41AB-9BF5-D6D3C69AD3F4}" srcOrd="3" destOrd="0" presId="urn:microsoft.com/office/officeart/2018/2/layout/IconVerticalSolidList"/>
    <dgm:cxn modelId="{373017F1-3D65-4F8E-A539-50380FF7E366}" type="presParOf" srcId="{761BB028-E7CD-4D36-B819-14D7D6495813}" destId="{A0CF1390-D7DC-4975-AED6-E3EB549751A9}" srcOrd="5" destOrd="0" presId="urn:microsoft.com/office/officeart/2018/2/layout/IconVerticalSolidList"/>
    <dgm:cxn modelId="{8EFB26C3-0CF6-436C-BB78-411BCBF5FAF6}" type="presParOf" srcId="{761BB028-E7CD-4D36-B819-14D7D6495813}" destId="{92F357D8-94A1-42E9-BA29-FC842B69F19B}" srcOrd="6" destOrd="0" presId="urn:microsoft.com/office/officeart/2018/2/layout/IconVerticalSolidList"/>
    <dgm:cxn modelId="{4B17073E-82F6-49F0-8FE6-CD4BCEE67A03}" type="presParOf" srcId="{92F357D8-94A1-42E9-BA29-FC842B69F19B}" destId="{405464A4-10C2-4DE2-941E-8BCC92B0F1AE}" srcOrd="0" destOrd="0" presId="urn:microsoft.com/office/officeart/2018/2/layout/IconVerticalSolidList"/>
    <dgm:cxn modelId="{ADEC4455-FD7F-437B-BF2C-375E3F399336}" type="presParOf" srcId="{92F357D8-94A1-42E9-BA29-FC842B69F19B}" destId="{21DFBFAE-E0FA-4299-A2FF-142139F9A48E}" srcOrd="1" destOrd="0" presId="urn:microsoft.com/office/officeart/2018/2/layout/IconVerticalSolidList"/>
    <dgm:cxn modelId="{A7D8177B-E27B-4521-A47B-48326E3C73D3}" type="presParOf" srcId="{92F357D8-94A1-42E9-BA29-FC842B69F19B}" destId="{85DBF937-65A7-4B54-BCF1-D80609471238}" srcOrd="2" destOrd="0" presId="urn:microsoft.com/office/officeart/2018/2/layout/IconVerticalSolidList"/>
    <dgm:cxn modelId="{C3D68A9E-0ACD-4728-BE8D-B6D4EBE16655}" type="presParOf" srcId="{92F357D8-94A1-42E9-BA29-FC842B69F19B}" destId="{DFF85D8E-D948-4585-9375-E8419956AC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733276F-1C02-45D8-87CB-D21E6EC4EFEB}"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C5E77EC-DB26-4D8D-AA19-D54287B218C6}">
      <dgm:prSet custT="1"/>
      <dgm:spPr/>
      <dgm:t>
        <a:bodyPr/>
        <a:lstStyle/>
        <a:p>
          <a:pPr>
            <a:lnSpc>
              <a:spcPct val="100000"/>
            </a:lnSpc>
          </a:pPr>
          <a:r>
            <a:rPr lang="en-GB" sz="1400">
              <a:solidFill>
                <a:srgbClr val="000000"/>
              </a:solidFill>
              <a:latin typeface="Arial"/>
              <a:cs typeface="Arial"/>
            </a:rPr>
            <a:t>REC Schedule 23, 6.3: </a:t>
          </a:r>
          <a:r>
            <a:rPr lang="en-GB" sz="1400" i="1">
              <a:solidFill>
                <a:srgbClr val="000000"/>
              </a:solidFill>
              <a:latin typeface="Arial"/>
              <a:cs typeface="Arial"/>
            </a:rPr>
            <a:t>‘Where a Losing Supplier raises an Objection to a Pending Registration which has been identified by the Gaining Supplier as relating to a Change of Occupier, the Losing Supplier shall keep (for at least 1 year) a record of the evidence relied upon by the Losing Supplier to justify that it has raised the Objection in accordance with its Energy Supply Licence</a:t>
          </a:r>
          <a:r>
            <a:rPr lang="en-GB" sz="1400" i="1">
              <a:latin typeface="Arial"/>
              <a:cs typeface="Arial"/>
            </a:rPr>
            <a:t>.’</a:t>
          </a:r>
          <a:endParaRPr lang="en-US" sz="1400">
            <a:latin typeface="Arial" panose="020B0604020202020204" pitchFamily="34" charset="0"/>
            <a:cs typeface="Arial" panose="020B0604020202020204" pitchFamily="34" charset="0"/>
          </a:endParaRPr>
        </a:p>
      </dgm:t>
    </dgm:pt>
    <dgm:pt modelId="{ADE7C51D-82A7-4F27-8FBE-9A9EBC074DC1}" type="parTrans" cxnId="{2A6F43D1-5F73-449F-A7D7-B66DD12F9BC9}">
      <dgm:prSet/>
      <dgm:spPr/>
      <dgm:t>
        <a:bodyPr/>
        <a:lstStyle/>
        <a:p>
          <a:endParaRPr lang="en-US" sz="1400"/>
        </a:p>
      </dgm:t>
    </dgm:pt>
    <dgm:pt modelId="{FF50EEFA-CF8C-4CF4-AB07-919A6269F5BE}" type="sibTrans" cxnId="{2A6F43D1-5F73-449F-A7D7-B66DD12F9BC9}">
      <dgm:prSet/>
      <dgm:spPr/>
      <dgm:t>
        <a:bodyPr/>
        <a:lstStyle/>
        <a:p>
          <a:endParaRPr lang="en-US" sz="1400"/>
        </a:p>
      </dgm:t>
    </dgm:pt>
    <dgm:pt modelId="{82A08E3F-05E4-45BD-A860-F3AD177386B6}">
      <dgm:prSet custT="1"/>
      <dgm:spPr/>
      <dgm:t>
        <a:bodyPr/>
        <a:lstStyle/>
        <a:p>
          <a:pPr rtl="0">
            <a:lnSpc>
              <a:spcPct val="100000"/>
            </a:lnSpc>
          </a:pPr>
          <a:r>
            <a:rPr lang="en-US" sz="1400">
              <a:latin typeface="Arial"/>
              <a:cs typeface="Arial"/>
            </a:rPr>
            <a:t>Please note that the Code Manager may request this eviden</a:t>
          </a:r>
          <a:r>
            <a:rPr lang="en-US" sz="1400">
              <a:solidFill>
                <a:schemeClr val="tx1"/>
              </a:solidFill>
              <a:latin typeface="Arial"/>
              <a:cs typeface="Arial"/>
            </a:rPr>
            <a:t>ce to validate the appropriateness of the Objection.</a:t>
          </a:r>
          <a:endParaRPr lang="en-US" sz="1400" strike="sngStrike">
            <a:solidFill>
              <a:schemeClr val="tx1"/>
            </a:solidFill>
            <a:latin typeface="Arial"/>
            <a:cs typeface="Arial"/>
          </a:endParaRPr>
        </a:p>
      </dgm:t>
    </dgm:pt>
    <dgm:pt modelId="{14E8AAE4-6D2A-4720-B194-D9488584854B}" type="sibTrans" cxnId="{D020C95E-721B-497E-8C04-1A4843C5AB31}">
      <dgm:prSet/>
      <dgm:spPr/>
      <dgm:t>
        <a:bodyPr/>
        <a:lstStyle/>
        <a:p>
          <a:endParaRPr lang="en-US" sz="1400"/>
        </a:p>
      </dgm:t>
    </dgm:pt>
    <dgm:pt modelId="{41B694AF-FB0D-4B3D-8D10-338954B8A361}" type="parTrans" cxnId="{D020C95E-721B-497E-8C04-1A4843C5AB31}">
      <dgm:prSet/>
      <dgm:spPr/>
      <dgm:t>
        <a:bodyPr/>
        <a:lstStyle/>
        <a:p>
          <a:endParaRPr lang="en-US" sz="1400"/>
        </a:p>
      </dgm:t>
    </dgm:pt>
    <dgm:pt modelId="{761BB028-E7CD-4D36-B819-14D7D6495813}" type="pres">
      <dgm:prSet presAssocID="{F733276F-1C02-45D8-87CB-D21E6EC4EFEB}" presName="root" presStyleCnt="0">
        <dgm:presLayoutVars>
          <dgm:dir/>
          <dgm:resizeHandles val="exact"/>
        </dgm:presLayoutVars>
      </dgm:prSet>
      <dgm:spPr/>
    </dgm:pt>
    <dgm:pt modelId="{77276166-3086-4B8C-8730-86375BF69546}" type="pres">
      <dgm:prSet presAssocID="{DC5E77EC-DB26-4D8D-AA19-D54287B218C6}" presName="compNode" presStyleCnt="0"/>
      <dgm:spPr/>
    </dgm:pt>
    <dgm:pt modelId="{E0F6843F-1F99-4448-BBCF-242345DDF5E7}" type="pres">
      <dgm:prSet presAssocID="{DC5E77EC-DB26-4D8D-AA19-D54287B218C6}" presName="bgRect" presStyleLbl="bgShp" presStyleIdx="0" presStyleCnt="2"/>
      <dgm:spPr>
        <a:solidFill>
          <a:schemeClr val="accent3"/>
        </a:solidFill>
      </dgm:spPr>
    </dgm:pt>
    <dgm:pt modelId="{130404BF-A276-4920-A48A-8F030D5A241E}" type="pres">
      <dgm:prSet presAssocID="{DC5E77EC-DB26-4D8D-AA19-D54287B218C6}"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wer with solid fill"/>
        </a:ext>
      </dgm:extLst>
    </dgm:pt>
    <dgm:pt modelId="{21434844-4DFD-4425-9F74-FDADFD94E0F2}" type="pres">
      <dgm:prSet presAssocID="{DC5E77EC-DB26-4D8D-AA19-D54287B218C6}" presName="spaceRect" presStyleCnt="0"/>
      <dgm:spPr/>
    </dgm:pt>
    <dgm:pt modelId="{A5649D91-D292-4D99-A5E7-9400CF005E14}" type="pres">
      <dgm:prSet presAssocID="{DC5E77EC-DB26-4D8D-AA19-D54287B218C6}" presName="parTx" presStyleLbl="revTx" presStyleIdx="0" presStyleCnt="2" custScaleX="100000">
        <dgm:presLayoutVars>
          <dgm:chMax val="0"/>
          <dgm:chPref val="0"/>
        </dgm:presLayoutVars>
      </dgm:prSet>
      <dgm:spPr/>
    </dgm:pt>
    <dgm:pt modelId="{527DF390-7E34-432A-ADAE-EC3BD7411EFB}" type="pres">
      <dgm:prSet presAssocID="{FF50EEFA-CF8C-4CF4-AB07-919A6269F5BE}" presName="sibTrans" presStyleCnt="0"/>
      <dgm:spPr/>
    </dgm:pt>
    <dgm:pt modelId="{92F357D8-94A1-42E9-BA29-FC842B69F19B}" type="pres">
      <dgm:prSet presAssocID="{82A08E3F-05E4-45BD-A860-F3AD177386B6}" presName="compNode" presStyleCnt="0"/>
      <dgm:spPr/>
    </dgm:pt>
    <dgm:pt modelId="{405464A4-10C2-4DE2-941E-8BCC92B0F1AE}" type="pres">
      <dgm:prSet presAssocID="{82A08E3F-05E4-45BD-A860-F3AD177386B6}" presName="bgRect" presStyleLbl="bgShp" presStyleIdx="1" presStyleCnt="2">
        <dgm:style>
          <a:lnRef idx="2">
            <a:schemeClr val="accent3"/>
          </a:lnRef>
          <a:fillRef idx="1">
            <a:schemeClr val="lt1"/>
          </a:fillRef>
          <a:effectRef idx="0">
            <a:schemeClr val="accent3"/>
          </a:effectRef>
          <a:fontRef idx="minor">
            <a:schemeClr val="dk1"/>
          </a:fontRef>
        </dgm:style>
      </dgm:prSet>
      <dgm:spPr/>
    </dgm:pt>
    <dgm:pt modelId="{21DFBFAE-E0FA-4299-A2FF-142139F9A48E}" type="pres">
      <dgm:prSet presAssocID="{82A08E3F-05E4-45BD-A860-F3AD177386B6}" presName="iconRect" presStyleLbl="node1" presStyleIdx="1" presStyleCnt="2"/>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Postit Notes with solid fill"/>
        </a:ext>
      </dgm:extLst>
    </dgm:pt>
    <dgm:pt modelId="{85DBF937-65A7-4B54-BCF1-D80609471238}" type="pres">
      <dgm:prSet presAssocID="{82A08E3F-05E4-45BD-A860-F3AD177386B6}" presName="spaceRect" presStyleCnt="0"/>
      <dgm:spPr/>
    </dgm:pt>
    <dgm:pt modelId="{DFF85D8E-D948-4585-9375-E8419956AC48}" type="pres">
      <dgm:prSet presAssocID="{82A08E3F-05E4-45BD-A860-F3AD177386B6}" presName="parTx" presStyleLbl="revTx" presStyleIdx="1" presStyleCnt="2">
        <dgm:presLayoutVars>
          <dgm:chMax val="0"/>
          <dgm:chPref val="0"/>
        </dgm:presLayoutVars>
      </dgm:prSet>
      <dgm:spPr/>
    </dgm:pt>
  </dgm:ptLst>
  <dgm:cxnLst>
    <dgm:cxn modelId="{D020C95E-721B-497E-8C04-1A4843C5AB31}" srcId="{F733276F-1C02-45D8-87CB-D21E6EC4EFEB}" destId="{82A08E3F-05E4-45BD-A860-F3AD177386B6}" srcOrd="1" destOrd="0" parTransId="{41B694AF-FB0D-4B3D-8D10-338954B8A361}" sibTransId="{14E8AAE4-6D2A-4720-B194-D9488584854B}"/>
    <dgm:cxn modelId="{57481461-550B-4CC6-AAF7-9C977FE05A84}" type="presOf" srcId="{82A08E3F-05E4-45BD-A860-F3AD177386B6}" destId="{DFF85D8E-D948-4585-9375-E8419956AC48}" srcOrd="0" destOrd="0" presId="urn:microsoft.com/office/officeart/2018/2/layout/IconVerticalSolidList"/>
    <dgm:cxn modelId="{5DF8B842-3CD0-4049-B91E-2A818134645C}" type="presOf" srcId="{DC5E77EC-DB26-4D8D-AA19-D54287B218C6}" destId="{A5649D91-D292-4D99-A5E7-9400CF005E14}" srcOrd="0" destOrd="0" presId="urn:microsoft.com/office/officeart/2018/2/layout/IconVerticalSolidList"/>
    <dgm:cxn modelId="{A96DB3AC-9779-45E8-9115-7D999A2FE768}" type="presOf" srcId="{F733276F-1C02-45D8-87CB-D21E6EC4EFEB}" destId="{761BB028-E7CD-4D36-B819-14D7D6495813}" srcOrd="0" destOrd="0" presId="urn:microsoft.com/office/officeart/2018/2/layout/IconVerticalSolidList"/>
    <dgm:cxn modelId="{2A6F43D1-5F73-449F-A7D7-B66DD12F9BC9}" srcId="{F733276F-1C02-45D8-87CB-D21E6EC4EFEB}" destId="{DC5E77EC-DB26-4D8D-AA19-D54287B218C6}" srcOrd="0" destOrd="0" parTransId="{ADE7C51D-82A7-4F27-8FBE-9A9EBC074DC1}" sibTransId="{FF50EEFA-CF8C-4CF4-AB07-919A6269F5BE}"/>
    <dgm:cxn modelId="{A6E16907-832F-4961-8A09-EF0D28AD2183}" type="presParOf" srcId="{761BB028-E7CD-4D36-B819-14D7D6495813}" destId="{77276166-3086-4B8C-8730-86375BF69546}" srcOrd="0" destOrd="0" presId="urn:microsoft.com/office/officeart/2018/2/layout/IconVerticalSolidList"/>
    <dgm:cxn modelId="{C1E2451B-067B-4AC3-9688-C598F02CA654}" type="presParOf" srcId="{77276166-3086-4B8C-8730-86375BF69546}" destId="{E0F6843F-1F99-4448-BBCF-242345DDF5E7}" srcOrd="0" destOrd="0" presId="urn:microsoft.com/office/officeart/2018/2/layout/IconVerticalSolidList"/>
    <dgm:cxn modelId="{0C07E41D-4E7E-4D0C-B4EA-1F43B4F4F9DA}" type="presParOf" srcId="{77276166-3086-4B8C-8730-86375BF69546}" destId="{130404BF-A276-4920-A48A-8F030D5A241E}" srcOrd="1" destOrd="0" presId="urn:microsoft.com/office/officeart/2018/2/layout/IconVerticalSolidList"/>
    <dgm:cxn modelId="{956D8B83-C6B9-4E40-AEA9-D99F0486752B}" type="presParOf" srcId="{77276166-3086-4B8C-8730-86375BF69546}" destId="{21434844-4DFD-4425-9F74-FDADFD94E0F2}" srcOrd="2" destOrd="0" presId="urn:microsoft.com/office/officeart/2018/2/layout/IconVerticalSolidList"/>
    <dgm:cxn modelId="{3CC5ACE4-811A-4E30-9776-9F9E89FA0D40}" type="presParOf" srcId="{77276166-3086-4B8C-8730-86375BF69546}" destId="{A5649D91-D292-4D99-A5E7-9400CF005E14}" srcOrd="3" destOrd="0" presId="urn:microsoft.com/office/officeart/2018/2/layout/IconVerticalSolidList"/>
    <dgm:cxn modelId="{DAE45EE6-C01B-4E50-940E-592FCA31E70A}" type="presParOf" srcId="{761BB028-E7CD-4D36-B819-14D7D6495813}" destId="{527DF390-7E34-432A-ADAE-EC3BD7411EFB}" srcOrd="1" destOrd="0" presId="urn:microsoft.com/office/officeart/2018/2/layout/IconVerticalSolidList"/>
    <dgm:cxn modelId="{CCA4DEE7-1C5D-4656-BAC9-43CDC880EEA5}" type="presParOf" srcId="{761BB028-E7CD-4D36-B819-14D7D6495813}" destId="{92F357D8-94A1-42E9-BA29-FC842B69F19B}" srcOrd="2" destOrd="0" presId="urn:microsoft.com/office/officeart/2018/2/layout/IconVerticalSolidList"/>
    <dgm:cxn modelId="{6C7366F2-6B95-4911-A6F1-36BA15B369AF}" type="presParOf" srcId="{92F357D8-94A1-42E9-BA29-FC842B69F19B}" destId="{405464A4-10C2-4DE2-941E-8BCC92B0F1AE}" srcOrd="0" destOrd="0" presId="urn:microsoft.com/office/officeart/2018/2/layout/IconVerticalSolidList"/>
    <dgm:cxn modelId="{58F6AC9F-2100-496A-956D-E8CF0B02387E}" type="presParOf" srcId="{92F357D8-94A1-42E9-BA29-FC842B69F19B}" destId="{21DFBFAE-E0FA-4299-A2FF-142139F9A48E}" srcOrd="1" destOrd="0" presId="urn:microsoft.com/office/officeart/2018/2/layout/IconVerticalSolidList"/>
    <dgm:cxn modelId="{FEA441C8-2E2A-428E-936B-D2F126002486}" type="presParOf" srcId="{92F357D8-94A1-42E9-BA29-FC842B69F19B}" destId="{85DBF937-65A7-4B54-BCF1-D80609471238}" srcOrd="2" destOrd="0" presId="urn:microsoft.com/office/officeart/2018/2/layout/IconVerticalSolidList"/>
    <dgm:cxn modelId="{F82F780F-5A61-48B3-8F09-CB9989FE60A4}" type="presParOf" srcId="{92F357D8-94A1-42E9-BA29-FC842B69F19B}" destId="{DFF85D8E-D948-4585-9375-E8419956AC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6843F-1F99-4448-BBCF-242345DDF5E7}">
      <dsp:nvSpPr>
        <dsp:cNvPr id="0" name=""/>
        <dsp:cNvSpPr/>
      </dsp:nvSpPr>
      <dsp:spPr>
        <a:xfrm>
          <a:off x="0" y="510"/>
          <a:ext cx="9217025" cy="1193517"/>
        </a:xfrm>
        <a:prstGeom prst="roundRect">
          <a:avLst>
            <a:gd name="adj" fmla="val 10000"/>
          </a:avLst>
        </a:prstGeom>
        <a:solidFill>
          <a:schemeClr val="accent3"/>
        </a:solidFill>
        <a:ln>
          <a:noFill/>
        </a:ln>
        <a:effectLst/>
      </dsp:spPr>
      <dsp:style>
        <a:lnRef idx="0">
          <a:scrgbClr r="0" g="0" b="0"/>
        </a:lnRef>
        <a:fillRef idx="1">
          <a:scrgbClr r="0" g="0" b="0"/>
        </a:fillRef>
        <a:effectRef idx="0">
          <a:scrgbClr r="0" g="0" b="0"/>
        </a:effectRef>
        <a:fontRef idx="minor"/>
      </dsp:style>
    </dsp:sp>
    <dsp:sp modelId="{130404BF-A276-4920-A48A-8F030D5A241E}">
      <dsp:nvSpPr>
        <dsp:cNvPr id="0" name=""/>
        <dsp:cNvSpPr/>
      </dsp:nvSpPr>
      <dsp:spPr>
        <a:xfrm>
          <a:off x="361038" y="269051"/>
          <a:ext cx="656434" cy="656434"/>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649D91-D292-4D99-A5E7-9400CF005E14}">
      <dsp:nvSpPr>
        <dsp:cNvPr id="0" name=""/>
        <dsp:cNvSpPr/>
      </dsp:nvSpPr>
      <dsp:spPr>
        <a:xfrm>
          <a:off x="1378512" y="510"/>
          <a:ext cx="7838512" cy="1193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314" tIns="126314" rIns="126314" bIns="126314" numCol="1" spcCol="1270" anchor="ctr" anchorCtr="0">
          <a:noAutofit/>
        </a:bodyPr>
        <a:lstStyle/>
        <a:p>
          <a:pPr marL="0" lvl="0" indent="0" algn="l" defTabSz="622300">
            <a:lnSpc>
              <a:spcPct val="100000"/>
            </a:lnSpc>
            <a:spcBef>
              <a:spcPct val="0"/>
            </a:spcBef>
            <a:spcAft>
              <a:spcPct val="35000"/>
            </a:spcAft>
            <a:buNone/>
          </a:pPr>
          <a:r>
            <a:rPr lang="en-GB" sz="1400" kern="1200">
              <a:latin typeface="Arial" panose="020B0604020202020204" pitchFamily="34" charset="0"/>
              <a:cs typeface="Arial" panose="020B0604020202020204" pitchFamily="34" charset="0"/>
            </a:rPr>
            <a:t>REC Schedule 23, 10.1: </a:t>
          </a:r>
          <a:r>
            <a:rPr lang="en-GB" sz="1400" i="1" kern="1200">
              <a:latin typeface="Arial" panose="020B0604020202020204" pitchFamily="34" charset="0"/>
              <a:cs typeface="Arial" panose="020B0604020202020204" pitchFamily="34" charset="0"/>
            </a:rPr>
            <a:t>‘A Losing Supplier must only submit an Annulment Request in respect of a Registration where the Losing Supplier is permitted to do so in accordance with its Energy Supply Licence.’</a:t>
          </a:r>
          <a:endParaRPr lang="en-US" sz="1400" kern="1200">
            <a:latin typeface="Arial" panose="020B0604020202020204" pitchFamily="34" charset="0"/>
            <a:cs typeface="Arial" panose="020B0604020202020204" pitchFamily="34" charset="0"/>
          </a:endParaRPr>
        </a:p>
      </dsp:txBody>
      <dsp:txXfrm>
        <a:off x="1378512" y="510"/>
        <a:ext cx="7838512" cy="1193517"/>
      </dsp:txXfrm>
    </dsp:sp>
    <dsp:sp modelId="{4931FBC0-56C2-437A-91A2-88EFCC116538}">
      <dsp:nvSpPr>
        <dsp:cNvPr id="0" name=""/>
        <dsp:cNvSpPr/>
      </dsp:nvSpPr>
      <dsp:spPr>
        <a:xfrm>
          <a:off x="0" y="1492406"/>
          <a:ext cx="9217025" cy="1193517"/>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D2FDB2-0379-4AAF-913F-EC450BF52BBC}">
      <dsp:nvSpPr>
        <dsp:cNvPr id="0" name=""/>
        <dsp:cNvSpPr/>
      </dsp:nvSpPr>
      <dsp:spPr>
        <a:xfrm>
          <a:off x="361038" y="1760947"/>
          <a:ext cx="656434" cy="65643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B271BC-8ADC-4C8F-A684-C7512BECD24F}">
      <dsp:nvSpPr>
        <dsp:cNvPr id="0" name=""/>
        <dsp:cNvSpPr/>
      </dsp:nvSpPr>
      <dsp:spPr>
        <a:xfrm>
          <a:off x="1378512" y="1492406"/>
          <a:ext cx="7838512" cy="1193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314" tIns="126314" rIns="126314" bIns="126314" numCol="1" spcCol="1270" anchor="ctr" anchorCtr="0">
          <a:noAutofit/>
        </a:bodyPr>
        <a:lstStyle/>
        <a:p>
          <a:pPr marL="0" lvl="0" indent="0" algn="l" defTabSz="622300">
            <a:lnSpc>
              <a:spcPct val="100000"/>
            </a:lnSpc>
            <a:spcBef>
              <a:spcPct val="0"/>
            </a:spcBef>
            <a:spcAft>
              <a:spcPct val="35000"/>
            </a:spcAft>
            <a:buNone/>
          </a:pPr>
          <a:r>
            <a:rPr lang="en-GB" sz="1400" kern="1200">
              <a:latin typeface="Arial" panose="020B0604020202020204" pitchFamily="34" charset="0"/>
              <a:cs typeface="Arial" panose="020B0604020202020204" pitchFamily="34" charset="0"/>
            </a:rPr>
            <a:t>Standard Licence Conditions for Electricity and Gas Suppliers, Condition 14.2(d) &amp; 14.4 (c) allows the use of Annulments where: </a:t>
          </a:r>
          <a:r>
            <a:rPr lang="en-GB" sz="1400" i="1" kern="1200">
              <a:latin typeface="Arial" panose="020B0604020202020204" pitchFamily="34" charset="0"/>
              <a:cs typeface="Arial" panose="020B0604020202020204" pitchFamily="34" charset="0"/>
            </a:rPr>
            <a:t>‘the Customer informs the licensee that they have not entered into a Contract with the proposed new Electricity/Gas Supplier and asks the licensee to prevent the Proposed Supplier Transfer from taking place.’ </a:t>
          </a:r>
          <a:endParaRPr lang="en-US" sz="1400" kern="1200">
            <a:latin typeface="Arial" panose="020B0604020202020204" pitchFamily="34" charset="0"/>
            <a:cs typeface="Arial" panose="020B0604020202020204" pitchFamily="34" charset="0"/>
          </a:endParaRPr>
        </a:p>
      </dsp:txBody>
      <dsp:txXfrm>
        <a:off x="1378512" y="1492406"/>
        <a:ext cx="7838512" cy="1193517"/>
      </dsp:txXfrm>
    </dsp:sp>
    <dsp:sp modelId="{405464A4-10C2-4DE2-941E-8BCC92B0F1AE}">
      <dsp:nvSpPr>
        <dsp:cNvPr id="0" name=""/>
        <dsp:cNvSpPr/>
      </dsp:nvSpPr>
      <dsp:spPr>
        <a:xfrm>
          <a:off x="0" y="2984302"/>
          <a:ext cx="9217025" cy="1193517"/>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sp>
    <dsp:sp modelId="{21DFBFAE-E0FA-4299-A2FF-142139F9A48E}">
      <dsp:nvSpPr>
        <dsp:cNvPr id="0" name=""/>
        <dsp:cNvSpPr/>
      </dsp:nvSpPr>
      <dsp:spPr>
        <a:xfrm>
          <a:off x="361038" y="3252844"/>
          <a:ext cx="656434" cy="656434"/>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F85D8E-D948-4585-9375-E8419956AC48}">
      <dsp:nvSpPr>
        <dsp:cNvPr id="0" name=""/>
        <dsp:cNvSpPr/>
      </dsp:nvSpPr>
      <dsp:spPr>
        <a:xfrm>
          <a:off x="1378512" y="2984302"/>
          <a:ext cx="7838512" cy="1193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314" tIns="126314" rIns="126314" bIns="126314" numCol="1" spcCol="1270" anchor="ctr" anchorCtr="0">
          <a:noAutofit/>
        </a:bodyPr>
        <a:lstStyle/>
        <a:p>
          <a:pPr marL="0" lvl="0" indent="0" algn="l" defTabSz="622300">
            <a:lnSpc>
              <a:spcPct val="100000"/>
            </a:lnSpc>
            <a:spcBef>
              <a:spcPct val="0"/>
            </a:spcBef>
            <a:spcAft>
              <a:spcPct val="35000"/>
            </a:spcAft>
            <a:buNone/>
          </a:pPr>
          <a:r>
            <a:rPr lang="en-GB" sz="1400" kern="1200">
              <a:latin typeface="Arial" panose="020B0604020202020204" pitchFamily="34" charset="0"/>
              <a:cs typeface="Arial" panose="020B0604020202020204" pitchFamily="34" charset="0"/>
            </a:rPr>
            <a:t>In summary: Annulments can </a:t>
          </a:r>
          <a:r>
            <a:rPr lang="en-GB" sz="1400" b="1" u="sng" kern="1200">
              <a:latin typeface="Arial" panose="020B0604020202020204" pitchFamily="34" charset="0"/>
              <a:cs typeface="Arial" panose="020B0604020202020204" pitchFamily="34" charset="0"/>
            </a:rPr>
            <a:t>only</a:t>
          </a:r>
          <a:r>
            <a:rPr lang="en-GB" sz="1400" kern="1200">
              <a:latin typeface="Arial" panose="020B0604020202020204" pitchFamily="34" charset="0"/>
              <a:cs typeface="Arial" panose="020B0604020202020204" pitchFamily="34" charset="0"/>
            </a:rPr>
            <a:t> be used when a customer tells their existing supplier that they have not signed a new contract with a different supplier.</a:t>
          </a:r>
          <a:endParaRPr lang="en-US" sz="1400" kern="1200">
            <a:latin typeface="Arial" panose="020B0604020202020204" pitchFamily="34" charset="0"/>
            <a:cs typeface="Arial" panose="020B0604020202020204" pitchFamily="34" charset="0"/>
          </a:endParaRPr>
        </a:p>
      </dsp:txBody>
      <dsp:txXfrm>
        <a:off x="1378512" y="2984302"/>
        <a:ext cx="7838512" cy="11935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6843F-1F99-4448-BBCF-242345DDF5E7}">
      <dsp:nvSpPr>
        <dsp:cNvPr id="0" name=""/>
        <dsp:cNvSpPr/>
      </dsp:nvSpPr>
      <dsp:spPr>
        <a:xfrm>
          <a:off x="0" y="3505"/>
          <a:ext cx="9217025" cy="1200731"/>
        </a:xfrm>
        <a:prstGeom prst="roundRect">
          <a:avLst>
            <a:gd name="adj" fmla="val 10000"/>
          </a:avLst>
        </a:prstGeom>
        <a:solidFill>
          <a:schemeClr val="accent3"/>
        </a:solidFill>
        <a:ln>
          <a:noFill/>
        </a:ln>
        <a:effectLst/>
      </dsp:spPr>
      <dsp:style>
        <a:lnRef idx="0">
          <a:scrgbClr r="0" g="0" b="0"/>
        </a:lnRef>
        <a:fillRef idx="1">
          <a:scrgbClr r="0" g="0" b="0"/>
        </a:fillRef>
        <a:effectRef idx="0">
          <a:scrgbClr r="0" g="0" b="0"/>
        </a:effectRef>
        <a:fontRef idx="minor"/>
      </dsp:style>
    </dsp:sp>
    <dsp:sp modelId="{130404BF-A276-4920-A48A-8F030D5A241E}">
      <dsp:nvSpPr>
        <dsp:cNvPr id="0" name=""/>
        <dsp:cNvSpPr/>
      </dsp:nvSpPr>
      <dsp:spPr>
        <a:xfrm>
          <a:off x="363221" y="273669"/>
          <a:ext cx="661048" cy="660402"/>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649D91-D292-4D99-A5E7-9400CF005E14}">
      <dsp:nvSpPr>
        <dsp:cNvPr id="0" name=""/>
        <dsp:cNvSpPr/>
      </dsp:nvSpPr>
      <dsp:spPr>
        <a:xfrm>
          <a:off x="1387490" y="3505"/>
          <a:ext cx="7756647" cy="1201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202" tIns="127202" rIns="127202" bIns="127202" numCol="1" spcCol="1270" anchor="ctr" anchorCtr="0">
          <a:noAutofit/>
        </a:bodyPr>
        <a:lstStyle/>
        <a:p>
          <a:pPr marL="0" lvl="0" indent="0" algn="l" defTabSz="622300">
            <a:lnSpc>
              <a:spcPct val="100000"/>
            </a:lnSpc>
            <a:spcBef>
              <a:spcPct val="0"/>
            </a:spcBef>
            <a:spcAft>
              <a:spcPct val="35000"/>
            </a:spcAft>
            <a:buNone/>
          </a:pPr>
          <a:r>
            <a:rPr lang="en-GB" sz="1400" kern="1200">
              <a:latin typeface="Arial"/>
              <a:cs typeface="Arial"/>
            </a:rPr>
            <a:t>REC Schedule 23, 10.2: </a:t>
          </a:r>
          <a:r>
            <a:rPr lang="en-GB" sz="1400" i="1" kern="1200">
              <a:latin typeface="Arial"/>
              <a:cs typeface="Arial"/>
            </a:rPr>
            <a:t>‘A Losing Supplier which submits an Annulment Request must retain (for at least 1 year) evidence of the reason for the Annulment Request.</a:t>
          </a:r>
          <a:endParaRPr lang="en-US" sz="1400" kern="1200">
            <a:latin typeface="Arial"/>
            <a:cs typeface="Arial"/>
          </a:endParaRPr>
        </a:p>
      </dsp:txBody>
      <dsp:txXfrm>
        <a:off x="1387490" y="3505"/>
        <a:ext cx="7756647" cy="1201905"/>
      </dsp:txXfrm>
    </dsp:sp>
    <dsp:sp modelId="{4931FBC0-56C2-437A-91A2-88EFCC116538}">
      <dsp:nvSpPr>
        <dsp:cNvPr id="0" name=""/>
        <dsp:cNvSpPr/>
      </dsp:nvSpPr>
      <dsp:spPr>
        <a:xfrm>
          <a:off x="0" y="1488212"/>
          <a:ext cx="9217025" cy="1200731"/>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D2FDB2-0379-4AAF-913F-EC450BF52BBC}">
      <dsp:nvSpPr>
        <dsp:cNvPr id="0" name=""/>
        <dsp:cNvSpPr/>
      </dsp:nvSpPr>
      <dsp:spPr>
        <a:xfrm>
          <a:off x="363221" y="1758376"/>
          <a:ext cx="661048" cy="6604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B271BC-8ADC-4C8F-A684-C7512BECD24F}">
      <dsp:nvSpPr>
        <dsp:cNvPr id="0" name=""/>
        <dsp:cNvSpPr/>
      </dsp:nvSpPr>
      <dsp:spPr>
        <a:xfrm>
          <a:off x="1387490" y="1488212"/>
          <a:ext cx="7756647" cy="1201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202" tIns="127202" rIns="127202" bIns="127202" numCol="1" spcCol="1270" anchor="ctr" anchorCtr="0">
          <a:noAutofit/>
        </a:bodyPr>
        <a:lstStyle/>
        <a:p>
          <a:pPr marL="0" lvl="0" indent="0" algn="l" defTabSz="622300">
            <a:lnSpc>
              <a:spcPct val="100000"/>
            </a:lnSpc>
            <a:spcBef>
              <a:spcPct val="0"/>
            </a:spcBef>
            <a:spcAft>
              <a:spcPct val="35000"/>
            </a:spcAft>
            <a:buNone/>
          </a:pPr>
          <a:r>
            <a:rPr lang="en-GB" sz="1400" kern="1200">
              <a:solidFill>
                <a:schemeClr val="tx1"/>
              </a:solidFill>
              <a:latin typeface="Arial"/>
              <a:cs typeface="Arial"/>
            </a:rPr>
            <a:t>Standard Licence Conditions for Electricity and Gas Suppliers, Condition </a:t>
          </a:r>
          <a:r>
            <a:rPr lang="en-GB" sz="1400" i="0" kern="1200">
              <a:solidFill>
                <a:schemeClr val="tx1"/>
              </a:solidFill>
              <a:latin typeface="Arial"/>
              <a:cs typeface="Arial"/>
            </a:rPr>
            <a:t>14.10 requires:  </a:t>
          </a:r>
          <a:r>
            <a:rPr lang="en-GB" sz="1400" i="1" kern="1200">
              <a:solidFill>
                <a:schemeClr val="tx1"/>
              </a:solidFill>
              <a:latin typeface="Arial"/>
              <a:cs typeface="Arial"/>
            </a:rPr>
            <a:t>‘If sub-paragraph 14.2(d) or 14.4(c) applies and the licensee has agreed to prevent a Proposed Supplier Transfer at the Domestic Customer’s or Non Domestic Customer’s request, the licensee must keep evidence of that request and of the reasons for it for at least 12 months after the request is made.’</a:t>
          </a:r>
          <a:endParaRPr lang="en-US" sz="1400" i="1" kern="1200">
            <a:latin typeface="Arial"/>
            <a:cs typeface="Arial"/>
          </a:endParaRPr>
        </a:p>
      </dsp:txBody>
      <dsp:txXfrm>
        <a:off x="1387490" y="1488212"/>
        <a:ext cx="7756647" cy="1201905"/>
      </dsp:txXfrm>
    </dsp:sp>
    <dsp:sp modelId="{405464A4-10C2-4DE2-941E-8BCC92B0F1AE}">
      <dsp:nvSpPr>
        <dsp:cNvPr id="0" name=""/>
        <dsp:cNvSpPr/>
      </dsp:nvSpPr>
      <dsp:spPr>
        <a:xfrm>
          <a:off x="0" y="2972919"/>
          <a:ext cx="9217025" cy="1200731"/>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sp>
    <dsp:sp modelId="{21DFBFAE-E0FA-4299-A2FF-142139F9A48E}">
      <dsp:nvSpPr>
        <dsp:cNvPr id="0" name=""/>
        <dsp:cNvSpPr/>
      </dsp:nvSpPr>
      <dsp:spPr>
        <a:xfrm>
          <a:off x="363221" y="3243083"/>
          <a:ext cx="661048" cy="660402"/>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F85D8E-D948-4585-9375-E8419956AC48}">
      <dsp:nvSpPr>
        <dsp:cNvPr id="0" name=""/>
        <dsp:cNvSpPr/>
      </dsp:nvSpPr>
      <dsp:spPr>
        <a:xfrm>
          <a:off x="1387490" y="2972919"/>
          <a:ext cx="7756647" cy="1201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202" tIns="127202" rIns="127202" bIns="127202" numCol="1" spcCol="1270" anchor="ctr" anchorCtr="0">
          <a:noAutofit/>
        </a:bodyPr>
        <a:lstStyle/>
        <a:p>
          <a:pPr marL="0" lvl="0" indent="0" algn="l" defTabSz="622300" rtl="0">
            <a:lnSpc>
              <a:spcPct val="100000"/>
            </a:lnSpc>
            <a:spcBef>
              <a:spcPct val="0"/>
            </a:spcBef>
            <a:spcAft>
              <a:spcPct val="35000"/>
            </a:spcAft>
            <a:buNone/>
          </a:pPr>
          <a:r>
            <a:rPr lang="en-US" sz="1400" kern="1200">
              <a:latin typeface="Arial"/>
              <a:cs typeface="Arial"/>
            </a:rPr>
            <a:t>Please note that the Code Manager may request this evidenc</a:t>
          </a:r>
          <a:r>
            <a:rPr lang="en-US" sz="1400" kern="1200">
              <a:solidFill>
                <a:schemeClr val="tx1"/>
              </a:solidFill>
              <a:latin typeface="Arial"/>
              <a:cs typeface="Arial"/>
            </a:rPr>
            <a:t>e to validate the appropriateness of the Annulment.</a:t>
          </a:r>
          <a:endParaRPr lang="en-US" sz="1400" strike="sngStrike" kern="1200">
            <a:solidFill>
              <a:schemeClr val="tx1"/>
            </a:solidFill>
            <a:latin typeface="Arial"/>
            <a:cs typeface="Arial"/>
          </a:endParaRPr>
        </a:p>
      </dsp:txBody>
      <dsp:txXfrm>
        <a:off x="1387490" y="2972919"/>
        <a:ext cx="7756647" cy="12019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6843F-1F99-4448-BBCF-242345DDF5E7}">
      <dsp:nvSpPr>
        <dsp:cNvPr id="0" name=""/>
        <dsp:cNvSpPr/>
      </dsp:nvSpPr>
      <dsp:spPr>
        <a:xfrm>
          <a:off x="0" y="4110"/>
          <a:ext cx="9742487" cy="874780"/>
        </a:xfrm>
        <a:prstGeom prst="roundRect">
          <a:avLst>
            <a:gd name="adj" fmla="val 10000"/>
          </a:avLst>
        </a:prstGeom>
        <a:solidFill>
          <a:schemeClr val="accent3"/>
        </a:solidFill>
        <a:ln>
          <a:noFill/>
        </a:ln>
        <a:effectLst/>
      </dsp:spPr>
      <dsp:style>
        <a:lnRef idx="0">
          <a:scrgbClr r="0" g="0" b="0"/>
        </a:lnRef>
        <a:fillRef idx="1">
          <a:scrgbClr r="0" g="0" b="0"/>
        </a:fillRef>
        <a:effectRef idx="0">
          <a:scrgbClr r="0" g="0" b="0"/>
        </a:effectRef>
        <a:fontRef idx="minor"/>
      </dsp:style>
    </dsp:sp>
    <dsp:sp modelId="{130404BF-A276-4920-A48A-8F030D5A241E}">
      <dsp:nvSpPr>
        <dsp:cNvPr id="0" name=""/>
        <dsp:cNvSpPr/>
      </dsp:nvSpPr>
      <dsp:spPr>
        <a:xfrm>
          <a:off x="264621" y="200936"/>
          <a:ext cx="481599" cy="481129"/>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649D91-D292-4D99-A5E7-9400CF005E14}">
      <dsp:nvSpPr>
        <dsp:cNvPr id="0" name=""/>
        <dsp:cNvSpPr/>
      </dsp:nvSpPr>
      <dsp:spPr>
        <a:xfrm>
          <a:off x="1010841" y="4110"/>
          <a:ext cx="8685977" cy="956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260" tIns="101260" rIns="101260" bIns="101260" numCol="1" spcCol="1270" anchor="ctr" anchorCtr="0">
          <a:noAutofit/>
        </a:bodyPr>
        <a:lstStyle/>
        <a:p>
          <a:pPr marL="0" lvl="0" indent="0" algn="l" defTabSz="622300">
            <a:lnSpc>
              <a:spcPct val="100000"/>
            </a:lnSpc>
            <a:spcBef>
              <a:spcPct val="0"/>
            </a:spcBef>
            <a:spcAft>
              <a:spcPct val="35000"/>
            </a:spcAft>
            <a:buNone/>
          </a:pPr>
          <a:r>
            <a:rPr lang="en-GB" sz="1400" kern="1200">
              <a:solidFill>
                <a:srgbClr val="000000"/>
              </a:solidFill>
              <a:latin typeface="Arial"/>
              <a:cs typeface="Arial"/>
            </a:rPr>
            <a:t>REC Schedule 23, 6.1: </a:t>
          </a:r>
          <a:r>
            <a:rPr lang="en-GB" sz="1400" i="1" kern="1200">
              <a:solidFill>
                <a:srgbClr val="000000"/>
              </a:solidFill>
              <a:latin typeface="Arial"/>
              <a:cs typeface="Arial"/>
            </a:rPr>
            <a:t>‘A Losing Supplier may only raise an Objection where it is permitted to do so in accordance with its Energy Supply Licence</a:t>
          </a:r>
          <a:r>
            <a:rPr lang="en-GB" sz="1400" i="1" kern="1200">
              <a:latin typeface="Arial"/>
              <a:cs typeface="Arial"/>
            </a:rPr>
            <a:t>.’</a:t>
          </a:r>
          <a:endParaRPr lang="en-US" sz="1400" kern="1200">
            <a:latin typeface="Arial"/>
            <a:cs typeface="Arial"/>
          </a:endParaRPr>
        </a:p>
      </dsp:txBody>
      <dsp:txXfrm>
        <a:off x="1010841" y="4110"/>
        <a:ext cx="8685977" cy="956791"/>
      </dsp:txXfrm>
    </dsp:sp>
    <dsp:sp modelId="{4931FBC0-56C2-437A-91A2-88EFCC116538}">
      <dsp:nvSpPr>
        <dsp:cNvPr id="0" name=""/>
        <dsp:cNvSpPr/>
      </dsp:nvSpPr>
      <dsp:spPr>
        <a:xfrm>
          <a:off x="0" y="1200099"/>
          <a:ext cx="9742487" cy="87478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D2FDB2-0379-4AAF-913F-EC450BF52BBC}">
      <dsp:nvSpPr>
        <dsp:cNvPr id="0" name=""/>
        <dsp:cNvSpPr/>
      </dsp:nvSpPr>
      <dsp:spPr>
        <a:xfrm>
          <a:off x="264621" y="1396925"/>
          <a:ext cx="481599" cy="481129"/>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B271BC-8ADC-4C8F-A684-C7512BECD24F}">
      <dsp:nvSpPr>
        <dsp:cNvPr id="0" name=""/>
        <dsp:cNvSpPr/>
      </dsp:nvSpPr>
      <dsp:spPr>
        <a:xfrm>
          <a:off x="1010841" y="1161981"/>
          <a:ext cx="8685977" cy="956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260" tIns="101260" rIns="101260" bIns="101260" numCol="1" spcCol="1270" anchor="ctr" anchorCtr="0">
          <a:noAutofit/>
        </a:bodyPr>
        <a:lstStyle/>
        <a:p>
          <a:pPr marL="0" lvl="0" indent="0" algn="l" defTabSz="622300">
            <a:lnSpc>
              <a:spcPct val="100000"/>
            </a:lnSpc>
            <a:spcBef>
              <a:spcPct val="0"/>
            </a:spcBef>
            <a:spcAft>
              <a:spcPct val="35000"/>
            </a:spcAft>
            <a:buNone/>
          </a:pPr>
          <a:r>
            <a:rPr lang="en-GB" sz="1400" kern="1200">
              <a:latin typeface="Arial"/>
              <a:cs typeface="Arial"/>
            </a:rPr>
            <a:t>Standard Licence Conditions for Electricity and Gas Suppliers, Condition 14.2(a) allows the use of Objections where for a Non-Domestic Customer: </a:t>
          </a:r>
          <a:r>
            <a:rPr lang="en-GB" sz="1400" i="1" kern="1200">
              <a:latin typeface="Arial"/>
              <a:cs typeface="Arial"/>
            </a:rPr>
            <a:t>‘the licensee’s Contract with that customer for the supply of Electricity/Gas to the premises includes a term which allows the licensee to prevent the Proposed Supplier Transfer; and may be relied upon in the circumstances arising at that time’</a:t>
          </a:r>
        </a:p>
      </dsp:txBody>
      <dsp:txXfrm>
        <a:off x="1010841" y="1161981"/>
        <a:ext cx="8685977" cy="956791"/>
      </dsp:txXfrm>
    </dsp:sp>
    <dsp:sp modelId="{C89FD829-5D7F-4558-888E-4777624A23F7}">
      <dsp:nvSpPr>
        <dsp:cNvPr id="0" name=""/>
        <dsp:cNvSpPr/>
      </dsp:nvSpPr>
      <dsp:spPr>
        <a:xfrm>
          <a:off x="0" y="2396088"/>
          <a:ext cx="9742487" cy="874780"/>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6EFD3C-31C8-4CBE-88A7-FCEBE7B61A77}">
      <dsp:nvSpPr>
        <dsp:cNvPr id="0" name=""/>
        <dsp:cNvSpPr/>
      </dsp:nvSpPr>
      <dsp:spPr>
        <a:xfrm>
          <a:off x="264621" y="2592914"/>
          <a:ext cx="481599" cy="481129"/>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E89107-38C7-41AB-9BF5-D6D3C69AD3F4}">
      <dsp:nvSpPr>
        <dsp:cNvPr id="0" name=""/>
        <dsp:cNvSpPr/>
      </dsp:nvSpPr>
      <dsp:spPr>
        <a:xfrm>
          <a:off x="1010841" y="2396088"/>
          <a:ext cx="8685977" cy="956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260" tIns="101260" rIns="101260" bIns="101260" numCol="1" spcCol="1270" anchor="ctr" anchorCtr="0">
          <a:noAutofit/>
        </a:bodyPr>
        <a:lstStyle/>
        <a:p>
          <a:pPr marL="0" lvl="0" indent="0" algn="l" defTabSz="622300" rtl="0">
            <a:lnSpc>
              <a:spcPct val="100000"/>
            </a:lnSpc>
            <a:spcBef>
              <a:spcPct val="0"/>
            </a:spcBef>
            <a:spcAft>
              <a:spcPct val="35000"/>
            </a:spcAft>
            <a:buNone/>
          </a:pPr>
          <a:r>
            <a:rPr lang="en-GB" sz="1400" kern="1200">
              <a:latin typeface="Arial"/>
              <a:cs typeface="Arial"/>
            </a:rPr>
            <a:t>Standard Licence Conditions for Electricity and Gas Suppliers, Condition 14.4 (a) allows the use of Objections where for a Domestic Customers: </a:t>
          </a:r>
          <a:r>
            <a:rPr lang="en-GB" sz="1400" i="1" kern="1200">
              <a:latin typeface="Arial"/>
              <a:cs typeface="Arial"/>
            </a:rPr>
            <a:t>‘subject to paragraphs 14.5 and 14.7, if at the time the request is made Outstanding Charges are due to the licensee from that Domestic Customer’</a:t>
          </a:r>
        </a:p>
      </dsp:txBody>
      <dsp:txXfrm>
        <a:off x="1010841" y="2396088"/>
        <a:ext cx="8685977" cy="956791"/>
      </dsp:txXfrm>
    </dsp:sp>
    <dsp:sp modelId="{405464A4-10C2-4DE2-941E-8BCC92B0F1AE}">
      <dsp:nvSpPr>
        <dsp:cNvPr id="0" name=""/>
        <dsp:cNvSpPr/>
      </dsp:nvSpPr>
      <dsp:spPr>
        <a:xfrm>
          <a:off x="0" y="3592077"/>
          <a:ext cx="9742487" cy="874780"/>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sp>
    <dsp:sp modelId="{21DFBFAE-E0FA-4299-A2FF-142139F9A48E}">
      <dsp:nvSpPr>
        <dsp:cNvPr id="0" name=""/>
        <dsp:cNvSpPr/>
      </dsp:nvSpPr>
      <dsp:spPr>
        <a:xfrm>
          <a:off x="264621" y="3788903"/>
          <a:ext cx="481599" cy="481129"/>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F85D8E-D948-4585-9375-E8419956AC48}">
      <dsp:nvSpPr>
        <dsp:cNvPr id="0" name=""/>
        <dsp:cNvSpPr/>
      </dsp:nvSpPr>
      <dsp:spPr>
        <a:xfrm>
          <a:off x="1010841" y="3563488"/>
          <a:ext cx="8685977" cy="956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260" tIns="101260" rIns="101260" bIns="101260" numCol="1" spcCol="1270" anchor="ctr" anchorCtr="0">
          <a:noAutofit/>
        </a:bodyPr>
        <a:lstStyle/>
        <a:p>
          <a:pPr marL="0" lvl="0" indent="0" algn="l" defTabSz="622300">
            <a:lnSpc>
              <a:spcPct val="100000"/>
            </a:lnSpc>
            <a:spcBef>
              <a:spcPct val="0"/>
            </a:spcBef>
            <a:spcAft>
              <a:spcPct val="35000"/>
            </a:spcAft>
            <a:buNone/>
          </a:pPr>
          <a:r>
            <a:rPr lang="en-GB" sz="1400" kern="1200">
              <a:latin typeface="Arial"/>
              <a:cs typeface="Arial"/>
            </a:rPr>
            <a:t>In summary: Objections can </a:t>
          </a:r>
          <a:r>
            <a:rPr lang="en-GB" sz="1400" b="1" u="sng" kern="1200">
              <a:latin typeface="Arial"/>
              <a:cs typeface="Arial"/>
            </a:rPr>
            <a:t>only</a:t>
          </a:r>
          <a:r>
            <a:rPr lang="en-GB" sz="1400" kern="1200">
              <a:latin typeface="Arial"/>
              <a:cs typeface="Arial"/>
            </a:rPr>
            <a:t> be used when:</a:t>
          </a:r>
        </a:p>
        <a:p>
          <a:pPr marL="0" lvl="0" indent="0" algn="l" defTabSz="622300">
            <a:lnSpc>
              <a:spcPct val="100000"/>
            </a:lnSpc>
            <a:spcBef>
              <a:spcPct val="0"/>
            </a:spcBef>
            <a:spcAft>
              <a:spcPct val="35000"/>
            </a:spcAft>
            <a:buNone/>
          </a:pPr>
          <a:r>
            <a:rPr lang="en-GB" sz="1200" kern="1200">
              <a:latin typeface="Arial"/>
              <a:cs typeface="Arial"/>
            </a:rPr>
            <a:t>the Losing Supplier has a contract with a customer, the terms of which allows them to object; or</a:t>
          </a:r>
        </a:p>
        <a:p>
          <a:pPr marL="0" lvl="0" indent="0" algn="l" defTabSz="622300">
            <a:lnSpc>
              <a:spcPct val="100000"/>
            </a:lnSpc>
            <a:spcBef>
              <a:spcPct val="0"/>
            </a:spcBef>
            <a:spcAft>
              <a:spcPct val="35000"/>
            </a:spcAft>
            <a:buNone/>
          </a:pPr>
          <a:r>
            <a:rPr lang="en-GB" sz="1200" kern="1200">
              <a:latin typeface="Arial"/>
              <a:cs typeface="Arial"/>
            </a:rPr>
            <a:t>the customer has outstanding charges that do not relate to a dispute or a failure of Losing Supplier to take appropriate action, and cannot be transferred to the Gaining Supplier under the Debt Assignment Protocol.</a:t>
          </a:r>
          <a:endParaRPr lang="en-US" sz="1200" kern="1200">
            <a:latin typeface="Arial"/>
            <a:cs typeface="Arial"/>
          </a:endParaRPr>
        </a:p>
      </dsp:txBody>
      <dsp:txXfrm>
        <a:off x="1010841" y="3563488"/>
        <a:ext cx="8685977" cy="9567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6843F-1F99-4448-BBCF-242345DDF5E7}">
      <dsp:nvSpPr>
        <dsp:cNvPr id="0" name=""/>
        <dsp:cNvSpPr/>
      </dsp:nvSpPr>
      <dsp:spPr>
        <a:xfrm>
          <a:off x="0" y="600634"/>
          <a:ext cx="9217025" cy="1331842"/>
        </a:xfrm>
        <a:prstGeom prst="roundRect">
          <a:avLst>
            <a:gd name="adj" fmla="val 10000"/>
          </a:avLst>
        </a:prstGeom>
        <a:solidFill>
          <a:schemeClr val="accent3"/>
        </a:solidFill>
        <a:ln>
          <a:noFill/>
        </a:ln>
        <a:effectLst/>
      </dsp:spPr>
      <dsp:style>
        <a:lnRef idx="0">
          <a:scrgbClr r="0" g="0" b="0"/>
        </a:lnRef>
        <a:fillRef idx="1">
          <a:scrgbClr r="0" g="0" b="0"/>
        </a:fillRef>
        <a:effectRef idx="0">
          <a:scrgbClr r="0" g="0" b="0"/>
        </a:effectRef>
        <a:fontRef idx="minor"/>
      </dsp:style>
    </dsp:sp>
    <dsp:sp modelId="{130404BF-A276-4920-A48A-8F030D5A241E}">
      <dsp:nvSpPr>
        <dsp:cNvPr id="0" name=""/>
        <dsp:cNvSpPr/>
      </dsp:nvSpPr>
      <dsp:spPr>
        <a:xfrm>
          <a:off x="402882" y="900299"/>
          <a:ext cx="732513" cy="732513"/>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649D91-D292-4D99-A5E7-9400CF005E14}">
      <dsp:nvSpPr>
        <dsp:cNvPr id="0" name=""/>
        <dsp:cNvSpPr/>
      </dsp:nvSpPr>
      <dsp:spPr>
        <a:xfrm>
          <a:off x="1538278" y="600634"/>
          <a:ext cx="7678746" cy="13318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53" tIns="140953" rIns="140953" bIns="140953" numCol="1" spcCol="1270" anchor="ctr" anchorCtr="0">
          <a:noAutofit/>
        </a:bodyPr>
        <a:lstStyle/>
        <a:p>
          <a:pPr marL="0" lvl="0" indent="0" algn="l" defTabSz="622300">
            <a:lnSpc>
              <a:spcPct val="100000"/>
            </a:lnSpc>
            <a:spcBef>
              <a:spcPct val="0"/>
            </a:spcBef>
            <a:spcAft>
              <a:spcPct val="35000"/>
            </a:spcAft>
            <a:buNone/>
          </a:pPr>
          <a:r>
            <a:rPr lang="en-GB" sz="1400" kern="1200">
              <a:solidFill>
                <a:srgbClr val="000000"/>
              </a:solidFill>
              <a:latin typeface="Arial"/>
              <a:cs typeface="Arial"/>
            </a:rPr>
            <a:t>REC Schedule 23, 6.3: </a:t>
          </a:r>
          <a:r>
            <a:rPr lang="en-GB" sz="1400" i="1" kern="1200">
              <a:solidFill>
                <a:srgbClr val="000000"/>
              </a:solidFill>
              <a:latin typeface="Arial"/>
              <a:cs typeface="Arial"/>
            </a:rPr>
            <a:t>‘Where a Losing Supplier raises an Objection to a Pending Registration which has been identified by the Gaining Supplier as relating to a Change of Occupier, the Losing Supplier shall keep (for at least 1 year) a record of the evidence relied upon by the Losing Supplier to justify that it has raised the Objection in accordance with its Energy Supply Licence</a:t>
          </a:r>
          <a:r>
            <a:rPr lang="en-GB" sz="1400" i="1" kern="1200">
              <a:latin typeface="Arial"/>
              <a:cs typeface="Arial"/>
            </a:rPr>
            <a:t>.’</a:t>
          </a:r>
          <a:endParaRPr lang="en-US" sz="1400" kern="1200">
            <a:latin typeface="Arial" panose="020B0604020202020204" pitchFamily="34" charset="0"/>
            <a:cs typeface="Arial" panose="020B0604020202020204" pitchFamily="34" charset="0"/>
          </a:endParaRPr>
        </a:p>
      </dsp:txBody>
      <dsp:txXfrm>
        <a:off x="1538278" y="600634"/>
        <a:ext cx="7678746" cy="1331842"/>
      </dsp:txXfrm>
    </dsp:sp>
    <dsp:sp modelId="{405464A4-10C2-4DE2-941E-8BCC92B0F1AE}">
      <dsp:nvSpPr>
        <dsp:cNvPr id="0" name=""/>
        <dsp:cNvSpPr/>
      </dsp:nvSpPr>
      <dsp:spPr>
        <a:xfrm>
          <a:off x="0" y="2245852"/>
          <a:ext cx="9217025" cy="1331842"/>
        </a:xfrm>
        <a:prstGeom prst="roundRect">
          <a:avLst>
            <a:gd name="adj" fmla="val 10000"/>
          </a:avLst>
        </a:prstGeom>
        <a:solidFill>
          <a:schemeClr val="lt1"/>
        </a:solidFill>
        <a:ln w="12700" cap="flat" cmpd="sng" algn="ctr">
          <a:solidFill>
            <a:schemeClr val="accent3"/>
          </a:solidFill>
          <a:prstDash val="solid"/>
          <a:miter lim="800000"/>
        </a:ln>
        <a:effectLst/>
      </dsp:spPr>
      <dsp:style>
        <a:lnRef idx="2">
          <a:schemeClr val="accent3"/>
        </a:lnRef>
        <a:fillRef idx="1">
          <a:schemeClr val="lt1"/>
        </a:fillRef>
        <a:effectRef idx="0">
          <a:schemeClr val="accent3"/>
        </a:effectRef>
        <a:fontRef idx="minor">
          <a:schemeClr val="dk1"/>
        </a:fontRef>
      </dsp:style>
    </dsp:sp>
    <dsp:sp modelId="{21DFBFAE-E0FA-4299-A2FF-142139F9A48E}">
      <dsp:nvSpPr>
        <dsp:cNvPr id="0" name=""/>
        <dsp:cNvSpPr/>
      </dsp:nvSpPr>
      <dsp:spPr>
        <a:xfrm>
          <a:off x="402882" y="2545516"/>
          <a:ext cx="732513" cy="732513"/>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F85D8E-D948-4585-9375-E8419956AC48}">
      <dsp:nvSpPr>
        <dsp:cNvPr id="0" name=""/>
        <dsp:cNvSpPr/>
      </dsp:nvSpPr>
      <dsp:spPr>
        <a:xfrm>
          <a:off x="1538278" y="2245852"/>
          <a:ext cx="7678746" cy="13318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53" tIns="140953" rIns="140953" bIns="140953" numCol="1" spcCol="1270" anchor="ctr" anchorCtr="0">
          <a:noAutofit/>
        </a:bodyPr>
        <a:lstStyle/>
        <a:p>
          <a:pPr marL="0" lvl="0" indent="0" algn="l" defTabSz="622300" rtl="0">
            <a:lnSpc>
              <a:spcPct val="100000"/>
            </a:lnSpc>
            <a:spcBef>
              <a:spcPct val="0"/>
            </a:spcBef>
            <a:spcAft>
              <a:spcPct val="35000"/>
            </a:spcAft>
            <a:buNone/>
          </a:pPr>
          <a:r>
            <a:rPr lang="en-US" sz="1400" kern="1200">
              <a:latin typeface="Arial"/>
              <a:cs typeface="Arial"/>
            </a:rPr>
            <a:t>Please note that the Code Manager may request this eviden</a:t>
          </a:r>
          <a:r>
            <a:rPr lang="en-US" sz="1400" kern="1200">
              <a:solidFill>
                <a:schemeClr val="tx1"/>
              </a:solidFill>
              <a:latin typeface="Arial"/>
              <a:cs typeface="Arial"/>
            </a:rPr>
            <a:t>ce to validate the appropriateness of the Objection.</a:t>
          </a:r>
          <a:endParaRPr lang="en-US" sz="1400" strike="sngStrike" kern="1200">
            <a:solidFill>
              <a:schemeClr val="tx1"/>
            </a:solidFill>
            <a:latin typeface="Arial"/>
            <a:cs typeface="Arial"/>
          </a:endParaRPr>
        </a:p>
      </dsp:txBody>
      <dsp:txXfrm>
        <a:off x="1538278" y="2245852"/>
        <a:ext cx="7678746" cy="133184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13/07/2023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13/07/2023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3941520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284812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759650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063364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91847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968165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59729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1141778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0958316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33041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525933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82360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765556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130794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8124647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9006595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8415477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6332106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4501642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4776571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31571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2635607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7144887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prstGeom prst="rect">
            <a:avLst/>
          </a:prstGeo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8744867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2985760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43903862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7034030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333837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25957188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a:prstGeom prst="rect">
            <a:avLst/>
          </a:prstGeo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37160469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a:prstGeom prst="rect">
            <a:avLst/>
          </a:prstGeo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208436833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698472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562711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10634330" cy="38821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9D3DFE69-8733-4155-B558-FF1C22B4B0AB}"/>
              </a:ext>
            </a:extLst>
          </p:cNvPr>
          <p:cNvSpPr/>
          <p:nvPr userDrawn="1"/>
        </p:nvSpPr>
        <p:spPr>
          <a:xfrm>
            <a:off x="361507" y="6109801"/>
            <a:ext cx="10313994" cy="661044"/>
          </a:xfrm>
          <a:prstGeom prst="rect">
            <a:avLst/>
          </a:prstGeom>
          <a:solidFill>
            <a:srgbClr val="68A495"/>
          </a:solidFill>
          <a:ln w="12700" cap="flat" cmpd="sng" algn="ctr">
            <a:noFill/>
            <a:prstDash val="solid"/>
            <a:miter lim="800000"/>
          </a:ln>
          <a:effectLst/>
        </p:spPr>
        <p:txBody>
          <a:bodyPr lIns="91440" tIns="45720" rIns="91440" bIns="45720" rtlCol="0" anchor="t"/>
          <a:lstStyle/>
          <a:p>
            <a:pPr marL="0" marR="0" lvl="0" indent="0" defTabSz="457200" eaLnBrk="1" fontAlgn="base"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prstClr val="white"/>
                </a:solidFill>
                <a:effectLst/>
                <a:uLnTx/>
                <a:uFillTx/>
                <a:latin typeface="Roboto Slab"/>
                <a:ea typeface="+mn-ea"/>
                <a:cs typeface="+mn-cs"/>
              </a:rPr>
              <a:t>PAB Members are invited to take the following action:</a:t>
            </a:r>
          </a:p>
          <a:p>
            <a:pPr marL="628650" marR="0" lvl="1" indent="-171450" defTabSz="45720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0" cap="none" spc="0" normalizeH="0" baseline="0" noProof="0">
              <a:ln>
                <a:noFill/>
              </a:ln>
              <a:solidFill>
                <a:prstClr val="white"/>
              </a:solidFill>
              <a:effectLst/>
              <a:uLnTx/>
              <a:uFillTx/>
              <a:latin typeface="Roboto Slab"/>
              <a:ea typeface="+mn-ea"/>
              <a:cs typeface="+mn-cs"/>
            </a:endParaRPr>
          </a:p>
        </p:txBody>
      </p:sp>
    </p:spTree>
    <p:extLst>
      <p:ext uri="{BB962C8B-B14F-4D97-AF65-F5344CB8AC3E}">
        <p14:creationId xmlns:p14="http://schemas.microsoft.com/office/powerpoint/2010/main" val="2000819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8321799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a:prstGeom prst="rect">
            <a:avLst/>
          </a:prstGeom>
        </p:spPr>
        <p:txBody>
          <a:bodyPr/>
          <a:lstStyle/>
          <a:p>
            <a:r>
              <a:rPr lang="en-US"/>
              <a:t>Click icon to add media</a:t>
            </a:r>
            <a:endParaRPr lang="en-GB"/>
          </a:p>
        </p:txBody>
      </p:sp>
    </p:spTree>
    <p:extLst>
      <p:ext uri="{BB962C8B-B14F-4D97-AF65-F5344CB8AC3E}">
        <p14:creationId xmlns:p14="http://schemas.microsoft.com/office/powerpoint/2010/main" val="122731767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a:prstGeom prst="rect">
            <a:avLst/>
          </a:prstGeo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4979657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a:prstGeom prst="rect">
            <a:avLst/>
          </a:prstGeo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4303016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a:prstGeom prst="rect">
            <a:avLst/>
          </a:prstGeo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996085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5565875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13/07/2023</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43394-2F07-3950-DD15-53B80074EC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825929C-7AAE-490F-53E1-5B5ABE451C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F1CDEDB-96E9-A726-1F50-AFCB457BB80B}"/>
              </a:ext>
            </a:extLst>
          </p:cNvPr>
          <p:cNvSpPr>
            <a:spLocks noGrp="1"/>
          </p:cNvSpPr>
          <p:nvPr>
            <p:ph type="dt" sz="half" idx="10"/>
          </p:nvPr>
        </p:nvSpPr>
        <p:spPr/>
        <p:txBody>
          <a:bodyPr/>
          <a:lstStyle/>
          <a:p>
            <a:fld id="{C972ED7E-5D49-436E-A782-E394A2DB1CCE}" type="datetimeFigureOut">
              <a:rPr lang="en-GB" smtClean="0"/>
              <a:t>13/07/2023</a:t>
            </a:fld>
            <a:endParaRPr lang="en-GB"/>
          </a:p>
        </p:txBody>
      </p:sp>
      <p:sp>
        <p:nvSpPr>
          <p:cNvPr id="5" name="Footer Placeholder 4">
            <a:extLst>
              <a:ext uri="{FF2B5EF4-FFF2-40B4-BE49-F238E27FC236}">
                <a16:creationId xmlns:a16="http://schemas.microsoft.com/office/drawing/2014/main" id="{847BCB00-DA2F-0E9A-F177-DF9D32E8F74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F61393-F121-7659-DE5D-74051B1EB217}"/>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25889363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1AC43-5E7A-B5B1-FE95-AD5F2BC9ACD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77702CA-7ACD-B7AA-55F1-07D32D0FE6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1DAD2B-D595-BDF1-4D6D-9EA789948BF1}"/>
              </a:ext>
            </a:extLst>
          </p:cNvPr>
          <p:cNvSpPr>
            <a:spLocks noGrp="1"/>
          </p:cNvSpPr>
          <p:nvPr>
            <p:ph type="dt" sz="half" idx="10"/>
          </p:nvPr>
        </p:nvSpPr>
        <p:spPr/>
        <p:txBody>
          <a:bodyPr/>
          <a:lstStyle/>
          <a:p>
            <a:fld id="{C972ED7E-5D49-436E-A782-E394A2DB1CCE}" type="datetimeFigureOut">
              <a:rPr lang="en-GB" smtClean="0"/>
              <a:t>13/07/2023</a:t>
            </a:fld>
            <a:endParaRPr lang="en-GB"/>
          </a:p>
        </p:txBody>
      </p:sp>
      <p:sp>
        <p:nvSpPr>
          <p:cNvPr id="5" name="Footer Placeholder 4">
            <a:extLst>
              <a:ext uri="{FF2B5EF4-FFF2-40B4-BE49-F238E27FC236}">
                <a16:creationId xmlns:a16="http://schemas.microsoft.com/office/drawing/2014/main" id="{AE601A07-CFD7-5983-C9C3-DD87D84BF8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EE5F466-A9C0-B361-C13D-2D0C23824537}"/>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72622179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00DDC-684C-1FF5-685E-E457A9AB1E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1FEE0B3-350A-A3DC-4FC9-95F418DA7F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554A8F-7E4F-6F5B-7C00-0E559B8C68EE}"/>
              </a:ext>
            </a:extLst>
          </p:cNvPr>
          <p:cNvSpPr>
            <a:spLocks noGrp="1"/>
          </p:cNvSpPr>
          <p:nvPr>
            <p:ph type="dt" sz="half" idx="10"/>
          </p:nvPr>
        </p:nvSpPr>
        <p:spPr/>
        <p:txBody>
          <a:bodyPr/>
          <a:lstStyle/>
          <a:p>
            <a:fld id="{C972ED7E-5D49-436E-A782-E394A2DB1CCE}" type="datetimeFigureOut">
              <a:rPr lang="en-GB" smtClean="0"/>
              <a:t>13/07/2023</a:t>
            </a:fld>
            <a:endParaRPr lang="en-GB"/>
          </a:p>
        </p:txBody>
      </p:sp>
      <p:sp>
        <p:nvSpPr>
          <p:cNvPr id="5" name="Footer Placeholder 4">
            <a:extLst>
              <a:ext uri="{FF2B5EF4-FFF2-40B4-BE49-F238E27FC236}">
                <a16:creationId xmlns:a16="http://schemas.microsoft.com/office/drawing/2014/main" id="{A8C744F9-E6B1-7CF1-BF69-F0C8EEAA65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4EE753-EF16-3653-81DA-14C932A30CAA}"/>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369757999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2BE0B-C891-0442-063B-B80A85C3CBA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D0A4943-5B0C-9797-F774-AB1EF07445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69EF4DB-8BCA-60F2-DEBD-0F272BBA61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3341BDD-89C4-012D-E7DE-158575060419}"/>
              </a:ext>
            </a:extLst>
          </p:cNvPr>
          <p:cNvSpPr>
            <a:spLocks noGrp="1"/>
          </p:cNvSpPr>
          <p:nvPr>
            <p:ph type="dt" sz="half" idx="10"/>
          </p:nvPr>
        </p:nvSpPr>
        <p:spPr/>
        <p:txBody>
          <a:bodyPr/>
          <a:lstStyle/>
          <a:p>
            <a:fld id="{C972ED7E-5D49-436E-A782-E394A2DB1CCE}" type="datetimeFigureOut">
              <a:rPr lang="en-GB" smtClean="0"/>
              <a:t>13/07/2023</a:t>
            </a:fld>
            <a:endParaRPr lang="en-GB"/>
          </a:p>
        </p:txBody>
      </p:sp>
      <p:sp>
        <p:nvSpPr>
          <p:cNvPr id="6" name="Footer Placeholder 5">
            <a:extLst>
              <a:ext uri="{FF2B5EF4-FFF2-40B4-BE49-F238E27FC236}">
                <a16:creationId xmlns:a16="http://schemas.microsoft.com/office/drawing/2014/main" id="{00B45B81-3DD1-7487-BA60-CE91C9BCF7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FA510D8-A58F-68A2-53F7-EB9311E1BC32}"/>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428530573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E6B56-F8C4-D18D-4A44-AF279C323B9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8B2C1B3-E696-29AF-8B6C-F7062D3C6C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001283-3530-04A2-D9DE-0BD397D3B8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E0C1FE0-F855-51CD-C506-35E78D5BDD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93B32F-7E3B-CC37-77CF-F9F76A7FF5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E74F84E-F1D7-9E73-03D7-8FDF7B3E53E1}"/>
              </a:ext>
            </a:extLst>
          </p:cNvPr>
          <p:cNvSpPr>
            <a:spLocks noGrp="1"/>
          </p:cNvSpPr>
          <p:nvPr>
            <p:ph type="dt" sz="half" idx="10"/>
          </p:nvPr>
        </p:nvSpPr>
        <p:spPr/>
        <p:txBody>
          <a:bodyPr/>
          <a:lstStyle/>
          <a:p>
            <a:fld id="{C972ED7E-5D49-436E-A782-E394A2DB1CCE}" type="datetimeFigureOut">
              <a:rPr lang="en-GB" smtClean="0"/>
              <a:t>13/07/2023</a:t>
            </a:fld>
            <a:endParaRPr lang="en-GB"/>
          </a:p>
        </p:txBody>
      </p:sp>
      <p:sp>
        <p:nvSpPr>
          <p:cNvPr id="8" name="Footer Placeholder 7">
            <a:extLst>
              <a:ext uri="{FF2B5EF4-FFF2-40B4-BE49-F238E27FC236}">
                <a16:creationId xmlns:a16="http://schemas.microsoft.com/office/drawing/2014/main" id="{ABD04626-9819-4019-7819-AF2F9BA3E6B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78D78E9-8F60-0E67-4692-667B001AC3BD}"/>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296591147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4C2AC-7B05-8D6D-1758-F9BB788C0E2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A874A1C-B443-F8E0-AD3E-2788198E64D9}"/>
              </a:ext>
            </a:extLst>
          </p:cNvPr>
          <p:cNvSpPr>
            <a:spLocks noGrp="1"/>
          </p:cNvSpPr>
          <p:nvPr>
            <p:ph type="dt" sz="half" idx="10"/>
          </p:nvPr>
        </p:nvSpPr>
        <p:spPr/>
        <p:txBody>
          <a:bodyPr/>
          <a:lstStyle/>
          <a:p>
            <a:fld id="{C972ED7E-5D49-436E-A782-E394A2DB1CCE}" type="datetimeFigureOut">
              <a:rPr lang="en-GB" smtClean="0"/>
              <a:t>13/07/2023</a:t>
            </a:fld>
            <a:endParaRPr lang="en-GB"/>
          </a:p>
        </p:txBody>
      </p:sp>
      <p:sp>
        <p:nvSpPr>
          <p:cNvPr id="4" name="Footer Placeholder 3">
            <a:extLst>
              <a:ext uri="{FF2B5EF4-FFF2-40B4-BE49-F238E27FC236}">
                <a16:creationId xmlns:a16="http://schemas.microsoft.com/office/drawing/2014/main" id="{CD8A2E49-CA02-4250-0151-156F95991AA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B82E20C-7582-03B3-7723-C4470591375D}"/>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108288411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FC6203-FB51-09E9-EF28-E2FF4AB9B44B}"/>
              </a:ext>
            </a:extLst>
          </p:cNvPr>
          <p:cNvSpPr>
            <a:spLocks noGrp="1"/>
          </p:cNvSpPr>
          <p:nvPr>
            <p:ph type="dt" sz="half" idx="10"/>
          </p:nvPr>
        </p:nvSpPr>
        <p:spPr/>
        <p:txBody>
          <a:bodyPr/>
          <a:lstStyle/>
          <a:p>
            <a:fld id="{C972ED7E-5D49-436E-A782-E394A2DB1CCE}" type="datetimeFigureOut">
              <a:rPr lang="en-GB" smtClean="0"/>
              <a:t>13/07/2023</a:t>
            </a:fld>
            <a:endParaRPr lang="en-GB"/>
          </a:p>
        </p:txBody>
      </p:sp>
      <p:sp>
        <p:nvSpPr>
          <p:cNvPr id="3" name="Footer Placeholder 2">
            <a:extLst>
              <a:ext uri="{FF2B5EF4-FFF2-40B4-BE49-F238E27FC236}">
                <a16:creationId xmlns:a16="http://schemas.microsoft.com/office/drawing/2014/main" id="{3E295B8A-24E0-B8A8-CF68-EAB47991168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5AAEB45-34C2-E1CA-97C9-5ED00B7A513B}"/>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307667482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426DC-4315-D816-B424-EF03F24496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3B29CEC-B5E7-9AA2-A10E-F0D2E43999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C7A5849-C97E-74AE-7CC9-E7FE44CD56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D023EF-23EA-B9B1-7682-7B6E2DDE6A71}"/>
              </a:ext>
            </a:extLst>
          </p:cNvPr>
          <p:cNvSpPr>
            <a:spLocks noGrp="1"/>
          </p:cNvSpPr>
          <p:nvPr>
            <p:ph type="dt" sz="half" idx="10"/>
          </p:nvPr>
        </p:nvSpPr>
        <p:spPr/>
        <p:txBody>
          <a:bodyPr/>
          <a:lstStyle/>
          <a:p>
            <a:fld id="{C972ED7E-5D49-436E-A782-E394A2DB1CCE}" type="datetimeFigureOut">
              <a:rPr lang="en-GB" smtClean="0"/>
              <a:t>13/07/2023</a:t>
            </a:fld>
            <a:endParaRPr lang="en-GB"/>
          </a:p>
        </p:txBody>
      </p:sp>
      <p:sp>
        <p:nvSpPr>
          <p:cNvPr id="6" name="Footer Placeholder 5">
            <a:extLst>
              <a:ext uri="{FF2B5EF4-FFF2-40B4-BE49-F238E27FC236}">
                <a16:creationId xmlns:a16="http://schemas.microsoft.com/office/drawing/2014/main" id="{60BC6BA2-994D-3942-D453-60B0399FF12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CEE7438-52FB-EB16-C435-3C32F0A75726}"/>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87942973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21666-B989-FDBC-41E2-9C49F42162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9955CA0-D95F-BBC0-4A47-8C219A7B5E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0F2A25C-F32E-8673-FD69-64F56E6E0D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E3CD99-AEC3-E13D-78A8-B39689C1A273}"/>
              </a:ext>
            </a:extLst>
          </p:cNvPr>
          <p:cNvSpPr>
            <a:spLocks noGrp="1"/>
          </p:cNvSpPr>
          <p:nvPr>
            <p:ph type="dt" sz="half" idx="10"/>
          </p:nvPr>
        </p:nvSpPr>
        <p:spPr/>
        <p:txBody>
          <a:bodyPr/>
          <a:lstStyle/>
          <a:p>
            <a:fld id="{C972ED7E-5D49-436E-A782-E394A2DB1CCE}" type="datetimeFigureOut">
              <a:rPr lang="en-GB" smtClean="0"/>
              <a:t>13/07/2023</a:t>
            </a:fld>
            <a:endParaRPr lang="en-GB"/>
          </a:p>
        </p:txBody>
      </p:sp>
      <p:sp>
        <p:nvSpPr>
          <p:cNvPr id="6" name="Footer Placeholder 5">
            <a:extLst>
              <a:ext uri="{FF2B5EF4-FFF2-40B4-BE49-F238E27FC236}">
                <a16:creationId xmlns:a16="http://schemas.microsoft.com/office/drawing/2014/main" id="{644CEBE8-C2F6-ED08-F77D-2CAC04BE3FE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C4D0A54-4994-DA4A-2068-D9DE2BFFEDD3}"/>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271261713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292A7-4BE5-FD32-A62B-F24AA71D3DB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E7F1884-FDDE-3042-0BB5-6991F60AD2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67C474-3FA2-DD73-4AE6-E409F4533660}"/>
              </a:ext>
            </a:extLst>
          </p:cNvPr>
          <p:cNvSpPr>
            <a:spLocks noGrp="1"/>
          </p:cNvSpPr>
          <p:nvPr>
            <p:ph type="dt" sz="half" idx="10"/>
          </p:nvPr>
        </p:nvSpPr>
        <p:spPr/>
        <p:txBody>
          <a:bodyPr/>
          <a:lstStyle/>
          <a:p>
            <a:fld id="{C972ED7E-5D49-436E-A782-E394A2DB1CCE}" type="datetimeFigureOut">
              <a:rPr lang="en-GB" smtClean="0"/>
              <a:t>13/07/2023</a:t>
            </a:fld>
            <a:endParaRPr lang="en-GB"/>
          </a:p>
        </p:txBody>
      </p:sp>
      <p:sp>
        <p:nvSpPr>
          <p:cNvPr id="5" name="Footer Placeholder 4">
            <a:extLst>
              <a:ext uri="{FF2B5EF4-FFF2-40B4-BE49-F238E27FC236}">
                <a16:creationId xmlns:a16="http://schemas.microsoft.com/office/drawing/2014/main" id="{DF576C7E-7B0B-2692-B1F7-A7C1434494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3B5714-4F3B-5617-4534-00AD152C1E41}"/>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395795182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A7F174-9CC6-398A-6F9F-266A1C41520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D1E0A03-C26B-1C56-8B31-1A48D8E7D6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6D35D4-CECF-5BF6-25B2-1DC40BD3D2E1}"/>
              </a:ext>
            </a:extLst>
          </p:cNvPr>
          <p:cNvSpPr>
            <a:spLocks noGrp="1"/>
          </p:cNvSpPr>
          <p:nvPr>
            <p:ph type="dt" sz="half" idx="10"/>
          </p:nvPr>
        </p:nvSpPr>
        <p:spPr/>
        <p:txBody>
          <a:bodyPr/>
          <a:lstStyle/>
          <a:p>
            <a:fld id="{C972ED7E-5D49-436E-A782-E394A2DB1CCE}" type="datetimeFigureOut">
              <a:rPr lang="en-GB" smtClean="0"/>
              <a:t>13/07/2023</a:t>
            </a:fld>
            <a:endParaRPr lang="en-GB"/>
          </a:p>
        </p:txBody>
      </p:sp>
      <p:sp>
        <p:nvSpPr>
          <p:cNvPr id="5" name="Footer Placeholder 4">
            <a:extLst>
              <a:ext uri="{FF2B5EF4-FFF2-40B4-BE49-F238E27FC236}">
                <a16:creationId xmlns:a16="http://schemas.microsoft.com/office/drawing/2014/main" id="{2CBCF784-81F1-2958-0539-08255BFA35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096B84-E787-8823-4757-F248C4767FFB}"/>
              </a:ext>
            </a:extLst>
          </p:cNvPr>
          <p:cNvSpPr>
            <a:spLocks noGrp="1"/>
          </p:cNvSpPr>
          <p:nvPr>
            <p:ph type="sldNum" sz="quarter" idx="12"/>
          </p:nvPr>
        </p:nvSpPr>
        <p:spPr/>
        <p:txBody>
          <a:bodyPr/>
          <a:lstStyle/>
          <a:p>
            <a:fld id="{8D9F14DA-A4C3-4F5F-8BDE-447BF692F32C}" type="slidenum">
              <a:rPr lang="en-GB" smtClean="0"/>
              <a:t>‹#›</a:t>
            </a:fld>
            <a:endParaRPr lang="en-GB"/>
          </a:p>
        </p:txBody>
      </p:sp>
    </p:spTree>
    <p:extLst>
      <p:ext uri="{BB962C8B-B14F-4D97-AF65-F5344CB8AC3E}">
        <p14:creationId xmlns:p14="http://schemas.microsoft.com/office/powerpoint/2010/main" val="3426326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image" Target="../media/image5.jpe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4.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1.xml"/><Relationship Id="rId7" Type="http://schemas.openxmlformats.org/officeDocument/2006/relationships/image" Target="../media/image5.jpeg"/><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theme" Target="../theme/theme5.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image" Target="../media/image2.png"/><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image" Target="../media/image1.png"/><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21" Type="http://schemas.openxmlformats.org/officeDocument/2006/relationships/image" Target="../media/image1.png"/><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theme" Target="../theme/theme7.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slideLayout" Target="../slideLayouts/slideLayout91.xml"/><Relationship Id="rId3" Type="http://schemas.openxmlformats.org/officeDocument/2006/relationships/slideLayout" Target="../slideLayouts/slideLayout76.xml"/><Relationship Id="rId21" Type="http://schemas.openxmlformats.org/officeDocument/2006/relationships/theme" Target="../theme/theme8.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slideLayout" Target="../slideLayouts/slideLayout93.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slideLayout" Target="../slideLayouts/slideLayout92.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image" Target="../media/image6.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1.xml"/><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theme" Target="../theme/theme9.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617215222"/>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72" r:id="rId3"/>
    <p:sldLayoutId id="2147483773" r:id="rId4"/>
    <p:sldLayoutId id="2147483774" r:id="rId5"/>
    <p:sldLayoutId id="2147483775" r:id="rId6"/>
    <p:sldLayoutId id="2147483777" r:id="rId7"/>
    <p:sldLayoutId id="2147483732" r:id="rId8"/>
    <p:sldLayoutId id="2147483733" r:id="rId9"/>
    <p:sldLayoutId id="2147483734" r:id="rId10"/>
    <p:sldLayoutId id="2147483735" r:id="rId11"/>
    <p:sldLayoutId id="2147483736" r:id="rId12"/>
    <p:sldLayoutId id="2147483770" r:id="rId13"/>
    <p:sldLayoutId id="2147483771" r:id="rId14"/>
    <p:sldLayoutId id="2147483739" r:id="rId15"/>
    <p:sldLayoutId id="2147483740" r:id="rId16"/>
    <p:sldLayoutId id="2147483741" r:id="rId17"/>
    <p:sldLayoutId id="2147483742" r:id="rId18"/>
    <p:sldLayoutId id="2147483743" r:id="rId19"/>
    <p:sldLayoutId id="2147483744" r:id="rId20"/>
    <p:sldLayoutId id="2147483745"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426559092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 id="2147483765" r:id="rId19"/>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6C3A71-E391-C569-BB14-2814307F2C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AB1961D-5C22-1251-C383-53D8E14C5B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C06933-A50C-DB25-B0A8-7F0DFB62AB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72ED7E-5D49-436E-A782-E394A2DB1CCE}" type="datetimeFigureOut">
              <a:rPr lang="en-GB" smtClean="0"/>
              <a:t>13/07/2023</a:t>
            </a:fld>
            <a:endParaRPr lang="en-GB"/>
          </a:p>
        </p:txBody>
      </p:sp>
      <p:sp>
        <p:nvSpPr>
          <p:cNvPr id="5" name="Footer Placeholder 4">
            <a:extLst>
              <a:ext uri="{FF2B5EF4-FFF2-40B4-BE49-F238E27FC236}">
                <a16:creationId xmlns:a16="http://schemas.microsoft.com/office/drawing/2014/main" id="{6776C7E7-1086-77E9-676A-68A6D78E24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3F754CA-0B08-18DD-6DB2-61EE4C4299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9F14DA-A4C3-4F5F-8BDE-447BF692F32C}" type="slidenum">
              <a:rPr lang="en-GB" smtClean="0"/>
              <a:t>‹#›</a:t>
            </a:fld>
            <a:endParaRPr lang="en-GB"/>
          </a:p>
        </p:txBody>
      </p:sp>
    </p:spTree>
    <p:extLst>
      <p:ext uri="{BB962C8B-B14F-4D97-AF65-F5344CB8AC3E}">
        <p14:creationId xmlns:p14="http://schemas.microsoft.com/office/powerpoint/2010/main" val="210474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hyperlink" Target="https://recportal.co.uk/web/guest/recportal" TargetMode="External"/><Relationship Id="rId2" Type="http://schemas.openxmlformats.org/officeDocument/2006/relationships/hyperlink" Target="https://recportal.co.uk/web/guest/service-desk-landing" TargetMode="Externa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microsoft.com/office/2018/10/relationships/comments" Target="../comments/modernComment_7FFE602F_7E1ADC5F.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9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13 July 2023</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latin typeface="Roboto"/>
                <a:ea typeface="Roboto"/>
                <a:cs typeface="Roboto"/>
              </a:rPr>
              <a:t>1. Introduction and agreement of agenda</a:t>
            </a:r>
            <a:endParaRPr lang="en-GB"/>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Agenda For today</a:t>
            </a:r>
          </a:p>
        </p:txBody>
      </p:sp>
      <p:graphicFrame>
        <p:nvGraphicFramePr>
          <p:cNvPr id="28" name="Table 28">
            <a:extLst>
              <a:ext uri="{FF2B5EF4-FFF2-40B4-BE49-F238E27FC236}">
                <a16:creationId xmlns:a16="http://schemas.microsoft.com/office/drawing/2014/main" id="{87EA3530-A933-51D3-02BD-ECF00FC9FCD8}"/>
              </a:ext>
            </a:extLst>
          </p:cNvPr>
          <p:cNvGraphicFramePr>
            <a:graphicFrameLocks noGrp="1"/>
          </p:cNvGraphicFramePr>
          <p:nvPr>
            <p:extLst>
              <p:ext uri="{D42A27DB-BD31-4B8C-83A1-F6EECF244321}">
                <p14:modId xmlns:p14="http://schemas.microsoft.com/office/powerpoint/2010/main" val="2271227651"/>
              </p:ext>
            </p:extLst>
          </p:nvPr>
        </p:nvGraphicFramePr>
        <p:xfrm>
          <a:off x="920421" y="976375"/>
          <a:ext cx="9184679" cy="5292600"/>
        </p:xfrm>
        <a:graphic>
          <a:graphicData uri="http://schemas.openxmlformats.org/drawingml/2006/table">
            <a:tbl>
              <a:tblPr firstRow="1" bandRow="1">
                <a:tableStyleId>{F5AB1C69-6EDB-4FF4-983F-18BD219EF322}</a:tableStyleId>
              </a:tblPr>
              <a:tblGrid>
                <a:gridCol w="624072">
                  <a:extLst>
                    <a:ext uri="{9D8B030D-6E8A-4147-A177-3AD203B41FA5}">
                      <a16:colId xmlns:a16="http://schemas.microsoft.com/office/drawing/2014/main" val="2317643275"/>
                    </a:ext>
                  </a:extLst>
                </a:gridCol>
                <a:gridCol w="5500317">
                  <a:extLst>
                    <a:ext uri="{9D8B030D-6E8A-4147-A177-3AD203B41FA5}">
                      <a16:colId xmlns:a16="http://schemas.microsoft.com/office/drawing/2014/main" val="2705730696"/>
                    </a:ext>
                  </a:extLst>
                </a:gridCol>
                <a:gridCol w="764119">
                  <a:extLst>
                    <a:ext uri="{9D8B030D-6E8A-4147-A177-3AD203B41FA5}">
                      <a16:colId xmlns:a16="http://schemas.microsoft.com/office/drawing/2014/main" val="3791298271"/>
                    </a:ext>
                  </a:extLst>
                </a:gridCol>
                <a:gridCol w="2296171">
                  <a:extLst>
                    <a:ext uri="{9D8B030D-6E8A-4147-A177-3AD203B41FA5}">
                      <a16:colId xmlns:a16="http://schemas.microsoft.com/office/drawing/2014/main" val="3846099702"/>
                    </a:ext>
                  </a:extLst>
                </a:gridCol>
              </a:tblGrid>
              <a:tr h="370840">
                <a:tc>
                  <a:txBody>
                    <a:bodyPr/>
                    <a:lstStyle/>
                    <a:p>
                      <a:endParaRPr lang="en-GB"/>
                    </a:p>
                  </a:txBody>
                  <a:tcPr/>
                </a:tc>
                <a:tc>
                  <a:txBody>
                    <a:bodyPr/>
                    <a:lstStyle/>
                    <a:p>
                      <a:r>
                        <a:rPr lang="en-GB" sz="1600" dirty="0"/>
                        <a:t>TITLE</a:t>
                      </a:r>
                    </a:p>
                  </a:txBody>
                  <a:tcPr/>
                </a:tc>
                <a:tc>
                  <a:txBody>
                    <a:bodyPr/>
                    <a:lstStyle/>
                    <a:p>
                      <a:r>
                        <a:rPr lang="en-GB" sz="1600" dirty="0"/>
                        <a:t>TIME</a:t>
                      </a:r>
                    </a:p>
                  </a:txBody>
                  <a:tcPr/>
                </a:tc>
                <a:tc>
                  <a:txBody>
                    <a:bodyPr/>
                    <a:lstStyle/>
                    <a:p>
                      <a:pPr lvl="0">
                        <a:buNone/>
                      </a:pPr>
                      <a:r>
                        <a:rPr lang="en-GB" sz="1600" dirty="0"/>
                        <a:t>LEAD</a:t>
                      </a:r>
                    </a:p>
                  </a:txBody>
                  <a:tcPr/>
                </a:tc>
                <a:extLst>
                  <a:ext uri="{0D108BD9-81ED-4DB2-BD59-A6C34878D82A}">
                    <a16:rowId xmlns:a16="http://schemas.microsoft.com/office/drawing/2014/main" val="3643455171"/>
                  </a:ext>
                </a:extLst>
              </a:tr>
              <a:tr h="263407">
                <a:tc>
                  <a:txBody>
                    <a:bodyPr/>
                    <a:lstStyle/>
                    <a:p>
                      <a:r>
                        <a:rPr lang="en-GB" sz="1100" dirty="0"/>
                        <a:t>1</a:t>
                      </a:r>
                    </a:p>
                  </a:txBody>
                  <a:tcPr/>
                </a:tc>
                <a:tc>
                  <a:txBody>
                    <a:bodyPr/>
                    <a:lstStyle/>
                    <a:p>
                      <a:r>
                        <a:rPr lang="en-GB" sz="1100" b="1" dirty="0"/>
                        <a:t>Introductions and Agreement of Agenda</a:t>
                      </a:r>
                    </a:p>
                  </a:txBody>
                  <a:tcPr/>
                </a:tc>
                <a:tc>
                  <a:txBody>
                    <a:bodyPr/>
                    <a:lstStyle/>
                    <a:p>
                      <a:pPr algn="ctr"/>
                      <a:r>
                        <a:rPr lang="en-GB" sz="1100" dirty="0"/>
                        <a:t>10.00</a:t>
                      </a:r>
                    </a:p>
                  </a:txBody>
                  <a:tcPr/>
                </a:tc>
                <a:tc>
                  <a:txBody>
                    <a:bodyPr/>
                    <a:lstStyle/>
                    <a:p>
                      <a:pPr lvl="0">
                        <a:buNone/>
                      </a:pPr>
                      <a:r>
                        <a:rPr lang="en-GB" sz="1100" dirty="0"/>
                        <a:t>Chair</a:t>
                      </a:r>
                    </a:p>
                  </a:txBody>
                  <a:tcPr/>
                </a:tc>
                <a:extLst>
                  <a:ext uri="{0D108BD9-81ED-4DB2-BD59-A6C34878D82A}">
                    <a16:rowId xmlns:a16="http://schemas.microsoft.com/office/drawing/2014/main" val="2583213027"/>
                  </a:ext>
                </a:extLst>
              </a:tr>
              <a:tr h="370840">
                <a:tc>
                  <a:txBody>
                    <a:bodyPr/>
                    <a:lstStyle/>
                    <a:p>
                      <a:r>
                        <a:rPr lang="en-GB" sz="1100" dirty="0"/>
                        <a:t>2</a:t>
                      </a:r>
                    </a:p>
                  </a:txBody>
                  <a:tcPr/>
                </a:tc>
                <a:tc>
                  <a:txBody>
                    <a:bodyPr/>
                    <a:lstStyle/>
                    <a:p>
                      <a:pPr lvl="0">
                        <a:buNone/>
                      </a:pPr>
                      <a:r>
                        <a:rPr lang="en-GB" sz="1100" b="1" i="0" u="none" strike="noStrike" baseline="0" noProof="0" dirty="0">
                          <a:solidFill>
                            <a:srgbClr val="000000"/>
                          </a:solidFill>
                          <a:latin typeface="Calibri"/>
                        </a:rPr>
                        <a:t>Data Cleanse Update</a:t>
                      </a:r>
                    </a:p>
                  </a:txBody>
                  <a:tcPr/>
                </a:tc>
                <a:tc>
                  <a:txBody>
                    <a:bodyPr/>
                    <a:lstStyle/>
                    <a:p>
                      <a:pPr algn="ctr"/>
                      <a:r>
                        <a:rPr lang="en-GB" sz="1100" dirty="0"/>
                        <a:t>10.05</a:t>
                      </a:r>
                    </a:p>
                  </a:txBody>
                  <a:tcPr/>
                </a:tc>
                <a:tc>
                  <a:txBody>
                    <a:bodyPr/>
                    <a:lstStyle/>
                    <a:p>
                      <a:pPr lvl="0">
                        <a:buNone/>
                      </a:pPr>
                      <a:r>
                        <a:rPr lang="en-GB" sz="1100" b="0" i="0" u="none" strike="noStrike" baseline="0" noProof="0" dirty="0">
                          <a:solidFill>
                            <a:srgbClr val="000000"/>
                          </a:solidFill>
                          <a:latin typeface="Calibri"/>
                        </a:rPr>
                        <a:t>REC Performance Assurance Team</a:t>
                      </a:r>
                    </a:p>
                  </a:txBody>
                  <a:tcPr/>
                </a:tc>
                <a:extLst>
                  <a:ext uri="{0D108BD9-81ED-4DB2-BD59-A6C34878D82A}">
                    <a16:rowId xmlns:a16="http://schemas.microsoft.com/office/drawing/2014/main" val="3203678036"/>
                  </a:ext>
                </a:extLst>
              </a:tr>
              <a:tr h="370840">
                <a:tc>
                  <a:txBody>
                    <a:bodyPr/>
                    <a:lstStyle/>
                    <a:p>
                      <a:r>
                        <a:rPr lang="en-GB" sz="1100" dirty="0"/>
                        <a:t>3</a:t>
                      </a:r>
                    </a:p>
                  </a:txBody>
                  <a:tcPr/>
                </a:tc>
                <a:tc>
                  <a:txBody>
                    <a:bodyPr/>
                    <a:lstStyle/>
                    <a:p>
                      <a:pPr marL="0" lvl="0" indent="0" algn="l">
                        <a:lnSpc>
                          <a:spcPct val="100000"/>
                        </a:lnSpc>
                        <a:buNone/>
                      </a:pPr>
                      <a:r>
                        <a:rPr lang="en-GB" sz="1100" b="1" i="0" u="none" strike="noStrike" baseline="0" noProof="0" dirty="0">
                          <a:solidFill>
                            <a:srgbClr val="000000"/>
                          </a:solidFill>
                          <a:latin typeface="Calibri"/>
                        </a:rPr>
                        <a:t>Data Issue</a:t>
                      </a:r>
                    </a:p>
                    <a:p>
                      <a:pPr marL="0" lvl="0" indent="0" algn="l">
                        <a:lnSpc>
                          <a:spcPct val="100000"/>
                        </a:lnSpc>
                        <a:buNone/>
                      </a:pPr>
                      <a:r>
                        <a:rPr lang="en-GB" sz="1100" b="1" i="0" u="none" strike="noStrike" baseline="0" noProof="0" dirty="0">
                          <a:solidFill>
                            <a:srgbClr val="000000"/>
                          </a:solidFill>
                          <a:latin typeface="Calibri"/>
                        </a:rPr>
                        <a:t>RIG Issues Update – Issue 18</a:t>
                      </a:r>
                    </a:p>
                    <a:p>
                      <a:pPr marL="0" lvl="0" indent="0" algn="l">
                        <a:lnSpc>
                          <a:spcPct val="100000"/>
                        </a:lnSpc>
                        <a:buNone/>
                      </a:pPr>
                      <a:r>
                        <a:rPr lang="en-GB" sz="1100" b="0" i="0" u="none" strike="noStrike" baseline="0" noProof="0" dirty="0">
                          <a:solidFill>
                            <a:srgbClr val="000000"/>
                          </a:solidFill>
                          <a:latin typeface="Calibri"/>
                        </a:rPr>
                        <a:t>We submit ONJOB and ONPUD files monthly through the portal to Performance Assurance and as an IGT constituency we hoped this information could be used in some way to assist with the number of meter details not being accepted from the supplier.</a:t>
                      </a:r>
                    </a:p>
                  </a:txBody>
                  <a:tcPr/>
                </a:tc>
                <a:tc>
                  <a:txBody>
                    <a:bodyPr/>
                    <a:lstStyle/>
                    <a:p>
                      <a:pPr algn="ctr"/>
                      <a:r>
                        <a:rPr lang="en-GB" sz="1100" dirty="0"/>
                        <a:t>10.20</a:t>
                      </a:r>
                    </a:p>
                  </a:txBody>
                  <a:tcPr/>
                </a:tc>
                <a:tc>
                  <a:txBody>
                    <a:bodyPr/>
                    <a:lstStyle/>
                    <a:p>
                      <a:pPr lvl="0">
                        <a:buNone/>
                      </a:pPr>
                      <a:r>
                        <a:rPr lang="en-GB" sz="1100" dirty="0"/>
                        <a:t>Lead Analyst</a:t>
                      </a:r>
                    </a:p>
                  </a:txBody>
                  <a:tcPr/>
                </a:tc>
                <a:extLst>
                  <a:ext uri="{0D108BD9-81ED-4DB2-BD59-A6C34878D82A}">
                    <a16:rowId xmlns:a16="http://schemas.microsoft.com/office/drawing/2014/main" val="4106677762"/>
                  </a:ext>
                </a:extLst>
              </a:tr>
              <a:tr h="370840">
                <a:tc>
                  <a:txBody>
                    <a:bodyPr/>
                    <a:lstStyle/>
                    <a:p>
                      <a:r>
                        <a:rPr lang="en-GB" sz="1100" dirty="0"/>
                        <a:t>4</a:t>
                      </a:r>
                    </a:p>
                  </a:txBody>
                  <a:tcPr/>
                </a:tc>
                <a:tc>
                  <a:txBody>
                    <a:bodyPr/>
                    <a:lstStyle/>
                    <a:p>
                      <a:r>
                        <a:rPr lang="en-GB" sz="1100" b="1" dirty="0"/>
                        <a:t>Update on P1 Switching incident</a:t>
                      </a:r>
                    </a:p>
                  </a:txBody>
                  <a:tcPr/>
                </a:tc>
                <a:tc>
                  <a:txBody>
                    <a:bodyPr/>
                    <a:lstStyle/>
                    <a:p>
                      <a:pPr algn="ctr"/>
                      <a:r>
                        <a:rPr lang="en-GB" sz="1100" dirty="0"/>
                        <a:t>10.40</a:t>
                      </a:r>
                    </a:p>
                  </a:txBody>
                  <a:tcPr/>
                </a:tc>
                <a:tc>
                  <a:txBody>
                    <a:bodyPr/>
                    <a:lstStyle/>
                    <a:p>
                      <a:pPr lvl="0">
                        <a:buNone/>
                      </a:pPr>
                      <a:r>
                        <a:rPr lang="en-GB" sz="1100" dirty="0"/>
                        <a:t>REC Performance Assurance Team</a:t>
                      </a:r>
                    </a:p>
                  </a:txBody>
                  <a:tcPr/>
                </a:tc>
                <a:extLst>
                  <a:ext uri="{0D108BD9-81ED-4DB2-BD59-A6C34878D82A}">
                    <a16:rowId xmlns:a16="http://schemas.microsoft.com/office/drawing/2014/main" val="2625790094"/>
                  </a:ext>
                </a:extLst>
              </a:tr>
              <a:tr h="370840">
                <a:tc>
                  <a:txBody>
                    <a:bodyPr/>
                    <a:lstStyle/>
                    <a:p>
                      <a:r>
                        <a:rPr lang="en-GB" sz="1100" dirty="0"/>
                        <a:t>5</a:t>
                      </a:r>
                    </a:p>
                  </a:txBody>
                  <a:tcPr/>
                </a:tc>
                <a:tc>
                  <a:txBody>
                    <a:bodyPr/>
                    <a:lstStyle/>
                    <a:p>
                      <a:r>
                        <a:rPr lang="en-GB" sz="1100" b="1" dirty="0"/>
                        <a:t>REC Switching Service Management schedule review - </a:t>
                      </a:r>
                    </a:p>
                  </a:txBody>
                  <a:tcPr/>
                </a:tc>
                <a:tc>
                  <a:txBody>
                    <a:bodyPr/>
                    <a:lstStyle/>
                    <a:p>
                      <a:pPr algn="ctr"/>
                      <a:r>
                        <a:rPr lang="en-GB" sz="1100" dirty="0"/>
                        <a:t>11.00</a:t>
                      </a:r>
                    </a:p>
                  </a:txBody>
                  <a:tcPr/>
                </a:tc>
                <a:tc>
                  <a:txBody>
                    <a:bodyPr/>
                    <a:lstStyle/>
                    <a:p>
                      <a:pPr lvl="0">
                        <a:buNone/>
                      </a:pPr>
                      <a:r>
                        <a:rPr lang="en-GB" sz="1100" b="0" i="0" u="none" strike="noStrike" noProof="0" dirty="0">
                          <a:solidFill>
                            <a:srgbClr val="000000"/>
                          </a:solidFill>
                          <a:latin typeface="Calibri"/>
                        </a:rPr>
                        <a:t>REC Performance Assurance Team</a:t>
                      </a:r>
                      <a:endParaRPr lang="en-US" dirty="0"/>
                    </a:p>
                  </a:txBody>
                  <a:tcPr/>
                </a:tc>
                <a:extLst>
                  <a:ext uri="{0D108BD9-81ED-4DB2-BD59-A6C34878D82A}">
                    <a16:rowId xmlns:a16="http://schemas.microsoft.com/office/drawing/2014/main" val="200901571"/>
                  </a:ext>
                </a:extLst>
              </a:tr>
              <a:tr h="370840">
                <a:tc>
                  <a:txBody>
                    <a:bodyPr/>
                    <a:lstStyle/>
                    <a:p>
                      <a:r>
                        <a:rPr lang="en-GB" sz="1100" dirty="0"/>
                        <a:t>6</a:t>
                      </a:r>
                    </a:p>
                  </a:txBody>
                  <a:tcPr/>
                </a:tc>
                <a:tc>
                  <a:txBody>
                    <a:bodyPr/>
                    <a:lstStyle/>
                    <a:p>
                      <a:pPr lvl="0">
                        <a:buNone/>
                      </a:pPr>
                      <a:r>
                        <a:rPr lang="en-GB" sz="1100" b="1" i="0" u="none" strike="noStrike" baseline="0" noProof="0" dirty="0">
                          <a:solidFill>
                            <a:srgbClr val="000000"/>
                          </a:solidFill>
                          <a:latin typeface="Calibri"/>
                        </a:rPr>
                        <a:t>Guidance on REC Requirements for Annulments and Objections</a:t>
                      </a:r>
                    </a:p>
                  </a:txBody>
                  <a:tcPr/>
                </a:tc>
                <a:tc>
                  <a:txBody>
                    <a:bodyPr/>
                    <a:lstStyle/>
                    <a:p>
                      <a:pPr algn="ctr"/>
                      <a:r>
                        <a:rPr lang="en-GB" sz="1100" dirty="0"/>
                        <a:t>11.10</a:t>
                      </a:r>
                    </a:p>
                  </a:txBody>
                  <a:tcPr/>
                </a:tc>
                <a:tc>
                  <a:txBody>
                    <a:bodyPr/>
                    <a:lstStyle/>
                    <a:p>
                      <a:pPr lvl="0">
                        <a:buNone/>
                      </a:pPr>
                      <a:r>
                        <a:rPr lang="en-GB" sz="1100" b="0" i="0" u="none" strike="noStrike" noProof="0" dirty="0">
                          <a:solidFill>
                            <a:srgbClr val="000000"/>
                          </a:solidFill>
                          <a:latin typeface="Calibri"/>
                        </a:rPr>
                        <a:t>REC Performance Assurance Team</a:t>
                      </a:r>
                      <a:endParaRPr lang="en-US" dirty="0"/>
                    </a:p>
                  </a:txBody>
                  <a:tcPr/>
                </a:tc>
                <a:extLst>
                  <a:ext uri="{0D108BD9-81ED-4DB2-BD59-A6C34878D82A}">
                    <a16:rowId xmlns:a16="http://schemas.microsoft.com/office/drawing/2014/main" val="3757430277"/>
                  </a:ext>
                </a:extLst>
              </a:tr>
              <a:tr h="370839">
                <a:tc>
                  <a:txBody>
                    <a:bodyPr/>
                    <a:lstStyle/>
                    <a:p>
                      <a:pPr lvl="0">
                        <a:buNone/>
                      </a:pPr>
                      <a:r>
                        <a:rPr lang="en-GB" sz="1100" dirty="0"/>
                        <a:t>7</a:t>
                      </a:r>
                    </a:p>
                  </a:txBody>
                  <a:tcPr/>
                </a:tc>
                <a:tc>
                  <a:txBody>
                    <a:bodyPr/>
                    <a:lstStyle/>
                    <a:p>
                      <a:pPr lvl="0">
                        <a:buNone/>
                      </a:pPr>
                      <a:r>
                        <a:rPr lang="en-GB" sz="1100" b="1" i="0" u="none" strike="noStrike" baseline="0" noProof="0" dirty="0">
                          <a:solidFill>
                            <a:srgbClr val="000000"/>
                          </a:solidFill>
                          <a:latin typeface="Calibri"/>
                        </a:rPr>
                        <a:t>Change Plan and Change Improvements Project</a:t>
                      </a:r>
                    </a:p>
                  </a:txBody>
                  <a:tcPr/>
                </a:tc>
                <a:tc>
                  <a:txBody>
                    <a:bodyPr/>
                    <a:lstStyle/>
                    <a:p>
                      <a:pPr lvl="0" algn="ctr">
                        <a:buNone/>
                      </a:pPr>
                      <a:r>
                        <a:rPr lang="en-GB" sz="1100" dirty="0"/>
                        <a:t>11.40</a:t>
                      </a:r>
                    </a:p>
                  </a:txBody>
                  <a:tcPr/>
                </a:tc>
                <a:tc>
                  <a:txBody>
                    <a:bodyPr/>
                    <a:lstStyle/>
                    <a:p>
                      <a:pPr lvl="0">
                        <a:buNone/>
                      </a:pPr>
                      <a:r>
                        <a:rPr lang="en-GB" sz="1100" dirty="0"/>
                        <a:t>REC Change Team</a:t>
                      </a:r>
                    </a:p>
                  </a:txBody>
                  <a:tcPr/>
                </a:tc>
                <a:extLst>
                  <a:ext uri="{0D108BD9-81ED-4DB2-BD59-A6C34878D82A}">
                    <a16:rowId xmlns:a16="http://schemas.microsoft.com/office/drawing/2014/main" val="1087853780"/>
                  </a:ext>
                </a:extLst>
              </a:tr>
              <a:tr h="370838">
                <a:tc>
                  <a:txBody>
                    <a:bodyPr/>
                    <a:lstStyle/>
                    <a:p>
                      <a:pPr lvl="0">
                        <a:buNone/>
                      </a:pPr>
                      <a:r>
                        <a:rPr lang="en-GB" sz="1100" dirty="0"/>
                        <a:t>8</a:t>
                      </a:r>
                    </a:p>
                  </a:txBody>
                  <a:tcPr/>
                </a:tc>
                <a:tc>
                  <a:txBody>
                    <a:bodyPr/>
                    <a:lstStyle/>
                    <a:p>
                      <a:pPr marL="0" lvl="0" indent="0" algn="l">
                        <a:lnSpc>
                          <a:spcPct val="100000"/>
                        </a:lnSpc>
                        <a:buNone/>
                      </a:pPr>
                      <a:r>
                        <a:rPr lang="en-GB" sz="1100" b="1" i="0" u="none" strike="noStrike" baseline="0" noProof="0" dirty="0">
                          <a:solidFill>
                            <a:srgbClr val="000000"/>
                          </a:solidFill>
                          <a:latin typeface="Calibri"/>
                        </a:rPr>
                        <a:t>RIG Issues Update – Issue 17</a:t>
                      </a:r>
                    </a:p>
                    <a:p>
                      <a:pPr marL="171450" lvl="0" indent="-171450" algn="l">
                        <a:lnSpc>
                          <a:spcPct val="100000"/>
                        </a:lnSpc>
                        <a:buFont typeface="Arial"/>
                        <a:buChar char="•"/>
                      </a:pPr>
                      <a:r>
                        <a:rPr lang="en-GB" sz="1100" b="0" i="0" u="none" strike="noStrike" baseline="0" noProof="0" dirty="0">
                          <a:solidFill>
                            <a:srgbClr val="000000"/>
                          </a:solidFill>
                          <a:latin typeface="Calibri"/>
                        </a:rPr>
                        <a:t>New Connections - delays identified between agreeing supply contact with consumers in new builds and connection of these to the network</a:t>
                      </a:r>
                    </a:p>
                    <a:p>
                      <a:pPr lvl="0">
                        <a:buNone/>
                      </a:pPr>
                      <a:endParaRPr lang="en-GB" sz="1100" b="0" i="0" u="none" strike="noStrike" noProof="0" dirty="0">
                        <a:solidFill>
                          <a:srgbClr val="000000"/>
                        </a:solidFill>
                        <a:latin typeface="Calibri"/>
                      </a:endParaRPr>
                    </a:p>
                  </a:txBody>
                  <a:tcPr/>
                </a:tc>
                <a:tc>
                  <a:txBody>
                    <a:bodyPr/>
                    <a:lstStyle/>
                    <a:p>
                      <a:pPr lvl="0" algn="ctr">
                        <a:buNone/>
                      </a:pPr>
                      <a:r>
                        <a:rPr lang="en-GB" sz="1100" dirty="0"/>
                        <a:t>12.00</a:t>
                      </a:r>
                    </a:p>
                  </a:txBody>
                  <a:tcPr/>
                </a:tc>
                <a:tc>
                  <a:txBody>
                    <a:bodyPr/>
                    <a:lstStyle/>
                    <a:p>
                      <a:pPr lvl="0">
                        <a:buNone/>
                      </a:pPr>
                      <a:r>
                        <a:rPr lang="en-GB" sz="1100" dirty="0"/>
                        <a:t>Lead Analyst</a:t>
                      </a:r>
                    </a:p>
                  </a:txBody>
                  <a:tcPr/>
                </a:tc>
                <a:extLst>
                  <a:ext uri="{0D108BD9-81ED-4DB2-BD59-A6C34878D82A}">
                    <a16:rowId xmlns:a16="http://schemas.microsoft.com/office/drawing/2014/main" val="3965601986"/>
                  </a:ext>
                </a:extLst>
              </a:tr>
              <a:tr h="370838">
                <a:tc>
                  <a:txBody>
                    <a:bodyPr/>
                    <a:lstStyle/>
                    <a:p>
                      <a:pPr lvl="0">
                        <a:buNone/>
                      </a:pPr>
                      <a:r>
                        <a:rPr lang="en-GB" sz="1100" dirty="0"/>
                        <a:t>9</a:t>
                      </a:r>
                    </a:p>
                  </a:txBody>
                  <a:tcPr/>
                </a:tc>
                <a:tc>
                  <a:txBody>
                    <a:bodyPr/>
                    <a:lstStyle/>
                    <a:p>
                      <a:pPr lvl="0">
                        <a:buNone/>
                      </a:pPr>
                      <a:r>
                        <a:rPr lang="en-GB" sz="1100" b="1" i="0" u="none" strike="noStrike" noProof="0" dirty="0">
                          <a:solidFill>
                            <a:srgbClr val="000000"/>
                          </a:solidFill>
                          <a:latin typeface="Calibri"/>
                        </a:rPr>
                        <a:t>AOB</a:t>
                      </a:r>
                    </a:p>
                  </a:txBody>
                  <a:tcPr/>
                </a:tc>
                <a:tc>
                  <a:txBody>
                    <a:bodyPr/>
                    <a:lstStyle/>
                    <a:p>
                      <a:pPr lvl="0" algn="ctr">
                        <a:buNone/>
                      </a:pPr>
                      <a:r>
                        <a:rPr lang="en-GB" sz="1100" dirty="0"/>
                        <a:t>12.05</a:t>
                      </a:r>
                    </a:p>
                  </a:txBody>
                  <a:tcPr/>
                </a:tc>
                <a:tc>
                  <a:txBody>
                    <a:bodyPr/>
                    <a:lstStyle/>
                    <a:p>
                      <a:pPr lvl="0">
                        <a:buNone/>
                      </a:pPr>
                      <a:r>
                        <a:rPr lang="en-GB" sz="1100" dirty="0"/>
                        <a:t>All</a:t>
                      </a:r>
                    </a:p>
                  </a:txBody>
                  <a:tcPr/>
                </a:tc>
                <a:extLst>
                  <a:ext uri="{0D108BD9-81ED-4DB2-BD59-A6C34878D82A}">
                    <a16:rowId xmlns:a16="http://schemas.microsoft.com/office/drawing/2014/main" val="1685332271"/>
                  </a:ext>
                </a:extLst>
              </a:tr>
              <a:tr h="370838">
                <a:tc>
                  <a:txBody>
                    <a:bodyPr/>
                    <a:lstStyle/>
                    <a:p>
                      <a:pPr lvl="0">
                        <a:buNone/>
                      </a:pPr>
                      <a:endParaRPr lang="en-GB" sz="1100" dirty="0"/>
                    </a:p>
                  </a:txBody>
                  <a:tcPr/>
                </a:tc>
                <a:tc>
                  <a:txBody>
                    <a:bodyPr/>
                    <a:lstStyle/>
                    <a:p>
                      <a:pPr lvl="0">
                        <a:buNone/>
                      </a:pPr>
                      <a:r>
                        <a:rPr lang="en-GB" sz="1100" b="1" i="0" u="none" strike="noStrike" noProof="0" dirty="0">
                          <a:solidFill>
                            <a:srgbClr val="000000"/>
                          </a:solidFill>
                          <a:latin typeface="Calibri"/>
                        </a:rPr>
                        <a:t>Gas Supply Disconnection Process</a:t>
                      </a:r>
                    </a:p>
                  </a:txBody>
                  <a:tcPr/>
                </a:tc>
                <a:tc>
                  <a:txBody>
                    <a:bodyPr/>
                    <a:lstStyle/>
                    <a:p>
                      <a:pPr lvl="0" algn="ctr">
                        <a:buNone/>
                      </a:pPr>
                      <a:endParaRPr lang="en-GB" sz="1100" dirty="0"/>
                    </a:p>
                  </a:txBody>
                  <a:tcPr/>
                </a:tc>
                <a:tc>
                  <a:txBody>
                    <a:bodyPr/>
                    <a:lstStyle/>
                    <a:p>
                      <a:pPr lvl="0">
                        <a:buNone/>
                      </a:pPr>
                      <a:endParaRPr lang="en-GB" sz="1100" dirty="0"/>
                    </a:p>
                  </a:txBody>
                  <a:tcPr/>
                </a:tc>
                <a:extLst>
                  <a:ext uri="{0D108BD9-81ED-4DB2-BD59-A6C34878D82A}">
                    <a16:rowId xmlns:a16="http://schemas.microsoft.com/office/drawing/2014/main" val="1038017591"/>
                  </a:ext>
                </a:extLst>
              </a:tr>
              <a:tr h="370838">
                <a:tc>
                  <a:txBody>
                    <a:bodyPr/>
                    <a:lstStyle/>
                    <a:p>
                      <a:pPr lvl="0">
                        <a:buNone/>
                      </a:pPr>
                      <a:endParaRPr lang="en-GB" sz="1100" dirty="0"/>
                    </a:p>
                  </a:txBody>
                  <a:tcPr/>
                </a:tc>
                <a:tc>
                  <a:txBody>
                    <a:bodyPr/>
                    <a:lstStyle/>
                    <a:p>
                      <a:pPr lvl="0">
                        <a:buNone/>
                      </a:pPr>
                      <a:r>
                        <a:rPr lang="en-GB" sz="1100" b="1" i="0" u="none" strike="noStrike" kern="1200" noProof="0">
                          <a:solidFill>
                            <a:srgbClr val="000000"/>
                          </a:solidFill>
                          <a:latin typeface="Calibri"/>
                          <a:ea typeface="+mn-ea"/>
                          <a:cs typeface="+mn-cs"/>
                        </a:rPr>
                        <a:t>Domestic Premise Indicator View In The Electricity Enquiry Service Portal</a:t>
                      </a:r>
                    </a:p>
                  </a:txBody>
                  <a:tcPr/>
                </a:tc>
                <a:tc>
                  <a:txBody>
                    <a:bodyPr/>
                    <a:lstStyle/>
                    <a:p>
                      <a:pPr lvl="0" algn="ctr">
                        <a:buNone/>
                      </a:pPr>
                      <a:endParaRPr lang="en-GB" sz="1100" dirty="0"/>
                    </a:p>
                  </a:txBody>
                  <a:tcPr/>
                </a:tc>
                <a:tc>
                  <a:txBody>
                    <a:bodyPr/>
                    <a:lstStyle/>
                    <a:p>
                      <a:pPr lvl="0">
                        <a:buNone/>
                      </a:pPr>
                      <a:endParaRPr lang="en-GB" sz="1100" dirty="0"/>
                    </a:p>
                  </a:txBody>
                  <a:tcPr/>
                </a:tc>
                <a:extLst>
                  <a:ext uri="{0D108BD9-81ED-4DB2-BD59-A6C34878D82A}">
                    <a16:rowId xmlns:a16="http://schemas.microsoft.com/office/drawing/2014/main" val="1259715458"/>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dirty="0">
                <a:latin typeface="Roboto"/>
                <a:ea typeface="Roboto"/>
                <a:cs typeface="Roboto"/>
              </a:rPr>
              <a:t>2. Data cleanse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782947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p:txBody>
          <a:bodyPr>
            <a:normAutofit/>
          </a:bodyPr>
          <a:lstStyle/>
          <a:p>
            <a:r>
              <a:rPr lang="en-GB" dirty="0"/>
              <a:t>Report AR3F</a:t>
            </a: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None/>
              <a:tabLst/>
              <a:defRPr/>
            </a:pPr>
            <a:r>
              <a:rPr lang="en-GB" dirty="0">
                <a:solidFill>
                  <a:srgbClr val="000000"/>
                </a:solidFill>
                <a:latin typeface="Roboto"/>
                <a:ea typeface="Roboto"/>
                <a:cs typeface="Roboto"/>
              </a:rPr>
              <a:t>The following</a:t>
            </a:r>
            <a:r>
              <a:rPr kumimoji="0" lang="en-GB" b="0" i="0" u="none" strike="noStrike" kern="1200" cap="none" spc="0" normalizeH="0" baseline="0" noProof="0" dirty="0">
                <a:ln>
                  <a:noFill/>
                </a:ln>
                <a:solidFill>
                  <a:srgbClr val="000000"/>
                </a:solidFill>
                <a:effectLst/>
                <a:uLnTx/>
                <a:uFillTx/>
                <a:latin typeface="Roboto"/>
                <a:ea typeface="Roboto"/>
                <a:cs typeface="Roboto"/>
              </a:rPr>
              <a:t> update was provided in the REC Weekly Bulletin issued on the 7 July:</a:t>
            </a:r>
          </a:p>
          <a:p>
            <a:pPr marL="0" marR="0" lvl="0" indent="0" algn="l" defTabSz="914400" rtl="0" eaLnBrk="1" fontAlgn="auto" latinLnBrk="0" hangingPunct="1">
              <a:lnSpc>
                <a:spcPct val="90000"/>
              </a:lnSpc>
              <a:spcBef>
                <a:spcPts val="1000"/>
              </a:spcBef>
              <a:spcAft>
                <a:spcPts val="0"/>
              </a:spcAft>
              <a:buClr>
                <a:srgbClr val="70ADA3"/>
              </a:buClr>
              <a:buSzTx/>
              <a:buNone/>
              <a:tabLst/>
              <a:defRPr/>
            </a:pPr>
            <a:endParaRPr lang="en-GB" dirty="0">
              <a:solidFill>
                <a:srgbClr val="000000"/>
              </a:solidFill>
              <a:latin typeface="Roboto"/>
              <a:ea typeface="Roboto"/>
              <a:cs typeface="Roboto"/>
            </a:endParaRPr>
          </a:p>
          <a:p>
            <a:pPr marL="0" marR="0" lvl="0" indent="0" algn="l" defTabSz="914400" rtl="0" eaLnBrk="1" fontAlgn="auto" latinLnBrk="0" hangingPunct="1">
              <a:lnSpc>
                <a:spcPct val="90000"/>
              </a:lnSpc>
              <a:spcBef>
                <a:spcPts val="1000"/>
              </a:spcBef>
              <a:spcAft>
                <a:spcPts val="0"/>
              </a:spcAft>
              <a:buClr>
                <a:srgbClr val="70ADA3"/>
              </a:buClr>
              <a:buSzTx/>
              <a:buNone/>
              <a:tabLst/>
              <a:defRPr/>
            </a:pPr>
            <a:endParaRPr lang="en-GB" dirty="0">
              <a:solidFill>
                <a:srgbClr val="000000"/>
              </a:solidFill>
              <a:latin typeface="Roboto"/>
              <a:ea typeface="Roboto"/>
              <a:cs typeface="Roboto"/>
            </a:endParaRPr>
          </a:p>
          <a:p>
            <a:pPr marL="0" indent="0">
              <a:buNone/>
              <a:defRPr/>
            </a:pPr>
            <a:r>
              <a:rPr lang="en-GB" i="1" dirty="0">
                <a:solidFill>
                  <a:srgbClr val="000000"/>
                </a:solidFill>
                <a:effectLst/>
                <a:latin typeface="Arial" panose="020B0604020202020204" pitchFamily="34" charset="0"/>
                <a:ea typeface="Calibri" panose="020F0502020204030204" pitchFamily="34" charset="0"/>
              </a:rPr>
              <a:t>Please note that Report AR3F will not be produced this month following an issue being identified with the Population of the Domestic Premise Indicator (DPI) within the source data used to produce the report, as discussed at prior REC Issues Group (RIG) meetings. Publication of the report will recommence following resolution.</a:t>
            </a:r>
          </a:p>
          <a:p>
            <a:pPr marL="0" marR="0" lvl="0" indent="0" algn="l" defTabSz="914400" rtl="0" eaLnBrk="1" fontAlgn="auto" latinLnBrk="0" hangingPunct="1">
              <a:lnSpc>
                <a:spcPct val="90000"/>
              </a:lnSpc>
              <a:spcBef>
                <a:spcPts val="1000"/>
              </a:spcBef>
              <a:spcAft>
                <a:spcPts val="0"/>
              </a:spcAft>
              <a:buClr>
                <a:srgbClr val="70ADA3"/>
              </a:buClr>
              <a:buSzTx/>
              <a:buNone/>
              <a:tabLst/>
              <a:defRPr/>
            </a:pPr>
            <a:endParaRPr lang="en-GB" i="1" dirty="0">
              <a:solidFill>
                <a:srgbClr val="000000"/>
              </a:solidFill>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
                <a:srgbClr val="70ADA3"/>
              </a:buClr>
              <a:buSzTx/>
              <a:buNone/>
              <a:tabLst/>
              <a:defRPr/>
            </a:pPr>
            <a:endParaRPr lang="en-GB" i="1" dirty="0">
              <a:solidFill>
                <a:srgbClr val="000000"/>
              </a:solidFill>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
                <a:srgbClr val="70ADA3"/>
              </a:buClr>
              <a:buSzTx/>
              <a:buNone/>
              <a:tabLst/>
              <a:defRPr/>
            </a:pPr>
            <a:r>
              <a:rPr lang="en-GB" sz="1800" dirty="0">
                <a:solidFill>
                  <a:srgbClr val="000000"/>
                </a:solidFill>
                <a:effectLst/>
                <a:latin typeface="Arial" panose="020B0604020202020204" pitchFamily="34" charset="0"/>
                <a:ea typeface="Calibri" panose="020F0502020204030204" pitchFamily="34" charset="0"/>
              </a:rPr>
              <a:t>If you do not receive the Weekly </a:t>
            </a:r>
            <a:r>
              <a:rPr lang="en-GB" dirty="0">
                <a:solidFill>
                  <a:srgbClr val="000000"/>
                </a:solidFill>
                <a:latin typeface="Arial" panose="020B0604020202020204" pitchFamily="34" charset="0"/>
                <a:ea typeface="Calibri" panose="020F0502020204030204" pitchFamily="34" charset="0"/>
              </a:rPr>
              <a:t>B</a:t>
            </a:r>
            <a:r>
              <a:rPr lang="en-GB" sz="1800" dirty="0">
                <a:solidFill>
                  <a:srgbClr val="000000"/>
                </a:solidFill>
                <a:effectLst/>
                <a:latin typeface="Arial" panose="020B0604020202020204" pitchFamily="34" charset="0"/>
                <a:ea typeface="Calibri" panose="020F0502020204030204" pitchFamily="34" charset="0"/>
              </a:rPr>
              <a:t>ulletin, please </a:t>
            </a:r>
            <a:r>
              <a:rPr lang="en-GB" dirty="0">
                <a:solidFill>
                  <a:srgbClr val="000000"/>
                </a:solidFill>
                <a:latin typeface="Arial" panose="020B0604020202020204" pitchFamily="34" charset="0"/>
                <a:ea typeface="Calibri" panose="020F0502020204030204" pitchFamily="34" charset="0"/>
              </a:rPr>
              <a:t>sign up by contacting the </a:t>
            </a:r>
            <a:r>
              <a:rPr lang="en-GB" dirty="0">
                <a:solidFill>
                  <a:srgbClr val="000000"/>
                </a:solidFill>
                <a:latin typeface="Arial" panose="020B0604020202020204" pitchFamily="34" charset="0"/>
                <a:ea typeface="Calibri" panose="020F0502020204030204" pitchFamily="34" charset="0"/>
                <a:hlinkClick r:id="rId2"/>
              </a:rPr>
              <a:t>REC Service Desk</a:t>
            </a:r>
            <a:r>
              <a:rPr lang="en-GB" dirty="0">
                <a:solidFill>
                  <a:srgbClr val="000000"/>
                </a:solidFill>
                <a:latin typeface="Arial" panose="020B0604020202020204" pitchFamily="34" charset="0"/>
                <a:ea typeface="Calibri" panose="020F0502020204030204" pitchFamily="34" charset="0"/>
              </a:rPr>
              <a:t> or by using the </a:t>
            </a:r>
            <a:r>
              <a:rPr lang="en-GB" dirty="0">
                <a:solidFill>
                  <a:srgbClr val="000000"/>
                </a:solidFill>
                <a:latin typeface="Arial" panose="020B0604020202020204" pitchFamily="34" charset="0"/>
                <a:ea typeface="Calibri" panose="020F0502020204030204" pitchFamily="34" charset="0"/>
                <a:hlinkClick r:id="rId3"/>
              </a:rPr>
              <a:t>live chat</a:t>
            </a:r>
            <a:r>
              <a:rPr lang="en-GB" dirty="0">
                <a:solidFill>
                  <a:srgbClr val="000000"/>
                </a:solidFill>
                <a:latin typeface="Arial" panose="020B0604020202020204" pitchFamily="34" charset="0"/>
                <a:ea typeface="Calibri" panose="020F0502020204030204" pitchFamily="34" charset="0"/>
              </a:rPr>
              <a:t>.</a:t>
            </a:r>
            <a:endParaRPr lang="en-GB" sz="1800" dirty="0">
              <a:solidFill>
                <a:srgbClr val="000000"/>
              </a:solidFill>
              <a:effectLst/>
              <a:latin typeface="Arial" panose="020B0604020202020204" pitchFamily="34" charset="0"/>
              <a:ea typeface="Calibri" panose="020F0502020204030204" pitchFamily="34" charset="0"/>
            </a:endParaRPr>
          </a:p>
          <a:p>
            <a:pPr marL="0" indent="0">
              <a:buNone/>
              <a:defRPr/>
            </a:pPr>
            <a:endParaRPr kumimoji="0" lang="en-GB" u="none" strike="noStrike" kern="1200" cap="none" spc="0" normalizeH="0" baseline="0" noProof="0" dirty="0">
              <a:ln>
                <a:noFill/>
              </a:ln>
              <a:solidFill>
                <a:schemeClr val="accent3"/>
              </a:solidFill>
              <a:effectLst/>
              <a:uLnTx/>
              <a:uFillTx/>
              <a:latin typeface="Roboto"/>
              <a:ea typeface="Roboto"/>
              <a:cs typeface="Roboto"/>
            </a:endParaRPr>
          </a:p>
          <a:p>
            <a:pPr marL="0" marR="0" lvl="0" indent="0" algn="l" defTabSz="914400" rtl="0" eaLnBrk="1" fontAlgn="auto" latinLnBrk="0" hangingPunct="1">
              <a:lnSpc>
                <a:spcPct val="90000"/>
              </a:lnSpc>
              <a:spcBef>
                <a:spcPts val="1000"/>
              </a:spcBef>
              <a:spcAft>
                <a:spcPts val="0"/>
              </a:spcAft>
              <a:buClr>
                <a:srgbClr val="70ADA3"/>
              </a:buClr>
              <a:buSzTx/>
              <a:buNone/>
              <a:tabLst/>
              <a:defRPr/>
            </a:pPr>
            <a:endParaRPr lang="en-GB" dirty="0">
              <a:solidFill>
                <a:srgbClr val="000000"/>
              </a:solidFill>
              <a:latin typeface="Roboto"/>
              <a:ea typeface="Roboto"/>
              <a:cs typeface="Roboto"/>
            </a:endParaRPr>
          </a:p>
        </p:txBody>
      </p:sp>
    </p:spTree>
    <p:extLst>
      <p:ext uri="{BB962C8B-B14F-4D97-AF65-F5344CB8AC3E}">
        <p14:creationId xmlns:p14="http://schemas.microsoft.com/office/powerpoint/2010/main" val="3359220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p:txBody>
          <a:bodyPr>
            <a:normAutofit fontScale="90000"/>
          </a:bodyPr>
          <a:lstStyle/>
          <a:p>
            <a:r>
              <a:rPr lang="en-GB"/>
              <a:t>Smart Meter Type/MTC Mismatch report</a:t>
            </a:r>
            <a:endParaRPr lang="en-GB" dirty="0"/>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b="0" i="0" u="none" strike="noStrike" kern="1200" cap="none" spc="0" normalizeH="0" baseline="0" noProof="0" dirty="0">
                <a:ln>
                  <a:noFill/>
                </a:ln>
                <a:solidFill>
                  <a:srgbClr val="000000"/>
                </a:solidFill>
                <a:effectLst/>
                <a:uLnTx/>
                <a:uFillTx/>
                <a:latin typeface="Roboto"/>
                <a:ea typeface="Roboto"/>
                <a:cs typeface="Roboto"/>
              </a:rPr>
              <a:t>The issue of MTC mismatch for smart meters was first raised in February 2020 through the MRA IREG.</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lang="en-GB" dirty="0">
                <a:solidFill>
                  <a:srgbClr val="000000"/>
                </a:solidFill>
                <a:latin typeface="Roboto"/>
                <a:ea typeface="Roboto"/>
                <a:cs typeface="Roboto"/>
              </a:rPr>
              <a:t>It was then brought through into the DWG in March 2020, and the production of this report was agreed as industry believed it posed issues for switching.</a:t>
            </a:r>
          </a:p>
          <a:p>
            <a:r>
              <a:rPr lang="en-GB" dirty="0">
                <a:solidFill>
                  <a:srgbClr val="000000"/>
                </a:solidFill>
                <a:latin typeface="Roboto"/>
                <a:ea typeface="Roboto"/>
                <a:cs typeface="Roboto"/>
              </a:rPr>
              <a:t>The</a:t>
            </a:r>
            <a:r>
              <a:rPr kumimoji="0" lang="en-GB" b="0" i="0" u="none" strike="noStrike" kern="1200" cap="none" spc="0" normalizeH="0" baseline="0" noProof="0" dirty="0">
                <a:ln>
                  <a:noFill/>
                </a:ln>
                <a:solidFill>
                  <a:srgbClr val="000000"/>
                </a:solidFill>
                <a:effectLst/>
                <a:uLnTx/>
                <a:uFillTx/>
                <a:latin typeface="Roboto"/>
                <a:ea typeface="Roboto"/>
                <a:cs typeface="Roboto"/>
              </a:rPr>
              <a:t> requirement for smart meters to be set with a credit MTC was originally stated within the MRA DTC Annex C document. This document was moved under the REC and can now be found on EMAR as the ‘Legacy DTC Annex C’.</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lang="en-GB" dirty="0">
                <a:solidFill>
                  <a:srgbClr val="000000"/>
                </a:solidFill>
                <a:latin typeface="Roboto"/>
                <a:ea typeface="Roboto"/>
                <a:cs typeface="Roboto"/>
              </a:rPr>
              <a:t>On transition, it was agreed the report would continue to be produced under the REC Code Manager arrangements.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lang="en-GB" dirty="0">
                <a:solidFill>
                  <a:srgbClr val="000000"/>
                </a:solidFill>
                <a:latin typeface="Roboto"/>
                <a:ea typeface="Roboto"/>
                <a:cs typeface="Roboto"/>
              </a:rPr>
              <a:t>Feedback has been received from Parties in recent months as to whether this issue still poses any negative impact.</a:t>
            </a:r>
          </a:p>
          <a:p>
            <a:pPr>
              <a:defRPr/>
            </a:pPr>
            <a:r>
              <a:rPr kumimoji="0" lang="en-GB" b="0" i="0" u="none" strike="noStrike" kern="1200" cap="none" spc="0" normalizeH="0" baseline="0" noProof="0" dirty="0">
                <a:ln>
                  <a:noFill/>
                </a:ln>
                <a:effectLst/>
                <a:uLnTx/>
                <a:uFillTx/>
                <a:latin typeface="Roboto"/>
                <a:ea typeface="Roboto"/>
                <a:cs typeface="Roboto"/>
              </a:rPr>
              <a:t>We are seeking the views of RIG members on this matter</a:t>
            </a:r>
            <a:r>
              <a:rPr kumimoji="0" lang="en-GB" b="0" i="0" u="none" strike="noStrike" kern="1200" cap="none" spc="0" normalizeH="0" baseline="0" noProof="0" dirty="0">
                <a:ln>
                  <a:noFill/>
                </a:ln>
                <a:solidFill>
                  <a:schemeClr val="accent3"/>
                </a:solidFill>
                <a:effectLst/>
                <a:uLnTx/>
                <a:uFillTx/>
                <a:latin typeface="Roboto"/>
                <a:ea typeface="Roboto"/>
                <a:cs typeface="Roboto"/>
              </a:rPr>
              <a:t>.</a:t>
            </a:r>
          </a:p>
          <a:p>
            <a:pPr marL="0" marR="0" lvl="0" indent="0" algn="l" defTabSz="914400" rtl="0" eaLnBrk="1" fontAlgn="auto" latinLnBrk="0" hangingPunct="1">
              <a:lnSpc>
                <a:spcPct val="90000"/>
              </a:lnSpc>
              <a:spcBef>
                <a:spcPts val="1000"/>
              </a:spcBef>
              <a:spcAft>
                <a:spcPts val="0"/>
              </a:spcAft>
              <a:buClr>
                <a:srgbClr val="70ADA3"/>
              </a:buClr>
              <a:buSzTx/>
              <a:buNone/>
              <a:tabLst/>
              <a:defRPr/>
            </a:pPr>
            <a:endParaRPr lang="en-GB" dirty="0">
              <a:solidFill>
                <a:srgbClr val="000000"/>
              </a:solidFill>
              <a:latin typeface="Roboto"/>
              <a:ea typeface="Roboto"/>
              <a:cs typeface="Roboto"/>
            </a:endParaRPr>
          </a:p>
        </p:txBody>
      </p:sp>
    </p:spTree>
    <p:extLst>
      <p:ext uri="{BB962C8B-B14F-4D97-AF65-F5344CB8AC3E}">
        <p14:creationId xmlns:p14="http://schemas.microsoft.com/office/powerpoint/2010/main" val="90644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p:txBody>
          <a:bodyPr>
            <a:normAutofit/>
          </a:bodyPr>
          <a:lstStyle/>
          <a:p>
            <a:r>
              <a:rPr lang="en-GB" dirty="0"/>
              <a:t>NO METER MTC Report</a:t>
            </a: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b="0" i="0" u="none" strike="noStrike" kern="1200" cap="none" spc="0" normalizeH="0" baseline="0" noProof="0" dirty="0">
                <a:ln>
                  <a:noFill/>
                </a:ln>
                <a:solidFill>
                  <a:srgbClr val="000000"/>
                </a:solidFill>
                <a:effectLst/>
                <a:uLnTx/>
                <a:uFillTx/>
                <a:latin typeface="Roboto"/>
                <a:ea typeface="Roboto"/>
                <a:cs typeface="Roboto"/>
              </a:rPr>
              <a:t>Feedback has been received on the ‘MSN’ version of the No Meter MTC report – flagging instances where an MSN is present, but the MTC is 800.</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lang="en-GB" dirty="0">
                <a:solidFill>
                  <a:srgbClr val="000000"/>
                </a:solidFill>
                <a:latin typeface="Roboto"/>
                <a:ea typeface="Roboto"/>
                <a:cs typeface="Roboto"/>
              </a:rPr>
              <a:t>A Party questioned whether this was still a requirement, and whether it resulted in any negative outcome for Parties or Consumers.</a:t>
            </a:r>
          </a:p>
          <a:p>
            <a:pPr>
              <a:defRPr/>
            </a:pPr>
            <a:r>
              <a:rPr lang="en-GB" dirty="0">
                <a:solidFill>
                  <a:srgbClr val="000000"/>
                </a:solidFill>
                <a:latin typeface="Roboto"/>
                <a:ea typeface="Roboto"/>
                <a:cs typeface="Roboto"/>
              </a:rPr>
              <a:t>Again, on transition, it was agreed the report would continue to be produced under the REC Code Manager arrangements.</a:t>
            </a:r>
          </a:p>
          <a:p>
            <a:pPr>
              <a:defRPr/>
            </a:pPr>
            <a:r>
              <a:rPr lang="en-GB" dirty="0">
                <a:solidFill>
                  <a:srgbClr val="000000"/>
                </a:solidFill>
                <a:latin typeface="Roboto"/>
                <a:ea typeface="Roboto"/>
                <a:cs typeface="Roboto"/>
              </a:rPr>
              <a:t>It was later requested that the No Meter MTC report was split into the two versions in place today.</a:t>
            </a:r>
          </a:p>
          <a:p>
            <a:pPr>
              <a:defRPr/>
            </a:pPr>
            <a:r>
              <a:rPr kumimoji="0" lang="en-GB" b="0" i="0" u="none" strike="noStrike" kern="1200" cap="none" spc="0" normalizeH="0" baseline="0" noProof="0" dirty="0">
                <a:ln>
                  <a:noFill/>
                </a:ln>
                <a:effectLst/>
                <a:uLnTx/>
                <a:uFillTx/>
                <a:latin typeface="Roboto"/>
                <a:ea typeface="Roboto"/>
                <a:cs typeface="Roboto"/>
              </a:rPr>
              <a:t>We are seeking the views of RIG members on this matter</a:t>
            </a:r>
            <a:r>
              <a:rPr lang="en-GB" dirty="0">
                <a:latin typeface="Roboto"/>
                <a:ea typeface="Roboto"/>
                <a:cs typeface="Roboto"/>
              </a:rPr>
              <a:t>.</a:t>
            </a:r>
            <a:endParaRPr kumimoji="0" lang="en-GB" b="0" i="0" u="none" strike="noStrike" kern="1200" cap="none" spc="0" normalizeH="0" baseline="0" noProof="0" dirty="0">
              <a:ln>
                <a:noFill/>
              </a:ln>
              <a:effectLst/>
              <a:uLnTx/>
              <a:uFillTx/>
              <a:latin typeface="Roboto"/>
              <a:ea typeface="Roboto"/>
              <a:cs typeface="Roboto"/>
            </a:endParaRPr>
          </a:p>
        </p:txBody>
      </p:sp>
    </p:spTree>
    <p:extLst>
      <p:ext uri="{BB962C8B-B14F-4D97-AF65-F5344CB8AC3E}">
        <p14:creationId xmlns:p14="http://schemas.microsoft.com/office/powerpoint/2010/main" val="3135241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t>Data Cleanse </a:t>
            </a:r>
            <a:r>
              <a:rPr lang="en-GB" dirty="0" err="1"/>
              <a:t>ReSULTS</a:t>
            </a:r>
            <a:r>
              <a:rPr lang="en-GB" dirty="0"/>
              <a:t> UPDATE</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LEWIS WILLIAMS &amp; Andrew Waghorn</a:t>
            </a:r>
          </a:p>
        </p:txBody>
      </p:sp>
    </p:spTree>
    <p:extLst>
      <p:ext uri="{BB962C8B-B14F-4D97-AF65-F5344CB8AC3E}">
        <p14:creationId xmlns:p14="http://schemas.microsoft.com/office/powerpoint/2010/main" val="4043250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fontScale="90000"/>
          </a:bodyPr>
          <a:lstStyle/>
          <a:p>
            <a:r>
              <a:rPr lang="en-GB" dirty="0">
                <a:latin typeface="Roboto"/>
                <a:ea typeface="Roboto"/>
                <a:cs typeface="Roboto"/>
              </a:rPr>
              <a:t>3. DATA ISSUE</a:t>
            </a:r>
            <a:br>
              <a:rPr lang="en-GB" dirty="0">
                <a:latin typeface="Roboto"/>
                <a:ea typeface="Roboto"/>
                <a:cs typeface="Roboto"/>
              </a:rPr>
            </a:br>
            <a:r>
              <a:rPr lang="en-GB" dirty="0" err="1">
                <a:latin typeface="Roboto"/>
                <a:ea typeface="Roboto"/>
                <a:cs typeface="Roboto"/>
              </a:rPr>
              <a:t>IssuE</a:t>
            </a:r>
            <a:r>
              <a:rPr lang="en-GB" dirty="0">
                <a:latin typeface="Roboto"/>
                <a:ea typeface="Roboto"/>
                <a:cs typeface="Roboto"/>
              </a:rPr>
              <a:t> 18</a:t>
            </a:r>
            <a:br>
              <a:rPr lang="en-GB" dirty="0">
                <a:latin typeface="Roboto"/>
                <a:ea typeface="Roboto"/>
                <a:cs typeface="Roboto"/>
              </a:rPr>
            </a:br>
            <a:r>
              <a:rPr lang="en-GB" b="0" dirty="0" err="1">
                <a:latin typeface="Roboto"/>
                <a:ea typeface="Roboto"/>
                <a:cs typeface="Roboto"/>
              </a:rPr>
              <a:t>MOnthly</a:t>
            </a:r>
            <a:r>
              <a:rPr lang="en-GB" b="0" dirty="0">
                <a:latin typeface="Roboto"/>
                <a:ea typeface="Roboto"/>
                <a:cs typeface="Roboto"/>
              </a:rPr>
              <a:t> ONJOB and ONPUD submissions and meter details</a:t>
            </a:r>
            <a:endParaRPr lang="en-GB" b="0"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LEWIS WILLIAMS</a:t>
            </a:r>
          </a:p>
        </p:txBody>
      </p:sp>
    </p:spTree>
    <p:extLst>
      <p:ext uri="{BB962C8B-B14F-4D97-AF65-F5344CB8AC3E}">
        <p14:creationId xmlns:p14="http://schemas.microsoft.com/office/powerpoint/2010/main" val="3712291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p:txBody>
          <a:bodyPr>
            <a:normAutofit/>
          </a:bodyPr>
          <a:lstStyle/>
          <a:p>
            <a:r>
              <a:rPr lang="en-GB" dirty="0">
                <a:latin typeface="Roboto"/>
                <a:ea typeface="Roboto"/>
                <a:cs typeface="Roboto"/>
              </a:rPr>
              <a:t>Issue 18</a:t>
            </a:r>
            <a:endParaRPr lang="en-GB" dirty="0"/>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GB" sz="2400" i="1" dirty="0">
                <a:latin typeface="Calibri"/>
                <a:ea typeface="Roboto"/>
                <a:cs typeface="Calibri"/>
              </a:rPr>
              <a:t>'We submit ONJOB and ONPUD files monthly through the portal to Performance Assurance and as an IGT constituency we hoped this information could be used in some way to assist with the number of meter details not being accepted from the supplier'</a:t>
            </a:r>
            <a:endParaRPr lang="en-US" dirty="0"/>
          </a:p>
        </p:txBody>
      </p:sp>
    </p:spTree>
    <p:extLst>
      <p:ext uri="{BB962C8B-B14F-4D97-AF65-F5344CB8AC3E}">
        <p14:creationId xmlns:p14="http://schemas.microsoft.com/office/powerpoint/2010/main" val="890265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latin typeface="Roboto"/>
                <a:ea typeface="Roboto"/>
                <a:cs typeface="Roboto"/>
              </a:rPr>
              <a:t>4. P1 switching incident</a:t>
            </a:r>
            <a:endParaRPr lang="en-GB" dirty="0"/>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latin typeface="Roboto"/>
                <a:ea typeface="Roboto"/>
                <a:cs typeface="Roboto"/>
              </a:rPr>
              <a:t>Anton </a:t>
            </a:r>
            <a:r>
              <a:rPr lang="en-GB" dirty="0" err="1">
                <a:latin typeface="Roboto"/>
                <a:ea typeface="Roboto"/>
                <a:cs typeface="Roboto"/>
              </a:rPr>
              <a:t>moden</a:t>
            </a:r>
            <a:endParaRPr lang="en-GB" dirty="0" err="1"/>
          </a:p>
        </p:txBody>
      </p:sp>
    </p:spTree>
    <p:extLst>
      <p:ext uri="{BB962C8B-B14F-4D97-AF65-F5344CB8AC3E}">
        <p14:creationId xmlns:p14="http://schemas.microsoft.com/office/powerpoint/2010/main" val="551629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dirty="0">
                <a:latin typeface="Roboto"/>
                <a:ea typeface="Roboto"/>
                <a:cs typeface="Roboto"/>
              </a:rPr>
              <a:t>5. REC Switching service management schedule review – stakeholder engagement</a:t>
            </a: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latin typeface="Roboto"/>
                <a:ea typeface="Roboto"/>
                <a:cs typeface="Roboto"/>
              </a:rPr>
              <a:t>Anton </a:t>
            </a:r>
            <a:r>
              <a:rPr lang="en-GB" dirty="0" err="1">
                <a:latin typeface="Roboto"/>
                <a:ea typeface="Roboto"/>
                <a:cs typeface="Roboto"/>
              </a:rPr>
              <a:t>moden</a:t>
            </a:r>
            <a:endParaRPr lang="en-GB" dirty="0" err="1"/>
          </a:p>
        </p:txBody>
      </p:sp>
    </p:spTree>
    <p:extLst>
      <p:ext uri="{BB962C8B-B14F-4D97-AF65-F5344CB8AC3E}">
        <p14:creationId xmlns:p14="http://schemas.microsoft.com/office/powerpoint/2010/main" val="2401271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Arial"/>
                <a:ea typeface="Roboto"/>
                <a:cs typeface="Arial"/>
              </a:rPr>
              <a:t>6. Guidance on REC Requirements for Annulments and Objections</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latin typeface="Arial"/>
                <a:ea typeface="Roboto"/>
                <a:cs typeface="Arial"/>
              </a:rPr>
              <a:t>Amy Crowe-Lamont and Vaishnavi Sharma</a:t>
            </a:r>
            <a:endParaRPr lang="en-GB">
              <a:latin typeface="Arial"/>
              <a:cs typeface="Arial"/>
            </a:endParaRPr>
          </a:p>
        </p:txBody>
      </p:sp>
    </p:spTree>
    <p:extLst>
      <p:ext uri="{BB962C8B-B14F-4D97-AF65-F5344CB8AC3E}">
        <p14:creationId xmlns:p14="http://schemas.microsoft.com/office/powerpoint/2010/main" val="2115689567"/>
      </p:ext>
    </p:extLst>
  </p:cSld>
  <p:clrMapOvr>
    <a:masterClrMapping/>
  </p:clrMapOvr>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D2ACB-6AE8-50A7-2BC1-BCF0A65CB391}"/>
              </a:ext>
            </a:extLst>
          </p:cNvPr>
          <p:cNvSpPr>
            <a:spLocks noGrp="1"/>
          </p:cNvSpPr>
          <p:nvPr>
            <p:ph type="title"/>
          </p:nvPr>
        </p:nvSpPr>
        <p:spPr/>
        <p:txBody>
          <a:bodyPr>
            <a:normAutofit fontScale="90000"/>
          </a:bodyPr>
          <a:lstStyle/>
          <a:p>
            <a:r>
              <a:rPr lang="en-GB">
                <a:latin typeface="Arial"/>
                <a:ea typeface="Roboto"/>
                <a:cs typeface="Roboto"/>
              </a:rPr>
              <a:t>Performance Assurance Risk Monitoring</a:t>
            </a:r>
            <a:endParaRPr lang="en-GB">
              <a:latin typeface="Arial"/>
              <a:cs typeface="Arial"/>
            </a:endParaRPr>
          </a:p>
        </p:txBody>
      </p:sp>
      <p:sp>
        <p:nvSpPr>
          <p:cNvPr id="4" name="Content Placeholder 2">
            <a:extLst>
              <a:ext uri="{FF2B5EF4-FFF2-40B4-BE49-F238E27FC236}">
                <a16:creationId xmlns:a16="http://schemas.microsoft.com/office/drawing/2014/main" id="{3940A578-6F51-C2E3-322C-4A2AA67A55C9}"/>
              </a:ext>
            </a:extLst>
          </p:cNvPr>
          <p:cNvSpPr txBox="1">
            <a:spLocks/>
          </p:cNvSpPr>
          <p:nvPr/>
        </p:nvSpPr>
        <p:spPr>
          <a:xfrm>
            <a:off x="1487488" y="1651192"/>
            <a:ext cx="8635568" cy="4178330"/>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Tx/>
              <a:buChar char="-"/>
            </a:pPr>
            <a:r>
              <a:rPr lang="en-GB" sz="1400">
                <a:solidFill>
                  <a:srgbClr val="000000"/>
                </a:solidFill>
                <a:latin typeface="Arial"/>
                <a:ea typeface="Roboto"/>
                <a:cs typeface="Roboto"/>
              </a:rPr>
              <a:t>REC Schedule 23 lists requirements for Suppliers in relation to the Annulments and Objections processes.</a:t>
            </a:r>
          </a:p>
          <a:p>
            <a:pPr marL="285750" indent="-285750">
              <a:buFontTx/>
              <a:buChar char="-"/>
            </a:pPr>
            <a:r>
              <a:rPr lang="en-GB" sz="1400">
                <a:solidFill>
                  <a:srgbClr val="000000"/>
                </a:solidFill>
                <a:latin typeface="Arial"/>
                <a:ea typeface="Roboto"/>
                <a:cs typeface="Roboto"/>
              </a:rPr>
              <a:t>The Code Manager monitors the rate of use of Annulments and Objections as a part of the Performance Assurance risk monitoring and reporting to the Performance Assurance Board (PAB). </a:t>
            </a:r>
            <a:endParaRPr lang="en-GB" sz="1400">
              <a:solidFill>
                <a:srgbClr val="000000"/>
              </a:solidFill>
              <a:latin typeface="Arial"/>
              <a:cs typeface="Arial"/>
            </a:endParaRPr>
          </a:p>
          <a:p>
            <a:pPr marL="285750" indent="-285750">
              <a:buFontTx/>
              <a:buChar char="-"/>
            </a:pPr>
            <a:r>
              <a:rPr lang="en-GB" sz="1400">
                <a:solidFill>
                  <a:srgbClr val="000000"/>
                </a:solidFill>
                <a:latin typeface="Arial"/>
                <a:ea typeface="Roboto"/>
                <a:cs typeface="Roboto"/>
              </a:rPr>
              <a:t>Earlier in the year, the Code Manager noted an increase in the volume of Objections despite the volume of switching remaining low. We also noted some Parties had high use of Annulments while they were not using Objections at all.</a:t>
            </a:r>
          </a:p>
          <a:p>
            <a:pPr marL="285750" indent="-285750">
              <a:buFontTx/>
              <a:buChar char="-"/>
            </a:pPr>
            <a:r>
              <a:rPr lang="en-GB" sz="1400">
                <a:solidFill>
                  <a:srgbClr val="000000"/>
                </a:solidFill>
                <a:latin typeface="Arial"/>
                <a:ea typeface="Roboto"/>
                <a:cs typeface="Arial"/>
              </a:rPr>
              <a:t>The Code Manager has also received allegations where some Parties may not be meeting their REC obligations for these processes.</a:t>
            </a:r>
          </a:p>
          <a:p>
            <a:pPr marL="285750" indent="-285750">
              <a:buFontTx/>
              <a:buChar char="-"/>
            </a:pPr>
            <a:r>
              <a:rPr lang="en-GB" sz="1400">
                <a:solidFill>
                  <a:srgbClr val="000000"/>
                </a:solidFill>
                <a:latin typeface="Arial"/>
                <a:ea typeface="Roboto"/>
                <a:cs typeface="Roboto"/>
              </a:rPr>
              <a:t>To understand the cause for the spike, and to ensure Objections and Annulments were being in line with the Code, the Code Manager issued Request for Clarification (RFC) </a:t>
            </a:r>
            <a:r>
              <a:rPr lang="en-GB" sz="1400" err="1">
                <a:solidFill>
                  <a:srgbClr val="000000"/>
                </a:solidFill>
                <a:latin typeface="Arial"/>
                <a:ea typeface="Roboto"/>
                <a:cs typeface="Roboto"/>
              </a:rPr>
              <a:t>PATs.</a:t>
            </a:r>
            <a:endParaRPr lang="en-GB" sz="1400">
              <a:solidFill>
                <a:srgbClr val="000000"/>
              </a:solidFill>
              <a:latin typeface="Arial"/>
              <a:ea typeface="Roboto"/>
              <a:cs typeface="Roboto"/>
            </a:endParaRPr>
          </a:p>
          <a:p>
            <a:pPr marL="285750" indent="-285750">
              <a:buFontTx/>
              <a:buChar char="-"/>
            </a:pPr>
            <a:r>
              <a:rPr lang="en-GB" sz="1400">
                <a:solidFill>
                  <a:srgbClr val="000000"/>
                </a:solidFill>
                <a:latin typeface="Arial"/>
                <a:ea typeface="Roboto"/>
                <a:cs typeface="Roboto"/>
              </a:rPr>
              <a:t>This made it clear that Parties did not consistently understand which process to use when.  To help Parties understand the Code we are providing guidance to clarify when to appropriately use Objections and Annulments within the Code and have also raised a Code change to make the Code much clearer .</a:t>
            </a:r>
          </a:p>
          <a:p>
            <a:pPr marL="285750" indent="-285750">
              <a:buFontTx/>
              <a:buChar char="-"/>
            </a:pPr>
            <a:r>
              <a:rPr lang="en-GB" sz="1400">
                <a:solidFill>
                  <a:srgbClr val="000000"/>
                </a:solidFill>
                <a:latin typeface="Arial"/>
                <a:ea typeface="Roboto"/>
                <a:cs typeface="Roboto"/>
              </a:rPr>
              <a:t>This has really validated our RFC approach – where we are open to understanding the underlying cause, and do not assume the issue is caused by the Party.</a:t>
            </a:r>
          </a:p>
          <a:p>
            <a:pPr marL="285750" indent="-285750">
              <a:buFontTx/>
              <a:buChar char="-"/>
            </a:pPr>
            <a:r>
              <a:rPr lang="en-GB" sz="1400">
                <a:solidFill>
                  <a:srgbClr val="000000"/>
                </a:solidFill>
                <a:latin typeface="Arial"/>
                <a:ea typeface="Roboto"/>
                <a:cs typeface="Roboto"/>
              </a:rPr>
              <a:t>We would like to test this guidance with RIG before circulating it to all Parties.</a:t>
            </a:r>
            <a:endParaRPr lang="en-GB" sz="1400" strike="sngStrike">
              <a:solidFill>
                <a:srgbClr val="000000"/>
              </a:solidFill>
              <a:latin typeface="Arial"/>
              <a:ea typeface="Roboto"/>
              <a:cs typeface="Roboto"/>
            </a:endParaRPr>
          </a:p>
        </p:txBody>
      </p:sp>
    </p:spTree>
    <p:extLst>
      <p:ext uri="{BB962C8B-B14F-4D97-AF65-F5344CB8AC3E}">
        <p14:creationId xmlns:p14="http://schemas.microsoft.com/office/powerpoint/2010/main" val="1227838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a:xfrm>
            <a:off x="838200" y="365125"/>
            <a:ext cx="9284855" cy="660111"/>
          </a:xfrm>
        </p:spPr>
        <p:txBody>
          <a:bodyPr anchor="ctr">
            <a:normAutofit/>
          </a:bodyPr>
          <a:lstStyle/>
          <a:p>
            <a:r>
              <a:rPr lang="en-GB">
                <a:latin typeface="Roboto"/>
                <a:ea typeface="Roboto"/>
                <a:cs typeface="Roboto"/>
              </a:rPr>
              <a:t>REC requirements for Annulments</a:t>
            </a:r>
            <a:endParaRPr lang="en-GB">
              <a:latin typeface="Arial" panose="020B0604020202020204" pitchFamily="34" charset="0"/>
              <a:cs typeface="Arial" panose="020B0604020202020204" pitchFamily="34" charset="0"/>
            </a:endParaRP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lang="en-GB" sz="1600" b="0" i="0" u="none" strike="noStrike" kern="1200" cap="none" spc="0" normalizeH="0" baseline="0" noProof="0">
              <a:ln>
                <a:noFill/>
              </a:ln>
              <a:solidFill>
                <a:srgbClr val="000000"/>
              </a:solidFill>
              <a:effectLst/>
              <a:uLnTx/>
              <a:uFillTx/>
              <a:latin typeface="Arial" panose="020B0604020202020204" pitchFamily="34" charset="0"/>
              <a:ea typeface="Roboto"/>
              <a:cs typeface="Arial" panose="020B0604020202020204" pitchFamily="34" charset="0"/>
            </a:endParaRPr>
          </a:p>
        </p:txBody>
      </p:sp>
      <p:graphicFrame>
        <p:nvGraphicFramePr>
          <p:cNvPr id="8" name="Content Placeholder 2">
            <a:extLst>
              <a:ext uri="{FF2B5EF4-FFF2-40B4-BE49-F238E27FC236}">
                <a16:creationId xmlns:a16="http://schemas.microsoft.com/office/drawing/2014/main" id="{216FB568-B2ED-8F0C-8A9A-FDDA450B1B81}"/>
              </a:ext>
            </a:extLst>
          </p:cNvPr>
          <p:cNvGraphicFramePr>
            <a:graphicFrameLocks noGrp="1"/>
          </p:cNvGraphicFramePr>
          <p:nvPr>
            <p:ph sz="quarter" idx="10"/>
            <p:extLst>
              <p:ext uri="{D42A27DB-BD31-4B8C-83A1-F6EECF244321}">
                <p14:modId xmlns:p14="http://schemas.microsoft.com/office/powerpoint/2010/main" val="3261595830"/>
              </p:ext>
            </p:extLst>
          </p:nvPr>
        </p:nvGraphicFramePr>
        <p:xfrm>
          <a:off x="906463" y="1939895"/>
          <a:ext cx="9217025" cy="4178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9C824FCB-4C00-E876-8474-8AA0718D1C38}"/>
              </a:ext>
            </a:extLst>
          </p:cNvPr>
          <p:cNvSpPr txBox="1"/>
          <p:nvPr/>
        </p:nvSpPr>
        <p:spPr>
          <a:xfrm>
            <a:off x="946151" y="1377696"/>
            <a:ext cx="9176904" cy="369332"/>
          </a:xfrm>
          <a:prstGeom prst="rect">
            <a:avLst/>
          </a:prstGeom>
          <a:noFill/>
        </p:spPr>
        <p:txBody>
          <a:bodyPr wrap="square" rtlCol="0">
            <a:spAutoFit/>
          </a:bodyPr>
          <a:lstStyle/>
          <a:p>
            <a:r>
              <a:rPr lang="en-GB" b="1">
                <a:latin typeface="Arial" panose="020B0604020202020204" pitchFamily="34" charset="0"/>
                <a:cs typeface="Arial" panose="020B0604020202020204" pitchFamily="34" charset="0"/>
              </a:rPr>
              <a:t>When is it appropriate to use Annulments?</a:t>
            </a:r>
          </a:p>
        </p:txBody>
      </p:sp>
    </p:spTree>
    <p:extLst>
      <p:ext uri="{BB962C8B-B14F-4D97-AF65-F5344CB8AC3E}">
        <p14:creationId xmlns:p14="http://schemas.microsoft.com/office/powerpoint/2010/main" val="1869731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a:xfrm>
            <a:off x="838200" y="365125"/>
            <a:ext cx="9284855" cy="660111"/>
          </a:xfrm>
        </p:spPr>
        <p:txBody>
          <a:bodyPr anchor="ctr">
            <a:normAutofit/>
          </a:bodyPr>
          <a:lstStyle/>
          <a:p>
            <a:r>
              <a:rPr lang="en-GB">
                <a:latin typeface="Roboto"/>
                <a:ea typeface="Roboto"/>
                <a:cs typeface="Roboto"/>
              </a:rPr>
              <a:t>REC requirements for Annulments</a:t>
            </a:r>
            <a:endParaRPr lang="en-GB">
              <a:latin typeface="Arial" panose="020B0604020202020204" pitchFamily="34" charset="0"/>
              <a:cs typeface="Arial" panose="020B0604020202020204" pitchFamily="34" charset="0"/>
            </a:endParaRP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lang="en-GB" sz="1600" b="0" i="0" u="none" strike="noStrike" kern="1200" cap="none" spc="0" normalizeH="0" baseline="0" noProof="0">
              <a:ln>
                <a:noFill/>
              </a:ln>
              <a:solidFill>
                <a:srgbClr val="000000"/>
              </a:solidFill>
              <a:effectLst/>
              <a:uLnTx/>
              <a:uFillTx/>
              <a:latin typeface="Arial" panose="020B0604020202020204" pitchFamily="34" charset="0"/>
              <a:ea typeface="Roboto"/>
              <a:cs typeface="Arial" panose="020B0604020202020204" pitchFamily="34" charset="0"/>
            </a:endParaRPr>
          </a:p>
        </p:txBody>
      </p:sp>
      <p:graphicFrame>
        <p:nvGraphicFramePr>
          <p:cNvPr id="8" name="Content Placeholder 2">
            <a:extLst>
              <a:ext uri="{FF2B5EF4-FFF2-40B4-BE49-F238E27FC236}">
                <a16:creationId xmlns:a16="http://schemas.microsoft.com/office/drawing/2014/main" id="{216FB568-B2ED-8F0C-8A9A-FDDA450B1B81}"/>
              </a:ext>
            </a:extLst>
          </p:cNvPr>
          <p:cNvGraphicFramePr>
            <a:graphicFrameLocks noGrp="1"/>
          </p:cNvGraphicFramePr>
          <p:nvPr>
            <p:ph sz="quarter" idx="10"/>
            <p:extLst>
              <p:ext uri="{D42A27DB-BD31-4B8C-83A1-F6EECF244321}">
                <p14:modId xmlns:p14="http://schemas.microsoft.com/office/powerpoint/2010/main" val="3091369951"/>
              </p:ext>
            </p:extLst>
          </p:nvPr>
        </p:nvGraphicFramePr>
        <p:xfrm>
          <a:off x="906463" y="1939895"/>
          <a:ext cx="9217025" cy="4178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9C824FCB-4C00-E876-8474-8AA0718D1C38}"/>
              </a:ext>
            </a:extLst>
          </p:cNvPr>
          <p:cNvSpPr txBox="1"/>
          <p:nvPr/>
        </p:nvSpPr>
        <p:spPr>
          <a:xfrm>
            <a:off x="946151" y="1377696"/>
            <a:ext cx="9176904" cy="369332"/>
          </a:xfrm>
          <a:prstGeom prst="rect">
            <a:avLst/>
          </a:prstGeom>
          <a:noFill/>
        </p:spPr>
        <p:txBody>
          <a:bodyPr wrap="square" rtlCol="0">
            <a:spAutoFit/>
          </a:bodyPr>
          <a:lstStyle/>
          <a:p>
            <a:r>
              <a:rPr lang="en-GB" b="1">
                <a:latin typeface="Arial" panose="020B0604020202020204" pitchFamily="34" charset="0"/>
                <a:cs typeface="Arial" panose="020B0604020202020204" pitchFamily="34" charset="0"/>
              </a:rPr>
              <a:t>Evidence retention requirements:</a:t>
            </a:r>
          </a:p>
        </p:txBody>
      </p:sp>
    </p:spTree>
    <p:extLst>
      <p:ext uri="{BB962C8B-B14F-4D97-AF65-F5344CB8AC3E}">
        <p14:creationId xmlns:p14="http://schemas.microsoft.com/office/powerpoint/2010/main" val="2115553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a:xfrm>
            <a:off x="838200" y="365125"/>
            <a:ext cx="9284855" cy="660111"/>
          </a:xfrm>
        </p:spPr>
        <p:txBody>
          <a:bodyPr anchor="ctr">
            <a:normAutofit/>
          </a:bodyPr>
          <a:lstStyle/>
          <a:p>
            <a:r>
              <a:rPr lang="en-GB">
                <a:latin typeface="Roboto"/>
                <a:ea typeface="Roboto"/>
                <a:cs typeface="Roboto"/>
              </a:rPr>
              <a:t>REC requirements for Objections</a:t>
            </a:r>
            <a:endParaRPr lang="en-GB"/>
          </a:p>
        </p:txBody>
      </p:sp>
      <p:graphicFrame>
        <p:nvGraphicFramePr>
          <p:cNvPr id="8" name="Content Placeholder 2">
            <a:extLst>
              <a:ext uri="{FF2B5EF4-FFF2-40B4-BE49-F238E27FC236}">
                <a16:creationId xmlns:a16="http://schemas.microsoft.com/office/drawing/2014/main" id="{216FB568-B2ED-8F0C-8A9A-FDDA450B1B81}"/>
              </a:ext>
            </a:extLst>
          </p:cNvPr>
          <p:cNvGraphicFramePr>
            <a:graphicFrameLocks noGrp="1"/>
          </p:cNvGraphicFramePr>
          <p:nvPr>
            <p:ph sz="quarter" idx="10"/>
            <p:extLst>
              <p:ext uri="{D42A27DB-BD31-4B8C-83A1-F6EECF244321}">
                <p14:modId xmlns:p14="http://schemas.microsoft.com/office/powerpoint/2010/main" val="1436102264"/>
              </p:ext>
            </p:extLst>
          </p:nvPr>
        </p:nvGraphicFramePr>
        <p:xfrm>
          <a:off x="906463" y="1939895"/>
          <a:ext cx="9742487" cy="45529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407CF055-A3DB-F170-EE93-397E8E7B413F}"/>
              </a:ext>
            </a:extLst>
          </p:cNvPr>
          <p:cNvSpPr txBox="1"/>
          <p:nvPr/>
        </p:nvSpPr>
        <p:spPr>
          <a:xfrm>
            <a:off x="946151" y="1377696"/>
            <a:ext cx="9176904" cy="369332"/>
          </a:xfrm>
          <a:prstGeom prst="rect">
            <a:avLst/>
          </a:prstGeom>
          <a:noFill/>
        </p:spPr>
        <p:txBody>
          <a:bodyPr wrap="square" rtlCol="0">
            <a:spAutoFit/>
          </a:bodyPr>
          <a:lstStyle/>
          <a:p>
            <a:r>
              <a:rPr lang="en-GB" b="1">
                <a:latin typeface="Arial" panose="020B0604020202020204" pitchFamily="34" charset="0"/>
                <a:cs typeface="Arial" panose="020B0604020202020204" pitchFamily="34" charset="0"/>
              </a:rPr>
              <a:t>When is it appropriate to use Objections?</a:t>
            </a:r>
          </a:p>
        </p:txBody>
      </p:sp>
    </p:spTree>
    <p:extLst>
      <p:ext uri="{BB962C8B-B14F-4D97-AF65-F5344CB8AC3E}">
        <p14:creationId xmlns:p14="http://schemas.microsoft.com/office/powerpoint/2010/main" val="3059931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a:xfrm>
            <a:off x="838200" y="365125"/>
            <a:ext cx="9284855" cy="660111"/>
          </a:xfrm>
        </p:spPr>
        <p:txBody>
          <a:bodyPr anchor="ctr">
            <a:normAutofit/>
          </a:bodyPr>
          <a:lstStyle/>
          <a:p>
            <a:r>
              <a:rPr lang="en-GB">
                <a:latin typeface="Roboto"/>
                <a:ea typeface="Roboto"/>
                <a:cs typeface="Roboto"/>
              </a:rPr>
              <a:t>REC requirements for </a:t>
            </a:r>
            <a:r>
              <a:rPr lang="en-GB" err="1">
                <a:latin typeface="Roboto"/>
                <a:ea typeface="Roboto"/>
                <a:cs typeface="Roboto"/>
              </a:rPr>
              <a:t>OBjections</a:t>
            </a:r>
            <a:endParaRPr lang="en-GB">
              <a:latin typeface="Arial" panose="020B0604020202020204" pitchFamily="34" charset="0"/>
              <a:cs typeface="Arial" panose="020B0604020202020204" pitchFamily="34" charset="0"/>
            </a:endParaRP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lang="en-GB" sz="1600" b="0" i="0" u="none" strike="noStrike" kern="1200" cap="none" spc="0" normalizeH="0" baseline="0" noProof="0">
              <a:ln>
                <a:noFill/>
              </a:ln>
              <a:solidFill>
                <a:srgbClr val="000000"/>
              </a:solidFill>
              <a:effectLst/>
              <a:uLnTx/>
              <a:uFillTx/>
              <a:latin typeface="Arial" panose="020B0604020202020204" pitchFamily="34" charset="0"/>
              <a:ea typeface="Roboto"/>
              <a:cs typeface="Arial" panose="020B0604020202020204" pitchFamily="34" charset="0"/>
            </a:endParaRPr>
          </a:p>
        </p:txBody>
      </p:sp>
      <p:graphicFrame>
        <p:nvGraphicFramePr>
          <p:cNvPr id="8" name="Content Placeholder 2">
            <a:extLst>
              <a:ext uri="{FF2B5EF4-FFF2-40B4-BE49-F238E27FC236}">
                <a16:creationId xmlns:a16="http://schemas.microsoft.com/office/drawing/2014/main" id="{216FB568-B2ED-8F0C-8A9A-FDDA450B1B81}"/>
              </a:ext>
            </a:extLst>
          </p:cNvPr>
          <p:cNvGraphicFramePr>
            <a:graphicFrameLocks noGrp="1"/>
          </p:cNvGraphicFramePr>
          <p:nvPr>
            <p:ph sz="quarter" idx="10"/>
            <p:extLst>
              <p:ext uri="{D42A27DB-BD31-4B8C-83A1-F6EECF244321}">
                <p14:modId xmlns:p14="http://schemas.microsoft.com/office/powerpoint/2010/main" val="676781324"/>
              </p:ext>
            </p:extLst>
          </p:nvPr>
        </p:nvGraphicFramePr>
        <p:xfrm>
          <a:off x="906463" y="1939895"/>
          <a:ext cx="9217025" cy="4178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9C824FCB-4C00-E876-8474-8AA0718D1C38}"/>
              </a:ext>
            </a:extLst>
          </p:cNvPr>
          <p:cNvSpPr txBox="1"/>
          <p:nvPr/>
        </p:nvSpPr>
        <p:spPr>
          <a:xfrm>
            <a:off x="946151" y="1377696"/>
            <a:ext cx="9176904" cy="369332"/>
          </a:xfrm>
          <a:prstGeom prst="rect">
            <a:avLst/>
          </a:prstGeom>
          <a:noFill/>
        </p:spPr>
        <p:txBody>
          <a:bodyPr wrap="square" rtlCol="0">
            <a:spAutoFit/>
          </a:bodyPr>
          <a:lstStyle/>
          <a:p>
            <a:r>
              <a:rPr lang="en-GB" b="1">
                <a:latin typeface="Arial" panose="020B0604020202020204" pitchFamily="34" charset="0"/>
                <a:cs typeface="Arial" panose="020B0604020202020204" pitchFamily="34" charset="0"/>
              </a:rPr>
              <a:t>Evidence retention requirements:</a:t>
            </a:r>
          </a:p>
        </p:txBody>
      </p:sp>
    </p:spTree>
    <p:extLst>
      <p:ext uri="{BB962C8B-B14F-4D97-AF65-F5344CB8AC3E}">
        <p14:creationId xmlns:p14="http://schemas.microsoft.com/office/powerpoint/2010/main" val="801376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2250" y="1878805"/>
            <a:ext cx="7209485" cy="1325563"/>
          </a:xfrm>
        </p:spPr>
        <p:txBody>
          <a:bodyPr>
            <a:normAutofit/>
          </a:bodyPr>
          <a:lstStyle/>
          <a:p>
            <a:r>
              <a:rPr lang="en-GB" dirty="0">
                <a:latin typeface="Roboto"/>
                <a:ea typeface="Roboto"/>
                <a:cs typeface="Roboto"/>
              </a:rPr>
              <a:t>7. Change Plan and change improvement project</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2421218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a:xfrm>
            <a:off x="838200" y="365125"/>
            <a:ext cx="9284855" cy="660111"/>
          </a:xfrm>
        </p:spPr>
        <p:txBody>
          <a:bodyPr anchor="ctr">
            <a:normAutofit/>
          </a:bodyPr>
          <a:lstStyle/>
          <a:p>
            <a:r>
              <a:rPr lang="en-GB" dirty="0">
                <a:latin typeface="Roboto"/>
                <a:ea typeface="Roboto"/>
                <a:cs typeface="Roboto"/>
              </a:rPr>
              <a:t>REC Changes</a:t>
            </a:r>
            <a:endParaRPr lang="en-GB" dirty="0">
              <a:latin typeface="Roboto"/>
              <a:cs typeface="Roboto"/>
            </a:endParaRP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lang="en-GB" sz="1600" b="0" i="0" u="none" strike="noStrike" kern="1200" cap="none" spc="0" normalizeH="0" baseline="0" noProof="0">
              <a:ln>
                <a:noFill/>
              </a:ln>
              <a:solidFill>
                <a:srgbClr val="000000"/>
              </a:solidFill>
              <a:effectLst/>
              <a:uLnTx/>
              <a:uFillTx/>
              <a:latin typeface="Arial" panose="020B0604020202020204" pitchFamily="34" charset="0"/>
              <a:ea typeface="Roboto"/>
              <a:cs typeface="Arial" panose="020B0604020202020204" pitchFamily="34" charset="0"/>
            </a:endParaRPr>
          </a:p>
        </p:txBody>
      </p:sp>
      <p:sp>
        <p:nvSpPr>
          <p:cNvPr id="3" name="TextBox 2">
            <a:extLst>
              <a:ext uri="{FF2B5EF4-FFF2-40B4-BE49-F238E27FC236}">
                <a16:creationId xmlns:a16="http://schemas.microsoft.com/office/drawing/2014/main" id="{9C824FCB-4C00-E876-8474-8AA0718D1C38}"/>
              </a:ext>
            </a:extLst>
          </p:cNvPr>
          <p:cNvSpPr txBox="1"/>
          <p:nvPr/>
        </p:nvSpPr>
        <p:spPr>
          <a:xfrm>
            <a:off x="946151" y="1377696"/>
            <a:ext cx="9176904" cy="369332"/>
          </a:xfrm>
          <a:prstGeom prst="rect">
            <a:avLst/>
          </a:prstGeom>
          <a:noFill/>
        </p:spPr>
        <p:txBody>
          <a:bodyPr wrap="square" lIns="91440" tIns="45720" rIns="91440" bIns="45720" rtlCol="0" anchor="t">
            <a:spAutoFit/>
          </a:bodyPr>
          <a:lstStyle/>
          <a:p>
            <a:endParaRPr lang="en-GB" b="1" dirty="0">
              <a:latin typeface="Arial" panose="020B0604020202020204" pitchFamily="34" charset="0"/>
              <a:cs typeface="Arial" panose="020B0604020202020204" pitchFamily="34" charset="0"/>
            </a:endParaRPr>
          </a:p>
        </p:txBody>
      </p:sp>
      <p:sp>
        <p:nvSpPr>
          <p:cNvPr id="14" name="Content Placeholder 13">
            <a:extLst>
              <a:ext uri="{FF2B5EF4-FFF2-40B4-BE49-F238E27FC236}">
                <a16:creationId xmlns:a16="http://schemas.microsoft.com/office/drawing/2014/main" id="{D1496549-C30F-AF26-144D-7A956F7E3AE3}"/>
              </a:ext>
            </a:extLst>
          </p:cNvPr>
          <p:cNvSpPr>
            <a:spLocks noGrp="1"/>
          </p:cNvSpPr>
          <p:nvPr>
            <p:ph sz="quarter" idx="10"/>
          </p:nvPr>
        </p:nvSpPr>
        <p:spPr>
          <a:xfrm>
            <a:off x="944093" y="1535376"/>
            <a:ext cx="9217025" cy="4178330"/>
          </a:xfrm>
        </p:spPr>
        <p:txBody>
          <a:bodyPr vert="horz" lIns="91440" tIns="45720" rIns="91440" bIns="45720" rtlCol="0" anchor="t">
            <a:normAutofit/>
          </a:bodyPr>
          <a:lstStyle/>
          <a:p>
            <a:pPr marL="342900" indent="-342900">
              <a:lnSpc>
                <a:spcPct val="100000"/>
              </a:lnSpc>
              <a:spcBef>
                <a:spcPts val="0"/>
              </a:spcBef>
              <a:buFont typeface="Courier New,monospace" panose="020B0604020202020204" pitchFamily="34" charset="0"/>
              <a:buChar char="o"/>
            </a:pPr>
            <a:r>
              <a:rPr lang="en-GB" dirty="0">
                <a:solidFill>
                  <a:srgbClr val="3A3C3B"/>
                </a:solidFill>
                <a:latin typeface="Calibri"/>
                <a:cs typeface="Calibri"/>
              </a:rPr>
              <a:t>Change Plan:</a:t>
            </a:r>
            <a:endParaRPr lang="en-US" dirty="0">
              <a:solidFill>
                <a:srgbClr val="3A3C3B"/>
              </a:solidFill>
              <a:latin typeface="Calibri"/>
              <a:cs typeface="Calibri"/>
            </a:endParaRPr>
          </a:p>
          <a:p>
            <a:pPr marL="800100" lvl="1" indent="-342900">
              <a:lnSpc>
                <a:spcPct val="100000"/>
              </a:lnSpc>
              <a:spcBef>
                <a:spcPts val="0"/>
              </a:spcBef>
              <a:buFont typeface="Arial,Sans-Serif" panose="020B0604020202020204" pitchFamily="34" charset="0"/>
            </a:pPr>
            <a:r>
              <a:rPr lang="en-GB" dirty="0">
                <a:solidFill>
                  <a:srgbClr val="3A3C3B"/>
                </a:solidFill>
                <a:latin typeface="Calibri"/>
                <a:cs typeface="Calibri"/>
              </a:rPr>
              <a:t>Progress current change proposals</a:t>
            </a:r>
            <a:endParaRPr lang="en-US">
              <a:solidFill>
                <a:srgbClr val="3A3C3B"/>
              </a:solidFill>
              <a:latin typeface="Calibri"/>
              <a:cs typeface="Calibri"/>
            </a:endParaRPr>
          </a:p>
          <a:p>
            <a:pPr marL="800100" lvl="1" indent="-342900">
              <a:lnSpc>
                <a:spcPct val="100000"/>
              </a:lnSpc>
              <a:spcBef>
                <a:spcPts val="0"/>
              </a:spcBef>
              <a:buFont typeface="Arial,Sans-Serif" panose="020B0604020202020204" pitchFamily="34" charset="0"/>
            </a:pPr>
            <a:r>
              <a:rPr lang="en-GB" dirty="0">
                <a:solidFill>
                  <a:srgbClr val="3A3C3B"/>
                </a:solidFill>
                <a:latin typeface="Calibri"/>
                <a:cs typeface="Calibri"/>
              </a:rPr>
              <a:t>Task Force established and changes reviewed</a:t>
            </a:r>
            <a:endParaRPr lang="en-US">
              <a:solidFill>
                <a:srgbClr val="3A3C3B"/>
              </a:solidFill>
              <a:latin typeface="Calibri"/>
              <a:cs typeface="Calibri"/>
            </a:endParaRPr>
          </a:p>
          <a:p>
            <a:pPr marL="800100" lvl="1" indent="-342900">
              <a:lnSpc>
                <a:spcPct val="100000"/>
              </a:lnSpc>
              <a:spcBef>
                <a:spcPts val="0"/>
              </a:spcBef>
              <a:buFont typeface="Arial,Sans-Serif" panose="020B0604020202020204" pitchFamily="34" charset="0"/>
            </a:pPr>
            <a:r>
              <a:rPr lang="en-GB" dirty="0">
                <a:solidFill>
                  <a:srgbClr val="3A3C3B"/>
                </a:solidFill>
                <a:latin typeface="Calibri"/>
                <a:cs typeface="Calibri"/>
              </a:rPr>
              <a:t>Hold Special RIG’s dates:</a:t>
            </a:r>
            <a:endParaRPr lang="en-US">
              <a:solidFill>
                <a:srgbClr val="3A3C3B"/>
              </a:solidFill>
              <a:latin typeface="Calibri"/>
              <a:cs typeface="Calibri"/>
            </a:endParaRPr>
          </a:p>
          <a:p>
            <a:pPr marL="1257300" lvl="2" indent="-342900">
              <a:lnSpc>
                <a:spcPct val="100000"/>
              </a:lnSpc>
              <a:spcBef>
                <a:spcPts val="0"/>
              </a:spcBef>
              <a:buAutoNum type="arabicPeriod"/>
            </a:pPr>
            <a:r>
              <a:rPr lang="en-GB" dirty="0">
                <a:solidFill>
                  <a:srgbClr val="3A3C3B"/>
                </a:solidFill>
                <a:latin typeface="Calibri"/>
                <a:cs typeface="Calibri"/>
              </a:rPr>
              <a:t>Changes to Legal text 24/7</a:t>
            </a:r>
            <a:endParaRPr lang="en-US">
              <a:solidFill>
                <a:srgbClr val="3A3C3B"/>
              </a:solidFill>
              <a:latin typeface="Calibri"/>
              <a:cs typeface="Calibri"/>
            </a:endParaRPr>
          </a:p>
          <a:p>
            <a:pPr marL="1257300" lvl="2" indent="-342900">
              <a:lnSpc>
                <a:spcPct val="100000"/>
              </a:lnSpc>
              <a:spcBef>
                <a:spcPts val="0"/>
              </a:spcBef>
              <a:buAutoNum type="arabicPeriod"/>
            </a:pPr>
            <a:r>
              <a:rPr lang="en-GB" dirty="0">
                <a:solidFill>
                  <a:srgbClr val="3A3C3B"/>
                </a:solidFill>
                <a:latin typeface="Calibri"/>
                <a:ea typeface="Roboto"/>
                <a:cs typeface="Calibri"/>
              </a:rPr>
              <a:t>SDEP 18/8</a:t>
            </a:r>
            <a:br>
              <a:rPr lang="en-GB" dirty="0">
                <a:latin typeface="Calibri"/>
                <a:cs typeface="Calibri"/>
              </a:rPr>
            </a:br>
            <a:endParaRPr lang="en-GB">
              <a:solidFill>
                <a:srgbClr val="3A3C3B"/>
              </a:solidFill>
              <a:latin typeface="Calibri"/>
              <a:cs typeface="Calibri"/>
            </a:endParaRPr>
          </a:p>
          <a:p>
            <a:pPr marL="342900" indent="-342900">
              <a:lnSpc>
                <a:spcPct val="100000"/>
              </a:lnSpc>
              <a:spcBef>
                <a:spcPts val="0"/>
              </a:spcBef>
              <a:buFont typeface="Courier New,monospace" panose="020B0604020202020204" pitchFamily="34" charset="0"/>
              <a:buChar char="o"/>
            </a:pPr>
            <a:r>
              <a:rPr lang="en-GB" dirty="0">
                <a:solidFill>
                  <a:srgbClr val="3A3C3B"/>
                </a:solidFill>
                <a:latin typeface="Calibri"/>
                <a:cs typeface="Calibri"/>
              </a:rPr>
              <a:t>Change Improvements Project: end to end review</a:t>
            </a:r>
            <a:endParaRPr lang="en-US">
              <a:solidFill>
                <a:srgbClr val="3A3C3B"/>
              </a:solidFill>
              <a:latin typeface="Calibri"/>
              <a:cs typeface="Calibri"/>
            </a:endParaRPr>
          </a:p>
          <a:p>
            <a:pPr marL="800100" lvl="1" indent="-342900">
              <a:lnSpc>
                <a:spcPct val="100000"/>
              </a:lnSpc>
              <a:spcBef>
                <a:spcPts val="0"/>
              </a:spcBef>
              <a:buFont typeface="Arial,Sans-Serif" panose="020B0604020202020204" pitchFamily="34" charset="0"/>
            </a:pPr>
            <a:r>
              <a:rPr lang="en-GB" dirty="0">
                <a:solidFill>
                  <a:srgbClr val="3A3C3B"/>
                </a:solidFill>
                <a:latin typeface="Calibri"/>
                <a:cs typeface="Calibri"/>
              </a:rPr>
              <a:t>Change and Release simple, efficient, engaged and valued process</a:t>
            </a:r>
            <a:endParaRPr lang="en-US">
              <a:solidFill>
                <a:srgbClr val="3A3C3B"/>
              </a:solidFill>
              <a:latin typeface="Calibri"/>
              <a:cs typeface="Calibri"/>
            </a:endParaRPr>
          </a:p>
          <a:p>
            <a:pPr marL="800100" lvl="1" indent="-342900">
              <a:lnSpc>
                <a:spcPct val="100000"/>
              </a:lnSpc>
              <a:spcBef>
                <a:spcPts val="0"/>
              </a:spcBef>
              <a:buFont typeface="Arial,Sans-Serif" panose="020B0604020202020204" pitchFamily="34" charset="0"/>
            </a:pPr>
            <a:r>
              <a:rPr lang="en-GB" dirty="0">
                <a:solidFill>
                  <a:srgbClr val="3A3C3B"/>
                </a:solidFill>
                <a:latin typeface="Calibri"/>
                <a:ea typeface="Roboto"/>
                <a:cs typeface="Calibri"/>
              </a:rPr>
              <a:t>Use of the right experts and engagement for the Issues, want parties to be more engaged and be more effective as a group</a:t>
            </a:r>
            <a:endParaRPr lang="en-US" dirty="0">
              <a:solidFill>
                <a:srgbClr val="3A3C3B"/>
              </a:solidFill>
              <a:latin typeface="Calibri"/>
              <a:ea typeface="Roboto"/>
              <a:cs typeface="Calibri"/>
            </a:endParaRPr>
          </a:p>
          <a:p>
            <a:pPr marL="800100" lvl="1" indent="-342900">
              <a:lnSpc>
                <a:spcPct val="100000"/>
              </a:lnSpc>
              <a:spcBef>
                <a:spcPts val="0"/>
              </a:spcBef>
              <a:buFont typeface="Arial,Sans-Serif" panose="020B0604020202020204" pitchFamily="34" charset="0"/>
            </a:pPr>
            <a:r>
              <a:rPr lang="en-GB" dirty="0">
                <a:solidFill>
                  <a:srgbClr val="3A3C3B"/>
                </a:solidFill>
                <a:latin typeface="Calibri"/>
                <a:cs typeface="Calibri"/>
              </a:rPr>
              <a:t>Upcoming Stakeholder engagement sessions </a:t>
            </a:r>
            <a:endParaRPr lang="en-GB"/>
          </a:p>
        </p:txBody>
      </p:sp>
    </p:spTree>
    <p:extLst>
      <p:ext uri="{BB962C8B-B14F-4D97-AF65-F5344CB8AC3E}">
        <p14:creationId xmlns:p14="http://schemas.microsoft.com/office/powerpoint/2010/main" val="28763373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132256" y="3653631"/>
            <a:ext cx="7209485" cy="1325563"/>
          </a:xfrm>
        </p:spPr>
        <p:txBody>
          <a:bodyPr>
            <a:normAutofit fontScale="90000"/>
          </a:bodyPr>
          <a:lstStyle/>
          <a:p>
            <a:r>
              <a:rPr lang="en-GB" dirty="0">
                <a:latin typeface="Roboto"/>
                <a:ea typeface="Roboto"/>
                <a:cs typeface="Roboto"/>
              </a:rPr>
              <a:t>8. RIG ISSUE NO.17</a:t>
            </a:r>
            <a:br>
              <a:rPr lang="en-GB" dirty="0">
                <a:latin typeface="Roboto"/>
                <a:ea typeface="Roboto"/>
                <a:cs typeface="Roboto"/>
              </a:rPr>
            </a:br>
            <a:r>
              <a:rPr lang="en-GB" dirty="0">
                <a:latin typeface="Roboto"/>
                <a:ea typeface="Roboto"/>
                <a:cs typeface="Roboto"/>
              </a:rPr>
              <a:t>New connections – delays identified between agreeing supply contact with consumers and new builds and connection to network</a:t>
            </a:r>
            <a:endParaRPr lang="en-GB" dirty="0">
              <a:cs typeface="Roboto"/>
            </a:endParaRPr>
          </a:p>
          <a:p>
            <a:endParaRPr lang="en-GB">
              <a:cs typeface="Roboto"/>
            </a:endParaRP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a:xfrm>
            <a:off x="4023106" y="4828477"/>
            <a:ext cx="6965950" cy="1084262"/>
          </a:xfrm>
        </p:spPr>
        <p:txBody>
          <a:bodyPr/>
          <a:lstStyle/>
          <a:p>
            <a:r>
              <a:rPr lang="en-GB"/>
              <a:t>REC lead analyst</a:t>
            </a:r>
          </a:p>
        </p:txBody>
      </p:sp>
    </p:spTree>
    <p:extLst>
      <p:ext uri="{BB962C8B-B14F-4D97-AF65-F5344CB8AC3E}">
        <p14:creationId xmlns:p14="http://schemas.microsoft.com/office/powerpoint/2010/main" val="4323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6287764" y="2766218"/>
            <a:ext cx="1933292" cy="1325563"/>
          </a:xfrm>
        </p:spPr>
        <p:txBody>
          <a:bodyPr>
            <a:normAutofit/>
          </a:bodyPr>
          <a:lstStyle/>
          <a:p>
            <a:r>
              <a:rPr lang="en-GB" sz="3600" err="1"/>
              <a:t>aob</a:t>
            </a:r>
            <a:endParaRPr lang="en-GB" sz="3600"/>
          </a:p>
        </p:txBody>
      </p:sp>
    </p:spTree>
    <p:extLst>
      <p:ext uri="{BB962C8B-B14F-4D97-AF65-F5344CB8AC3E}">
        <p14:creationId xmlns:p14="http://schemas.microsoft.com/office/powerpoint/2010/main" val="57716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5506949" y="3471774"/>
            <a:ext cx="5065958" cy="1325563"/>
          </a:xfrm>
        </p:spPr>
        <p:txBody>
          <a:bodyPr>
            <a:normAutofit fontScale="90000"/>
          </a:bodyPr>
          <a:lstStyle/>
          <a:p>
            <a:r>
              <a:rPr lang="en-GB" sz="3600" dirty="0">
                <a:latin typeface="Roboto"/>
                <a:ea typeface="Roboto"/>
                <a:cs typeface="Roboto"/>
              </a:rPr>
              <a:t>Gas Supply Disconnection process</a:t>
            </a:r>
            <a:br>
              <a:rPr lang="en-GB" sz="3600" dirty="0">
                <a:latin typeface="Roboto"/>
                <a:ea typeface="Roboto"/>
                <a:cs typeface="Roboto"/>
              </a:rPr>
            </a:br>
            <a:br>
              <a:rPr lang="en-GB" sz="3600" dirty="0">
                <a:latin typeface="Roboto"/>
                <a:ea typeface="Roboto"/>
                <a:cs typeface="Roboto"/>
              </a:rPr>
            </a:br>
            <a:r>
              <a:rPr lang="en-GB" sz="2000" b="0" dirty="0">
                <a:latin typeface="Roboto"/>
                <a:ea typeface="Roboto"/>
                <a:cs typeface="Roboto"/>
              </a:rPr>
              <a:t>Tom Stuart Wales and West Utilities</a:t>
            </a:r>
            <a:endParaRPr lang="en-GB" sz="2000" b="0" dirty="0">
              <a:cs typeface="Roboto"/>
            </a:endParaRPr>
          </a:p>
        </p:txBody>
      </p:sp>
    </p:spTree>
    <p:extLst>
      <p:ext uri="{BB962C8B-B14F-4D97-AF65-F5344CB8AC3E}">
        <p14:creationId xmlns:p14="http://schemas.microsoft.com/office/powerpoint/2010/main" val="2139121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5318801" y="4290218"/>
            <a:ext cx="5065958" cy="1325563"/>
          </a:xfrm>
        </p:spPr>
        <p:txBody>
          <a:bodyPr>
            <a:normAutofit fontScale="90000"/>
          </a:bodyPr>
          <a:lstStyle/>
          <a:p>
            <a:r>
              <a:rPr lang="en-GB" sz="3600" dirty="0">
                <a:latin typeface="Roboto"/>
                <a:ea typeface="Roboto"/>
                <a:cs typeface="Roboto"/>
              </a:rPr>
              <a:t>Domestic Premise Indicator view in the Electricity Enquiry Service portal</a:t>
            </a:r>
            <a:br>
              <a:rPr lang="en-GB" sz="3600" dirty="0">
                <a:latin typeface="Roboto"/>
                <a:ea typeface="Roboto"/>
                <a:cs typeface="Roboto"/>
              </a:rPr>
            </a:br>
            <a:br>
              <a:rPr lang="en-GB" sz="3600" dirty="0">
                <a:latin typeface="Roboto"/>
                <a:ea typeface="Roboto"/>
                <a:cs typeface="Roboto"/>
              </a:rPr>
            </a:br>
            <a:r>
              <a:rPr lang="en-GB" sz="2000" b="0" dirty="0">
                <a:latin typeface="Roboto"/>
                <a:ea typeface="Roboto"/>
                <a:cs typeface="Roboto"/>
              </a:rPr>
              <a:t>Sarah Mower – EES Service Provider</a:t>
            </a:r>
            <a:endParaRPr lang="en-GB" sz="2000" b="0" dirty="0">
              <a:cs typeface="Roboto"/>
            </a:endParaRPr>
          </a:p>
        </p:txBody>
      </p:sp>
    </p:spTree>
    <p:extLst>
      <p:ext uri="{BB962C8B-B14F-4D97-AF65-F5344CB8AC3E}">
        <p14:creationId xmlns:p14="http://schemas.microsoft.com/office/powerpoint/2010/main" val="41269187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a:xfrm>
            <a:off x="838200" y="365125"/>
            <a:ext cx="9284855" cy="660111"/>
          </a:xfrm>
        </p:spPr>
        <p:txBody>
          <a:bodyPr anchor="ctr">
            <a:normAutofit/>
          </a:bodyPr>
          <a:lstStyle/>
          <a:p>
            <a:r>
              <a:rPr lang="en-GB"/>
              <a:t>REC Changes</a:t>
            </a:r>
          </a:p>
        </p:txBody>
      </p:sp>
      <p:sp>
        <p:nvSpPr>
          <p:cNvPr id="11" name="Text Placeholder 2">
            <a:extLst>
              <a:ext uri="{FF2B5EF4-FFF2-40B4-BE49-F238E27FC236}">
                <a16:creationId xmlns:a16="http://schemas.microsoft.com/office/drawing/2014/main" id="{4CA1AE93-1C2D-A66B-1EED-CE9B975B2450}"/>
              </a:ext>
            </a:extLst>
          </p:cNvPr>
          <p:cNvSpPr>
            <a:spLocks noGrp="1"/>
          </p:cNvSpPr>
          <p:nvPr>
            <p:ph type="body" sz="quarter" idx="10"/>
          </p:nvPr>
        </p:nvSpPr>
        <p:spPr>
          <a:xfrm>
            <a:off x="922338" y="1905000"/>
            <a:ext cx="9201150" cy="4503738"/>
          </a:xfrm>
        </p:spPr>
        <p:txBody>
          <a:bodyPr/>
          <a:lstStyle/>
          <a:p>
            <a:endParaRPr lang="en-US"/>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lang="en-GB" sz="1600" b="0" i="0" u="none" strike="noStrike" kern="1200" cap="none" spc="0" normalizeH="0" baseline="0" noProof="0">
              <a:ln>
                <a:noFill/>
              </a:ln>
              <a:solidFill>
                <a:srgbClr val="000000"/>
              </a:solidFill>
              <a:effectLst/>
              <a:uLnTx/>
              <a:uFillTx/>
              <a:latin typeface="Arial" panose="020B0604020202020204" pitchFamily="34" charset="0"/>
              <a:ea typeface="Roboto"/>
              <a:cs typeface="Arial" panose="020B0604020202020204" pitchFamily="34" charset="0"/>
            </a:endParaRPr>
          </a:p>
        </p:txBody>
      </p:sp>
    </p:spTree>
    <p:extLst>
      <p:ext uri="{BB962C8B-B14F-4D97-AF65-F5344CB8AC3E}">
        <p14:creationId xmlns:p14="http://schemas.microsoft.com/office/powerpoint/2010/main" val="1883559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1F9C0-1558-0F73-7C30-1144E4BB926F}"/>
              </a:ext>
            </a:extLst>
          </p:cNvPr>
          <p:cNvSpPr>
            <a:spLocks noGrp="1"/>
          </p:cNvSpPr>
          <p:nvPr>
            <p:ph type="title"/>
          </p:nvPr>
        </p:nvSpPr>
        <p:spPr>
          <a:xfrm>
            <a:off x="838200" y="471123"/>
            <a:ext cx="10515600" cy="536471"/>
          </a:xfrm>
        </p:spPr>
        <p:txBody>
          <a:bodyPr>
            <a:noAutofit/>
          </a:bodyPr>
          <a:lstStyle/>
          <a:p>
            <a:r>
              <a:rPr lang="en-GB" sz="2800" b="1" cap="all" spc="300" dirty="0">
                <a:solidFill>
                  <a:srgbClr val="70ADA3"/>
                </a:solidFill>
                <a:latin typeface="Roboto"/>
                <a:ea typeface="Roboto"/>
                <a:cs typeface="Roboto"/>
              </a:rPr>
              <a:t>Domestic Premise Indicator view in the Electricity Enquiry Service portal</a:t>
            </a:r>
          </a:p>
        </p:txBody>
      </p:sp>
      <p:sp>
        <p:nvSpPr>
          <p:cNvPr id="3" name="Content Placeholder 2">
            <a:extLst>
              <a:ext uri="{FF2B5EF4-FFF2-40B4-BE49-F238E27FC236}">
                <a16:creationId xmlns:a16="http://schemas.microsoft.com/office/drawing/2014/main" id="{906F8DCE-7B74-4AB8-4833-C69A61F70609}"/>
              </a:ext>
            </a:extLst>
          </p:cNvPr>
          <p:cNvSpPr>
            <a:spLocks noGrp="1"/>
          </p:cNvSpPr>
          <p:nvPr>
            <p:ph idx="1"/>
          </p:nvPr>
        </p:nvSpPr>
        <p:spPr>
          <a:xfrm>
            <a:off x="763249" y="1196038"/>
            <a:ext cx="10515600" cy="5414624"/>
          </a:xfrm>
        </p:spPr>
        <p:txBody>
          <a:bodyPr>
            <a:normAutofit/>
          </a:bodyPr>
          <a:lstStyle/>
          <a:p>
            <a:pPr marL="0" indent="0">
              <a:buNone/>
            </a:pPr>
            <a:r>
              <a:rPr lang="en-GB" sz="1100" dirty="0"/>
              <a:t>The EES sources the status of a property through the CSS DPI indicator. Where a CSS DPI has not been received, the status of the property is derived from the Profile Class and Measurement Class combination.</a:t>
            </a:r>
          </a:p>
          <a:p>
            <a:pPr marL="0" indent="0">
              <a:buNone/>
            </a:pPr>
            <a:r>
              <a:rPr lang="en-GB" sz="1100" dirty="0"/>
              <a:t>Currently under the Data Access Matrix, DNO’s are not permitted to view the CSS DPI indicator. Therefore, a DNO will not see a change on screen when the CSS DPI has updated the status as shown in this example:</a:t>
            </a:r>
          </a:p>
          <a:p>
            <a:pPr marL="0" indent="0">
              <a:buNone/>
            </a:pPr>
            <a:r>
              <a:rPr lang="en-GB" sz="1100" b="1" dirty="0"/>
              <a:t>Supplier view showing the house icon (domestic</a:t>
            </a:r>
            <a:r>
              <a:rPr lang="en-GB" sz="1100" dirty="0"/>
              <a:t>)</a:t>
            </a:r>
          </a:p>
          <a:p>
            <a:pPr marL="0" indent="0">
              <a:buNone/>
            </a:pPr>
            <a:endParaRPr lang="en-GB" sz="1100" dirty="0"/>
          </a:p>
          <a:p>
            <a:pPr marL="0" indent="0">
              <a:buNone/>
            </a:pPr>
            <a:endParaRPr lang="en-GB" sz="1100" dirty="0"/>
          </a:p>
          <a:p>
            <a:pPr marL="0" indent="0">
              <a:buNone/>
            </a:pPr>
            <a:endParaRPr lang="en-GB" sz="1100" dirty="0"/>
          </a:p>
          <a:p>
            <a:pPr marL="0" indent="0">
              <a:buNone/>
            </a:pPr>
            <a:endParaRPr lang="en-GB" sz="1100" dirty="0"/>
          </a:p>
          <a:p>
            <a:pPr marL="0" indent="0">
              <a:buNone/>
            </a:pPr>
            <a:endParaRPr lang="en-GB" sz="1100" dirty="0"/>
          </a:p>
          <a:p>
            <a:pPr marL="0" indent="0">
              <a:buNone/>
            </a:pPr>
            <a:endParaRPr lang="en-GB" sz="1100" dirty="0"/>
          </a:p>
          <a:p>
            <a:pPr marL="0" indent="0">
              <a:buNone/>
            </a:pPr>
            <a:r>
              <a:rPr lang="en-GB" sz="1100" b="1" dirty="0"/>
              <a:t>DNO View showing the factory icon (non-domestic)</a:t>
            </a:r>
          </a:p>
          <a:p>
            <a:pPr marL="0" indent="0">
              <a:buNone/>
            </a:pPr>
            <a:endParaRPr lang="en-GB" sz="1100" dirty="0"/>
          </a:p>
          <a:p>
            <a:pPr marL="0" indent="0">
              <a:buNone/>
            </a:pPr>
            <a:endParaRPr lang="en-GB" sz="1100" dirty="0"/>
          </a:p>
          <a:p>
            <a:pPr marL="0" indent="0">
              <a:buNone/>
            </a:pPr>
            <a:endParaRPr lang="en-GB" sz="1100" dirty="0"/>
          </a:p>
          <a:p>
            <a:pPr marL="0" indent="0">
              <a:buNone/>
            </a:pPr>
            <a:endParaRPr lang="en-GB" sz="1100" dirty="0"/>
          </a:p>
          <a:p>
            <a:pPr marL="0" indent="0">
              <a:buNone/>
            </a:pPr>
            <a:endParaRPr lang="en-GB" sz="1100" dirty="0"/>
          </a:p>
          <a:p>
            <a:pPr marL="0" indent="0">
              <a:buNone/>
            </a:pPr>
            <a:endParaRPr lang="en-GB" sz="1100" dirty="0"/>
          </a:p>
          <a:p>
            <a:pPr marL="0" indent="0">
              <a:buNone/>
            </a:pPr>
            <a:r>
              <a:rPr lang="en-GB" sz="1100" dirty="0"/>
              <a:t>If DNO’s were permitted to see the CSS DPI value via a change to the DAM, they would automatically see the latest DPI in the EES, helping to ensure suppliers and DNOs are seeing the same data at the same time.</a:t>
            </a:r>
          </a:p>
          <a:p>
            <a:pPr marL="0" indent="0">
              <a:buNone/>
            </a:pPr>
            <a:endParaRPr lang="en-GB" dirty="0"/>
          </a:p>
        </p:txBody>
      </p:sp>
      <p:pic>
        <p:nvPicPr>
          <p:cNvPr id="8" name="Picture 7">
            <a:extLst>
              <a:ext uri="{FF2B5EF4-FFF2-40B4-BE49-F238E27FC236}">
                <a16:creationId xmlns:a16="http://schemas.microsoft.com/office/drawing/2014/main" id="{0795A9BE-F441-417D-852E-24804BD51092}"/>
              </a:ext>
            </a:extLst>
          </p:cNvPr>
          <p:cNvPicPr>
            <a:picLocks noChangeAspect="1"/>
          </p:cNvPicPr>
          <p:nvPr/>
        </p:nvPicPr>
        <p:blipFill>
          <a:blip r:embed="rId2"/>
          <a:stretch>
            <a:fillRect/>
          </a:stretch>
        </p:blipFill>
        <p:spPr>
          <a:xfrm>
            <a:off x="763249" y="2252424"/>
            <a:ext cx="9546861" cy="1799134"/>
          </a:xfrm>
          <a:prstGeom prst="rect">
            <a:avLst/>
          </a:prstGeom>
        </p:spPr>
      </p:pic>
      <p:pic>
        <p:nvPicPr>
          <p:cNvPr id="9" name="Picture 8">
            <a:extLst>
              <a:ext uri="{FF2B5EF4-FFF2-40B4-BE49-F238E27FC236}">
                <a16:creationId xmlns:a16="http://schemas.microsoft.com/office/drawing/2014/main" id="{A488A7E7-63FB-E493-543F-2C8C67C030E2}"/>
              </a:ext>
            </a:extLst>
          </p:cNvPr>
          <p:cNvPicPr>
            <a:picLocks noChangeAspect="1"/>
          </p:cNvPicPr>
          <p:nvPr/>
        </p:nvPicPr>
        <p:blipFill>
          <a:blip r:embed="rId3"/>
          <a:stretch>
            <a:fillRect/>
          </a:stretch>
        </p:blipFill>
        <p:spPr>
          <a:xfrm>
            <a:off x="763249" y="4360704"/>
            <a:ext cx="9617440" cy="1494479"/>
          </a:xfrm>
          <a:prstGeom prst="rect">
            <a:avLst/>
          </a:prstGeom>
        </p:spPr>
      </p:pic>
    </p:spTree>
    <p:extLst>
      <p:ext uri="{BB962C8B-B14F-4D97-AF65-F5344CB8AC3E}">
        <p14:creationId xmlns:p14="http://schemas.microsoft.com/office/powerpoint/2010/main" val="12720765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normAutofit fontScale="90000"/>
          </a:bodyPr>
          <a:lstStyle/>
          <a:p>
            <a:r>
              <a:rPr lang="en-GB" sz="2000" dirty="0">
                <a:latin typeface="Roboto"/>
                <a:ea typeface="Roboto"/>
                <a:cs typeface="Roboto"/>
              </a:rPr>
              <a:t>Next meeting:</a:t>
            </a:r>
            <a:br>
              <a:rPr lang="en-GB" sz="2000" dirty="0"/>
            </a:br>
            <a:br>
              <a:rPr lang="en-GB" dirty="0"/>
            </a:br>
            <a:r>
              <a:rPr lang="en-GB" dirty="0">
                <a:latin typeface="Roboto"/>
                <a:ea typeface="Roboto"/>
                <a:cs typeface="Roboto"/>
              </a:rPr>
              <a:t>11 August 2023</a:t>
            </a:r>
            <a:br>
              <a:rPr lang="en-GB" dirty="0"/>
            </a:br>
            <a:br>
              <a:rPr lang="en-GB" dirty="0"/>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7.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8.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6" ma:contentTypeDescription="Create a new document." ma:contentTypeScope="" ma:versionID="054da06208d2fae31879611ad289288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4db1b05883021a9433411da48fb1f87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5eb01662-1b8e-47cb-8683-36f494b8385c"/>
    <ds:schemaRef ds:uri="http://www.w3.org/XML/1998/namespace"/>
    <ds:schemaRef ds:uri="http://schemas.microsoft.com/office/infopath/2007/PartnerControls"/>
    <ds:schemaRef ds:uri="http://purl.org/dc/terms/"/>
    <ds:schemaRef ds:uri="http://schemas.openxmlformats.org/package/2006/metadata/core-properties"/>
    <ds:schemaRef ds:uri="65e7efb7-4b5a-4a4a-bd0c-94ce4e8e30f2"/>
    <ds:schemaRef ds:uri="http://schemas.microsoft.com/office/2006/documentManagement/types"/>
    <ds:schemaRef ds:uri="http://schemas.microsoft.com/office/2006/metadata/properties"/>
    <ds:schemaRef ds:uri="http://purl.org/dc/dcmitype/"/>
    <ds:schemaRef ds:uri="http://purl.org/dc/elements/1.1/"/>
  </ds:schemaRefs>
</ds:datastoreItem>
</file>

<file path=customXml/itemProps2.xml><?xml version="1.0" encoding="utf-8"?>
<ds:datastoreItem xmlns:ds="http://schemas.openxmlformats.org/officeDocument/2006/customXml" ds:itemID="{A49706E7-8855-4F11-AB56-E5CBB53A520A}"/>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92</TotalTime>
  <Words>4023</Words>
  <Application>Microsoft Office PowerPoint</Application>
  <PresentationFormat>Widescreen</PresentationFormat>
  <Paragraphs>476</Paragraphs>
  <Slides>27</Slides>
  <Notes>0</Notes>
  <HiddenSlides>0</HiddenSlides>
  <MMClips>0</MMClips>
  <ScaleCrop>false</ScaleCrop>
  <HeadingPairs>
    <vt:vector size="4" baseType="variant">
      <vt:variant>
        <vt:lpstr>Theme</vt:lpstr>
      </vt:variant>
      <vt:variant>
        <vt:i4>9</vt:i4>
      </vt:variant>
      <vt:variant>
        <vt:lpstr>Slide Titles</vt:lpstr>
      </vt:variant>
      <vt:variant>
        <vt:i4>27</vt:i4>
      </vt:variant>
    </vt:vector>
  </HeadingPairs>
  <TitlesOfParts>
    <vt:vector size="36" baseType="lpstr">
      <vt:lpstr>REC Light Event Theme</vt:lpstr>
      <vt:lpstr>REC Alternative Event Theme</vt:lpstr>
      <vt:lpstr>1_REC Alternative Event Theme</vt:lpstr>
      <vt:lpstr>CONTENT SLIDE</vt:lpstr>
      <vt:lpstr>1_CONTENT SLIDE</vt:lpstr>
      <vt:lpstr>1_REC Light Event Theme</vt:lpstr>
      <vt:lpstr>2_REC Light Event Theme</vt:lpstr>
      <vt:lpstr>Gemserv Content</vt:lpstr>
      <vt:lpstr>Office Theme</vt:lpstr>
      <vt:lpstr>REC ISSues group</vt:lpstr>
      <vt:lpstr>1. Introduction and agreement of agenda</vt:lpstr>
      <vt:lpstr>Agenda For today</vt:lpstr>
      <vt:lpstr> 2. Data cleanse update    </vt:lpstr>
      <vt:lpstr>Report AR3F</vt:lpstr>
      <vt:lpstr>Smart Meter Type/MTC Mismatch report</vt:lpstr>
      <vt:lpstr>NO METER MTC Report</vt:lpstr>
      <vt:lpstr>Data Cleanse ReSULTS UPDATE</vt:lpstr>
      <vt:lpstr>3. DATA ISSUE IssuE 18 MOnthly ONJOB and ONPUD submissions and meter details</vt:lpstr>
      <vt:lpstr>Issue 18</vt:lpstr>
      <vt:lpstr>4. P1 switching incident</vt:lpstr>
      <vt:lpstr> 5. REC Switching service management schedule review – stakeholder engagement</vt:lpstr>
      <vt:lpstr>6. Guidance on REC Requirements for Annulments and Objections</vt:lpstr>
      <vt:lpstr>Performance Assurance Risk Monitoring</vt:lpstr>
      <vt:lpstr>REC requirements for Annulments</vt:lpstr>
      <vt:lpstr>REC requirements for Annulments</vt:lpstr>
      <vt:lpstr>REC requirements for Objections</vt:lpstr>
      <vt:lpstr>REC requirements for OBjections</vt:lpstr>
      <vt:lpstr>7. Change Plan and change improvement project</vt:lpstr>
      <vt:lpstr>REC Changes</vt:lpstr>
      <vt:lpstr>8. RIG ISSUE NO.17 New connections – delays identified between agreeing supply contact with consumers and new builds and connection to network </vt:lpstr>
      <vt:lpstr>aob</vt:lpstr>
      <vt:lpstr>Gas Supply Disconnection process  Tom Stuart Wales and West Utilities</vt:lpstr>
      <vt:lpstr>Domestic Premise Indicator view in the Electricity Enquiry Service portal  Sarah Mower – EES Service Provider</vt:lpstr>
      <vt:lpstr>REC Changes</vt:lpstr>
      <vt:lpstr>Domestic Premise Indicator view in the Electricity Enquiry Service portal</vt:lpstr>
      <vt:lpstr>Next meeting:  11 August 2023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Shelley Rouse</cp:lastModifiedBy>
  <cp:revision>219</cp:revision>
  <dcterms:created xsi:type="dcterms:W3CDTF">2022-06-08T15:31:29Z</dcterms:created>
  <dcterms:modified xsi:type="dcterms:W3CDTF">2023-07-13T15:35:45Z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0x010100AECDA73D37ABB94BA980839D83CDC0C7</vt:lpwstr>
  </property>
  <property fmtid="{D5CDD505-2E9C-101B-9397-08002B2CF9AE}" pid="3" name="MediaServiceImageTags">
    <vt:lpwstr/>
  </property>
</Properties>
</file>