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3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4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4204" r:id="rId5"/>
    <p:sldMasterId id="2147483648" r:id="rId6"/>
    <p:sldMasterId id="2147484286" r:id="rId7"/>
    <p:sldMasterId id="2147484360" r:id="rId8"/>
  </p:sldMasterIdLst>
  <p:notesMasterIdLst>
    <p:notesMasterId r:id="rId21"/>
  </p:notesMasterIdLst>
  <p:handoutMasterIdLst>
    <p:handoutMasterId r:id="rId22"/>
  </p:handoutMasterIdLst>
  <p:sldIdLst>
    <p:sldId id="2147480035" r:id="rId9"/>
    <p:sldId id="2147480080" r:id="rId10"/>
    <p:sldId id="2147480082" r:id="rId11"/>
    <p:sldId id="2147480135" r:id="rId12"/>
    <p:sldId id="2147480134" r:id="rId13"/>
    <p:sldId id="2147480101" r:id="rId14"/>
    <p:sldId id="2147480133" r:id="rId15"/>
    <p:sldId id="2147480083" r:id="rId16"/>
    <p:sldId id="2147480084" r:id="rId17"/>
    <p:sldId id="2147480085" r:id="rId18"/>
    <p:sldId id="2147480086" r:id="rId19"/>
    <p:sldId id="214748008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8805081-8B85-4675-892B-6BC55C6B8880}">
          <p14:sldIdLst>
            <p14:sldId id="2147480035"/>
            <p14:sldId id="2147480080"/>
            <p14:sldId id="2147480082"/>
            <p14:sldId id="2147480135"/>
            <p14:sldId id="2147480134"/>
            <p14:sldId id="2147480101"/>
            <p14:sldId id="2147480133"/>
            <p14:sldId id="2147480083"/>
            <p14:sldId id="2147480084"/>
            <p14:sldId id="2147480085"/>
            <p14:sldId id="2147480086"/>
            <p14:sldId id="214748008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6D1410-DD0F-F1DB-A0D8-AC8867FB838C}" name="Vicky Brown" initials="" userId="S::vicky.brown@retailenergycode.co.uk::7c5427b5-95b1-45b2-889e-d4ba8f2e9f61" providerId="AD"/>
  <p188:author id="{97A36017-8F62-7A8C-701B-5E671F2FEE8F}" name="Matt White" initials="MW" userId="S::matt.white@retailenergycode.co.uk::9ed4c64f-9359-4970-9925-7e30f0aad640" providerId="AD"/>
  <p188:author id="{C5B7992A-3031-616F-DBA7-0C84A58968A3}" name="Brian O'Shea" initials="BO" userId="S::brian@retailenergycode.co.uk::d1f81628-ff9b-4796-84ed-a720ca286958" providerId="AD"/>
  <p188:author id="{97735D33-44DF-6B10-3F04-FC8639A5E975}" name="Sarah Jones" initials="SJ" userId="S::sjones@sj-energy.co.uk::2b33ad30-bf8f-48f7-838e-149beb7c674a" providerId="AD"/>
  <p188:author id="{9A0D9347-0570-AB5D-ABB5-47C34EDA68A4}" name="Sarah Jones" initials="SJ" userId="S::sarah.jones@SJW-Energy.co.uk::547e17a6-5e6b-48a9-88ae-da4c0cd98a84" providerId="AD"/>
  <p188:author id="{E20E2A59-B878-B9E2-4E67-E88A29EDF282}" name="Liana Bakar" initials="LB" userId="S::liana.bakar_publicissapient.com#ext#@retailenergycodecompany.onmicrosoft.com::a9b2558b-11e3-48a9-b0f9-91b63520cb9f" providerId="AD"/>
  <p188:author id="{AB0B6860-EECA-3055-13D3-928DAE5ABDBF}" name="Roberts, George" initials="RG" userId="S::george.a.roberts_capgemini.com#ext#@retailenergycodecompany.onmicrosoft.com::0979a66e-cb15-4ddb-a6cf-ce520ef0bd2a" providerId="AD"/>
  <p188:author id="{71ECD26B-A846-87BA-D76A-DDC15538C66B}" name="Teresa Thompson" initials="" userId="S::teresa.thompson@retailenergycode.co.uk::887e2656-c524-45b3-a8cf-eef824935171" providerId="AD"/>
  <p188:author id="{9D91197F-AD41-A9BD-7206-03ADD481FD74}" name="Eva Von-Schaxmann" initials="" userId="S::eva.von-schaxmann@retailenergycode.co.uk::2635d874-7c84-4919-9484-f4ef4c8c0283" providerId="AD"/>
  <p188:author id="{28E5A29F-57AD-A6C8-5C51-F695845D0CA4}" name="Ann Perry" initials="AP" userId="S::Ann.Perry@retailenergycode.co.uk::26679ad4-d969-4aba-9a3b-bf0823ca1a6c" providerId="AD"/>
  <p188:author id="{15DBF6AA-0FEE-D52A-98EC-4721A7D2180F}" name="Roberts, George" initials="GR" userId="S::george.a.roberts@capgemini.com::15629d79-56e8-4d69-9084-5d0f399956d4" providerId="AD"/>
  <p188:author id="{3B6CB0B1-E80F-2B0A-1791-98E18E28DF44}" name="Brian O'Shea" initials="BO" userId="S::Brian@retailenergycode.co.uk::d1f81628-ff9b-4796-84ed-a720ca286958" providerId="AD"/>
  <p188:author id="{8A0942BA-9D5D-CDEC-7A93-216A4D7345F4}" name="Nathan Gould" initials="" userId="S::nathan.gould@retailenergycode.co.uk::6283d53b-d841-464e-87a4-96c31b2b609d" providerId="AD"/>
  <p188:author id="{1F6B5DBE-AFBF-0369-9BD8-A5888DB8FD61}" name="Michael Walsh" initials="MW" userId="S::michael.walsh@retailenergycode.co.uk::e562cbde-f90b-45f5-a30c-78c235610bb7" providerId="AD"/>
  <p188:author id="{79D18DE3-61C7-0DD5-1EFC-B90549964F31}" name="Sarah Jones" initials="SJ" userId="S::sarah.jones@retailenergycode.co.uk::7a772374-e7f6-4a90-af30-60a214e7477f" providerId="AD"/>
  <p188:author id="{37499AEF-637E-21A3-DA4D-9DA3D39AF4D4}" name="Christian Eloysio" initials="CE" userId="S::christian.eloysio@raidiam.com::39a0f9bc-7325-46f6-827a-e35cfe56a752" providerId="AD"/>
  <p188:author id="{1BD9F8F7-0129-6EB1-2647-0F9181EC5C43}" name="Sarah Jones" initials="SJ" userId="S::sarah.jones_sjw-energy.co.uk#ext#@retailenergycodecompany.onmicrosoft.com::c039bd41-8737-4057-be77-582d4c1f04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38F5"/>
    <a:srgbClr val="E8E8E8"/>
    <a:srgbClr val="FF206E"/>
    <a:srgbClr val="EBE8FE"/>
    <a:srgbClr val="4EA72E"/>
    <a:srgbClr val="30374F"/>
    <a:srgbClr val="FF7920"/>
    <a:srgbClr val="20D6FF"/>
    <a:srgbClr val="1EF395"/>
    <a:srgbClr val="FEC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7F3483-178F-07CA-6482-AA6DA3D7FB99}" v="375" dt="2026-08-11T15:08:40.150"/>
    <p1510:client id="{F4F8FC4A-B035-0FBE-4B72-C1739CFE7D77}" v="97" dt="2026-08-12T11:57:47.5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7EAED"/>
          </a:solidFill>
        </a:fill>
      </a:tcStyle>
    </a:wholeTbl>
    <a:band1H>
      <a:tcStyle>
        <a:tcBdr/>
        <a:fill>
          <a:solidFill>
            <a:srgbClr val="CCD2D8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CD2D8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156082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156082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56082"/>
          </a:solidFill>
        </a:fill>
      </a:tcStyle>
    </a:firstRow>
  </a:tblStyle>
  <a:tblStyle styleId="{533BE89A-3F12-448C-A339-D79EAFCCBA5C}" styleName="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>
        <a:font>
          <a:latin typeface=""/>
          <a:ea typeface=""/>
          <a:cs typeface=""/>
        </a:font>
      </a:tcTxStyle>
      <a:tcStyle>
        <a:tcBdr/>
      </a:tcStyle>
    </a:band1H>
    <a:band2H>
      <a:tcTxStyle>
        <a:font>
          <a:latin typeface=""/>
          <a:ea typeface=""/>
          <a:cs typeface=""/>
        </a:font>
      </a:tcTxStyle>
      <a:tcStyle>
        <a:tcBdr/>
      </a:tcStyle>
    </a:band2H>
    <a:band1V>
      <a:tcTxStyle>
        <a:font>
          <a:latin typeface=""/>
          <a:ea typeface=""/>
          <a:cs typeface=""/>
        </a:font>
      </a:tcTxStyle>
      <a:tcStyle>
        <a:tcBdr/>
      </a:tcStyle>
    </a:band1V>
    <a:band2V>
      <a:tcTxStyle>
        <a:font>
          <a:latin typeface=""/>
          <a:ea typeface=""/>
          <a:cs typeface=""/>
        </a:font>
      </a:tcTxStyle>
      <a:tcStyle>
        <a:tcBdr/>
      </a:tcStyle>
    </a:band2V>
    <a:lastCol>
      <a:tcTxStyle>
        <a:font>
          <a:latin typeface=""/>
          <a:ea typeface=""/>
          <a:cs typeface=""/>
        </a:font>
      </a:tcTxStyle>
      <a:tcStyle>
        <a:tcBdr/>
      </a:tcStyle>
    </a:lastCol>
    <a:firstCol>
      <a:tcTxStyle>
        <a:font>
          <a:latin typeface=""/>
          <a:ea typeface=""/>
          <a:cs typeface=""/>
        </a:font>
      </a:tcTxStyle>
      <a:tcStyle>
        <a:tcBdr/>
      </a:tcStyle>
    </a:firstCol>
    <a:lastRow>
      <a:tcTxStyle>
        <a:font>
          <a:latin typeface=""/>
          <a:ea typeface=""/>
          <a:cs typeface=""/>
        </a:font>
      </a:tcTxStyle>
      <a:tcStyle>
        <a:tcBdr/>
      </a:tcStyle>
    </a:lastRow>
    <a:firstRow>
      <a:tcTxStyle>
        <a:font>
          <a:latin typeface=""/>
          <a:ea typeface=""/>
          <a:cs typeface=""/>
        </a:font>
      </a:tcTxStyle>
      <a:tcStyle>
        <a:tcBdr/>
      </a:tcStyle>
    </a:firstRow>
  </a:tblStyle>
  <a:tblStyle styleId="{72833802-FEF1-4C79-8D5D-14CF1EAF98D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wholeTbl>
    <a:band1H>
      <a:tcStyle>
        <a:tcBdr>
          <a:top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1V>
      <a:tcStyle>
        <a:tcBdr>
          <a:lef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Style>
        <a:tcBdr>
          <a:lef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E97132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E97132"/>
          </a:solidFill>
        </a:fill>
      </a:tcStyle>
    </a:firstRow>
  </a:tblStyle>
  <a:tblStyle styleId="{69C7853C-536D-4A76-A0AE-DD22124D55A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wholeTbl>
    <a:band1H>
      <a:tcStyle>
        <a:tcBdr/>
        <a:fill>
          <a:solidFill>
            <a:srgbClr val="196B24"/>
          </a:solidFill>
        </a:fill>
      </a:tcStyle>
    </a:band1H>
    <a:band2H>
      <a:tcStyle>
        <a:tcBdr/>
        <a:fill>
          <a:solidFill>
            <a:srgbClr val="196B24"/>
          </a:solidFill>
        </a:fill>
      </a:tcStyle>
    </a:band2H>
    <a:band1V>
      <a:tcStyle>
        <a:tcBdr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band1V>
    <a:band2V>
      <a:tcStyle>
        <a:tcBdr/>
        <a:fill>
          <a:solidFill>
            <a:srgbClr val="196B24"/>
          </a:solidFill>
        </a:fill>
      </a:tcStyle>
    </a:band2V>
    <a:la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lastCol>
    <a:firstCol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lef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3172" cap="flat" cmpd="sng" algn="ctr">
              <a:solidFill>
                <a:srgbClr val="196B24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3172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196B2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0005DD-4F6F-10BE-92DB-C04401C2771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Outfit" pitchFamily="2"/>
              <a:ea typeface="Arial"/>
              <a:cs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3FDB99-DD05-786A-5ACA-722E533F1570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72B4B18-7F06-4CCA-B6BE-4FEC199D150E}" type="datetime1">
              <a:rPr lang="en-US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Arial"/>
                <a:cs typeface="Arial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8/12/2026</a:t>
            </a:fld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Outfit" pitchFamily="2"/>
              <a:ea typeface="Arial"/>
              <a:cs typeface="Arial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B668DE-A904-BDAE-0068-25F43A66158D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Outfit" pitchFamily="2"/>
              <a:ea typeface="Arial"/>
              <a:cs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EAD8F-1463-BD0C-BDD8-6EB4484DA396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C27CA51-70CC-4A26-B2D4-F430DF5FF563}" type="slidenum">
              <a:t>‹#›</a:t>
            </a:fld>
            <a:endParaRPr lang="en-US" sz="1200" b="0" i="0" u="none" strike="noStrike" kern="0" cap="none" spc="0" baseline="0">
              <a:solidFill>
                <a:srgbClr val="000000"/>
              </a:solidFill>
              <a:uFillTx/>
              <a:latin typeface="Outfit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3058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;n">
            <a:extLst>
              <a:ext uri="{FF2B5EF4-FFF2-40B4-BE49-F238E27FC236}">
                <a16:creationId xmlns:a16="http://schemas.microsoft.com/office/drawing/2014/main" id="{6BF8C39C-0A47-53D2-4BCF-AC47D67ABCC6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Outfit" pitchFamily="2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Google Shape;4;n">
            <a:extLst>
              <a:ext uri="{FF2B5EF4-FFF2-40B4-BE49-F238E27FC236}">
                <a16:creationId xmlns:a16="http://schemas.microsoft.com/office/drawing/2014/main" id="{F6787C2F-E93A-6D4E-6858-CCD179677717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Outfit" pitchFamily="2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4" name="Google Shape;5;n">
            <a:extLst>
              <a:ext uri="{FF2B5EF4-FFF2-40B4-BE49-F238E27FC236}">
                <a16:creationId xmlns:a16="http://schemas.microsoft.com/office/drawing/2014/main" id="{F518DF9E-E207-05B8-F51E-90C61DE2C7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 cap="flat">
            <a:solidFill>
              <a:srgbClr val="000000"/>
            </a:solidFill>
            <a:prstDash val="solid"/>
            <a:round/>
          </a:ln>
        </p:spPr>
        <p:txBody>
          <a:bodyPr/>
          <a:lstStyle/>
          <a:p>
            <a:endParaRPr lang="en-GB"/>
          </a:p>
        </p:txBody>
      </p:sp>
      <p:sp>
        <p:nvSpPr>
          <p:cNvPr id="5" name="Google Shape;6;n">
            <a:extLst>
              <a:ext uri="{FF2B5EF4-FFF2-40B4-BE49-F238E27FC236}">
                <a16:creationId xmlns:a16="http://schemas.microsoft.com/office/drawing/2014/main" id="{6959D379-B2ED-A5FE-0946-93F18E857F9E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t" anchorCtr="0" compatLnSpc="1">
            <a:noAutofit/>
          </a:bodyPr>
          <a:lstStyle/>
          <a:p>
            <a:pPr lvl="0"/>
            <a:endParaRPr lang="en-GB"/>
          </a:p>
        </p:txBody>
      </p:sp>
      <p:sp>
        <p:nvSpPr>
          <p:cNvPr id="6" name="Google Shape;7;n">
            <a:extLst>
              <a:ext uri="{FF2B5EF4-FFF2-40B4-BE49-F238E27FC236}">
                <a16:creationId xmlns:a16="http://schemas.microsoft.com/office/drawing/2014/main" id="{4E6C6888-FBA3-A085-31E7-B91310C3D8F4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Outfit" pitchFamily="2"/>
                <a:cs typeface="Arial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Google Shape;8;n">
            <a:extLst>
              <a:ext uri="{FF2B5EF4-FFF2-40B4-BE49-F238E27FC236}">
                <a16:creationId xmlns:a16="http://schemas.microsoft.com/office/drawing/2014/main" id="{591DF331-5658-2F22-9020-53A0561E799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0" cap="none" spc="0" baseline="0">
                <a:solidFill>
                  <a:srgbClr val="000000"/>
                </a:solidFill>
                <a:uFillTx/>
                <a:latin typeface="Outfit" pitchFamily="2"/>
                <a:ea typeface="Arial"/>
                <a:cs typeface="Arial"/>
              </a:defRPr>
            </a:lvl1pPr>
          </a:lstStyle>
          <a:p>
            <a:pPr lvl="0"/>
            <a:fld id="{39C70C13-FB7E-499F-8353-640616ED2EA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139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457200" marR="0" lvl="0" indent="-22860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0" cap="none" spc="0" baseline="0">
        <a:solidFill>
          <a:srgbClr val="000000"/>
        </a:solidFill>
        <a:uFillTx/>
        <a:latin typeface="Arial"/>
        <a:ea typeface="Arial"/>
        <a:cs typeface="Arial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/>
            <a:fld id="{00000000-1234-1234-1234-123412341234}" type="slidenum">
              <a:rPr lang="en-GB" sz="1200" smtClean="0">
                <a:solidFill>
                  <a:schemeClr val="dk1"/>
                </a:solidFill>
              </a:rPr>
              <a:pPr algn="r"/>
              <a:t>3</a:t>
            </a:fld>
            <a:endParaRPr lang="en-GB" sz="120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463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4BF5F-A036-730C-DF61-0BE9C2473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B583C6-0BC1-D6DA-7E35-DC30D015A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26E30-87E5-2FFE-FB8B-6250EEBA3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0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B1C1A-8241-D16B-D9AD-25885687E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098F33-6DA1-2210-8521-5E077E23C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951C5-96BC-DE3C-AADF-7A08637351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541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371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hyperlink" Target="../../../../6.e%20External%20Access%20(Sapient)%20&#8288;/4.%20Working%20groups/Solution%20Group%20sessions/retailenergycode.co.uk" TargetMode="External"/><Relationship Id="rId3" Type="http://schemas.openxmlformats.org/officeDocument/2006/relationships/image" Target="../media/image4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hyperlink" Target="retailenergycode.co.uk" TargetMode="External"/><Relationship Id="rId3" Type="http://schemas.openxmlformats.org/officeDocument/2006/relationships/image" Target="../media/image4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hyperlink" Target="../../../../6.e%20External%20Access%20(Sapient)%20&#8288;/1.%20Working%20files/March%202026/UX%20-%20Topic%20SG%2012.03.26/retailenergycode.co.uk" TargetMode="External"/><Relationship Id="rId3" Type="http://schemas.openxmlformats.org/officeDocument/2006/relationships/image" Target="../media/image4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hyperlink" Target="../March%202026/UX%20-%20Topic%20SG%2012.03.26/retailenergycode.co.uk" TargetMode="External"/><Relationship Id="rId3" Type="http://schemas.openxmlformats.org/officeDocument/2006/relationships/image" Target="../media/image4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hyperlink" Target="../../../../6.e%20External%20Access%20(Sapient)%20&#8288;/1.%20Working%20files/March%202026/UX%20-%20Topic%20SG%2012.03.26/retailenergycode.co.uk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85.xml.rels><?xml version="1.0" encoding="UTF-8" standalone="yes"?>
<Relationships xmlns="http://schemas.openxmlformats.org/package/2006/relationships"><Relationship Id="rId8" Type="http://schemas.openxmlformats.org/officeDocument/2006/relationships/hyperlink" Target="../March%202026/UX%20-%20Topic%20SG%2012.03.26/retailenergycode.co.uk" TargetMode="External"/><Relationship Id="rId3" Type="http://schemas.openxmlformats.org/officeDocument/2006/relationships/image" Target="../media/image3.png"/><Relationship Id="rId7" Type="http://schemas.openxmlformats.org/officeDocument/2006/relationships/hyperlink" Target="mailto:info@retailenergycode.co.uk" TargetMode="External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23.png"/><Relationship Id="rId9" Type="http://schemas.openxmlformats.org/officeDocument/2006/relationships/hyperlink" Target="https://uk.linkedin.com/company/the-retail-energy-code-company" TargetMode="Externa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hyperlink" Target="https://uk.linkedin.com/company/the-retail-energy-code-company" TargetMode="External"/><Relationship Id="rId3" Type="http://schemas.openxmlformats.org/officeDocument/2006/relationships/image" Target="../media/image23.png"/><Relationship Id="rId7" Type="http://schemas.openxmlformats.org/officeDocument/2006/relationships/hyperlink" Target="../../../../../../../retailenergycode.co.uk" TargetMode="External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Relationship Id="rId6" Type="http://schemas.openxmlformats.org/officeDocument/2006/relationships/hyperlink" Target="mailto:info@retailenergycode.co.uk" TargetMode="External"/><Relationship Id="rId5" Type="http://schemas.openxmlformats.org/officeDocument/2006/relationships/image" Target="../media/image26.png"/><Relationship Id="rId10" Type="http://schemas.openxmlformats.org/officeDocument/2006/relationships/hyperlink" Target="https://retailenergycode.us5.list-manage.com/subscribe?u=1431fec397321ddfdb805eda8&amp;id=19e8bd6f61" TargetMode="External"/><Relationship Id="rId4" Type="http://schemas.openxmlformats.org/officeDocument/2006/relationships/image" Target="../media/image25.png"/><Relationship Id="rId9" Type="http://schemas.openxmlformats.org/officeDocument/2006/relationships/image" Target="../media/image3.pn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5B30AA91-1260-41C3-DF19-B9B381DE51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BAF89E3-0A25-7AAE-AFFC-D0C71B6C6B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4B0000E5-C7DE-21EF-D6A2-74C503392DDC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78FE7CC9-982D-7A34-9C56-3223B5FC8A41}"/>
              </a:ext>
            </a:extLst>
          </p:cNvPr>
          <p:cNvSpPr/>
          <p:nvPr/>
        </p:nvSpPr>
        <p:spPr>
          <a:xfrm rot="10799991">
            <a:off x="1445592" y="-24099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67047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b Title page Image and tex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8A198706-0217-75CE-0033-B0292191AF7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1094" y="1644804"/>
            <a:ext cx="5056878" cy="1784195"/>
          </a:xfrm>
        </p:spPr>
        <p:txBody>
          <a:bodyPr lIns="0" tIns="0" rIns="0" bIns="0" anchor="b">
            <a:noAutofit/>
          </a:bodyPr>
          <a:lstStyle>
            <a:lvl1pPr>
              <a:defRPr sz="48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60556E6-72E8-B190-2B3E-0D09A9C4C84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3805751"/>
            <a:ext cx="5056878" cy="122344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400" spc="100"/>
            </a:lvl1pPr>
          </a:lstStyle>
          <a:p>
            <a:pPr lvl="0"/>
            <a:r>
              <a:rPr lang="en-US"/>
              <a:t>Add subtitle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ECBC15C2-761F-CDD2-E8BF-E6F80D4EDB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8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8F8F8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pic>
        <p:nvPicPr>
          <p:cNvPr id="5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39D13112-483D-AFD1-5FF7-3C9D5E282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94" y="5882691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320DF0A-E0C2-04BF-68F7-89404C72F1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62053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20AD7692-1A74-5CB9-4403-C27698795D72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8" name="Triangle 2">
            <a:extLst>
              <a:ext uri="{FF2B5EF4-FFF2-40B4-BE49-F238E27FC236}">
                <a16:creationId xmlns:a16="http://schemas.microsoft.com/office/drawing/2014/main" id="{31073B9A-20CE-76BC-D9C2-09C7550DE811}"/>
              </a:ext>
            </a:extLst>
          </p:cNvPr>
          <p:cNvSpPr/>
          <p:nvPr/>
        </p:nvSpPr>
        <p:spPr>
          <a:xfrm rot="10799991">
            <a:off x="1445592" y="-24099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4321DFE-C4FC-633F-6F0D-C5E5429CF758}"/>
              </a:ext>
            </a:extLst>
          </p:cNvPr>
          <p:cNvSpPr txBox="1"/>
          <p:nvPr/>
        </p:nvSpPr>
        <p:spPr>
          <a:xfrm>
            <a:off x="-1799914" y="4155865"/>
            <a:ext cx="1596908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Remove subtitle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box if not needed</a:t>
            </a:r>
          </a:p>
        </p:txBody>
      </p:sp>
      <p:sp>
        <p:nvSpPr>
          <p:cNvPr id="10" name="Triangle 4">
            <a:extLst>
              <a:ext uri="{FF2B5EF4-FFF2-40B4-BE49-F238E27FC236}">
                <a16:creationId xmlns:a16="http://schemas.microsoft.com/office/drawing/2014/main" id="{B2A42B32-F7F0-C523-4BBE-0EC23F524EF4}"/>
              </a:ext>
            </a:extLst>
          </p:cNvPr>
          <p:cNvSpPr/>
          <p:nvPr/>
        </p:nvSpPr>
        <p:spPr>
          <a:xfrm rot="5400013">
            <a:off x="-499304" y="4354011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606F0B1C-E89C-EA29-4DD8-CC182F2AB0EE}"/>
              </a:ext>
            </a:extLst>
          </p:cNvPr>
          <p:cNvSpPr txBox="1"/>
          <p:nvPr/>
        </p:nvSpPr>
        <p:spPr>
          <a:xfrm>
            <a:off x="7880902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C5636B67-D8A0-9897-A4E4-4B20151DC16A}"/>
              </a:ext>
            </a:extLst>
          </p:cNvPr>
          <p:cNvSpPr/>
          <p:nvPr/>
        </p:nvSpPr>
        <p:spPr>
          <a:xfrm rot="10799991">
            <a:off x="9119475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72914196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 Title page Text Only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3DC48BB7-6428-946D-482E-4E148295DC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2978" y="1504946"/>
            <a:ext cx="9666049" cy="3848096"/>
          </a:xfrm>
        </p:spPr>
        <p:txBody>
          <a:bodyPr lIns="0" tIns="0" rIns="0" bIns="0" anchorCtr="1">
            <a:noAutofit/>
          </a:bodyPr>
          <a:lstStyle>
            <a:lvl1pPr algn="ctr">
              <a:defRPr sz="60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3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C831D4DE-9F21-0B88-9010-3E99DA4D8C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819" y="5852708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871D22-109D-FE16-26B2-09B38F2DE3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600925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2784BA62-C5C3-7F73-4D09-BEB975C752F4}"/>
              </a:ext>
            </a:extLst>
          </p:cNvPr>
          <p:cNvSpPr txBox="1"/>
          <p:nvPr/>
        </p:nvSpPr>
        <p:spPr>
          <a:xfrm>
            <a:off x="4422431" y="-596902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FEDF909E-04CE-5953-BC7F-163F5FABAAD2}"/>
              </a:ext>
            </a:extLst>
          </p:cNvPr>
          <p:cNvSpPr/>
          <p:nvPr/>
        </p:nvSpPr>
        <p:spPr>
          <a:xfrm rot="10799991">
            <a:off x="5487085" y="-289124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022395981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d Title pag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91C6F816-4A0F-4100-C18B-DFBEB3E0F14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217920"/>
          </a:xfrm>
          <a:solidFill>
            <a:srgbClr val="2D32C7"/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Google Shape;177;p21">
            <a:extLst>
              <a:ext uri="{FF2B5EF4-FFF2-40B4-BE49-F238E27FC236}">
                <a16:creationId xmlns:a16="http://schemas.microsoft.com/office/drawing/2014/main" id="{1C6B294F-A5CD-D943-1FA4-29BF698825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8300" y="1504946"/>
            <a:ext cx="5187702" cy="3848096"/>
          </a:xfrm>
        </p:spPr>
        <p:txBody>
          <a:bodyPr lIns="0" tIns="0" rIns="0" bIns="0">
            <a:noAutofit/>
          </a:bodyPr>
          <a:lstStyle>
            <a:lvl1pPr>
              <a:defRPr sz="7200" spc="100">
                <a:solidFill>
                  <a:srgbClr val="F8F8F8"/>
                </a:solidFill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</a:t>
            </a:r>
            <a:br>
              <a:rPr lang="en-US"/>
            </a:br>
            <a:r>
              <a:rPr lang="en-US"/>
              <a:t>title 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B439DB24-CDC2-ADAD-E345-84266D97F4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08300" y="6426174"/>
            <a:ext cx="1514054" cy="26300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76D11CC4-2B16-D3FC-6777-85FF7B9E8335}"/>
              </a:ext>
            </a:extLst>
          </p:cNvPr>
          <p:cNvSpPr txBox="1"/>
          <p:nvPr/>
        </p:nvSpPr>
        <p:spPr>
          <a:xfrm>
            <a:off x="5414976" y="-888961"/>
            <a:ext cx="2887327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Background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2296472C-0FE7-4AF1-C4D8-27A6ED68B05D}"/>
              </a:ext>
            </a:extLst>
          </p:cNvPr>
          <p:cNvSpPr/>
          <p:nvPr/>
        </p:nvSpPr>
        <p:spPr>
          <a:xfrm rot="10799991">
            <a:off x="6498859" y="-335192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245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a Intro / Housekeep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A9CEAC5D-C716-DDA4-7E69-9F61A58E3B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263504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Google Shape;272;p38">
            <a:extLst>
              <a:ext uri="{FF2B5EF4-FFF2-40B4-BE49-F238E27FC236}">
                <a16:creationId xmlns:a16="http://schemas.microsoft.com/office/drawing/2014/main" id="{CC7E0B94-B197-4261-0532-7F981A8A414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9076" y="0"/>
            <a:ext cx="7872919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8F8F8"/>
                </a:solidFill>
              </a:defRPr>
            </a:lvl1pPr>
            <a:lvl2pPr marL="0" lvl="0" algn="ctr">
              <a:spcBef>
                <a:spcPts val="1000"/>
              </a:spcBef>
              <a:defRPr sz="2800">
                <a:solidFill>
                  <a:srgbClr val="F8F8F8"/>
                </a:solidFill>
              </a:defRPr>
            </a:lvl2pPr>
            <a:lvl3pPr marL="0" lvl="0" algn="ctr">
              <a:spcBef>
                <a:spcPts val="1000"/>
              </a:spcBef>
              <a:defRPr sz="2800" b="1">
                <a:solidFill>
                  <a:srgbClr val="F8F8F8"/>
                </a:solidFill>
                <a:latin typeface="Figtree SemiBold" pitchFamily="2"/>
              </a:defRPr>
            </a:lvl3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36BF3-1067-44CD-6387-BDBFFD61FCB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3694"/>
            <a:ext cx="2635044" cy="4007952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F38C527F-780C-589C-34EB-6757D94448EE}"/>
              </a:ext>
            </a:extLst>
          </p:cNvPr>
          <p:cNvSpPr txBox="1"/>
          <p:nvPr/>
        </p:nvSpPr>
        <p:spPr>
          <a:xfrm>
            <a:off x="6816367" y="-81235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Large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02CE3CDB-AFFA-53BA-99E3-4ACE478E5482}"/>
              </a:ext>
            </a:extLst>
          </p:cNvPr>
          <p:cNvSpPr/>
          <p:nvPr/>
        </p:nvSpPr>
        <p:spPr>
          <a:xfrm rot="10799991">
            <a:off x="8054940" y="-27485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035187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a Headshots page 2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CDA2CFE7-1F65-C0F8-940A-312CD3CA80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378653" y="2204764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60C6025-56E2-8827-9D51-7D6B5B7BC9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5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6F66C-61FE-D5D3-FB62-B89FE26702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5" y="4534354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4E590277-EAD5-887D-033B-C88A2253C3A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94875" y="2204764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F278C53E-5794-4351-7AD9-2EC7CF0129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C159ED7-E01B-CA8A-589F-B8E6F505048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534354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8" name="Google Shape;268;p37">
            <a:extLst>
              <a:ext uri="{FF2B5EF4-FFF2-40B4-BE49-F238E27FC236}">
                <a16:creationId xmlns:a16="http://schemas.microsoft.com/office/drawing/2014/main" id="{CEE85600-611C-20F0-4EF8-230079C3A4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0" y="596344"/>
            <a:ext cx="5267995" cy="654198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2F23B247-A4A0-D9DD-490B-D2F2630EAB94}"/>
              </a:ext>
            </a:extLst>
          </p:cNvPr>
          <p:cNvSpPr txBox="1"/>
          <p:nvPr/>
        </p:nvSpPr>
        <p:spPr>
          <a:xfrm>
            <a:off x="4127162" y="-736192"/>
            <a:ext cx="348524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0" name="Triangle 2">
            <a:extLst>
              <a:ext uri="{FF2B5EF4-FFF2-40B4-BE49-F238E27FC236}">
                <a16:creationId xmlns:a16="http://schemas.microsoft.com/office/drawing/2014/main" id="{617596F2-8DA5-95E4-B09A-19887356B6BC}"/>
              </a:ext>
            </a:extLst>
          </p:cNvPr>
          <p:cNvSpPr/>
          <p:nvPr/>
        </p:nvSpPr>
        <p:spPr>
          <a:xfrm rot="10799991">
            <a:off x="5510000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19264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b Headshots page 3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2DAE2ADD-F762-F503-5151-0F254039189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278438" y="2159639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6458366-61D5-6258-C7CA-A0866A21AC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519D9-79E5-D977-EEEB-803C2D36472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BB34A03-C403-BAC9-78B2-255F47AF4B9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94651" y="2159639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A309994-8AD7-C7E7-62E9-4CCD5CA11F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3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3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3288F0A-ACC6-D269-A6B1-3CDC860E0B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3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3 here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1E8BA08-E08D-0EA4-51EB-5581D2A4A81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562215" y="2159639"/>
            <a:ext cx="1635120" cy="1635120"/>
          </a:xfrm>
        </p:spPr>
        <p:txBody>
          <a:bodyPr/>
          <a:lstStyle>
            <a:lvl1pPr>
              <a:defRPr sz="1600"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7B2D150-5449-93D9-DD1E-C762555BF1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8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F98FC0E6-73A5-F9AA-BA3A-3A6AB65647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8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11" name="Google Shape;268;p37">
            <a:extLst>
              <a:ext uri="{FF2B5EF4-FFF2-40B4-BE49-F238E27FC236}">
                <a16:creationId xmlns:a16="http://schemas.microsoft.com/office/drawing/2014/main" id="{CAC1B6FA-15A2-17C9-264D-BFA99BE8C4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0" y="596344"/>
            <a:ext cx="5267995" cy="654198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C9BD971B-CD3A-C5E8-AE45-04393AA3DD68}"/>
              </a:ext>
            </a:extLst>
          </p:cNvPr>
          <p:cNvSpPr txBox="1"/>
          <p:nvPr/>
        </p:nvSpPr>
        <p:spPr>
          <a:xfrm>
            <a:off x="4127162" y="-736192"/>
            <a:ext cx="348524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3" name="Triangle 2">
            <a:extLst>
              <a:ext uri="{FF2B5EF4-FFF2-40B4-BE49-F238E27FC236}">
                <a16:creationId xmlns:a16="http://schemas.microsoft.com/office/drawing/2014/main" id="{26F7D4AC-A32A-BA79-9FA4-9715CBFE7283}"/>
              </a:ext>
            </a:extLst>
          </p:cNvPr>
          <p:cNvSpPr/>
          <p:nvPr/>
        </p:nvSpPr>
        <p:spPr>
          <a:xfrm rot="10799991">
            <a:off x="5510000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4749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a Content page Medium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CF4A795-F5ED-ADA1-BF80-2F63E02BB6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10398"/>
            <a:ext cx="5267995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84EB3820-5B09-0EFA-DCFB-F6EE953CBF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5267995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EABA066F-A9A8-694F-BBEA-294AC8B920E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8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8F8F8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2233EE7-2547-D88C-2C0C-CB0CC4AF94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930011"/>
            <a:ext cx="5268004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177B233B-C8C9-7EF1-1D2C-8C297733532A}"/>
              </a:ext>
            </a:extLst>
          </p:cNvPr>
          <p:cNvSpPr txBox="1"/>
          <p:nvPr/>
        </p:nvSpPr>
        <p:spPr>
          <a:xfrm>
            <a:off x="7880902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EE15B3FB-2083-CABC-3B77-A65BF28E34E1}"/>
              </a:ext>
            </a:extLst>
          </p:cNvPr>
          <p:cNvSpPr/>
          <p:nvPr/>
        </p:nvSpPr>
        <p:spPr>
          <a:xfrm rot="10799991">
            <a:off x="9119475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01726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b Content page Small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2;p38">
            <a:extLst>
              <a:ext uri="{FF2B5EF4-FFF2-40B4-BE49-F238E27FC236}">
                <a16:creationId xmlns:a16="http://schemas.microsoft.com/office/drawing/2014/main" id="{B2A1B2CC-4C75-609C-765A-FE79AB1304E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743593" y="0"/>
            <a:ext cx="3448403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1189611-9518-B9FA-2B4D-949E2B1519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10398"/>
            <a:ext cx="7102666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1E777F9D-A305-7D89-3256-FA26CD53E6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7102666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8E82C05-C6AF-FB27-5EE6-82AF925468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930011"/>
            <a:ext cx="7102656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02CE8FAF-C08C-9280-9C11-933BB438DFB6}"/>
              </a:ext>
            </a:extLst>
          </p:cNvPr>
          <p:cNvSpPr txBox="1"/>
          <p:nvPr/>
        </p:nvSpPr>
        <p:spPr>
          <a:xfrm>
            <a:off x="8743593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Small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35B38904-616D-FC8D-5524-5AF09F558DD7}"/>
              </a:ext>
            </a:extLst>
          </p:cNvPr>
          <p:cNvSpPr/>
          <p:nvPr/>
        </p:nvSpPr>
        <p:spPr>
          <a:xfrm rot="10799991">
            <a:off x="9982166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69653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4DEE880B-6A7B-CD2A-B066-62FF2EFF30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AE0A5E1-E49F-9407-E43C-CC4307E7B8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7AE16-52D7-0351-1600-3C09D6B7A3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79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07A14098-94CA-6702-46F1-40AC9FDFE03A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B3DEA9-4103-41E7-48BC-4AAE45FB1D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1F3E158-A162-7A85-08C7-F623F635A5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148503621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b 2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B969CD4-B424-60CD-305F-BA9314BB51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5D3E89C-3A3D-785A-ED2D-2B01B805B1BE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56D140A6-7914-27CA-42D7-E621D503B85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9B188C6-60AE-4A40-EC3E-6303D3E61E0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37068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FBF910F-2A8A-5B12-F5DB-68D2AAD5D8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4771" y="2251079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17B52A8-5F83-7146-E754-8585398188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7061" y="2252176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523F74A-055B-A893-7405-CA887BA29F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D3BB645-AEAC-E298-9EC6-B43D6A81F5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687394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b 2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B969CD4-B424-60CD-305F-BA9314BB51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5D3E89C-3A3D-785A-ED2D-2B01B805B1BE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56D140A6-7914-27CA-42D7-E621D503B85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9B188C6-60AE-4A40-EC3E-6303D3E61E0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37068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FBF910F-2A8A-5B12-F5DB-68D2AAD5D8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4771" y="2251079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17B52A8-5F83-7146-E754-8585398188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7061" y="2252176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523F74A-055B-A893-7405-CA887BA29F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D3BB645-AEAC-E298-9EC6-B43D6A81F5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B0FB3803-5424-9B2C-5828-C70864F1271D}"/>
              </a:ext>
            </a:extLst>
          </p:cNvPr>
          <p:cNvSpPr txBox="1"/>
          <p:nvPr/>
        </p:nvSpPr>
        <p:spPr>
          <a:xfrm>
            <a:off x="-1920161" y="1961954"/>
            <a:ext cx="170110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-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1" name="Triangle 2">
            <a:extLst>
              <a:ext uri="{FF2B5EF4-FFF2-40B4-BE49-F238E27FC236}">
                <a16:creationId xmlns:a16="http://schemas.microsoft.com/office/drawing/2014/main" id="{77A8910B-0095-A841-5441-B2CB69B63C6C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24856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a 3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51B36939-99F9-D706-0977-6BDDD15F1D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89502E-C5DC-8089-BE8A-F21B800D95A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1B48D-55E8-3034-E13A-A3E9BEDA5A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2CBB911-E7AB-620A-32E7-F4C6B82DB5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59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F236F8E-5BFD-E58F-D031-15D2492559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A28E54B-D165-73AB-DE10-29EA9BAB20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AA3BB64-88A1-0DA1-95EC-82EC5328C8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</p:spTree>
    <p:extLst>
      <p:ext uri="{BB962C8B-B14F-4D97-AF65-F5344CB8AC3E}">
        <p14:creationId xmlns:p14="http://schemas.microsoft.com/office/powerpoint/2010/main" val="4004285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b 3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289DA044-E109-2326-952B-BAC6071517F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39B010D-361F-2459-AA48-27D3DCEF199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8142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6BDCEEE4-70F1-8024-1B54-DC97D20634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4859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Google Shape;268;p37">
            <a:extLst>
              <a:ext uri="{FF2B5EF4-FFF2-40B4-BE49-F238E27FC236}">
                <a16:creationId xmlns:a16="http://schemas.microsoft.com/office/drawing/2014/main" id="{58BC49BD-B3DC-8CB3-1589-B21F72CDD3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5E68776-9EA6-49FC-F5C2-E5285A07E6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357" y="2251079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2627BF7-158B-FF7C-D307-7E99FCF3E3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7078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C4E90F2-FF20-A822-7BAA-60CA3999EA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2421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78F747A-EB0C-8D4B-41AA-1376B79699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01AEFDF-6D59-8E66-DC1B-FE4DBD5C4E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C0ED15A-61D7-3AA6-5FE5-1969B241FB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995C0123-E138-4160-8F74-6AADE90C496B}"/>
              </a:ext>
            </a:extLst>
          </p:cNvPr>
          <p:cNvSpPr txBox="1"/>
          <p:nvPr/>
        </p:nvSpPr>
        <p:spPr>
          <a:xfrm>
            <a:off x="-1920161" y="1961954"/>
            <a:ext cx="170110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-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091296D9-51E6-7E62-2927-27AE8D88D46D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44950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c 3 Columns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3CB33A96-CA0D-8DBE-271E-709851C7E517}"/>
              </a:ext>
            </a:extLst>
          </p:cNvPr>
          <p:cNvSpPr/>
          <p:nvPr/>
        </p:nvSpPr>
        <p:spPr>
          <a:xfrm>
            <a:off x="744742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3E97A69-5692-4540-3E35-83F9F606E79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75974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F314E88B-B451-A46C-0022-386B04E162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643CDE6-7002-6822-00EE-38C2589377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5333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A3260B1-9D12-86B7-58B3-2024DE3051B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5974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4C329357-8BE6-1862-3ADF-EE605598600B}"/>
              </a:ext>
            </a:extLst>
          </p:cNvPr>
          <p:cNvSpPr/>
          <p:nvPr/>
        </p:nvSpPr>
        <p:spPr>
          <a:xfrm>
            <a:off x="4393426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DA68DC3F-C9CA-B89B-C244-964804B141D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24659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0930B19-0506-BD64-31EF-A76F4D4BC3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14018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D11EAD9-15DC-E4E8-1B76-585B831705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24659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F3027900-B8BA-F6C5-F321-2D2B582F75C8}"/>
              </a:ext>
            </a:extLst>
          </p:cNvPr>
          <p:cNvSpPr/>
          <p:nvPr/>
        </p:nvSpPr>
        <p:spPr>
          <a:xfrm>
            <a:off x="8042120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A5A741E2-296F-F1A0-21EB-903393B8589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73352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C689151-77A2-E0E2-8858-8B5BFE4B24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62712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4F3203C-18DF-D837-20F7-E548085FD5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73352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1ECD92F2-E45C-0918-8F34-459F4B33A07C}"/>
              </a:ext>
            </a:extLst>
          </p:cNvPr>
          <p:cNvSpPr txBox="1"/>
          <p:nvPr/>
        </p:nvSpPr>
        <p:spPr>
          <a:xfrm>
            <a:off x="-1920161" y="1961954"/>
            <a:ext cx="170110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-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7AE90ACF-E258-CE78-2A9C-DD44C87011AF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95943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b 3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289DA044-E109-2326-952B-BAC6071517F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39B010D-361F-2459-AA48-27D3DCEF199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8142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6BDCEEE4-70F1-8024-1B54-DC97D20634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4859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Google Shape;268;p37">
            <a:extLst>
              <a:ext uri="{FF2B5EF4-FFF2-40B4-BE49-F238E27FC236}">
                <a16:creationId xmlns:a16="http://schemas.microsoft.com/office/drawing/2014/main" id="{58BC49BD-B3DC-8CB3-1589-B21F72CDD3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5E68776-9EA6-49FC-F5C2-E5285A07E6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357" y="2251079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2627BF7-158B-FF7C-D307-7E99FCF3E3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7078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C4E90F2-FF20-A822-7BAA-60CA3999EA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2421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78F747A-EB0C-8D4B-41AA-1376B79699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01AEFDF-6D59-8E66-DC1B-FE4DBD5C4E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C0ED15A-61D7-3AA6-5FE5-1969B241FB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</p:spTree>
    <p:extLst>
      <p:ext uri="{BB962C8B-B14F-4D97-AF65-F5344CB8AC3E}">
        <p14:creationId xmlns:p14="http://schemas.microsoft.com/office/powerpoint/2010/main" val="3139745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c 3 Columns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3CB33A96-CA0D-8DBE-271E-709851C7E517}"/>
              </a:ext>
            </a:extLst>
          </p:cNvPr>
          <p:cNvSpPr/>
          <p:nvPr/>
        </p:nvSpPr>
        <p:spPr>
          <a:xfrm>
            <a:off x="744742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3E97A69-5692-4540-3E35-83F9F606E79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75974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F314E88B-B451-A46C-0022-386B04E162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643CDE6-7002-6822-00EE-38C2589377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5333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A3260B1-9D12-86B7-58B3-2024DE3051B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5974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4C329357-8BE6-1862-3ADF-EE605598600B}"/>
              </a:ext>
            </a:extLst>
          </p:cNvPr>
          <p:cNvSpPr/>
          <p:nvPr/>
        </p:nvSpPr>
        <p:spPr>
          <a:xfrm>
            <a:off x="4393426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DA68DC3F-C9CA-B89B-C244-964804B141D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24659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0930B19-0506-BD64-31EF-A76F4D4BC3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14018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D11EAD9-15DC-E4E8-1B76-585B831705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24659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F3027900-B8BA-F6C5-F321-2D2B582F75C8}"/>
              </a:ext>
            </a:extLst>
          </p:cNvPr>
          <p:cNvSpPr/>
          <p:nvPr/>
        </p:nvSpPr>
        <p:spPr>
          <a:xfrm>
            <a:off x="8042120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A5A741E2-296F-F1A0-21EB-903393B8589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73352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C689151-77A2-E0E2-8858-8B5BFE4B24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62712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4F3203C-18DF-D837-20F7-E548085FD5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73352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1ECD92F2-E45C-0918-8F34-459F4B33A07C}"/>
              </a:ext>
            </a:extLst>
          </p:cNvPr>
          <p:cNvSpPr txBox="1"/>
          <p:nvPr/>
        </p:nvSpPr>
        <p:spPr>
          <a:xfrm>
            <a:off x="-2114120" y="1961954"/>
            <a:ext cx="189506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7AE90ACF-E258-CE78-2A9C-DD44C87011AF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2528359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a 4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0E5AA0BD-2E82-CA25-52BE-2AE1F2070C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9636BC4-9640-FB8B-5C41-1CA12118278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CA248-2AFA-3652-7DDB-68E92B7E51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13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2BFFADC-1C97-DECA-E622-BA22B4965D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EC36F09-B130-7271-4971-8BA4567AA3E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2224982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4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41723D4-41A5-2884-A9EA-88C535D1B6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DD134ED-C16C-6878-D94E-7947C75E9BB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4792875-601C-319A-B516-A8A5926C08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114DCBE-75EE-D6FE-5BFA-86A8395FF1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</p:spTree>
    <p:extLst>
      <p:ext uri="{BB962C8B-B14F-4D97-AF65-F5344CB8AC3E}">
        <p14:creationId xmlns:p14="http://schemas.microsoft.com/office/powerpoint/2010/main" val="90200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b 4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186D31B0-F561-6E5F-4C72-F5C35A4538D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>
            <a:noAutofit/>
          </a:bodyPr>
          <a:lstStyle>
            <a:lvl1pPr>
              <a:defRPr sz="1600"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8DFC5E07-AEFA-2EDD-2C6B-EA2C8687F18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36213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471967AD-2E60-7F6A-406F-62519A9740E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43111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7A70B106-4664-CFBA-CBBD-F089921D6AB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52625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268;p37">
            <a:extLst>
              <a:ext uri="{FF2B5EF4-FFF2-40B4-BE49-F238E27FC236}">
                <a16:creationId xmlns:a16="http://schemas.microsoft.com/office/drawing/2014/main" id="{603AE0A6-3684-FD4A-39B2-E9760EA497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44EF42C-4E98-0778-A866-B87F3E6DA8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F80CEA9-0F99-78EE-17B6-F36B3563B3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A625D6A-EFFE-B3DE-41FC-0D5431F3A7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50C0B95-9559-EBA5-9F62-3E6DE1203F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B8C83A8-9C31-6B42-D38F-85E245BD16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5241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1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2910074-0106-D328-6168-A531D0E5C7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12149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2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6CA432F-D2CB-3414-DC6F-EBE8FA95C7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653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3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2085C0A-6914-9FFF-779F-687BFB9A0C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29868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4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AE108B69-C0A8-A472-1851-CE4E5AC5DFFC}"/>
              </a:ext>
            </a:extLst>
          </p:cNvPr>
          <p:cNvSpPr txBox="1"/>
          <p:nvPr/>
        </p:nvSpPr>
        <p:spPr>
          <a:xfrm>
            <a:off x="-1920161" y="1961954"/>
            <a:ext cx="1701107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-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E6FDAE11-9925-C278-9EA2-B6E1B76A73BD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816951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b 4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186D31B0-F561-6E5F-4C72-F5C35A4538D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>
            <a:noAutofit/>
          </a:bodyPr>
          <a:lstStyle>
            <a:lvl1pPr>
              <a:defRPr sz="1600"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8DFC5E07-AEFA-2EDD-2C6B-EA2C8687F18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36213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471967AD-2E60-7F6A-406F-62519A9740E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43111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7A70B106-4664-CFBA-CBBD-F089921D6AB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52625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268;p37">
            <a:extLst>
              <a:ext uri="{FF2B5EF4-FFF2-40B4-BE49-F238E27FC236}">
                <a16:creationId xmlns:a16="http://schemas.microsoft.com/office/drawing/2014/main" id="{603AE0A6-3684-FD4A-39B2-E9760EA497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44EF42C-4E98-0778-A866-B87F3E6DA8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F80CEA9-0F99-78EE-17B6-F36B3563B3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A625D6A-EFFE-B3DE-41FC-0D5431F3A7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50C0B95-9559-EBA5-9F62-3E6DE1203F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B8C83A8-9C31-6B42-D38F-85E245BD16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5241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1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82910074-0106-D328-6168-A531D0E5C7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12149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2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06CA432F-D2CB-3414-DC6F-EBE8FA95C7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653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3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2085C0A-6914-9FFF-779F-687BFB9A0CD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29868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4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AE108B69-C0A8-A472-1851-CE4E5AC5DFFC}"/>
              </a:ext>
            </a:extLst>
          </p:cNvPr>
          <p:cNvSpPr txBox="1"/>
          <p:nvPr/>
        </p:nvSpPr>
        <p:spPr>
          <a:xfrm>
            <a:off x="-2114120" y="1961954"/>
            <a:ext cx="189506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Light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E6FDAE11-9925-C278-9EA2-B6E1B76A73BD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655605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c 4 column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7D9C8C01-A4C4-4278-43D2-0FA7820BDB96}"/>
              </a:ext>
            </a:extLst>
          </p:cNvPr>
          <p:cNvSpPr/>
          <p:nvPr/>
        </p:nvSpPr>
        <p:spPr>
          <a:xfrm>
            <a:off x="827998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911A5DDC-573D-3EB8-4AB3-733FE4E2AE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2C726-E889-FF64-5DC0-DD8C74299B1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A3A2049-5956-CC94-2074-C17DB0A936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13A51C2A-7882-15AD-972F-59426C91C09C}"/>
              </a:ext>
            </a:extLst>
          </p:cNvPr>
          <p:cNvSpPr/>
          <p:nvPr/>
        </p:nvSpPr>
        <p:spPr>
          <a:xfrm>
            <a:off x="3472927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605407-C530-0ACD-6C42-C1E21DD578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69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8FE9E38-D3CA-15AA-2CFA-EFA055DEC6A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69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E436D3F4-F47D-4956-FD1A-61434355708B}"/>
              </a:ext>
            </a:extLst>
          </p:cNvPr>
          <p:cNvSpPr/>
          <p:nvPr/>
        </p:nvSpPr>
        <p:spPr>
          <a:xfrm>
            <a:off x="6117866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6EB3C74-543E-4661-4193-653A239A77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E8AAFAE-D41A-9F30-F5B6-E9AA584EF8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D121574C-7816-E814-00F1-841A312E4175}"/>
              </a:ext>
            </a:extLst>
          </p:cNvPr>
          <p:cNvSpPr/>
          <p:nvPr/>
        </p:nvSpPr>
        <p:spPr>
          <a:xfrm>
            <a:off x="8762795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E3DFFD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5EAFF6A9-F2D5-FFA0-8A3B-8FF4C72914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8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B96A3D6-B9D4-7E31-9B90-5A50F8AB8F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8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</p:spTree>
    <p:extLst>
      <p:ext uri="{BB962C8B-B14F-4D97-AF65-F5344CB8AC3E}">
        <p14:creationId xmlns:p14="http://schemas.microsoft.com/office/powerpoint/2010/main" val="2460554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a Glossary and appendix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4C43086-889C-D251-306A-5F5B9C8399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1025031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8A8576-5AAE-A3E6-197F-A528358213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3307A-B862-FEC0-E744-F54305EF08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79326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C6CCD05-E8CE-535B-9E5B-F241F97FEB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30664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32704716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a Resources and sourc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913FBB9-3C3C-25D3-ADCE-D85DA27E05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1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7F2347F-E8A4-A4D7-3FE1-373AADE179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62843-E275-675A-161D-1E9666E69A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9996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00C4946D-956A-6FB2-DE77-4D74D93E15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27998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FD6DEC3-8FD8-F7F3-E6CB-0D638BA850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31457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689139-A2B6-AD96-69BA-F3C648A95FC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82917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5D48514-0C1F-5C0F-9413-30ED6A6BBB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34378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B0DBA3D-7FE9-8D8F-AB52-E57BA817C37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6321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1DCE45B-AB13-77E2-CF04-BB80504D72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77782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EDF3308-2A51-5E5B-5E66-FE82EF0DB55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29242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CE9AEF6-6B6D-480C-16C5-611052AABD5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80703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sp>
        <p:nvSpPr>
          <p:cNvPr id="13" name="Google Shape;268;p37">
            <a:extLst>
              <a:ext uri="{FF2B5EF4-FFF2-40B4-BE49-F238E27FC236}">
                <a16:creationId xmlns:a16="http://schemas.microsoft.com/office/drawing/2014/main" id="{66F84926-3A78-FC50-F132-7071F397BC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resources title here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7C906C6-27BC-E6A1-FC55-9781DA8F38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92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2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B3ED429F-46BE-B383-C97E-0BAE71C31C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1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3 here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E3F8F3F-B8F1-4FC6-E581-72BBD92F18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89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4 here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F5B4A89-FDAA-9D6A-BDE1-50963297ED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3" y="4416332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5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196D257-F282-C9B8-D4A5-774D88BB81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6 here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935A834-B808-F220-FFE3-B3647F8589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53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7 here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89BD6F0A-3752-2B6B-0F6B-6670753D3DC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14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8 here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EB94241E-F12B-016B-72A1-7818557940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2 here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9C250AF9-14C0-45FE-BBA0-B28D2946DF6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1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3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D76A48D-AA3D-D61B-2E1F-0708A433BC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89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4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092FE18-A0C4-C49B-7315-70C9172DCC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3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5 here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8B763DA9-3F85-10A8-7D1F-56A83033B3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6 here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D68473AD-266B-E208-2F8F-C616BCF32B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44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7 here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FB7858D5-584A-80B2-F09B-15DE710D93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05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8 here</a:t>
            </a:r>
          </a:p>
        </p:txBody>
      </p:sp>
      <p:pic>
        <p:nvPicPr>
          <p:cNvPr id="28" name="Picture 1">
            <a:extLst>
              <a:ext uri="{FF2B5EF4-FFF2-40B4-BE49-F238E27FC236}">
                <a16:creationId xmlns:a16="http://schemas.microsoft.com/office/drawing/2014/main" id="{0F51DFDE-EA26-FB3B-D203-33F624FCFD8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4323" y="5981117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9" name="Picture 35">
            <a:extLst>
              <a:ext uri="{FF2B5EF4-FFF2-40B4-BE49-F238E27FC236}">
                <a16:creationId xmlns:a16="http://schemas.microsoft.com/office/drawing/2014/main" id="{4C99AC3C-5899-AFD3-9EA4-A0B06C8CCD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25783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0" name="Picture 36">
            <a:extLst>
              <a:ext uri="{FF2B5EF4-FFF2-40B4-BE49-F238E27FC236}">
                <a16:creationId xmlns:a16="http://schemas.microsoft.com/office/drawing/2014/main" id="{D350A077-113D-A3FC-7DE5-6B163EAD23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172108" y="5981117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1" name="Picture 37">
            <a:extLst>
              <a:ext uri="{FF2B5EF4-FFF2-40B4-BE49-F238E27FC236}">
                <a16:creationId xmlns:a16="http://schemas.microsoft.com/office/drawing/2014/main" id="{ED638D84-C6F4-CB9A-652D-E12DA99786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03249" y="383009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2" name="Picture 38">
            <a:extLst>
              <a:ext uri="{FF2B5EF4-FFF2-40B4-BE49-F238E27FC236}">
                <a16:creationId xmlns:a16="http://schemas.microsoft.com/office/drawing/2014/main" id="{6A376C68-802F-3ED4-B87A-E83AA0F421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49574" y="5989438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3" name="Picture 39">
            <a:extLst>
              <a:ext uri="{FF2B5EF4-FFF2-40B4-BE49-F238E27FC236}">
                <a16:creationId xmlns:a16="http://schemas.microsoft.com/office/drawing/2014/main" id="{5435A6C7-5641-EBB4-8799-F8E980805B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80716" y="383009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4" name="Picture 40">
            <a:extLst>
              <a:ext uri="{FF2B5EF4-FFF2-40B4-BE49-F238E27FC236}">
                <a16:creationId xmlns:a16="http://schemas.microsoft.com/office/drawing/2014/main" id="{D1A2C157-5343-3870-5769-12A6870707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27050" y="5989438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5" name="TextBox 7">
            <a:extLst>
              <a:ext uri="{FF2B5EF4-FFF2-40B4-BE49-F238E27FC236}">
                <a16:creationId xmlns:a16="http://schemas.microsoft.com/office/drawing/2014/main" id="{F5DDC725-FB37-40BB-A91A-F119BCDD48F5}"/>
              </a:ext>
            </a:extLst>
          </p:cNvPr>
          <p:cNvSpPr txBox="1"/>
          <p:nvPr/>
        </p:nvSpPr>
        <p:spPr>
          <a:xfrm>
            <a:off x="-2412278" y="3710589"/>
            <a:ext cx="219322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To add a link: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‘Insert’ tab &gt; ‘Link’ Button</a:t>
            </a:r>
          </a:p>
        </p:txBody>
      </p:sp>
      <p:sp>
        <p:nvSpPr>
          <p:cNvPr id="36" name="Triangle 9">
            <a:extLst>
              <a:ext uri="{FF2B5EF4-FFF2-40B4-BE49-F238E27FC236}">
                <a16:creationId xmlns:a16="http://schemas.microsoft.com/office/drawing/2014/main" id="{577DD0B6-AEEA-AC17-38CB-B2C25E1B8FF5}"/>
              </a:ext>
            </a:extLst>
          </p:cNvPr>
          <p:cNvSpPr/>
          <p:nvPr/>
        </p:nvSpPr>
        <p:spPr>
          <a:xfrm rot="5400013">
            <a:off x="-499304" y="3881477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0540973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2E47DB4-BA6A-F5A0-65A4-7FD54B45CA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CB2F515-897B-F383-6963-DEDBA6A9AD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3DDF17C-9032-7FBD-28FA-FBF6B636D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0AE95B5-CFE5-C12A-2929-E2B744C14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0F839035-9163-D383-CBC8-48A1131841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2CA691DA-F13A-4F96-A92F-5C5A211713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9D072AC2-4C55-4B8B-16EF-D17B2557D48D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55643D8F-369A-0115-0596-F5A29C5A2781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244E9B65-DCD2-0ABE-3318-556293645A05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B93947D7-3F67-34C5-1BAB-CED4A08EC4CE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299470CE-7C7E-5E15-57E7-0517775F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6FEEE08F-8124-1B3A-05D7-438D631414FB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44865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2E47DB4-BA6A-F5A0-65A4-7FD54B45CA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CB2F515-897B-F383-6963-DEDBA6A9AD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3DDF17C-9032-7FBD-28FA-FBF6B636D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0AE95B5-CFE5-C12A-2929-E2B744C14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0F839035-9163-D383-CBC8-48A1131841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2CA691DA-F13A-4F96-A92F-5C5A211713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9D072AC2-4C55-4B8B-16EF-D17B2557D48D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55643D8F-369A-0115-0596-F5A29C5A2781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244E9B65-DCD2-0ABE-3318-556293645A05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B93947D7-3F67-34C5-1BAB-CED4A08EC4CE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299470CE-7C7E-5E15-57E7-0517775F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6FEEE08F-8124-1B3A-05D7-438D631414FB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44865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D790ED8B-D9EA-96F2-2574-454EC83E0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solidFill>
                  <a:srgbClr val="FFFFFF"/>
                </a:solidFill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7DD77BA-1813-70C3-371C-499E4C751B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A94BAD1-D092-5FED-C180-EF12C3BEC774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0000"/>
                </a:solidFill>
                <a:uFillTx/>
                <a:latin typeface="Figtree" pitchFamily="2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77218F87-1CEC-F446-9BED-864521B0D824}"/>
              </a:ext>
            </a:extLst>
          </p:cNvPr>
          <p:cNvSpPr/>
          <p:nvPr/>
        </p:nvSpPr>
        <p:spPr>
          <a:xfrm rot="10799991">
            <a:off x="1445602" y="-240999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EB3300C-F619-1E1C-ED70-E67B82F5D645}"/>
              </a:ext>
            </a:extLst>
          </p:cNvPr>
          <p:cNvSpPr txBox="1"/>
          <p:nvPr/>
        </p:nvSpPr>
        <p:spPr>
          <a:xfrm>
            <a:off x="3747540" y="-299804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2913768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2375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2E47DB4-BA6A-F5A0-65A4-7FD54B45CA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CB2F515-897B-F383-6963-DEDBA6A9AD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3DDF17C-9032-7FBD-28FA-FBF6B636D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0AE95B5-CFE5-C12A-2929-E2B744C14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0F839035-9163-D383-CBC8-48A1131841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2CA691DA-F13A-4F96-A92F-5C5A211713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9D072AC2-4C55-4B8B-16EF-D17B2557D48D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55643D8F-369A-0115-0596-F5A29C5A2781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244E9B65-DCD2-0ABE-3318-556293645A05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B93947D7-3F67-34C5-1BAB-CED4A08EC4CE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299470CE-7C7E-5E15-57E7-0517775F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6FEEE08F-8124-1B3A-05D7-438D631414FB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4486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2E47DB4-BA6A-F5A0-65A4-7FD54B45CA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CB2F515-897B-F383-6963-DEDBA6A9AD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C3DDF17C-9032-7FBD-28FA-FBF6B636DF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70AE95B5-CFE5-C12A-2929-E2B744C14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0F839035-9163-D383-CBC8-48A1131841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2CA691DA-F13A-4F96-A92F-5C5A211713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9D072AC2-4C55-4B8B-16EF-D17B2557D48D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55643D8F-369A-0115-0596-F5A29C5A2781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244E9B65-DCD2-0ABE-3318-556293645A05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B93947D7-3F67-34C5-1BAB-CED4A08EC4CE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299470CE-7C7E-5E15-57E7-0517775FFD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6FEEE08F-8124-1B3A-05D7-438D631414FB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201E2E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201E2E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44865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D790ED8B-D9EA-96F2-2574-454EC83E0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solidFill>
                  <a:srgbClr val="FFFFFF"/>
                </a:solidFill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7DD77BA-1813-70C3-371C-499E4C751B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EB3300C-F619-1E1C-ED70-E67B82F5D645}"/>
              </a:ext>
            </a:extLst>
          </p:cNvPr>
          <p:cNvSpPr txBox="1"/>
          <p:nvPr/>
        </p:nvSpPr>
        <p:spPr>
          <a:xfrm>
            <a:off x="3747540" y="-299804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60914916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6;p19">
            <a:extLst>
              <a:ext uri="{FF2B5EF4-FFF2-40B4-BE49-F238E27FC236}">
                <a16:creationId xmlns:a16="http://schemas.microsoft.com/office/drawing/2014/main" id="{CCB165E0-17B8-DC0E-A1B5-E69B9448C0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A0090F-4698-B4A5-BDBA-26BED0CA29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1437286-9C9C-FDE1-D4D0-6D8614C6B7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780" y="2324100"/>
            <a:ext cx="11301251" cy="369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0DCD8-0185-3685-871E-B49D441C0D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780" y="1342587"/>
            <a:ext cx="6283325" cy="788109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4175655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lai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6;p19">
            <a:extLst>
              <a:ext uri="{FF2B5EF4-FFF2-40B4-BE49-F238E27FC236}">
                <a16:creationId xmlns:a16="http://schemas.microsoft.com/office/drawing/2014/main" id="{CCB165E0-17B8-DC0E-A1B5-E69B9448C0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4397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7534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76250"/>
            <a:ext cx="11160124" cy="12144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9" y="6352787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7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3" y="6352787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728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4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5"/>
            <a:ext cx="6884988" cy="501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9" y="3163890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37" indent="-285737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178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37" marR="0" lvl="0" indent="-285737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4" y="2304306"/>
            <a:ext cx="2976563" cy="413300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D3246E1-A93A-0E40-0495-952E701BC8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10" y="255449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71713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30555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lai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6;p19">
            <a:extLst>
              <a:ext uri="{FF2B5EF4-FFF2-40B4-BE49-F238E27FC236}">
                <a16:creationId xmlns:a16="http://schemas.microsoft.com/office/drawing/2014/main" id="{CCB165E0-17B8-DC0E-A1B5-E69B9448C0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021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10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211244E-202C-44D1-96AF-0233D3D510AF}"/>
              </a:ext>
            </a:extLst>
          </p:cNvPr>
          <p:cNvGrpSpPr/>
          <p:nvPr/>
        </p:nvGrpSpPr>
        <p:grpSpPr>
          <a:xfrm>
            <a:off x="6912114" y="514226"/>
            <a:ext cx="3417159" cy="5135837"/>
            <a:chOff x="5268871" y="408467"/>
            <a:chExt cx="3417159" cy="513583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6B25BAC-4D45-4715-939C-50ED726F0BBD}"/>
                </a:ext>
              </a:extLst>
            </p:cNvPr>
            <p:cNvSpPr/>
            <p:nvPr/>
          </p:nvSpPr>
          <p:spPr>
            <a:xfrm rot="2700000">
              <a:off x="6965474" y="1443481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10C647D-3579-461C-9B35-F3DF964FAA2B}"/>
                </a:ext>
              </a:extLst>
            </p:cNvPr>
            <p:cNvSpPr/>
            <p:nvPr/>
          </p:nvSpPr>
          <p:spPr>
            <a:xfrm rot="2700000">
              <a:off x="5006982" y="2262060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BCA3E82-EE15-4465-A519-E43D99E45542}"/>
                </a:ext>
              </a:extLst>
            </p:cNvPr>
            <p:cNvSpPr/>
            <p:nvPr/>
          </p:nvSpPr>
          <p:spPr>
            <a:xfrm rot="2700000">
              <a:off x="4590865" y="2279947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7D21F85-8B5D-4C78-9DD3-6C8E28C184A9}"/>
                </a:ext>
              </a:extLst>
            </p:cNvPr>
            <p:cNvSpPr/>
            <p:nvPr/>
          </p:nvSpPr>
          <p:spPr>
            <a:xfrm rot="2700000">
              <a:off x="6381292" y="3953470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B23DC2A-EBA7-49FA-8D7C-437DF35F0796}"/>
                </a:ext>
              </a:extLst>
            </p:cNvPr>
            <p:cNvSpPr/>
            <p:nvPr/>
          </p:nvSpPr>
          <p:spPr>
            <a:xfrm rot="2700000">
              <a:off x="4792104" y="3890214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9556481-CDD3-502A-FA3F-4FA919EA0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9923" y="5781403"/>
            <a:ext cx="8768179" cy="601141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ED9B643-F961-CFF8-0EE8-FD8AC667D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271" y="6017419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Google Shape;116;p19">
            <a:extLst>
              <a:ext uri="{FF2B5EF4-FFF2-40B4-BE49-F238E27FC236}">
                <a16:creationId xmlns:a16="http://schemas.microsoft.com/office/drawing/2014/main" id="{E2B7A681-745D-3BA9-4814-D582889828C2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44207" y="221705"/>
            <a:ext cx="1041608" cy="21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6311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lai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16;p19">
            <a:extLst>
              <a:ext uri="{FF2B5EF4-FFF2-40B4-BE49-F238E27FC236}">
                <a16:creationId xmlns:a16="http://schemas.microsoft.com/office/drawing/2014/main" id="{CCB165E0-17B8-DC0E-A1B5-E69B9448C0F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8A0090F-4698-B4A5-BDBA-26BED0CA29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1437286-9C9C-FDE1-D4D0-6D8614C6B78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780" y="2324100"/>
            <a:ext cx="11301251" cy="369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50DCD8-0185-3685-871E-B49D441C0D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780" y="1342587"/>
            <a:ext cx="6283325" cy="788109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3792010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7" y="1244601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1" y="2981445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sp>
        <p:nvSpPr>
          <p:cNvPr id="25" name="Table Placeholder 24">
            <a:extLst>
              <a:ext uri="{FF2B5EF4-FFF2-40B4-BE49-F238E27FC236}">
                <a16:creationId xmlns:a16="http://schemas.microsoft.com/office/drawing/2014/main" id="{CCF2D9AA-E8F5-4BB1-1C50-403CEF1C76ED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5670552" y="1244603"/>
            <a:ext cx="5821363" cy="4727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9C09619A-3E78-E3B9-AD48-D0CA6B8ED31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3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BD9195-0051-F0CD-7F6A-7699FDC43CA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918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328347E-C1AC-C0CF-9CD2-6234C19FC35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2" y="1244601"/>
            <a:ext cx="5489575" cy="4972051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7" y="1244601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1" y="2981445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AD058EA5-EC0D-E869-5549-AA686C255ED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3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C61D5C-D3AF-10C2-08B5-5BDBEA0F2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452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6" y="1244600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0" y="2981443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sp>
        <p:nvSpPr>
          <p:cNvPr id="25" name="Table Placeholder 24">
            <a:extLst>
              <a:ext uri="{FF2B5EF4-FFF2-40B4-BE49-F238E27FC236}">
                <a16:creationId xmlns:a16="http://schemas.microsoft.com/office/drawing/2014/main" id="{CCF2D9AA-E8F5-4BB1-1C50-403CEF1C76ED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5670551" y="1244602"/>
            <a:ext cx="5821363" cy="4727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9C09619A-3E78-E3B9-AD48-D0CA6B8ED31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EBD9195-0051-F0CD-7F6A-7699FDC43CA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36918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hart Placeholder 18">
            <a:extLst>
              <a:ext uri="{FF2B5EF4-FFF2-40B4-BE49-F238E27FC236}">
                <a16:creationId xmlns:a16="http://schemas.microsoft.com/office/drawing/2014/main" id="{0328347E-C1AC-C0CF-9CD2-6234C19FC359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6096001" y="1244600"/>
            <a:ext cx="5489575" cy="4972051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2" name="Text Placeholder 63">
            <a:extLst>
              <a:ext uri="{FF2B5EF4-FFF2-40B4-BE49-F238E27FC236}">
                <a16:creationId xmlns:a16="http://schemas.microsoft.com/office/drawing/2014/main" id="{0257845B-C831-28BC-E1E8-C4DAF72C7C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6426" y="1244600"/>
            <a:ext cx="4714605" cy="476251"/>
          </a:xfrm>
        </p:spPr>
        <p:txBody>
          <a:bodyPr>
            <a:no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23" name="Text Placeholder 69">
            <a:extLst>
              <a:ext uri="{FF2B5EF4-FFF2-40B4-BE49-F238E27FC236}">
                <a16:creationId xmlns:a16="http://schemas.microsoft.com/office/drawing/2014/main" id="{459E9BD8-D01B-E754-06B0-C5469C00C70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020" y="2981443"/>
            <a:ext cx="4621011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1200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</a:t>
            </a:r>
            <a:endParaRPr lang="en-GB"/>
          </a:p>
          <a:p>
            <a:pPr lvl="0"/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200"/>
              <a:t>This is a short paragraph of body text. This is a short paragraph of body text. This is a short paragraph of body text. This is a short paragraph of body text. This is a short paragraph of body text. This is a short paragraph of body text.</a:t>
            </a:r>
            <a:endParaRPr lang="en-GB"/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/>
          </a:p>
          <a:p>
            <a:pPr lvl="0"/>
            <a:endParaRPr lang="en-GB"/>
          </a:p>
        </p:txBody>
      </p:sp>
      <p:pic>
        <p:nvPicPr>
          <p:cNvPr id="3" name="Google Shape;116;p19">
            <a:extLst>
              <a:ext uri="{FF2B5EF4-FFF2-40B4-BE49-F238E27FC236}">
                <a16:creationId xmlns:a16="http://schemas.microsoft.com/office/drawing/2014/main" id="{AD058EA5-EC0D-E869-5549-AA686C255ED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4C61D5C-D3AF-10C2-08B5-5BDBEA0F2C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69452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3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112;p19">
            <a:extLst>
              <a:ext uri="{FF2B5EF4-FFF2-40B4-BE49-F238E27FC236}">
                <a16:creationId xmlns:a16="http://schemas.microsoft.com/office/drawing/2014/main" id="{DAAE9AAF-953C-4AE2-BED2-32CE8C4D7EB3}"/>
              </a:ext>
            </a:extLst>
          </p:cNvPr>
          <p:cNvSpPr/>
          <p:nvPr/>
        </p:nvSpPr>
        <p:spPr>
          <a:xfrm>
            <a:off x="-7925" y="625275"/>
            <a:ext cx="12199925" cy="2015700"/>
          </a:xfrm>
          <a:prstGeom prst="rect">
            <a:avLst/>
          </a:prstGeom>
          <a:solidFill>
            <a:srgbClr val="4D38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51" name="Google Shape;116;p19">
            <a:extLst>
              <a:ext uri="{FF2B5EF4-FFF2-40B4-BE49-F238E27FC236}">
                <a16:creationId xmlns:a16="http://schemas.microsoft.com/office/drawing/2014/main" id="{2ACDA9AA-DD7A-8662-C69C-359788D4A4B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808412" y="221705"/>
            <a:ext cx="1113201" cy="2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Picture Placeholder 58">
            <a:extLst>
              <a:ext uri="{FF2B5EF4-FFF2-40B4-BE49-F238E27FC236}">
                <a16:creationId xmlns:a16="http://schemas.microsoft.com/office/drawing/2014/main" id="{EA9B98AE-4946-C57D-AFCE-AC7B66CA12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3393" y="2339974"/>
            <a:ext cx="2784475" cy="278765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1" name="Picture Placeholder 58">
            <a:extLst>
              <a:ext uri="{FF2B5EF4-FFF2-40B4-BE49-F238E27FC236}">
                <a16:creationId xmlns:a16="http://schemas.microsoft.com/office/drawing/2014/main" id="{B5BC3038-0B13-E10D-CE0A-7D99B0C4ED0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00824" y="2339974"/>
            <a:ext cx="2784475" cy="278765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2" name="Picture Placeholder 58">
            <a:extLst>
              <a:ext uri="{FF2B5EF4-FFF2-40B4-BE49-F238E27FC236}">
                <a16:creationId xmlns:a16="http://schemas.microsoft.com/office/drawing/2014/main" id="{5D860714-9B7F-55DC-9447-8E73046D4C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7885" y="2338477"/>
            <a:ext cx="2784475" cy="2787651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BE4CED8D-1AEF-6098-6C74-42FA203918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12863" y="1119188"/>
            <a:ext cx="7228023" cy="476251"/>
          </a:xfrm>
        </p:spPr>
        <p:txBody>
          <a:bodyPr>
            <a:noAutofit/>
          </a:bodyPr>
          <a:lstStyle>
            <a:lvl1pPr marL="0" indent="0">
              <a:buNone/>
              <a:defRPr sz="4400" b="1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This is a title, this is a title</a:t>
            </a:r>
            <a:endParaRPr lang="en-GB"/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09DB4E78-9937-AA19-B6F2-4641893743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2863" y="5205783"/>
            <a:ext cx="2784104" cy="318759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GB"/>
              <a:t>Section header</a:t>
            </a:r>
          </a:p>
        </p:txBody>
      </p:sp>
      <p:sp>
        <p:nvSpPr>
          <p:cNvPr id="67" name="Text Placeholder 65">
            <a:extLst>
              <a:ext uri="{FF2B5EF4-FFF2-40B4-BE49-F238E27FC236}">
                <a16:creationId xmlns:a16="http://schemas.microsoft.com/office/drawing/2014/main" id="{71D94523-AD0B-A362-70FB-E00B858124B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00823" y="5205783"/>
            <a:ext cx="2784104" cy="318759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GB"/>
              <a:t>Section header</a:t>
            </a:r>
          </a:p>
        </p:txBody>
      </p:sp>
      <p:sp>
        <p:nvSpPr>
          <p:cNvPr id="68" name="Text Placeholder 65">
            <a:extLst>
              <a:ext uri="{FF2B5EF4-FFF2-40B4-BE49-F238E27FC236}">
                <a16:creationId xmlns:a16="http://schemas.microsoft.com/office/drawing/2014/main" id="{95FC742B-4E60-57BE-CC4A-B0421723751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88255" y="5205783"/>
            <a:ext cx="2784104" cy="318759"/>
          </a:xfrm>
        </p:spPr>
        <p:txBody>
          <a:bodyPr>
            <a:no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GB"/>
              <a:t>Section header</a:t>
            </a:r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09106DE3-CD79-29CD-334C-BFA9E22761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312864" y="5641977"/>
            <a:ext cx="2784475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sz="1200"/>
              <a:t>This is a short paragraph of body text. This is a short paragraph of body text. This is a short paragraph of body text.</a:t>
            </a:r>
            <a:endParaRPr lang="en-GB"/>
          </a:p>
        </p:txBody>
      </p:sp>
      <p:sp>
        <p:nvSpPr>
          <p:cNvPr id="71" name="Text Placeholder 69">
            <a:extLst>
              <a:ext uri="{FF2B5EF4-FFF2-40B4-BE49-F238E27FC236}">
                <a16:creationId xmlns:a16="http://schemas.microsoft.com/office/drawing/2014/main" id="{8B11DA11-5C4D-366A-702A-2DED85D969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0824" y="5641975"/>
            <a:ext cx="2784475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sz="1200"/>
              <a:t>This is a short paragraph of body text. This is a short paragraph of body text. This is a short paragraph of body text.</a:t>
            </a:r>
            <a:endParaRPr lang="en-GB"/>
          </a:p>
        </p:txBody>
      </p:sp>
      <p:sp>
        <p:nvSpPr>
          <p:cNvPr id="72" name="Text Placeholder 69">
            <a:extLst>
              <a:ext uri="{FF2B5EF4-FFF2-40B4-BE49-F238E27FC236}">
                <a16:creationId xmlns:a16="http://schemas.microsoft.com/office/drawing/2014/main" id="{95350C50-9397-5CA3-C356-5B4B3968AE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87885" y="5648914"/>
            <a:ext cx="2784475" cy="525463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sz="1200"/>
              <a:t>This is a short paragraph of body text. This is a short paragraph of body text. This is a short paragraph of body text.</a:t>
            </a:r>
            <a:endParaRPr lang="en-GB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BC4E03B-5FBC-E3E2-B443-D2D09CB0C35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9333781" y="6415792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28169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o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icon, circle&#10;&#10;Description automatically generated">
            <a:extLst>
              <a:ext uri="{FF2B5EF4-FFF2-40B4-BE49-F238E27FC236}">
                <a16:creationId xmlns:a16="http://schemas.microsoft.com/office/drawing/2014/main" id="{DF16F315-2CB4-4C27-AC52-F85436BC34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6" y="329904"/>
            <a:ext cx="697204" cy="468613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73CFFFC7-57A0-A76B-0C3C-A63BF316E1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780" y="2324100"/>
            <a:ext cx="11301251" cy="369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F700945-DF51-2FFE-5529-BD6A280FF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780" y="1342587"/>
            <a:ext cx="6283325" cy="788109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3974142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oard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C1C27A92-6BD6-4194-9BD4-CE98F18E5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2" y="331200"/>
            <a:ext cx="702919" cy="468613"/>
          </a:xfrm>
          <a:prstGeom prst="rect">
            <a:avLst/>
          </a:prstGeom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D13D6E5-A585-999A-A4AC-506058F2AC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6780" y="2324100"/>
            <a:ext cx="11301251" cy="3697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4AB3620-6480-4613-81A8-61280530B7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6780" y="1342587"/>
            <a:ext cx="6283325" cy="788109"/>
          </a:xfrm>
        </p:spPr>
        <p:txBody>
          <a:bodyPr>
            <a:normAutofit/>
          </a:bodyPr>
          <a:lstStyle>
            <a:lvl1pPr marL="0" indent="0">
              <a:buNone/>
              <a:defRPr sz="4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 of the slide</a:t>
            </a:r>
          </a:p>
        </p:txBody>
      </p:sp>
    </p:spTree>
    <p:extLst>
      <p:ext uri="{BB962C8B-B14F-4D97-AF65-F5344CB8AC3E}">
        <p14:creationId xmlns:p14="http://schemas.microsoft.com/office/powerpoint/2010/main" val="39778219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7727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02">
    <p:bg>
      <p:bgPr>
        <a:gradFill flip="none" rotWithShape="1">
          <a:gsLst>
            <a:gs pos="51000">
              <a:srgbClr val="1F2898"/>
            </a:gs>
            <a:gs pos="0">
              <a:schemeClr val="accent2"/>
            </a:gs>
            <a:gs pos="100000">
              <a:schemeClr val="accent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B896F-9EF9-3304-7B6C-524C88900810}"/>
              </a:ext>
            </a:extLst>
          </p:cNvPr>
          <p:cNvSpPr/>
          <p:nvPr userDrawn="1"/>
        </p:nvSpPr>
        <p:spPr>
          <a:xfrm>
            <a:off x="-6351" y="2846180"/>
            <a:ext cx="12192000" cy="2659577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A23356-DC70-8817-B016-30149A3D7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5" y="1709741"/>
            <a:ext cx="10796587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3F85FB-D8DD-8A18-E1A5-B66FCFFB63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5" y="4589465"/>
            <a:ext cx="107965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pic>
        <p:nvPicPr>
          <p:cNvPr id="4" name="Picture 3" descr="Shape, icon, circle&#10;&#10;Description automatically generated">
            <a:extLst>
              <a:ext uri="{FF2B5EF4-FFF2-40B4-BE49-F238E27FC236}">
                <a16:creationId xmlns:a16="http://schemas.microsoft.com/office/drawing/2014/main" id="{A505545C-B439-59CE-0E44-C7CE51627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404813"/>
            <a:ext cx="1188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67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55" userDrawn="1">
          <p15:clr>
            <a:srgbClr val="FBAE40"/>
          </p15:clr>
        </p15:guide>
        <p15:guide id="4" pos="347" userDrawn="1">
          <p15:clr>
            <a:srgbClr val="FBAE40"/>
          </p15:clr>
        </p15:guide>
        <p15:guide id="5" orient="horz" pos="3997" userDrawn="1">
          <p15:clr>
            <a:srgbClr val="FBAE40"/>
          </p15:clr>
        </p15:guide>
        <p15:guide id="6" orient="horz" pos="255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2F90E-BEDC-597D-2C96-385EB5D70A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12761-9C81-773D-01EB-1A32F9DC1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37799-A2E6-E5A7-3C08-314A2578A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C9A-147B-4F04-BC34-F484603F769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49944-80DC-8DB1-67D4-36C28D9D5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1BD38-7EDF-6646-1FE1-9FC656149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3413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05207" y="6336895"/>
            <a:ext cx="2743200" cy="3651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/>
        </p:nvSpPr>
        <p:spPr>
          <a:xfrm>
            <a:off x="-1" y="242982"/>
            <a:ext cx="12192001" cy="148855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pic>
        <p:nvPicPr>
          <p:cNvPr id="3" name="Google Shape;73;p15">
            <a:extLst>
              <a:ext uri="{FF2B5EF4-FFF2-40B4-BE49-F238E27FC236}">
                <a16:creationId xmlns:a16="http://schemas.microsoft.com/office/drawing/2014/main" id="{C9F99039-8446-78F2-4F53-E7A2E9A4158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477670" y="260617"/>
            <a:ext cx="1374253" cy="2646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544105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02">
    <p:bg>
      <p:bgPr>
        <a:gradFill flip="none" rotWithShape="1">
          <a:gsLst>
            <a:gs pos="51000">
              <a:srgbClr val="1F2898"/>
            </a:gs>
            <a:gs pos="0">
              <a:schemeClr val="accent2"/>
            </a:gs>
            <a:gs pos="100000">
              <a:schemeClr val="accent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5B896F-9EF9-3304-7B6C-524C88900810}"/>
              </a:ext>
            </a:extLst>
          </p:cNvPr>
          <p:cNvSpPr/>
          <p:nvPr userDrawn="1"/>
        </p:nvSpPr>
        <p:spPr>
          <a:xfrm>
            <a:off x="-6351" y="2846178"/>
            <a:ext cx="12192000" cy="2659577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A23356-DC70-8817-B016-30149A3D7F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709740"/>
            <a:ext cx="10796587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3F85FB-D8DD-8A18-E1A5-B66FCFFB632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4" y="4589464"/>
            <a:ext cx="1079658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Section Sub Heading</a:t>
            </a:r>
          </a:p>
        </p:txBody>
      </p:sp>
      <p:pic>
        <p:nvPicPr>
          <p:cNvPr id="4" name="Picture 3" descr="Shape, icon, circle&#10;&#10;Description automatically generated">
            <a:extLst>
              <a:ext uri="{FF2B5EF4-FFF2-40B4-BE49-F238E27FC236}">
                <a16:creationId xmlns:a16="http://schemas.microsoft.com/office/drawing/2014/main" id="{A505545C-B439-59CE-0E44-C7CE51627F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63" y="404813"/>
            <a:ext cx="1188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767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55">
          <p15:clr>
            <a:srgbClr val="FBAE40"/>
          </p15:clr>
        </p15:guide>
        <p15:guide id="4" pos="347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orient="horz" pos="255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821680" y="3223260"/>
            <a:ext cx="533333" cy="2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47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5532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83768" y="288000"/>
            <a:ext cx="7996469" cy="288032"/>
          </a:xfrm>
          <a:prstGeom prst="rect">
            <a:avLst/>
          </a:prstGeom>
        </p:spPr>
        <p:txBody>
          <a:bodyPr/>
          <a:lstStyle>
            <a:lvl1pPr algn="r">
              <a:defRPr sz="1351" b="1" baseline="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Place title here, please do not move the position of this box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9EB0159-7AC8-4246-BB9E-B60FC531E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4128" y="6525345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D0DF9ED-8BA0-410B-84D1-2D8774E69E9E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381" y="1556793"/>
            <a:ext cx="10972800" cy="33829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78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354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532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709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Add text here…</a:t>
            </a:r>
          </a:p>
        </p:txBody>
      </p:sp>
    </p:spTree>
    <p:extLst>
      <p:ext uri="{BB962C8B-B14F-4D97-AF65-F5344CB8AC3E}">
        <p14:creationId xmlns:p14="http://schemas.microsoft.com/office/powerpoint/2010/main" val="880720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69CD8-2937-D145-7619-0CB9D1EB5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476251"/>
            <a:ext cx="11160124" cy="1214439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E1EFEA-0B18-EF93-E518-2518A12F1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9" y="1825625"/>
            <a:ext cx="11160124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9" y="6352788"/>
            <a:ext cx="2743200" cy="365125"/>
          </a:xfrm>
        </p:spPr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AD5181A6-5084-4A9C-AC20-1628A17DBD10}" type="datetimeFigureOut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201E2E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12/08/2026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201E2E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8"/>
            <a:ext cx="4114800" cy="365125"/>
          </a:xfrm>
        </p:spPr>
        <p:txBody>
          <a:bodyPr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201E2E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3" y="6352788"/>
            <a:ext cx="2743200" cy="365125"/>
          </a:xfrm>
        </p:spPr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DF507B51-E1E2-4A5B-BB17-C4EA9026352C}" type="slidenum">
              <a:rPr kumimoji="0" lang="en-GB" sz="1200" b="0" i="0" u="none" strike="noStrike" kern="0" cap="none" spc="0" normalizeH="0" baseline="0" noProof="0" smtClean="0">
                <a:ln>
                  <a:noFill/>
                </a:ln>
                <a:solidFill>
                  <a:srgbClr val="201E2E">
                    <a:tint val="75000"/>
                  </a:srgb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-GB" sz="1200" b="0" i="0" u="none" strike="noStrike" kern="0" cap="none" spc="0" normalizeH="0" baseline="0" noProof="0">
              <a:ln>
                <a:noFill/>
              </a:ln>
              <a:solidFill>
                <a:srgbClr val="201E2E">
                  <a:tint val="75000"/>
                </a:srgbClr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A120CDBF-E3B2-7F3E-37FD-7653B2FD22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063" y="140091"/>
            <a:ext cx="1080000" cy="20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15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2" pos="5120" userDrawn="1">
          <p15:clr>
            <a:srgbClr val="FBAE40"/>
          </p15:clr>
        </p15:guide>
        <p15:guide id="3" pos="433" userDrawn="1">
          <p15:clr>
            <a:srgbClr val="FBAE40"/>
          </p15:clr>
        </p15:guide>
        <p15:guide id="5" orient="horz" pos="5329" userDrawn="1">
          <p15:clr>
            <a:srgbClr val="FBAE40"/>
          </p15:clr>
        </p15:guide>
        <p15:guide id="6" pos="9807" userDrawn="1">
          <p15:clr>
            <a:srgbClr val="FBAE40"/>
          </p15:clr>
        </p15:guide>
        <p15:guide id="7" orient="horz" pos="400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010153-2B1B-1A94-4DC2-693F21C2F2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2964C22-0A69-8745-091C-1AF4E79DA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708" y="3077510"/>
            <a:ext cx="10796587" cy="976593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Section Heading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11F739-0BE6-19DA-29A1-B645FA2207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97" y="4298297"/>
            <a:ext cx="12025403" cy="2568163"/>
          </a:xfrm>
          <a:prstGeom prst="rect">
            <a:avLst/>
          </a:prstGeom>
        </p:spPr>
      </p:pic>
      <p:sp>
        <p:nvSpPr>
          <p:cNvPr id="11" name="Google Shape;56;p13">
            <a:extLst>
              <a:ext uri="{FF2B5EF4-FFF2-40B4-BE49-F238E27FC236}">
                <a16:creationId xmlns:a16="http://schemas.microsoft.com/office/drawing/2014/main" id="{C2EBFA18-F0B0-6189-7065-94543C2C4296}"/>
              </a:ext>
            </a:extLst>
          </p:cNvPr>
          <p:cNvSpPr/>
          <p:nvPr userDrawn="1"/>
        </p:nvSpPr>
        <p:spPr>
          <a:xfrm>
            <a:off x="-1" y="1"/>
            <a:ext cx="12192000" cy="842683"/>
          </a:xfrm>
          <a:prstGeom prst="rect">
            <a:avLst/>
          </a:prstGeom>
          <a:solidFill>
            <a:srgbClr val="F8F8F8">
              <a:alpha val="1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13" name="Google Shape;106;p18">
            <a:extLst>
              <a:ext uri="{FF2B5EF4-FFF2-40B4-BE49-F238E27FC236}">
                <a16:creationId xmlns:a16="http://schemas.microsoft.com/office/drawing/2014/main" id="{35FF8AEB-D17F-F6D9-E88E-7C55E47E5DFE}"/>
              </a:ext>
            </a:extLst>
          </p:cNvPr>
          <p:cNvPicPr preferRelativeResize="0"/>
          <p:nvPr userDrawn="1"/>
        </p:nvPicPr>
        <p:blipFill>
          <a:blip r:embed="rId3"/>
          <a:srcRect/>
          <a:stretch/>
        </p:blipFill>
        <p:spPr>
          <a:xfrm>
            <a:off x="10477668" y="237205"/>
            <a:ext cx="1374253" cy="2952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3E3EC-8A78-3427-F1AD-F32A37E8C2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8810" y="255449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7089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83767" y="288000"/>
            <a:ext cx="7996469" cy="288032"/>
          </a:xfrm>
          <a:prstGeom prst="rect">
            <a:avLst/>
          </a:prstGeom>
        </p:spPr>
        <p:txBody>
          <a:bodyPr/>
          <a:lstStyle>
            <a:lvl1pPr algn="r">
              <a:defRPr sz="1351" b="1" baseline="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Place title here, please do not move the position of this box</a:t>
            </a: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9EB0159-7AC8-4246-BB9E-B60FC531E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4128" y="6525345"/>
            <a:ext cx="2844800" cy="268139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2D0DF9ED-8BA0-410B-84D1-2D8774E69E9E}" type="slidenum">
              <a:rPr lang="en-GB" altLang="en-US" smtClean="0"/>
              <a:pPr/>
              <a:t>‹#›</a:t>
            </a:fld>
            <a:endParaRPr lang="en-GB" alt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381" y="1556793"/>
            <a:ext cx="10972800" cy="33829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49596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189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377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566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754" indent="0">
              <a:buNone/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Add text here…</a:t>
            </a:r>
          </a:p>
        </p:txBody>
      </p:sp>
    </p:spTree>
    <p:extLst>
      <p:ext uri="{BB962C8B-B14F-4D97-AF65-F5344CB8AC3E}">
        <p14:creationId xmlns:p14="http://schemas.microsoft.com/office/powerpoint/2010/main" val="60784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a - Title page - Big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77;p21">
            <a:extLst>
              <a:ext uri="{FF2B5EF4-FFF2-40B4-BE49-F238E27FC236}">
                <a16:creationId xmlns:a16="http://schemas.microsoft.com/office/drawing/2014/main" id="{E0B89AA4-A38E-B3DC-2D97-F77D370474AF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527758" y="2066816"/>
            <a:ext cx="7136487" cy="1083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4000" b="1" i="0" u="none" strike="noStrike" cap="none" spc="100" baseline="0">
                <a:solidFill>
                  <a:schemeClr val="bg1"/>
                </a:solidFill>
                <a:latin typeface="Figtree" pitchFamily="2" charset="0"/>
                <a:ea typeface="Figtree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Add title here</a:t>
            </a:r>
            <a:endParaRPr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C78C76A-D939-1988-B32B-E2C8A3824F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54191" y="585809"/>
            <a:ext cx="3347131" cy="65419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lnSpc>
                <a:spcPts val="1820"/>
              </a:lnSpc>
              <a:defRPr sz="1800" b="0" i="0" spc="31" baseline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C25A37-A18B-7B10-9850-0FB53410889B}"/>
              </a:ext>
            </a:extLst>
          </p:cNvPr>
          <p:cNvSpPr txBox="1"/>
          <p:nvPr userDrawn="1"/>
        </p:nvSpPr>
        <p:spPr>
          <a:xfrm>
            <a:off x="380950" y="-548779"/>
            <a:ext cx="2848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FF0000"/>
                </a:solidFill>
                <a:latin typeface="Figtree" pitchFamily="2" charset="0"/>
              </a:rPr>
              <a:t>Add date here, or remove the box</a:t>
            </a: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39964952-132E-5EBD-2DCA-DE1D001CE00E}"/>
              </a:ext>
            </a:extLst>
          </p:cNvPr>
          <p:cNvSpPr/>
          <p:nvPr userDrawn="1"/>
        </p:nvSpPr>
        <p:spPr>
          <a:xfrm rot="10800000">
            <a:off x="1445613" y="-241001"/>
            <a:ext cx="719528" cy="12693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2F3E8-EE0C-D996-6427-0006C27E69D4}"/>
              </a:ext>
            </a:extLst>
          </p:cNvPr>
          <p:cNvSpPr txBox="1"/>
          <p:nvPr userDrawn="1"/>
        </p:nvSpPr>
        <p:spPr>
          <a:xfrm>
            <a:off x="3747541" y="-299802"/>
            <a:ext cx="184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43978979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0CE23C-BEA9-32EE-B94B-B0B67033B1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3907" y="1291295"/>
            <a:ext cx="6884988" cy="7705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4400" b="1"/>
            </a:lvl1pPr>
          </a:lstStyle>
          <a:p>
            <a:pPr lvl="0"/>
            <a:r>
              <a:rPr lang="en-US"/>
              <a:t>This is the title of the slide</a:t>
            </a:r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1912D51C-4E20-9C69-FC06-3DF91324C3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907" y="2304305"/>
            <a:ext cx="6884988" cy="50165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This is a sub-header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3004F1-5DA0-2150-FFBD-0F605C28CA7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189" y="3163892"/>
            <a:ext cx="7422683" cy="3273425"/>
          </a:xfrm>
          <a:prstGeom prst="rect">
            <a:avLst/>
          </a:prstGeom>
        </p:spPr>
        <p:txBody>
          <a:bodyPr numCol="2">
            <a:normAutofit/>
          </a:bodyPr>
          <a:lstStyle>
            <a:lvl1pPr marL="285730" indent="-285730">
              <a:lnSpc>
                <a:spcPct val="150000"/>
              </a:lnSpc>
              <a:buFont typeface="Arial" panose="020B0604020202020204" pitchFamily="34" charset="0"/>
              <a:buChar char="•"/>
              <a:defRPr sz="1400"/>
            </a:lvl1pPr>
            <a:lvl2pPr marL="457167" indent="0">
              <a:buNone/>
              <a:defRPr/>
            </a:lvl2pPr>
          </a:lstStyle>
          <a:p>
            <a:pPr lvl="0"/>
            <a:r>
              <a:rPr lang="en-US"/>
              <a:t>This is paragraph text split across two columns. The font size is 14. Headings within the paragraph text are highlighted in blue.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Remember, slides should be illustrative. Use as little content as possible – include only essential points.</a:t>
            </a:r>
          </a:p>
          <a:p>
            <a:pPr lvl="0"/>
            <a:r>
              <a:rPr lang="en-US"/>
              <a:t>Bullet point</a:t>
            </a:r>
          </a:p>
          <a:p>
            <a:pPr lvl="0"/>
            <a:r>
              <a:rPr lang="en-US"/>
              <a:t>Bullet point</a:t>
            </a:r>
          </a:p>
          <a:p>
            <a:pPr marL="285730" marR="0" lvl="0" indent="-285730" algn="l" defTabSz="914332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/>
          </a:p>
          <a:p>
            <a:pPr lvl="0"/>
            <a:endParaRPr lang="en-GB"/>
          </a:p>
          <a:p>
            <a:pPr lvl="0"/>
            <a:endParaRPr lang="en-GB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5C2F18B5-B2D1-8E5C-0C7E-E8FC23FF54D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25065" y="2304308"/>
            <a:ext cx="2976563" cy="4133009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D3246E1-A93A-0E40-0495-952E701BC8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8811" y="255449"/>
            <a:ext cx="4219575" cy="331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0.1 – Slide Title – The Name of The Presentation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7185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0BD60017-B75C-26C4-41BA-40767D7A6F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363A350-7081-4078-8158-E6B021EEA0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1080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BEECB-C725-B6FD-40FC-7901A3DC67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80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AE88823F-BF4E-DC4E-810D-28D1C5BC2A19}"/>
              </a:ext>
            </a:extLst>
          </p:cNvPr>
          <p:cNvSpPr txBox="1"/>
          <p:nvPr/>
        </p:nvSpPr>
        <p:spPr>
          <a:xfrm>
            <a:off x="9941668" y="5000022"/>
            <a:ext cx="18473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9D9038D-3F93-258A-507F-AB2E6F1B66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FB1B4D8-546E-6017-C714-1F88FB52A5C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1438968873"/>
      </p:ext>
    </p:extLst>
  </p:cSld>
  <p:clrMapOvr>
    <a:masterClrMapping/>
  </p:clrMapOvr>
  <p:hf sldNum="0" hdr="0" ftr="0" dt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6122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a - 2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68;p37">
            <a:extLst>
              <a:ext uri="{FF2B5EF4-FFF2-40B4-BE49-F238E27FC236}">
                <a16:creationId xmlns:a16="http://schemas.microsoft.com/office/drawing/2014/main" id="{82EB87E2-085A-3C0E-DA57-1F383F87860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28000" y="1080000"/>
            <a:ext cx="10515600" cy="57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3600" b="1" i="0" u="none" strike="noStrike" cap="none" spc="100" baseline="0">
                <a:solidFill>
                  <a:schemeClr val="tx2"/>
                </a:solidFill>
                <a:latin typeface="Figtree" pitchFamily="2" charset="0"/>
                <a:ea typeface="Figtree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Add title here</a:t>
            </a:r>
            <a:endParaRPr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CE31298-2374-8635-416C-DE5CCF08FD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000" y="2251076"/>
            <a:ext cx="3986834" cy="35831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400" b="0" i="0" spc="100" baseline="0">
                <a:solidFill>
                  <a:schemeClr val="tx2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7DD52FE-9691-3D09-2C69-11570EB559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0290" y="2251077"/>
            <a:ext cx="3986834" cy="358310"/>
          </a:xfrm>
          <a:prstGeom prst="rect">
            <a:avLst/>
          </a:prstGeom>
        </p:spPr>
        <p:txBody>
          <a:bodyPr lIns="0" tIns="0" rIns="0" bIns="0" anchor="b"/>
          <a:lstStyle>
            <a:lvl1pPr>
              <a:defRPr sz="2400" b="1" i="0" spc="100" baseline="0">
                <a:solidFill>
                  <a:schemeClr val="tx2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39F7E2-34F9-1F29-A48C-4B939B949439}"/>
              </a:ext>
            </a:extLst>
          </p:cNvPr>
          <p:cNvSpPr txBox="1"/>
          <p:nvPr userDrawn="1"/>
        </p:nvSpPr>
        <p:spPr>
          <a:xfrm>
            <a:off x="9941668" y="5000017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solidFill>
                <a:schemeClr val="tx2"/>
              </a:solidFill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A2FBCB1-02DF-4B33-B812-DFE2873390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7999" y="3070689"/>
            <a:ext cx="4993311" cy="295096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i="0" spc="30" baseline="0">
                <a:solidFill>
                  <a:schemeClr val="tx2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>
                <a:effectLst/>
              </a:rPr>
              <a:t>Add body text 1 here</a:t>
            </a:r>
            <a:endParaRPr lang="en-US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112056D-ED62-8C99-6D5D-C3EFD7C4B1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50289" y="3070688"/>
            <a:ext cx="4993311" cy="2950969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i="0" spc="30" baseline="0">
                <a:solidFill>
                  <a:schemeClr val="tx2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>
                <a:effectLst/>
              </a:rPr>
              <a:t>Add body text 2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511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8CE45-A6FC-9CE9-F8CD-BA044CFE9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62981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4DEE880B-6A7B-CD2A-B066-62FF2EFF30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AE0A5E1-E49F-9407-E43C-CC4307E7B8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7AE16-52D7-0351-1600-3C09D6B7A3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79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07A14098-94CA-6702-46F1-40AC9FDFE03A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201E2E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B3DEA9-4103-41E7-48BC-4AAE45FB1D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1F3E158-A162-7A85-08C7-F623F635A5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2067401534"/>
      </p:ext>
    </p:extLst>
  </p:cSld>
  <p:clrMapOvr>
    <a:masterClrMapping/>
  </p:clrMapOvr>
  <p:hf sldNum="0" hdr="0" ftr="0" dt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D9D4B9F3-4459-335A-8CEB-053A4046CD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87E3D75-9BE3-72DF-3D85-59ADACC87A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096E9A29-9786-E2B2-30C8-D576EB0E105F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6F9C2BD9-2DC9-AFB3-92F2-673DFEDC322C}"/>
              </a:ext>
            </a:extLst>
          </p:cNvPr>
          <p:cNvSpPr/>
          <p:nvPr/>
        </p:nvSpPr>
        <p:spPr>
          <a:xfrm rot="10799991">
            <a:off x="1445592" y="-24099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941272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b Title page Image and tex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4C1CAA0C-D3DB-E398-A088-0E39AE28A3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1094" y="1644804"/>
            <a:ext cx="5056878" cy="1784195"/>
          </a:xfrm>
        </p:spPr>
        <p:txBody>
          <a:bodyPr lIns="0" tIns="0" rIns="0" bIns="0" anchor="b">
            <a:noAutofit/>
          </a:bodyPr>
          <a:lstStyle>
            <a:lvl1pPr>
              <a:defRPr sz="48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E370249-95A0-57F0-74DE-FF1CD9A1A9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3805751"/>
            <a:ext cx="5056878" cy="122344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400" spc="100"/>
            </a:lvl1pPr>
          </a:lstStyle>
          <a:p>
            <a:pPr lvl="0"/>
            <a:r>
              <a:rPr lang="en-US"/>
              <a:t>Add subtitle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5984996F-9435-A91B-F94E-1EF94937FBC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8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pic>
        <p:nvPicPr>
          <p:cNvPr id="5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4C7092BA-926F-793B-6CD9-58EF6C158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94" y="5882691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6455CBF-42A1-F619-A30D-098557A27F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62053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6F225A57-2574-ADCB-267A-1C49A4B3DB84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8" name="Triangle 2">
            <a:extLst>
              <a:ext uri="{FF2B5EF4-FFF2-40B4-BE49-F238E27FC236}">
                <a16:creationId xmlns:a16="http://schemas.microsoft.com/office/drawing/2014/main" id="{BD34E889-1AF4-570A-BE20-7BA2E51AD038}"/>
              </a:ext>
            </a:extLst>
          </p:cNvPr>
          <p:cNvSpPr/>
          <p:nvPr/>
        </p:nvSpPr>
        <p:spPr>
          <a:xfrm rot="10799991">
            <a:off x="1445592" y="-24099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01C9C503-AEB2-7D1D-2B27-1296275311D6}"/>
              </a:ext>
            </a:extLst>
          </p:cNvPr>
          <p:cNvSpPr txBox="1"/>
          <p:nvPr/>
        </p:nvSpPr>
        <p:spPr>
          <a:xfrm>
            <a:off x="-1799914" y="4155865"/>
            <a:ext cx="1596908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Remove subtitle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box if not needed</a:t>
            </a:r>
          </a:p>
        </p:txBody>
      </p:sp>
      <p:sp>
        <p:nvSpPr>
          <p:cNvPr id="10" name="Triangle 4">
            <a:extLst>
              <a:ext uri="{FF2B5EF4-FFF2-40B4-BE49-F238E27FC236}">
                <a16:creationId xmlns:a16="http://schemas.microsoft.com/office/drawing/2014/main" id="{4E447AD1-669B-9530-CC91-A81A16BF2DEB}"/>
              </a:ext>
            </a:extLst>
          </p:cNvPr>
          <p:cNvSpPr/>
          <p:nvPr/>
        </p:nvSpPr>
        <p:spPr>
          <a:xfrm rot="5400013">
            <a:off x="-499304" y="4354011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2F89D7DC-5DC5-A691-AC3A-E09A5ECBD2B4}"/>
              </a:ext>
            </a:extLst>
          </p:cNvPr>
          <p:cNvSpPr txBox="1"/>
          <p:nvPr/>
        </p:nvSpPr>
        <p:spPr>
          <a:xfrm>
            <a:off x="7880902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6D48FEE7-23CF-0E1C-41B3-A667272E1DF6}"/>
              </a:ext>
            </a:extLst>
          </p:cNvPr>
          <p:cNvSpPr/>
          <p:nvPr/>
        </p:nvSpPr>
        <p:spPr>
          <a:xfrm rot="10799991">
            <a:off x="9119475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0128711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 Title page Text Only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5B7D4AA3-6E76-70B7-35E2-19206AEDB0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2978" y="1504946"/>
            <a:ext cx="9666049" cy="3848096"/>
          </a:xfrm>
        </p:spPr>
        <p:txBody>
          <a:bodyPr lIns="0" tIns="0" rIns="0" bIns="0" anchorCtr="1">
            <a:noAutofit/>
          </a:bodyPr>
          <a:lstStyle>
            <a:lvl1pPr algn="ctr">
              <a:defRPr sz="60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3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B610ADAA-0231-92FF-C226-A2512B202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819" y="5852708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5F997-8062-B7CC-8617-1F41BB3DE31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600925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</p:spTree>
    <p:extLst>
      <p:ext uri="{BB962C8B-B14F-4D97-AF65-F5344CB8AC3E}">
        <p14:creationId xmlns:p14="http://schemas.microsoft.com/office/powerpoint/2010/main" val="696457276"/>
      </p:ext>
    </p:extLst>
  </p:cSld>
  <p:clrMapOvr>
    <a:masterClrMapping/>
  </p:clrMapOvr>
  <p:hf sldNum="0" hdr="0" ftr="0" dt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d Title pag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DE7392F5-2543-52CC-3C47-D7FAF15445C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2179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Google Shape;177;p21">
            <a:extLst>
              <a:ext uri="{FF2B5EF4-FFF2-40B4-BE49-F238E27FC236}">
                <a16:creationId xmlns:a16="http://schemas.microsoft.com/office/drawing/2014/main" id="{81DB5FB5-6962-0F3B-6470-469184917E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8300" y="1504946"/>
            <a:ext cx="5187702" cy="3848096"/>
          </a:xfrm>
        </p:spPr>
        <p:txBody>
          <a:bodyPr lIns="0" tIns="0" rIns="0" bIns="0">
            <a:noAutofit/>
          </a:bodyPr>
          <a:lstStyle>
            <a:lvl1pPr>
              <a:defRPr sz="72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</a:t>
            </a:r>
            <a:br>
              <a:rPr lang="en-US"/>
            </a:br>
            <a:r>
              <a:rPr lang="en-US"/>
              <a:t>title 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4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0FD2F7F5-5AFD-0EA1-1C58-9DABE9ADC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00" y="6426174"/>
            <a:ext cx="1514054" cy="26300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39C9AE01-8707-E2B6-F524-1EFC31C707C7}"/>
              </a:ext>
            </a:extLst>
          </p:cNvPr>
          <p:cNvSpPr txBox="1"/>
          <p:nvPr/>
        </p:nvSpPr>
        <p:spPr>
          <a:xfrm>
            <a:off x="5414976" y="-888961"/>
            <a:ext cx="2887327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Background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32172DCB-CF10-6AD7-5DB9-73D26F8C33D3}"/>
              </a:ext>
            </a:extLst>
          </p:cNvPr>
          <p:cNvSpPr/>
          <p:nvPr/>
        </p:nvSpPr>
        <p:spPr>
          <a:xfrm rot="10799991">
            <a:off x="6498859" y="-335192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880569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a Intro / Housekeep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667936A2-A430-DF42-AA89-3B7A1804CB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263504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Google Shape;272;p38">
            <a:extLst>
              <a:ext uri="{FF2B5EF4-FFF2-40B4-BE49-F238E27FC236}">
                <a16:creationId xmlns:a16="http://schemas.microsoft.com/office/drawing/2014/main" id="{633B9585-7AB4-28C8-3676-D27B445722D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9076" y="0"/>
            <a:ext cx="7872919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  <a:lvl2pPr marL="0" lvl="0" algn="ctr">
              <a:spcBef>
                <a:spcPts val="1000"/>
              </a:spcBef>
              <a:defRPr sz="2800"/>
            </a:lvl2pPr>
            <a:lvl3pPr marL="0" lvl="0" algn="ctr">
              <a:spcBef>
                <a:spcPts val="1000"/>
              </a:spcBef>
              <a:defRPr sz="2800" b="1">
                <a:latin typeface="Figtree SemiBold" pitchFamily="2"/>
              </a:defRPr>
            </a:lvl3pPr>
          </a:lstStyle>
          <a:p>
            <a:pPr lvl="0"/>
            <a:endParaRPr lang="en-US"/>
          </a:p>
          <a:p>
            <a:pPr lvl="0"/>
            <a:endParaRPr lang="en-US"/>
          </a:p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BCAB6-60D3-1FF9-1E98-3C09722D08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3694"/>
            <a:ext cx="2635044" cy="4007952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356FFA2F-778D-7F88-538D-DCEDC137DBA6}"/>
              </a:ext>
            </a:extLst>
          </p:cNvPr>
          <p:cNvSpPr txBox="1"/>
          <p:nvPr/>
        </p:nvSpPr>
        <p:spPr>
          <a:xfrm>
            <a:off x="6816367" y="-81235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Large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25C31E91-957D-8FAC-E87D-653DA37DED2D}"/>
              </a:ext>
            </a:extLst>
          </p:cNvPr>
          <p:cNvSpPr/>
          <p:nvPr/>
        </p:nvSpPr>
        <p:spPr>
          <a:xfrm rot="10799991">
            <a:off x="8054940" y="-27485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9767265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a Headshots page 2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4AA3F26D-C2CB-BF2D-44AB-A1B5DD2E18C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378653" y="2204764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2C249EF-12E5-72D4-5C6E-5147471EB6E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5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7FF34-BC9A-4218-3B7C-EB0F9CFD2A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5" y="4534354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FA0F679E-43CA-18FF-40AA-2566EA45DD2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94875" y="2204764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637BA2-C22F-5175-28A6-538C1700961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787F0B9-C4DB-ADA7-0E76-51FD6EFD6A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534354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8" name="Google Shape;268;p37">
            <a:extLst>
              <a:ext uri="{FF2B5EF4-FFF2-40B4-BE49-F238E27FC236}">
                <a16:creationId xmlns:a16="http://schemas.microsoft.com/office/drawing/2014/main" id="{D3F555A4-12BC-8C33-D820-F6DCD1A2E5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0" y="596344"/>
            <a:ext cx="5267995" cy="654198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A04E43E3-F0F3-1D1C-BD74-6A0BF610DCFC}"/>
              </a:ext>
            </a:extLst>
          </p:cNvPr>
          <p:cNvSpPr txBox="1"/>
          <p:nvPr/>
        </p:nvSpPr>
        <p:spPr>
          <a:xfrm>
            <a:off x="4127162" y="-736192"/>
            <a:ext cx="348524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0" name="Triangle 2">
            <a:extLst>
              <a:ext uri="{FF2B5EF4-FFF2-40B4-BE49-F238E27FC236}">
                <a16:creationId xmlns:a16="http://schemas.microsoft.com/office/drawing/2014/main" id="{45BB4F2C-AD30-C181-DFC2-49F698FD69D6}"/>
              </a:ext>
            </a:extLst>
          </p:cNvPr>
          <p:cNvSpPr/>
          <p:nvPr/>
        </p:nvSpPr>
        <p:spPr>
          <a:xfrm rot="10799991">
            <a:off x="5510000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761076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b Headshots page 3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C26F9F82-DEB2-AA07-611B-9AC1D27C4E4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278438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1B090A9-4693-E6FF-112D-80A9184C58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5C004-CD9D-6956-5DBD-1F5C42714EE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7B42876E-EF73-CCFF-06C0-46863E0A8AE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94651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774DB8-A571-1D34-CB63-68491EE958F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3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3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3F5409B-6463-D07A-813D-29E0551990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3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3 here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5977E11C-1600-9A18-16CD-74F7B1075D1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562215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57B7668-D9A2-7C7A-59F2-9F90053C33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8" y="4052410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0B2D7F9-0163-95D0-3DCD-06233EAA0B5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8" y="4489228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11" name="Google Shape;268;p37">
            <a:extLst>
              <a:ext uri="{FF2B5EF4-FFF2-40B4-BE49-F238E27FC236}">
                <a16:creationId xmlns:a16="http://schemas.microsoft.com/office/drawing/2014/main" id="{8BE2C682-4FA1-6BC8-F28B-2DAC5D843C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0" y="596344"/>
            <a:ext cx="5267995" cy="654198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91D83C6F-1B0B-B2D7-527A-2ADFDEB53B7B}"/>
              </a:ext>
            </a:extLst>
          </p:cNvPr>
          <p:cNvSpPr txBox="1"/>
          <p:nvPr/>
        </p:nvSpPr>
        <p:spPr>
          <a:xfrm>
            <a:off x="4127162" y="-736192"/>
            <a:ext cx="348524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3" name="Triangle 2">
            <a:extLst>
              <a:ext uri="{FF2B5EF4-FFF2-40B4-BE49-F238E27FC236}">
                <a16:creationId xmlns:a16="http://schemas.microsoft.com/office/drawing/2014/main" id="{D8FDB2DB-F810-E692-A6AF-77D13A2D37F9}"/>
              </a:ext>
            </a:extLst>
          </p:cNvPr>
          <p:cNvSpPr/>
          <p:nvPr/>
        </p:nvSpPr>
        <p:spPr>
          <a:xfrm rot="10799991">
            <a:off x="5510000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7587869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a Content page Medium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E7D4050-BD08-900F-BE2C-3A0A5A62735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10398"/>
            <a:ext cx="5267995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63030419-E171-8153-BE48-9E8B2CAA4B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5267995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F8DA1742-53D2-D5EB-4EF2-7FC20385889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8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AD39B58-AC2D-0D67-17B9-BFCDC67DB0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930011"/>
            <a:ext cx="5268004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F61B6A7-EC8C-662F-201A-C2A42B9D713B}"/>
              </a:ext>
            </a:extLst>
          </p:cNvPr>
          <p:cNvSpPr txBox="1"/>
          <p:nvPr/>
        </p:nvSpPr>
        <p:spPr>
          <a:xfrm>
            <a:off x="7880902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BED0B7EA-81F9-1DE5-F2DC-9300C1C09EE3}"/>
              </a:ext>
            </a:extLst>
          </p:cNvPr>
          <p:cNvSpPr/>
          <p:nvPr/>
        </p:nvSpPr>
        <p:spPr>
          <a:xfrm rot="10799991">
            <a:off x="9119475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0863173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b Content page Small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2;p38">
            <a:extLst>
              <a:ext uri="{FF2B5EF4-FFF2-40B4-BE49-F238E27FC236}">
                <a16:creationId xmlns:a16="http://schemas.microsoft.com/office/drawing/2014/main" id="{BF91479F-CC01-D166-FD53-CE0BCF953D1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743593" y="0"/>
            <a:ext cx="3448403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73CB4DF-402F-5FD1-6463-92838247FA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10398"/>
            <a:ext cx="7102666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CD1B811B-63E0-5AE4-7363-FD4028319C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7102666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360C632-1449-23FA-38A5-5A7178DB9C0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930011"/>
            <a:ext cx="7102656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9B7224FE-312B-BB41-F4D6-37500332718F}"/>
              </a:ext>
            </a:extLst>
          </p:cNvPr>
          <p:cNvSpPr txBox="1"/>
          <p:nvPr/>
        </p:nvSpPr>
        <p:spPr>
          <a:xfrm>
            <a:off x="8743593" y="-736192"/>
            <a:ext cx="3196705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Small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FCB9E87C-9DAC-1A97-D3C0-C70A6F4AC64D}"/>
              </a:ext>
            </a:extLst>
          </p:cNvPr>
          <p:cNvSpPr/>
          <p:nvPr/>
        </p:nvSpPr>
        <p:spPr>
          <a:xfrm rot="10799991">
            <a:off x="9982166" y="-198708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5570261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FE19EE9-300A-BB4D-2900-74FAB1FE60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09A19E0-B872-B450-2E6E-DB6B6995BE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52D4C-27DF-0FD2-A299-DC59EB1266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79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50F2986D-7438-B7F0-815E-462650B4EBAD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524A359-69AF-96A6-79F1-3A92485130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47E58A1-5B71-9B38-A932-6523219EFF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2238482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b 2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0E27A964-8236-7AB6-6869-8A2DF8D81F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06191578-6B3F-9DB4-D6E0-450A7BC3EA0A}"/>
              </a:ext>
            </a:extLst>
          </p:cNvPr>
          <p:cNvSpPr txBox="1"/>
          <p:nvPr/>
        </p:nvSpPr>
        <p:spPr>
          <a:xfrm>
            <a:off x="9941667" y="5000021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A8CA430E-26FA-51D2-ED95-408B67E5736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DB65A2F3-A90D-1BB2-B6A3-325500F118F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370688" y="2251079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6FD2E42-33F1-5368-FDEB-46964A4013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4771" y="2251079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0F53639-D8B5-37ED-5689-E25260ACCA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7061" y="2252176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8B1B46A5-CA9D-CC4A-A1AA-5070E7CD2E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4868B6F-9C5E-3A87-E060-F9C4D8D925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2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F6B733E1-ADC2-E6E1-1448-81F49F5F4949}"/>
              </a:ext>
            </a:extLst>
          </p:cNvPr>
          <p:cNvSpPr txBox="1"/>
          <p:nvPr/>
        </p:nvSpPr>
        <p:spPr>
          <a:xfrm>
            <a:off x="-2118929" y="1961954"/>
            <a:ext cx="189987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1" name="Triangle 2">
            <a:extLst>
              <a:ext uri="{FF2B5EF4-FFF2-40B4-BE49-F238E27FC236}">
                <a16:creationId xmlns:a16="http://schemas.microsoft.com/office/drawing/2014/main" id="{C42C8E0C-F26D-1987-152D-18450FD37EB2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365991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a 3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56DC302-C727-C66C-1325-2B334CDA26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6668838-6F92-0228-D217-F107563476E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C7407-9D82-6B2E-8FE5-8F84F16A2A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6F09075-AEF5-CE29-6C69-B1598A48CBF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59" y="2251079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769AA0C-5057-DD32-37B7-0A25811DB8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E4B5610-E634-D0CC-5083-9BD2641F8B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C3E9516-1FCF-A2CB-61E6-B60C064856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</p:spTree>
    <p:extLst>
      <p:ext uri="{BB962C8B-B14F-4D97-AF65-F5344CB8AC3E}">
        <p14:creationId xmlns:p14="http://schemas.microsoft.com/office/powerpoint/2010/main" val="39069809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b 3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22F51F0C-76BB-B37F-7710-D26EE2DAF32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2E8BD67-C266-65F8-1A6C-C4356F6237E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81428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757AFFF8-C343-C0E5-B447-A61E5DFBCC6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4859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Google Shape;268;p37">
            <a:extLst>
              <a:ext uri="{FF2B5EF4-FFF2-40B4-BE49-F238E27FC236}">
                <a16:creationId xmlns:a16="http://schemas.microsoft.com/office/drawing/2014/main" id="{EC6CC33A-D439-AF68-B85D-425AD4C20C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2D5F483-38E1-9253-FA63-64787226B4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357" y="2251079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5B30B08-E724-D49A-D468-E71D3E379E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7078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B911CD4-E02F-6E1E-DFF1-F436C271F76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24218" y="2239374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D17DD2E-6860-56D4-FAF8-9DC20D8ED0E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5A382C7-164C-8886-F0C0-AC8F66C8F2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8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A9E2EA6-A8E5-6BA2-9675-F0F8971775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59" y="3070692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BA389E2B-85CA-453D-D230-231FDA95651C}"/>
              </a:ext>
            </a:extLst>
          </p:cNvPr>
          <p:cNvSpPr txBox="1"/>
          <p:nvPr/>
        </p:nvSpPr>
        <p:spPr>
          <a:xfrm>
            <a:off x="-2118929" y="1961954"/>
            <a:ext cx="189987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BE7BBEFA-7C5E-F4D0-E502-EF864A74F3B7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6064328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c 3 Columns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BFF291EF-D001-4444-9C53-27DE3DB3A975}"/>
              </a:ext>
            </a:extLst>
          </p:cNvPr>
          <p:cNvSpPr/>
          <p:nvPr/>
        </p:nvSpPr>
        <p:spPr>
          <a:xfrm>
            <a:off x="744742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AE4AB8AB-0CE2-0C91-CFC0-231DA685A4D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75974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641C216F-1F50-5085-5E7A-DF0E616880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B3863FC-D5A0-BE68-B42B-7BEC49658A9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5333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9F6669F-804A-4467-F33B-1021A7349F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5974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680823F9-0E00-5A56-190B-1BB42B58AEBE}"/>
              </a:ext>
            </a:extLst>
          </p:cNvPr>
          <p:cNvSpPr/>
          <p:nvPr/>
        </p:nvSpPr>
        <p:spPr>
          <a:xfrm>
            <a:off x="4393426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224E020E-DAE6-B964-62D1-08EB46C7708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24659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F0BD94C-D746-95F8-7226-5297FD2ECB4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14018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9461C4B-9A9E-88A5-C46F-D17C598D01C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24659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09401A96-0FEC-8BF0-8A02-B06EEE481AEC}"/>
              </a:ext>
            </a:extLst>
          </p:cNvPr>
          <p:cNvSpPr/>
          <p:nvPr/>
        </p:nvSpPr>
        <p:spPr>
          <a:xfrm>
            <a:off x="8042120" y="1995202"/>
            <a:ext cx="331745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EBF44F6E-6F80-7765-5D4F-C1678F1222C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73352" y="2266578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EB7D3A05-3405-878D-4F62-8450091C02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62712" y="2266578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5D00B84-0843-C17D-386F-7C1B0D787DB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73352" y="3086191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CC0A2745-9F8B-E8D8-ED66-5C42D96AB9C0}"/>
              </a:ext>
            </a:extLst>
          </p:cNvPr>
          <p:cNvSpPr txBox="1"/>
          <p:nvPr/>
        </p:nvSpPr>
        <p:spPr>
          <a:xfrm>
            <a:off x="-2118929" y="1961954"/>
            <a:ext cx="189987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5EC69832-C498-4EC7-C4E8-05C42BEBD951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1768324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a 4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245315F1-5232-2378-592B-7A2601D3D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3BD6D8D-8A4D-CBCA-0F98-0EC5ABC19E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588F0-4845-D182-528A-F58CF18087F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13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B5A4B53-5E8A-B93F-C086-6401C2291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2251079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4294039-7C77-20AB-02BD-04FB033C49D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2224982"/>
            <a:ext cx="2367674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4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DE69DC2-3366-C1CE-FDB7-5B9D72CC57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DB4A412-A28F-64DF-F111-D33C774A779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4D02E6A-380D-1804-478A-DCEF36397FE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039F85D-8769-2C06-5B18-52D250FC361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</p:spTree>
    <p:extLst>
      <p:ext uri="{BB962C8B-B14F-4D97-AF65-F5344CB8AC3E}">
        <p14:creationId xmlns:p14="http://schemas.microsoft.com/office/powerpoint/2010/main" val="30947464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b 4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A00D63D4-B37D-E1A7-E74B-6629AF225EA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8" y="2251079"/>
            <a:ext cx="368905" cy="358307"/>
          </a:xfrm>
        </p:spPr>
        <p:txBody>
          <a:bodyPr lIns="0" rIns="0">
            <a:noAutofit/>
          </a:bodyPr>
          <a:lstStyle>
            <a:lvl1pPr>
              <a:defRPr sz="1600"/>
            </a:lvl1pPr>
          </a:lstStyle>
          <a:p>
            <a:pPr lvl="0"/>
            <a:endParaRPr lang="en-US"/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10BB1103-4015-567C-EDFF-3A450210D7F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36213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19E506F9-4C9B-4894-F059-6A6A0518157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43111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7DDFDF26-F33A-57CB-5C5F-BEB0128465D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52625" y="2251079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Google Shape;268;p37">
            <a:extLst>
              <a:ext uri="{FF2B5EF4-FFF2-40B4-BE49-F238E27FC236}">
                <a16:creationId xmlns:a16="http://schemas.microsoft.com/office/drawing/2014/main" id="{D0DDBDC7-681B-4FE6-42D4-800BCD84CC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FD6A201-FD6D-BAFD-3103-C90227BACC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4732950-490F-06FC-65EF-1EF3A84E9ED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BB1CAE0-4A59-DDCB-75E8-50687609E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9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30477C5-F9B0-B01F-678F-2988009436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2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546ED93-7210-7151-20D5-753F6343B5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5241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1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DAE0B8E5-B23B-107B-37F9-3E9841BFDCF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12149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2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C6ACDEEB-CDA5-A9D5-8B68-37ECB47F1F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653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3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AD4DCEB-4331-54D9-66AB-C86491FBDF0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29868" y="2251079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4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DB0B4E4B-8B70-F38D-AF3E-FABC67CF568C}"/>
              </a:ext>
            </a:extLst>
          </p:cNvPr>
          <p:cNvSpPr txBox="1"/>
          <p:nvPr/>
        </p:nvSpPr>
        <p:spPr>
          <a:xfrm>
            <a:off x="-2118929" y="1961954"/>
            <a:ext cx="1899876" cy="95410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3DC36F61-5286-FDD9-E062-7AC8EB85B8AB}"/>
              </a:ext>
            </a:extLst>
          </p:cNvPr>
          <p:cNvSpPr/>
          <p:nvPr/>
        </p:nvSpPr>
        <p:spPr>
          <a:xfrm rot="5400013">
            <a:off x="-499304" y="2370549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868517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c 4 column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CBFC6758-F580-73A1-B0A9-1704CCA4C702}"/>
              </a:ext>
            </a:extLst>
          </p:cNvPr>
          <p:cNvSpPr/>
          <p:nvPr/>
        </p:nvSpPr>
        <p:spPr>
          <a:xfrm>
            <a:off x="827998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A7B4A889-FEC7-938E-1576-7A4139278D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4E8A2-93DB-09BE-A712-B7249EFA1A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A56E827-626B-6EA4-C76C-E74230A1455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707EB49B-2471-F6BD-4510-1666105EF082}"/>
              </a:ext>
            </a:extLst>
          </p:cNvPr>
          <p:cNvSpPr/>
          <p:nvPr/>
        </p:nvSpPr>
        <p:spPr>
          <a:xfrm>
            <a:off x="3472927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A762054E-D750-51F9-E02C-89EFB3A994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69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DCAB4B8-2878-FB14-8579-EB003221CA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69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8F96702C-1B75-4FE4-15AA-66AE5AEB04AD}"/>
              </a:ext>
            </a:extLst>
          </p:cNvPr>
          <p:cNvSpPr/>
          <p:nvPr/>
        </p:nvSpPr>
        <p:spPr>
          <a:xfrm>
            <a:off x="6117866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98CA189-6DDD-4338-8BFC-129DF214FF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2E32395A-721B-43C7-4AAE-331E9D86E12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065071A5-4925-1318-88BE-25D31DE468BC}"/>
              </a:ext>
            </a:extLst>
          </p:cNvPr>
          <p:cNvSpPr/>
          <p:nvPr/>
        </p:nvSpPr>
        <p:spPr>
          <a:xfrm>
            <a:off x="8762795" y="1975323"/>
            <a:ext cx="2417362" cy="5132938"/>
          </a:xfrm>
          <a:custGeom>
            <a:avLst>
              <a:gd name="f1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42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010BBEB-2C06-369B-D2F3-1460A5CEEC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8" y="2246699"/>
            <a:ext cx="1762478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D6267F5-5E38-8121-C333-5A8BE6AB05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8" y="3066312"/>
            <a:ext cx="1762478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</p:spTree>
    <p:extLst>
      <p:ext uri="{BB962C8B-B14F-4D97-AF65-F5344CB8AC3E}">
        <p14:creationId xmlns:p14="http://schemas.microsoft.com/office/powerpoint/2010/main" val="13410219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a Glossary and appendix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2D25E8AA-799D-906E-5415-A9DA3DB23D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596344"/>
            <a:ext cx="1025031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B63593C-F880-7DC8-08ED-8D4821E2F6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FF749-C7D5-CFF8-A446-9316725A88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79326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2E8E797-A948-9D50-20B1-6F72FC418E1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30664" y="2186604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572078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a Resources and sourc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8AD0C29-7715-EFEF-D64D-4295663DDC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1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0C52DB6-258A-B3F4-23AA-872938C94A8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8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6F2B9-3DF0-2EA6-F39E-739F78CBD8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9996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F517093-1BE0-026A-D5C1-032383C9F3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98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A163FCB-C317-AC6A-29E0-75C56C62EA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31457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30349878-53A8-2669-7A47-5074CCF2F9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459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23C57F4-DC6F-B5B6-FEBD-10162BF2BA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82917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E4A894BD-0E37-F684-BE90-11EFD49C2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928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97F2A4F-47F8-BF42-499B-1132171D924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34378" y="3821762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48A0E82F-6113-0FD3-7F73-DBFAEE529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389" y="3821762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3394C858-5D45-5B48-6128-83A8B5FEB1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6321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FD63A433-AB31-929E-D361-E17A121D76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23" y="5986174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1C58220-8D82-837F-660F-E7541BCE45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77782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id="{21459839-237B-7A14-2D64-84BEFCE123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792" y="5986174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D26EF2C-10CC-04A5-8030-7CD0DC5C66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29242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D96A0262-93DD-74B1-9381-CD381E000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253" y="5986174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6C32261-9EA9-553D-438B-D06D82220CA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80703" y="5986174"/>
            <a:ext cx="1708318" cy="182523"/>
          </a:xfrm>
        </p:spPr>
        <p:txBody>
          <a:bodyPr lIns="0" tIns="0" rIns="0" bIns="0"/>
          <a:lstStyle>
            <a:lvl1pPr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2584ACD9-2DD6-E72D-CAC3-F88F5276D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714" y="5986174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0" name="Google Shape;268;p37">
            <a:extLst>
              <a:ext uri="{FF2B5EF4-FFF2-40B4-BE49-F238E27FC236}">
                <a16:creationId xmlns:a16="http://schemas.microsoft.com/office/drawing/2014/main" id="{190E0894-7A48-B3B3-1DCB-1ED6B5C72A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8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resources title here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8B117CE7-06D2-2689-AD85-F2711F85B7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92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2 here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A38ED1EF-E2EF-CCD0-6652-5661B3EDDB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1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3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9213912-698B-50C6-CCF1-8D5FEECFEB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89" y="2251079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4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67AC1B4A-88A7-D031-F08E-072D138228F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3" y="4416332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5 here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CC7FBA68-5AE9-B1C7-251D-CBFA30A7C3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6 here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E2181B27-B986-3DA6-4597-2781B3528F4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53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7 here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890F99B4-FF57-8DAA-B1CC-FA26364935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14" y="4421114"/>
            <a:ext cx="2006641" cy="358307"/>
          </a:xfrm>
        </p:spPr>
        <p:txBody>
          <a:bodyPr lIns="0" tIns="0" rIns="0" bIns="0" anchor="b"/>
          <a:lstStyle>
            <a:lvl1pPr>
              <a:defRPr sz="2400" spc="30"/>
            </a:lvl1pPr>
          </a:lstStyle>
          <a:p>
            <a:pPr lvl="0"/>
            <a:r>
              <a:rPr lang="en-US"/>
              <a:t>Item 8 here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7F0D52BD-6402-6379-FBEF-55748F9FA5A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2 here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2B09C5E5-9CC9-AE35-3328-E6E27AC3FBE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1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3 here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A3D96557-5ACC-8C97-2805-FB5071163B0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89" y="2878055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4 here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5D50EEFE-34D3-C455-37B4-67BEDBC20B6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3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5 here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DCADF1BF-B918-F49C-4E57-6A625FCED8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3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6 here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58C7B737-899A-348C-3AB0-E2411A3F4D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44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7 here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70038343-1CBD-5762-BD37-C51B2E5075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05" y="5042467"/>
            <a:ext cx="2006641" cy="675046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Short Description 8 here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BAB0D9D6-9AA9-B251-CB27-ABDA697D1242}"/>
              </a:ext>
            </a:extLst>
          </p:cNvPr>
          <p:cNvSpPr txBox="1"/>
          <p:nvPr/>
        </p:nvSpPr>
        <p:spPr>
          <a:xfrm>
            <a:off x="-2412278" y="3710589"/>
            <a:ext cx="2193224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To add a link: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‘Insert’ tab &gt; ‘Link’ Button</a:t>
            </a:r>
          </a:p>
        </p:txBody>
      </p:sp>
      <p:sp>
        <p:nvSpPr>
          <p:cNvPr id="36" name="Triangle 35">
            <a:extLst>
              <a:ext uri="{FF2B5EF4-FFF2-40B4-BE49-F238E27FC236}">
                <a16:creationId xmlns:a16="http://schemas.microsoft.com/office/drawing/2014/main" id="{8250236C-7943-A2F5-6947-D526CE6D1098}"/>
              </a:ext>
            </a:extLst>
          </p:cNvPr>
          <p:cNvSpPr/>
          <p:nvPr/>
        </p:nvSpPr>
        <p:spPr>
          <a:xfrm rot="5400013">
            <a:off x="-499304" y="3881477"/>
            <a:ext cx="719532" cy="1269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50000"/>
              <a:gd name="f8" fmla="+- 0 0 -360"/>
              <a:gd name="f9" fmla="+- 0 0 -270"/>
              <a:gd name="f10" fmla="+- 0 0 -180"/>
              <a:gd name="f11" fmla="+- 0 0 -90"/>
              <a:gd name="f12" fmla="abs f3"/>
              <a:gd name="f13" fmla="abs f4"/>
              <a:gd name="f14" fmla="abs f5"/>
              <a:gd name="f15" fmla="*/ f8 f0 1"/>
              <a:gd name="f16" fmla="*/ f9 f0 1"/>
              <a:gd name="f17" fmla="*/ f10 f0 1"/>
              <a:gd name="f18" fmla="*/ f11 f0 1"/>
              <a:gd name="f19" fmla="?: f12 f3 1"/>
              <a:gd name="f20" fmla="?: f13 f4 1"/>
              <a:gd name="f21" fmla="?: f14 f5 1"/>
              <a:gd name="f22" fmla="*/ f15 1 f2"/>
              <a:gd name="f23" fmla="*/ f16 1 f2"/>
              <a:gd name="f24" fmla="*/ f17 1 f2"/>
              <a:gd name="f25" fmla="*/ f18 1 f2"/>
              <a:gd name="f26" fmla="*/ f19 1 21600"/>
              <a:gd name="f27" fmla="*/ f20 1 21600"/>
              <a:gd name="f28" fmla="*/ 21600 f19 1"/>
              <a:gd name="f29" fmla="*/ 21600 f20 1"/>
              <a:gd name="f30" fmla="+- f22 0 f1"/>
              <a:gd name="f31" fmla="+- f23 0 f1"/>
              <a:gd name="f32" fmla="+- f24 0 f1"/>
              <a:gd name="f33" fmla="+- f25 0 f1"/>
              <a:gd name="f34" fmla="min f27 f26"/>
              <a:gd name="f35" fmla="*/ f28 1 f21"/>
              <a:gd name="f36" fmla="*/ f29 1 f21"/>
              <a:gd name="f37" fmla="val f35"/>
              <a:gd name="f38" fmla="val f36"/>
              <a:gd name="f39" fmla="*/ f6 f34 1"/>
              <a:gd name="f40" fmla="+- f38 0 f6"/>
              <a:gd name="f41" fmla="+- f37 0 f6"/>
              <a:gd name="f42" fmla="*/ f38 f34 1"/>
              <a:gd name="f43" fmla="*/ f37 f34 1"/>
              <a:gd name="f44" fmla="*/ f40 1 2"/>
              <a:gd name="f45" fmla="*/ f41 1 2"/>
              <a:gd name="f46" fmla="*/ f41 f7 1"/>
              <a:gd name="f47" fmla="+- f6 f44 0"/>
              <a:gd name="f48" fmla="*/ f46 1 200000"/>
              <a:gd name="f49" fmla="*/ f46 1 100000"/>
              <a:gd name="f50" fmla="+- f48 f45 0"/>
              <a:gd name="f51" fmla="*/ f48 f34 1"/>
              <a:gd name="f52" fmla="*/ f47 f34 1"/>
              <a:gd name="f53" fmla="*/ f49 f34 1"/>
              <a:gd name="f54" fmla="*/ f50 f3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53" y="f39"/>
              </a:cxn>
              <a:cxn ang="f31">
                <a:pos x="f51" y="f52"/>
              </a:cxn>
              <a:cxn ang="f32">
                <a:pos x="f39" y="f42"/>
              </a:cxn>
              <a:cxn ang="f32">
                <a:pos x="f53" y="f42"/>
              </a:cxn>
              <a:cxn ang="f32">
                <a:pos x="f43" y="f42"/>
              </a:cxn>
              <a:cxn ang="f33">
                <a:pos x="f54" y="f52"/>
              </a:cxn>
            </a:cxnLst>
            <a:rect l="f51" t="f52" r="f54" b="f42"/>
            <a:pathLst>
              <a:path>
                <a:moveTo>
                  <a:pt x="f39" y="f42"/>
                </a:moveTo>
                <a:lnTo>
                  <a:pt x="f53" y="f39"/>
                </a:lnTo>
                <a:lnTo>
                  <a:pt x="f43" y="f42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03296755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DF1B22A-D4F1-B7A3-42DD-C1A64A95E5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93F3C5E-01AB-5542-18AF-136F196AAE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DC1C0CB4-2F41-DF56-9137-2E7A19F2E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5493B41C-12A7-E1EC-A2B0-921FA553E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8A9EEA3A-B728-EAE4-50E6-2FA9E238B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FE6D7FE1-0A9F-E01C-A569-C58B73CBC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3EC58AFA-ABDD-3C43-021E-E879A550095C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C83FA581-20FB-E4AA-83B1-709E21950F2D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E9545655-7D88-ECC2-D426-D4894B2D833D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7FF5BD84-C091-31AB-4212-1BDF94F4AF49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92C55D12-9107-C5F8-6F67-0B5D50891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747101DF-187E-D7EB-7D29-ADA963749080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907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DDF1B22A-D4F1-B7A3-42DD-C1A64A95E5D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6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93F3C5E-01AB-5542-18AF-136F196AAE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6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0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10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DC1C0CB4-2F41-DF56-9137-2E7A19F2E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3942" y="4999207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5493B41C-12A7-E1EC-A2B0-921FA553E2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224" y="39298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12">
            <a:extLst>
              <a:ext uri="{FF2B5EF4-FFF2-40B4-BE49-F238E27FC236}">
                <a16:creationId xmlns:a16="http://schemas.microsoft.com/office/drawing/2014/main" id="{8A9EEA3A-B728-EAE4-50E6-2FA9E238B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96" y="450915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FE6D7FE1-0A9F-E01C-A569-C58B73CBC2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696" y="3932102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Box 14">
            <a:hlinkClick r:id="rId7"/>
            <a:extLst>
              <a:ext uri="{FF2B5EF4-FFF2-40B4-BE49-F238E27FC236}">
                <a16:creationId xmlns:a16="http://schemas.microsoft.com/office/drawing/2014/main" id="{3EC58AFA-ABDD-3C43-021E-E879A550095C}"/>
              </a:ext>
            </a:extLst>
          </p:cNvPr>
          <p:cNvSpPr txBox="1"/>
          <p:nvPr/>
        </p:nvSpPr>
        <p:spPr>
          <a:xfrm>
            <a:off x="1110493" y="393062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15">
            <a:hlinkClick r:id="rId8"/>
            <a:extLst>
              <a:ext uri="{FF2B5EF4-FFF2-40B4-BE49-F238E27FC236}">
                <a16:creationId xmlns:a16="http://schemas.microsoft.com/office/drawing/2014/main" id="{C83FA581-20FB-E4AA-83B1-709E21950F2D}"/>
              </a:ext>
            </a:extLst>
          </p:cNvPr>
          <p:cNvSpPr txBox="1"/>
          <p:nvPr/>
        </p:nvSpPr>
        <p:spPr>
          <a:xfrm>
            <a:off x="1110493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0" name="TextBox 16">
            <a:hlinkClick r:id="rId9"/>
            <a:extLst>
              <a:ext uri="{FF2B5EF4-FFF2-40B4-BE49-F238E27FC236}">
                <a16:creationId xmlns:a16="http://schemas.microsoft.com/office/drawing/2014/main" id="{E9545655-7D88-ECC2-D426-D4894B2D833D}"/>
              </a:ext>
            </a:extLst>
          </p:cNvPr>
          <p:cNvSpPr txBox="1"/>
          <p:nvPr/>
        </p:nvSpPr>
        <p:spPr>
          <a:xfrm>
            <a:off x="4344030" y="3926799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11" name="TextBox 17">
            <a:hlinkClick r:id="rId9"/>
            <a:extLst>
              <a:ext uri="{FF2B5EF4-FFF2-40B4-BE49-F238E27FC236}">
                <a16:creationId xmlns:a16="http://schemas.microsoft.com/office/drawing/2014/main" id="{7FF5BD84-C091-31AB-4212-1BDF94F4AF49}"/>
              </a:ext>
            </a:extLst>
          </p:cNvPr>
          <p:cNvSpPr txBox="1"/>
          <p:nvPr/>
        </p:nvSpPr>
        <p:spPr>
          <a:xfrm>
            <a:off x="805696" y="5796171"/>
            <a:ext cx="10580604" cy="101566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8">
            <a:extLst>
              <a:ext uri="{FF2B5EF4-FFF2-40B4-BE49-F238E27FC236}">
                <a16:creationId xmlns:a16="http://schemas.microsoft.com/office/drawing/2014/main" id="{92C55D12-9107-C5F8-6F67-0B5D50891C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9224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9">
            <a:hlinkClick r:id="rId9"/>
            <a:extLst>
              <a:ext uri="{FF2B5EF4-FFF2-40B4-BE49-F238E27FC236}">
                <a16:creationId xmlns:a16="http://schemas.microsoft.com/office/drawing/2014/main" id="{747101DF-187E-D7EB-7D29-ADA963749080}"/>
              </a:ext>
            </a:extLst>
          </p:cNvPr>
          <p:cNvSpPr txBox="1"/>
          <p:nvPr/>
        </p:nvSpPr>
        <p:spPr>
          <a:xfrm>
            <a:off x="4344030" y="4488414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0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0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2907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 Title page Text Only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33DA7C0B-6F13-5127-E294-5FBB122FE3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2978" y="1504946"/>
            <a:ext cx="9666049" cy="3848096"/>
          </a:xfrm>
        </p:spPr>
        <p:txBody>
          <a:bodyPr lIns="0" tIns="0" rIns="0" bIns="0" anchorCtr="1">
            <a:noAutofit/>
          </a:bodyPr>
          <a:lstStyle>
            <a:lvl1pPr algn="ctr">
              <a:defRPr sz="6000" spc="100">
                <a:solidFill>
                  <a:srgbClr val="FFFFFF"/>
                </a:solidFill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3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46F14D0D-D1E0-DC34-6C9F-37977DE4E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819" y="5852708"/>
            <a:ext cx="2042358" cy="3547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06CE36-F298-D78C-3844-6E39A26FF71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600925"/>
            <a:ext cx="3347133" cy="654198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</p:spTree>
    <p:extLst>
      <p:ext uri="{BB962C8B-B14F-4D97-AF65-F5344CB8AC3E}">
        <p14:creationId xmlns:p14="http://schemas.microsoft.com/office/powerpoint/2010/main" val="1825015392"/>
      </p:ext>
    </p:extLst>
  </p:cSld>
  <p:clrMapOvr>
    <a:masterClrMapping/>
  </p:clrMapOvr>
  <p:hf sldNum="0" hdr="0" ftr="0" dt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a - Content page - Medium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58E1A3E-C083-D447-2AAC-EA6A7AD9E8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000" y="2110399"/>
            <a:ext cx="5268000" cy="358311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0" i="0" spc="100" baseline="0">
                <a:solidFill>
                  <a:schemeClr val="tx2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9" name="Google Shape;268;p37">
            <a:extLst>
              <a:ext uri="{FF2B5EF4-FFF2-40B4-BE49-F238E27FC236}">
                <a16:creationId xmlns:a16="http://schemas.microsoft.com/office/drawing/2014/main" id="{7CF25C34-CBE9-D111-DC80-0CA5026DEC7C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28000" y="596348"/>
            <a:ext cx="5268000" cy="1061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3600" b="1" i="0" u="none" strike="noStrike" cap="none" spc="100" baseline="0">
                <a:solidFill>
                  <a:schemeClr val="tx2"/>
                </a:solidFill>
                <a:latin typeface="Figtree" pitchFamily="2" charset="0"/>
                <a:ea typeface="Figtree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Add title here</a:t>
            </a:r>
            <a:endParaRPr/>
          </a:p>
        </p:txBody>
      </p:sp>
      <p:sp>
        <p:nvSpPr>
          <p:cNvPr id="10" name="Google Shape;272;p38">
            <a:extLst>
              <a:ext uri="{FF2B5EF4-FFF2-40B4-BE49-F238E27FC236}">
                <a16:creationId xmlns:a16="http://schemas.microsoft.com/office/drawing/2014/main" id="{C38DE884-6936-6E85-1D73-69C8F9070786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135125" y="0"/>
            <a:ext cx="5056876" cy="6858000"/>
          </a:xfrm>
          <a:prstGeom prst="rect">
            <a:avLst/>
          </a:prstGeom>
          <a:solidFill>
            <a:srgbClr val="4D38F5"/>
          </a:solidFill>
          <a:ln>
            <a:noFill/>
          </a:ln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A921C43-0833-8C8C-C84E-3F70B8643C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001" y="2930012"/>
            <a:ext cx="5268001" cy="33316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i="0" spc="31" baseline="0">
                <a:solidFill>
                  <a:schemeClr val="tx2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>
                <a:effectLst/>
              </a:rPr>
              <a:t>Add body text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2992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b - Content page - Small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272;p38">
            <a:extLst>
              <a:ext uri="{FF2B5EF4-FFF2-40B4-BE49-F238E27FC236}">
                <a16:creationId xmlns:a16="http://schemas.microsoft.com/office/drawing/2014/main" id="{CD45FA0E-688E-D14A-AA0A-4997F56BDD2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43594" y="0"/>
            <a:ext cx="3448405" cy="6858000"/>
          </a:xfrm>
          <a:prstGeom prst="rect">
            <a:avLst/>
          </a:prstGeom>
          <a:solidFill>
            <a:srgbClr val="4D38F5"/>
          </a:solidFill>
          <a:ln>
            <a:noFill/>
          </a:ln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80DFD67-DB40-4871-A4AC-1F65C5B839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8000" y="2110399"/>
            <a:ext cx="7102662" cy="358310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0" i="0" spc="100" baseline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10" name="Google Shape;268;p37">
            <a:extLst>
              <a:ext uri="{FF2B5EF4-FFF2-40B4-BE49-F238E27FC236}">
                <a16:creationId xmlns:a16="http://schemas.microsoft.com/office/drawing/2014/main" id="{A1AE1A34-72A5-8A05-E630-8C71933419A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828000" y="596348"/>
            <a:ext cx="7102662" cy="1061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3600" b="1" i="0" u="none" strike="noStrike" cap="none" spc="100" baseline="0">
                <a:solidFill>
                  <a:schemeClr val="bg1"/>
                </a:solidFill>
                <a:latin typeface="Figtree" pitchFamily="2" charset="0"/>
                <a:ea typeface="Figtree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Add title here</a:t>
            </a:r>
            <a:endParaRPr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2D706E6-AF40-129C-90EF-9A704944E8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7999" y="2930012"/>
            <a:ext cx="7102661" cy="33316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i="0" spc="30" baseline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pPr lvl="0"/>
            <a:r>
              <a:rPr lang="en-US">
                <a:effectLst/>
              </a:rPr>
              <a:t>Add body text here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A4D3D6-F9BF-07A8-DCBA-F159EDB1B838}"/>
              </a:ext>
            </a:extLst>
          </p:cNvPr>
          <p:cNvSpPr txBox="1"/>
          <p:nvPr userDrawn="1"/>
        </p:nvSpPr>
        <p:spPr>
          <a:xfrm>
            <a:off x="8743594" y="-736197"/>
            <a:ext cx="31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  <a:latin typeface="Figtree" pitchFamily="2" charset="0"/>
              </a:rPr>
              <a:t>Images for this placeholder are in the </a:t>
            </a:r>
            <a:br>
              <a:rPr lang="en-US">
                <a:solidFill>
                  <a:srgbClr val="FF0000"/>
                </a:solidFill>
                <a:latin typeface="Figtree" pitchFamily="2" charset="0"/>
              </a:rPr>
            </a:br>
            <a:r>
              <a:rPr lang="en-US">
                <a:solidFill>
                  <a:srgbClr val="FF0000"/>
                </a:solidFill>
                <a:latin typeface="Figtree" pitchFamily="2" charset="0"/>
              </a:rPr>
              <a:t>‘</a:t>
            </a:r>
            <a:r>
              <a:rPr lang="en-US" b="1">
                <a:solidFill>
                  <a:srgbClr val="FF0000"/>
                </a:solidFill>
                <a:latin typeface="Figtree" pitchFamily="2" charset="0"/>
              </a:rPr>
              <a:t>Small Crop</a:t>
            </a:r>
            <a:r>
              <a:rPr lang="en-US">
                <a:solidFill>
                  <a:srgbClr val="FF0000"/>
                </a:solidFill>
                <a:latin typeface="Figtree" pitchFamily="2" charset="0"/>
              </a:rPr>
              <a:t>’ folder</a:t>
            </a: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id="{6AF3CF6C-4051-AD0B-52E3-9AF198483900}"/>
              </a:ext>
            </a:extLst>
          </p:cNvPr>
          <p:cNvSpPr/>
          <p:nvPr userDrawn="1"/>
        </p:nvSpPr>
        <p:spPr>
          <a:xfrm rot="10800000">
            <a:off x="9982183" y="-198705"/>
            <a:ext cx="719528" cy="126937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821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76534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D790ED8B-D9EA-96F2-2574-454EC83E0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58" y="2066818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solidFill>
                  <a:srgbClr val="FFFFFF"/>
                </a:solidFill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7DD77BA-1813-70C3-371C-499E4C751B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6" y="585810"/>
            <a:ext cx="3347133" cy="654198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A94BAD1-D092-5FED-C180-EF12C3BEC774}"/>
              </a:ext>
            </a:extLst>
          </p:cNvPr>
          <p:cNvSpPr txBox="1"/>
          <p:nvPr/>
        </p:nvSpPr>
        <p:spPr>
          <a:xfrm>
            <a:off x="380948" y="-548777"/>
            <a:ext cx="284885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0000"/>
                </a:solidFill>
                <a:uFillTx/>
                <a:latin typeface="Figtree" pitchFamily="2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77218F87-1CEC-F446-9BED-864521B0D824}"/>
              </a:ext>
            </a:extLst>
          </p:cNvPr>
          <p:cNvSpPr/>
          <p:nvPr/>
        </p:nvSpPr>
        <p:spPr>
          <a:xfrm rot="10799991">
            <a:off x="1445602" y="-240999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EB3300C-F619-1E1C-ED70-E67B82F5D645}"/>
              </a:ext>
            </a:extLst>
          </p:cNvPr>
          <p:cNvSpPr txBox="1"/>
          <p:nvPr/>
        </p:nvSpPr>
        <p:spPr>
          <a:xfrm>
            <a:off x="3747540" y="-299804"/>
            <a:ext cx="18472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95447061"/>
      </p:ext>
    </p:extLst>
  </p:cSld>
  <p:clrMapOvr>
    <a:masterClrMapping/>
  </p:clrMapOvr>
  <p:hf sldNum="0" hdr="0" ftr="0" dt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 Title page Big Logo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63599758-350F-593B-06C1-1FA8C54A07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7760" y="2066820"/>
            <a:ext cx="7136489" cy="1083161"/>
          </a:xfrm>
        </p:spPr>
        <p:txBody>
          <a:bodyPr lIns="0" tIns="0" rIns="0" bIns="0" anchor="b" anchorCtr="1">
            <a:noAutofit/>
          </a:bodyPr>
          <a:lstStyle>
            <a:lvl1pPr algn="ctr">
              <a:defRPr sz="40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AE2D1C5-E804-F0EB-A5AC-64D458A684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4187" y="585810"/>
            <a:ext cx="3347133" cy="654199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8A556143-045D-E45A-702A-5F2794B0EADA}"/>
              </a:ext>
            </a:extLst>
          </p:cNvPr>
          <p:cNvSpPr txBox="1"/>
          <p:nvPr/>
        </p:nvSpPr>
        <p:spPr>
          <a:xfrm>
            <a:off x="380948" y="-548777"/>
            <a:ext cx="266290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5" name="Triangle 2">
            <a:extLst>
              <a:ext uri="{FF2B5EF4-FFF2-40B4-BE49-F238E27FC236}">
                <a16:creationId xmlns:a16="http://schemas.microsoft.com/office/drawing/2014/main" id="{5CABAA58-582B-10BB-6E03-752BD05F57FA}"/>
              </a:ext>
            </a:extLst>
          </p:cNvPr>
          <p:cNvSpPr/>
          <p:nvPr/>
        </p:nvSpPr>
        <p:spPr>
          <a:xfrm rot="10799991">
            <a:off x="1445603" y="-240998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1FF4106A-4A86-2749-C11C-17F22FDB3317}"/>
              </a:ext>
            </a:extLst>
          </p:cNvPr>
          <p:cNvSpPr txBox="1"/>
          <p:nvPr/>
        </p:nvSpPr>
        <p:spPr>
          <a:xfrm>
            <a:off x="3747541" y="-299804"/>
            <a:ext cx="18473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029427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b Title page Image and text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EE1F14F5-CC2A-1BB9-2718-4AAA0151EB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01094" y="1644805"/>
            <a:ext cx="5056879" cy="1784195"/>
          </a:xfrm>
        </p:spPr>
        <p:txBody>
          <a:bodyPr lIns="0" tIns="0" rIns="0" bIns="0" anchor="b">
            <a:noAutofit/>
          </a:bodyPr>
          <a:lstStyle>
            <a:lvl1pPr>
              <a:defRPr sz="48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C131CE8E-8E9A-FC8D-7A7A-489C9A86E0F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4" y="3805751"/>
            <a:ext cx="5056879" cy="1223448"/>
          </a:xfrm>
        </p:spPr>
        <p:txBody>
          <a:bodyPr lIns="0" tIns="0" rIns="0" bIns="0"/>
          <a:lstStyle>
            <a:lvl1pPr>
              <a:lnSpc>
                <a:spcPct val="100000"/>
              </a:lnSpc>
              <a:defRPr sz="2400" spc="100"/>
            </a:lvl1pPr>
          </a:lstStyle>
          <a:p>
            <a:pPr lvl="0"/>
            <a:r>
              <a:rPr lang="en-US"/>
              <a:t>Add subtitle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B7951477-2F94-4EDD-F061-16FD628101E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9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pic>
        <p:nvPicPr>
          <p:cNvPr id="5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74392944-1281-3CA2-9284-F7992B6D4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094" y="5882691"/>
            <a:ext cx="2042359" cy="3547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7D5A81E-43E4-240C-7D5E-5599EAA0BD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1095" y="620530"/>
            <a:ext cx="3347133" cy="654199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79472FE2-EDDA-D9AC-1E03-DCE06D6DEF3C}"/>
              </a:ext>
            </a:extLst>
          </p:cNvPr>
          <p:cNvSpPr txBox="1"/>
          <p:nvPr/>
        </p:nvSpPr>
        <p:spPr>
          <a:xfrm>
            <a:off x="380948" y="-548777"/>
            <a:ext cx="266290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8" name="Triangle 2">
            <a:extLst>
              <a:ext uri="{FF2B5EF4-FFF2-40B4-BE49-F238E27FC236}">
                <a16:creationId xmlns:a16="http://schemas.microsoft.com/office/drawing/2014/main" id="{64425841-4D13-78E3-1B46-9A668099E8FD}"/>
              </a:ext>
            </a:extLst>
          </p:cNvPr>
          <p:cNvSpPr/>
          <p:nvPr/>
        </p:nvSpPr>
        <p:spPr>
          <a:xfrm rot="10799991">
            <a:off x="1445603" y="-240998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D5C3B4AE-15FE-CF9C-A323-5E780D6FDD55}"/>
              </a:ext>
            </a:extLst>
          </p:cNvPr>
          <p:cNvSpPr txBox="1"/>
          <p:nvPr/>
        </p:nvSpPr>
        <p:spPr>
          <a:xfrm>
            <a:off x="-1799914" y="4155866"/>
            <a:ext cx="1471878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Remove subtitle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box if not needed</a:t>
            </a:r>
          </a:p>
        </p:txBody>
      </p:sp>
      <p:sp>
        <p:nvSpPr>
          <p:cNvPr id="10" name="Triangle 4">
            <a:extLst>
              <a:ext uri="{FF2B5EF4-FFF2-40B4-BE49-F238E27FC236}">
                <a16:creationId xmlns:a16="http://schemas.microsoft.com/office/drawing/2014/main" id="{9F395A86-62B9-4F77-62C5-15490C4AA4F8}"/>
              </a:ext>
            </a:extLst>
          </p:cNvPr>
          <p:cNvSpPr/>
          <p:nvPr/>
        </p:nvSpPr>
        <p:spPr>
          <a:xfrm rot="5400013">
            <a:off x="-499303" y="4354013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888986F1-3F7E-D6FA-B48F-58742E7E1B1E}"/>
              </a:ext>
            </a:extLst>
          </p:cNvPr>
          <p:cNvSpPr txBox="1"/>
          <p:nvPr/>
        </p:nvSpPr>
        <p:spPr>
          <a:xfrm>
            <a:off x="8004332" y="-736191"/>
            <a:ext cx="294984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2" name="Triangle 11">
            <a:extLst>
              <a:ext uri="{FF2B5EF4-FFF2-40B4-BE49-F238E27FC236}">
                <a16:creationId xmlns:a16="http://schemas.microsoft.com/office/drawing/2014/main" id="{72EFF2CA-C7FF-84A3-959A-3A530FE47F2D}"/>
              </a:ext>
            </a:extLst>
          </p:cNvPr>
          <p:cNvSpPr/>
          <p:nvPr/>
        </p:nvSpPr>
        <p:spPr>
          <a:xfrm rot="10799991">
            <a:off x="9119485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255393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c Title page Text Only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7;p21">
            <a:extLst>
              <a:ext uri="{FF2B5EF4-FFF2-40B4-BE49-F238E27FC236}">
                <a16:creationId xmlns:a16="http://schemas.microsoft.com/office/drawing/2014/main" id="{3FED1787-B292-2311-1B1A-F0E09EDAD2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62980" y="1504947"/>
            <a:ext cx="9666049" cy="3848096"/>
          </a:xfrm>
        </p:spPr>
        <p:txBody>
          <a:bodyPr lIns="0" tIns="0" rIns="0" bIns="0" anchorCtr="1">
            <a:noAutofit/>
          </a:bodyPr>
          <a:lstStyle>
            <a:lvl1pPr algn="ctr">
              <a:defRPr sz="60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pic>
        <p:nvPicPr>
          <p:cNvPr id="3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C4C58262-7258-8E98-B291-FD7B06A3C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819" y="5852708"/>
            <a:ext cx="2042359" cy="3547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01C46-1A99-2333-08B4-B9D238E3CC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2" y="600926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Date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60B2AE2D-DE73-3327-F613-0E469105244C}"/>
              </a:ext>
            </a:extLst>
          </p:cNvPr>
          <p:cNvSpPr txBox="1"/>
          <p:nvPr/>
        </p:nvSpPr>
        <p:spPr>
          <a:xfrm>
            <a:off x="4422432" y="-596902"/>
            <a:ext cx="2662908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Add date here, or remove the box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45D00629-1D95-19F0-2034-9C3E49B41AB4}"/>
              </a:ext>
            </a:extLst>
          </p:cNvPr>
          <p:cNvSpPr/>
          <p:nvPr/>
        </p:nvSpPr>
        <p:spPr>
          <a:xfrm rot="10799991">
            <a:off x="5487095" y="-289123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30375514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d Title pag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7AB76A09-6910-26B8-59CF-D4DE1CEAE91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" y="0"/>
            <a:ext cx="12191996" cy="621792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Google Shape;177;p21">
            <a:extLst>
              <a:ext uri="{FF2B5EF4-FFF2-40B4-BE49-F238E27FC236}">
                <a16:creationId xmlns:a16="http://schemas.microsoft.com/office/drawing/2014/main" id="{ED5F00BC-16A1-DC52-B1BB-3DAE358235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08301" y="1504947"/>
            <a:ext cx="5187703" cy="3848096"/>
          </a:xfrm>
        </p:spPr>
        <p:txBody>
          <a:bodyPr lIns="0" tIns="0" rIns="0" bIns="0">
            <a:noAutofit/>
          </a:bodyPr>
          <a:lstStyle>
            <a:lvl1pPr>
              <a:defRPr sz="7200" spc="100">
                <a:latin typeface="Figtree ExtraBold" pitchFamily="2"/>
                <a:ea typeface="Figtree ExtraBold" pitchFamily="2"/>
                <a:cs typeface="Arial"/>
              </a:defRPr>
            </a:lvl1pPr>
          </a:lstStyle>
          <a:p>
            <a:pPr lvl="0"/>
            <a:r>
              <a:rPr lang="en-US"/>
              <a:t>Add </a:t>
            </a:r>
            <a:br>
              <a:rPr lang="en-US"/>
            </a:br>
            <a:r>
              <a:rPr lang="en-US"/>
              <a:t>title </a:t>
            </a:r>
            <a:br>
              <a:rPr lang="en-US"/>
            </a:br>
            <a:r>
              <a:rPr lang="en-US"/>
              <a:t>here</a:t>
            </a:r>
          </a:p>
        </p:txBody>
      </p:sp>
      <p:pic>
        <p:nvPicPr>
          <p:cNvPr id="4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10E161DC-FEC6-447F-5D64-3607839DD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01" y="6426175"/>
            <a:ext cx="1514055" cy="26300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E7950C3F-DBA8-820D-DC8B-2E91693BA097}"/>
              </a:ext>
            </a:extLst>
          </p:cNvPr>
          <p:cNvSpPr txBox="1"/>
          <p:nvPr/>
        </p:nvSpPr>
        <p:spPr>
          <a:xfrm>
            <a:off x="5526385" y="-888961"/>
            <a:ext cx="2664512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Background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A1B16265-1D81-1A43-56E9-78B06BF26620}"/>
              </a:ext>
            </a:extLst>
          </p:cNvPr>
          <p:cNvSpPr/>
          <p:nvPr/>
        </p:nvSpPr>
        <p:spPr>
          <a:xfrm rot="10799991">
            <a:off x="6498870" y="-335191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1445574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a Intro / Housekeep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913C8ACF-6AC7-76B6-9398-EBBC30C2C3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596344"/>
            <a:ext cx="2635044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Google Shape;272;p38">
            <a:extLst>
              <a:ext uri="{FF2B5EF4-FFF2-40B4-BE49-F238E27FC236}">
                <a16:creationId xmlns:a16="http://schemas.microsoft.com/office/drawing/2014/main" id="{C994C460-19FE-0E4B-3603-A23773F8915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9078" y="0"/>
            <a:ext cx="7872919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1A111-38F8-C2FB-16B2-99D0ABCECE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3695"/>
            <a:ext cx="2635044" cy="4007952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55EC23B1-4A5E-5B9F-10F7-2EA399AF548A}"/>
              </a:ext>
            </a:extLst>
          </p:cNvPr>
          <p:cNvSpPr txBox="1"/>
          <p:nvPr/>
        </p:nvSpPr>
        <p:spPr>
          <a:xfrm>
            <a:off x="6939798" y="-812351"/>
            <a:ext cx="294984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Large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6" name="Triangle 2">
            <a:extLst>
              <a:ext uri="{FF2B5EF4-FFF2-40B4-BE49-F238E27FC236}">
                <a16:creationId xmlns:a16="http://schemas.microsoft.com/office/drawing/2014/main" id="{AC572DFD-63EB-A4FC-5300-2B17761EF278}"/>
              </a:ext>
            </a:extLst>
          </p:cNvPr>
          <p:cNvSpPr/>
          <p:nvPr/>
        </p:nvSpPr>
        <p:spPr>
          <a:xfrm rot="10799991">
            <a:off x="8054950" y="-274858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319469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a Headshots page 2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F03E1FCC-B54E-CF62-CA1E-1F3AF9D01F3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378653" y="2204764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C066F6A-84FE-6F27-E81A-B799DDE15FF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6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4C173-FE59-A896-C031-3C2C51B29C4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22656" y="4534354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10535851-DCE9-D8CF-4F95-0C310B8B978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94875" y="2204764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6E4BF81-9E82-13D3-6857-8317E980F4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097545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44E41F2A-5C18-024F-28BA-6272CD90C8E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8868" y="4534354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8" name="Google Shape;268;p37">
            <a:extLst>
              <a:ext uri="{FF2B5EF4-FFF2-40B4-BE49-F238E27FC236}">
                <a16:creationId xmlns:a16="http://schemas.microsoft.com/office/drawing/2014/main" id="{C2527C7B-A8F9-2249-F32F-1B559B153C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1" y="596345"/>
            <a:ext cx="5267995" cy="654199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FBE28C0C-2835-B21A-6C32-E9EDD5FEE8C0}"/>
              </a:ext>
            </a:extLst>
          </p:cNvPr>
          <p:cNvSpPr txBox="1"/>
          <p:nvPr/>
        </p:nvSpPr>
        <p:spPr>
          <a:xfrm>
            <a:off x="4267424" y="-736191"/>
            <a:ext cx="3204723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0" name="Triangle 2">
            <a:extLst>
              <a:ext uri="{FF2B5EF4-FFF2-40B4-BE49-F238E27FC236}">
                <a16:creationId xmlns:a16="http://schemas.microsoft.com/office/drawing/2014/main" id="{34505353-7B87-31C4-A86D-CC97159FB415}"/>
              </a:ext>
            </a:extLst>
          </p:cNvPr>
          <p:cNvSpPr/>
          <p:nvPr/>
        </p:nvSpPr>
        <p:spPr>
          <a:xfrm rot="10799991">
            <a:off x="5510010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1928141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b Headshots page 3 peopl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DB400AC3-A5AA-363E-9776-0DE53E7DCB9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278439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909C3B7A-2757-D447-4EA2-2CA205BAB50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2" y="4052411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2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54AF9-BCD7-D791-00F3-0881B00A03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2" y="4489229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2 here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8C0F5F09-DBCA-A607-FDBA-4CD3A91525D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94651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EF4547C-8AF0-9AEA-9F8B-B63336401A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4" y="4052411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3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BFE71DF-52C0-6E14-3349-794E739A21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8654" y="4489229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3 here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A815E16-EC0F-A03A-E155-07561192D0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562215" y="2159639"/>
            <a:ext cx="1635120" cy="1635120"/>
          </a:xfrm>
        </p:spPr>
        <p:txBody>
          <a:bodyPr/>
          <a:lstStyle>
            <a:lvl1pPr>
              <a:defRPr sz="1600">
                <a:solidFill>
                  <a:srgbClr val="FFFFFF"/>
                </a:solidFill>
                <a:latin typeface="Figtree" pitchFamily="2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24BB54C-D357-2B3B-D9F6-1F39D5B994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9" y="4052411"/>
            <a:ext cx="3347133" cy="358307"/>
          </a:xfrm>
        </p:spPr>
        <p:txBody>
          <a:bodyPr lIns="0" tIns="0" rIns="0" bIns="0" anchorCtr="1"/>
          <a:lstStyle>
            <a:lvl1pPr algn="ctr">
              <a:defRPr sz="2400" spc="100">
                <a:latin typeface="Figtree" pitchFamily="2"/>
              </a:defRPr>
            </a:lvl1pPr>
          </a:lstStyle>
          <a:p>
            <a:pPr lvl="0"/>
            <a:r>
              <a:rPr lang="en-US"/>
              <a:t>Add name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4F2E0B2-E2B9-1C8C-5BAC-4E2EEB7B21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6219" y="4489229"/>
            <a:ext cx="3347133" cy="654199"/>
          </a:xfrm>
        </p:spPr>
        <p:txBody>
          <a:bodyPr lIns="0" tIns="0" rIns="0" bIns="0" anchorCtr="1"/>
          <a:lstStyle>
            <a:lvl1pPr algn="ctr">
              <a:lnSpc>
                <a:spcPts val="1820"/>
              </a:lnSpc>
              <a:defRPr sz="1800" b="0" spc="31">
                <a:latin typeface="Figtree" pitchFamily="2"/>
              </a:defRPr>
            </a:lvl1pPr>
          </a:lstStyle>
          <a:p>
            <a:pPr lvl="0"/>
            <a:r>
              <a:rPr lang="en-US"/>
              <a:t>Add job title 1 here</a:t>
            </a:r>
          </a:p>
        </p:txBody>
      </p:sp>
      <p:sp>
        <p:nvSpPr>
          <p:cNvPr id="11" name="Google Shape;268;p37">
            <a:extLst>
              <a:ext uri="{FF2B5EF4-FFF2-40B4-BE49-F238E27FC236}">
                <a16:creationId xmlns:a16="http://schemas.microsoft.com/office/drawing/2014/main" id="{92A4B336-5F42-1B53-4125-D710830CF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62001" y="596345"/>
            <a:ext cx="5267995" cy="654199"/>
          </a:xfrm>
        </p:spPr>
        <p:txBody>
          <a:bodyPr lIns="0" tIns="0" rIns="0" bIns="0" anchor="b" anchorCtr="1">
            <a:noAutofit/>
          </a:bodyPr>
          <a:lstStyle>
            <a:lvl1pPr algn="ctr"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5BFFC726-0A31-E14F-3062-D0F192EB7DE8}"/>
              </a:ext>
            </a:extLst>
          </p:cNvPr>
          <p:cNvSpPr txBox="1"/>
          <p:nvPr/>
        </p:nvSpPr>
        <p:spPr>
          <a:xfrm>
            <a:off x="4267424" y="-736191"/>
            <a:ext cx="3204723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Headshots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13" name="Triangle 2">
            <a:extLst>
              <a:ext uri="{FF2B5EF4-FFF2-40B4-BE49-F238E27FC236}">
                <a16:creationId xmlns:a16="http://schemas.microsoft.com/office/drawing/2014/main" id="{A3985746-EBF1-8F26-4F06-828DB7EB23DE}"/>
              </a:ext>
            </a:extLst>
          </p:cNvPr>
          <p:cNvSpPr/>
          <p:nvPr/>
        </p:nvSpPr>
        <p:spPr>
          <a:xfrm rot="10799991">
            <a:off x="5510010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888284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a Content page Medium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09B09429-B854-600C-FA7B-8F74A79F890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110399"/>
            <a:ext cx="5267995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FBB7E3FC-B73A-98A2-4DCB-0BE2FAADE6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596344"/>
            <a:ext cx="5267995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Google Shape;272;p38">
            <a:extLst>
              <a:ext uri="{FF2B5EF4-FFF2-40B4-BE49-F238E27FC236}">
                <a16:creationId xmlns:a16="http://schemas.microsoft.com/office/drawing/2014/main" id="{B55D0A66-210A-2700-B1A2-2096B3A5FF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135127" y="0"/>
            <a:ext cx="5056879" cy="6858000"/>
          </a:xfrm>
          <a:solidFill>
            <a:srgbClr val="4D38F5"/>
          </a:solidFill>
        </p:spPr>
        <p:txBody>
          <a:bodyPr anchorCtr="1"/>
          <a:lstStyle>
            <a:lvl1pPr algn="ctr"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AEE193C-4F8E-084B-281D-77A767240E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930012"/>
            <a:ext cx="5268004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FD3576F-5F00-199B-58D0-33281E1AD6EE}"/>
              </a:ext>
            </a:extLst>
          </p:cNvPr>
          <p:cNvSpPr txBox="1"/>
          <p:nvPr/>
        </p:nvSpPr>
        <p:spPr>
          <a:xfrm>
            <a:off x="8004332" y="-736191"/>
            <a:ext cx="294984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Medium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52C98D63-9A57-7844-5CC8-CC513E7AAB99}"/>
              </a:ext>
            </a:extLst>
          </p:cNvPr>
          <p:cNvSpPr/>
          <p:nvPr/>
        </p:nvSpPr>
        <p:spPr>
          <a:xfrm rot="10799991">
            <a:off x="9119485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1883252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b Content page Small im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72;p38">
            <a:extLst>
              <a:ext uri="{FF2B5EF4-FFF2-40B4-BE49-F238E27FC236}">
                <a16:creationId xmlns:a16="http://schemas.microsoft.com/office/drawing/2014/main" id="{D6DFEE88-F8DB-0255-3510-EB4E51919C6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743593" y="0"/>
            <a:ext cx="3448403" cy="6858000"/>
          </a:xfrm>
          <a:solidFill>
            <a:srgbClr val="4D38F5"/>
          </a:solidFill>
        </p:spPr>
        <p:txBody>
          <a:bodyPr anchorCtr="1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10DD684-EE8E-0CA3-E4DC-B4C7F10204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7" y="2110399"/>
            <a:ext cx="7102667" cy="358307"/>
          </a:xfrm>
        </p:spPr>
        <p:txBody>
          <a:bodyPr lIns="0" tIns="0" rIns="0" bIns="0"/>
          <a:lstStyle>
            <a:lvl1pPr>
              <a:defRPr sz="2400" b="0" spc="100"/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66E126C7-5DBF-B41D-367D-59C5D028B7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7" y="596344"/>
            <a:ext cx="7102667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08E7C52-7C7F-5CC2-BFC8-40620FA658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930012"/>
            <a:ext cx="7102656" cy="3331643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ECB054AF-D66E-D2A4-6EE1-76EE6EFDABA2}"/>
              </a:ext>
            </a:extLst>
          </p:cNvPr>
          <p:cNvSpPr txBox="1"/>
          <p:nvPr/>
        </p:nvSpPr>
        <p:spPr>
          <a:xfrm>
            <a:off x="8867023" y="-736191"/>
            <a:ext cx="2949845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Images for this placeholder are in the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Small Crop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 folder</a:t>
            </a:r>
          </a:p>
        </p:txBody>
      </p:sp>
      <p:sp>
        <p:nvSpPr>
          <p:cNvPr id="7" name="Triangle 2">
            <a:extLst>
              <a:ext uri="{FF2B5EF4-FFF2-40B4-BE49-F238E27FC236}">
                <a16:creationId xmlns:a16="http://schemas.microsoft.com/office/drawing/2014/main" id="{9175B5CE-D104-874A-0211-C027691CB68B}"/>
              </a:ext>
            </a:extLst>
          </p:cNvPr>
          <p:cNvSpPr/>
          <p:nvPr/>
        </p:nvSpPr>
        <p:spPr>
          <a:xfrm rot="10799991">
            <a:off x="9982175" y="-198707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1028610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a 2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6B09B166-02B2-FBA1-3CD3-C220DA15ECE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616128C1-F183-2BC5-1201-D1E14FBB2CE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1080"/>
            <a:ext cx="398682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48C349-AC78-56C8-D35F-932B66F11D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2251080"/>
            <a:ext cx="3986829" cy="358307"/>
          </a:xfrm>
        </p:spPr>
        <p:txBody>
          <a:bodyPr lIns="0" tIns="0" rIns="0" bIns="0" anchor="b"/>
          <a:lstStyle>
            <a:lvl1pPr>
              <a:defRPr sz="240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D5531722-10D1-E6A8-CE74-12F4E3E05598}"/>
              </a:ext>
            </a:extLst>
          </p:cNvPr>
          <p:cNvSpPr txBox="1"/>
          <p:nvPr/>
        </p:nvSpPr>
        <p:spPr>
          <a:xfrm>
            <a:off x="9941668" y="5000022"/>
            <a:ext cx="18473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7AFAD14-FD98-0FC2-BF8D-8E076FA156C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DD7FC2C-C609-B1C3-7371-8ABFA0C484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</p:spTree>
    <p:extLst>
      <p:ext uri="{BB962C8B-B14F-4D97-AF65-F5344CB8AC3E}">
        <p14:creationId xmlns:p14="http://schemas.microsoft.com/office/powerpoint/2010/main" val="3684339508"/>
      </p:ext>
    </p:extLst>
  </p:cSld>
  <p:clrMapOvr>
    <a:masterClrMapping/>
  </p:clrMapOvr>
  <p:hf sldNum="0" hdr="0" ftr="0" dt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b 2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7B8D4C9-56DE-E36D-06BB-B1974EAC84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07B165F7-5979-2D9E-C6E1-B7D8739B7062}"/>
              </a:ext>
            </a:extLst>
          </p:cNvPr>
          <p:cNvSpPr txBox="1"/>
          <p:nvPr/>
        </p:nvSpPr>
        <p:spPr>
          <a:xfrm>
            <a:off x="9941668" y="5000022"/>
            <a:ext cx="184731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000000"/>
              </a:solidFill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AB3926DD-1FCF-94E0-25CC-7412539DA60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7999" y="2251080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F4FCFE33-BAC0-B326-D7EE-41A8AD09FAF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370689" y="2251080"/>
            <a:ext cx="448348" cy="358307"/>
          </a:xfrm>
        </p:spPr>
        <p:txBody>
          <a:bodyPr/>
          <a:lstStyle>
            <a:lvl1pPr>
              <a:defRPr sz="1100">
                <a:latin typeface="Outfit" pitchFamily="2"/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5999B95-AB89-B7F8-2E70-82890A4363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74771" y="2251080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80E697F-3C09-A56A-AADB-86AC42298F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997061" y="2252177"/>
            <a:ext cx="4346536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209AB38-A2C2-1D33-466B-0457D6BB7B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37A086F-EBEF-A3A9-B67D-D3462BDF8B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50288" y="3070693"/>
            <a:ext cx="499330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0978B57-ADF9-5581-FD03-DA608467013A}"/>
              </a:ext>
            </a:extLst>
          </p:cNvPr>
          <p:cNvSpPr txBox="1"/>
          <p:nvPr/>
        </p:nvSpPr>
        <p:spPr>
          <a:xfrm>
            <a:off x="-1944204" y="1961955"/>
            <a:ext cx="1725151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1" name="Triangle 4">
            <a:extLst>
              <a:ext uri="{FF2B5EF4-FFF2-40B4-BE49-F238E27FC236}">
                <a16:creationId xmlns:a16="http://schemas.microsoft.com/office/drawing/2014/main" id="{4115AF29-4AFB-7EF1-0EC9-275F76B68C70}"/>
              </a:ext>
            </a:extLst>
          </p:cNvPr>
          <p:cNvSpPr/>
          <p:nvPr/>
        </p:nvSpPr>
        <p:spPr>
          <a:xfrm rot="5400013">
            <a:off x="-499303" y="2370550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0400190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a 3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41C285E9-796D-E887-C7A5-AD659F4CD0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8E5913F-AF2C-0A30-048B-00860E0C8AE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1080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7C4D3-8C0E-3548-6F13-A6F79382F7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9" y="2251080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5AB36DC-67C6-EF08-BCF8-4D8912CF25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60" y="2251080"/>
            <a:ext cx="32087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2C1A8C2-9139-F0C0-D950-243D0F6822A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A19B289-A8E6-888E-AFBA-97FE8A2F44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9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0F94067-05EB-ED4D-EAB9-9F4BF9076A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55260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</p:spTree>
    <p:extLst>
      <p:ext uri="{BB962C8B-B14F-4D97-AF65-F5344CB8AC3E}">
        <p14:creationId xmlns:p14="http://schemas.microsoft.com/office/powerpoint/2010/main" val="192627119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b 3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C2113C0E-A735-805D-FF41-97D93CB78FB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8000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4ECDA1F2-5D0E-7F7B-65D1-2A7869BF733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81429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8CAF66A6-FE5D-802D-14A0-076F00734E2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34861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Google Shape;268;p37">
            <a:extLst>
              <a:ext uri="{FF2B5EF4-FFF2-40B4-BE49-F238E27FC236}">
                <a16:creationId xmlns:a16="http://schemas.microsoft.com/office/drawing/2014/main" id="{72269442-32F8-0887-4435-C6416A9AE1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98134812-A9CD-B7D2-01BF-9F957C62F0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17357" y="2251080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626BD80-CEC4-F2BA-7F06-78B27B281E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70789" y="2239375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81A60D2-DB4C-C0D4-D65E-47139A49E4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624219" y="2239375"/>
            <a:ext cx="271937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2E9B13A-9441-B6AB-DB54-8ABEA51B38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02DFB6F-DF72-A839-65D1-1F56B24746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81429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BA68DBA-F9F8-7D8D-05A2-97DAD37F12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34860" y="3070693"/>
            <a:ext cx="320873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1AAB96A9-738B-5B3B-3CBB-7AF6C37158EF}"/>
              </a:ext>
            </a:extLst>
          </p:cNvPr>
          <p:cNvSpPr txBox="1"/>
          <p:nvPr/>
        </p:nvSpPr>
        <p:spPr>
          <a:xfrm>
            <a:off x="-1944204" y="1961955"/>
            <a:ext cx="1725151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763B22BE-8387-7A2E-5797-6A04E251BDED}"/>
              </a:ext>
            </a:extLst>
          </p:cNvPr>
          <p:cNvSpPr/>
          <p:nvPr/>
        </p:nvSpPr>
        <p:spPr>
          <a:xfrm rot="5400013">
            <a:off x="-499303" y="2370550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003726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c 3 Columns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ED2E705A-4CEE-D365-F0F0-E2909232F0DE}"/>
              </a:ext>
            </a:extLst>
          </p:cNvPr>
          <p:cNvSpPr/>
          <p:nvPr/>
        </p:nvSpPr>
        <p:spPr>
          <a:xfrm>
            <a:off x="744743" y="1995201"/>
            <a:ext cx="3317452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D32672FF-0ABA-AEDB-9947-170F4634C35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75975" y="2266579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Google Shape;268;p37">
            <a:extLst>
              <a:ext uri="{FF2B5EF4-FFF2-40B4-BE49-F238E27FC236}">
                <a16:creationId xmlns:a16="http://schemas.microsoft.com/office/drawing/2014/main" id="{4D3010B9-6FAA-B435-18C8-8E1BEBE72A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3E586F4-98AC-BB6A-B61A-F570E5D745C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5333" y="2266579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08D1896-B700-893B-D7C8-0FD9F0B72EC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5975" y="3086193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CA78AAF-314A-EEF3-0566-6CAE78439179}"/>
              </a:ext>
            </a:extLst>
          </p:cNvPr>
          <p:cNvSpPr/>
          <p:nvPr/>
        </p:nvSpPr>
        <p:spPr>
          <a:xfrm>
            <a:off x="4393427" y="1995201"/>
            <a:ext cx="3317452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8" name="Picture Placeholder 22">
            <a:extLst>
              <a:ext uri="{FF2B5EF4-FFF2-40B4-BE49-F238E27FC236}">
                <a16:creationId xmlns:a16="http://schemas.microsoft.com/office/drawing/2014/main" id="{C2323E87-6E26-3DC0-317C-C98070BA8B0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724660" y="2266579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4CEDF88-6600-971B-43A6-8BF79A0DD3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14019" y="2266579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BA32D978-5CDE-EC19-D5C1-5596C1D02F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24659" y="3086193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1" name="Rounded Rectangle 11">
            <a:extLst>
              <a:ext uri="{FF2B5EF4-FFF2-40B4-BE49-F238E27FC236}">
                <a16:creationId xmlns:a16="http://schemas.microsoft.com/office/drawing/2014/main" id="{A0FEBC00-66CD-9FA6-7B6B-914C8C559BB5}"/>
              </a:ext>
            </a:extLst>
          </p:cNvPr>
          <p:cNvSpPr/>
          <p:nvPr/>
        </p:nvSpPr>
        <p:spPr>
          <a:xfrm>
            <a:off x="8042121" y="1995201"/>
            <a:ext cx="3317452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2" name="Picture Placeholder 22">
            <a:extLst>
              <a:ext uri="{FF2B5EF4-FFF2-40B4-BE49-F238E27FC236}">
                <a16:creationId xmlns:a16="http://schemas.microsoft.com/office/drawing/2014/main" id="{71E39BE5-4CE3-1DFB-39FB-3858012C85F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73353" y="2266579"/>
            <a:ext cx="348523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88713E6-86C9-14E2-79F6-B3D211D99F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62712" y="2266579"/>
            <a:ext cx="2229288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02D2A2C3-CEFF-8D82-1FC7-758E969F77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73352" y="3086193"/>
            <a:ext cx="2691600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3BB56919-6200-F351-AA2A-45EFE4B0E0EB}"/>
              </a:ext>
            </a:extLst>
          </p:cNvPr>
          <p:cNvSpPr txBox="1"/>
          <p:nvPr/>
        </p:nvSpPr>
        <p:spPr>
          <a:xfrm>
            <a:off x="-1944204" y="1961955"/>
            <a:ext cx="1725151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2EBA6FAD-D86D-8850-C9D1-6ADA98B119C5}"/>
              </a:ext>
            </a:extLst>
          </p:cNvPr>
          <p:cNvSpPr/>
          <p:nvPr/>
        </p:nvSpPr>
        <p:spPr>
          <a:xfrm rot="5400013">
            <a:off x="-499303" y="2370550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90567200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a 4 Column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3D7E987E-4D40-E097-3AE7-27BA76B312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E8C466C-2351-FC65-11A7-B863AB53CC5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7" y="2251080"/>
            <a:ext cx="2367675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E8181-0242-4B20-EA75-1EB8057317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13" y="2251080"/>
            <a:ext cx="2367675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2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4A78FE1-5FA1-9CAE-1BED-915A3868D1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18" y="2251080"/>
            <a:ext cx="2367675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3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CD1A257-851A-C412-106F-A1120F5616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2224983"/>
            <a:ext cx="2367675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subtitle 4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2F7D649-5A9A-8BDD-A897-455250F1ED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F89E7AC-36DA-A4B1-613B-0A3C52A8D6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1048849-509E-9A8C-AE2B-3D7406EB16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20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41300FE-8200-38F2-ACBE-C481E043CD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</p:spTree>
    <p:extLst>
      <p:ext uri="{BB962C8B-B14F-4D97-AF65-F5344CB8AC3E}">
        <p14:creationId xmlns:p14="http://schemas.microsoft.com/office/powerpoint/2010/main" val="28172915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b 4 column With icon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2">
            <a:extLst>
              <a:ext uri="{FF2B5EF4-FFF2-40B4-BE49-F238E27FC236}">
                <a16:creationId xmlns:a16="http://schemas.microsoft.com/office/drawing/2014/main" id="{CFB8CFF5-D430-7405-A0C4-5E6BD4223B4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28000" y="2251080"/>
            <a:ext cx="368905" cy="358307"/>
          </a:xfrm>
        </p:spPr>
        <p:txBody>
          <a:bodyPr lIns="0" rIns="0">
            <a:no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" name="Picture Placeholder 22">
            <a:extLst>
              <a:ext uri="{FF2B5EF4-FFF2-40B4-BE49-F238E27FC236}">
                <a16:creationId xmlns:a16="http://schemas.microsoft.com/office/drawing/2014/main" id="{B8DB463E-0891-9732-35CA-8DCDBB1FDFF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536214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Picture Placeholder 22">
            <a:extLst>
              <a:ext uri="{FF2B5EF4-FFF2-40B4-BE49-F238E27FC236}">
                <a16:creationId xmlns:a16="http://schemas.microsoft.com/office/drawing/2014/main" id="{66BFD828-7AA1-48EB-D1FE-F7BF28BE553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243113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5" name="Picture Placeholder 22">
            <a:extLst>
              <a:ext uri="{FF2B5EF4-FFF2-40B4-BE49-F238E27FC236}">
                <a16:creationId xmlns:a16="http://schemas.microsoft.com/office/drawing/2014/main" id="{A39EED5E-BC72-DD62-7559-07C8F7AF452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52626" y="2251080"/>
            <a:ext cx="368905" cy="358307"/>
          </a:xfrm>
        </p:spPr>
        <p:txBody>
          <a:bodyPr lIns="0" rIns="0"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6" name="Google Shape;268;p37">
            <a:extLst>
              <a:ext uri="{FF2B5EF4-FFF2-40B4-BE49-F238E27FC236}">
                <a16:creationId xmlns:a16="http://schemas.microsoft.com/office/drawing/2014/main" id="{85F4FB2B-535D-FF3D-EF7F-6DE938D6AD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996DFC2-1ED7-CD5F-AFCE-EFF528645A6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2191994-4E0B-CE0A-BF5F-1813D9B197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6204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2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8871EC2-2E02-8F27-6426-E3850D3449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44420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3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710E8F6-F097-FCC5-B6D9-5E9BAC06CB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52625" y="3070693"/>
            <a:ext cx="2367683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4 here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4257427A-A9E6-1776-74E7-8CF7FB8E710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05242" y="2251080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1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D60173E-9335-2552-508E-7951FD0892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12150" y="2251080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2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C9C94C9-E583-C4E8-21D4-2B19356E78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21654" y="2251080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3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96A022B-314B-A527-91D1-1517905389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29870" y="2251080"/>
            <a:ext cx="1890439" cy="358307"/>
          </a:xfrm>
        </p:spPr>
        <p:txBody>
          <a:bodyPr lIns="0" tIns="0" rIns="0" bIns="0" anchor="b"/>
          <a:lstStyle>
            <a:lvl1pPr>
              <a:defRPr sz="2400" b="0" spc="100"/>
            </a:lvl1pPr>
          </a:lstStyle>
          <a:p>
            <a:pPr lvl="0"/>
            <a:r>
              <a:rPr lang="en-US"/>
              <a:t>Add sub 4</a:t>
            </a:r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28398D6C-B8D8-451A-5B89-D56DA861D431}"/>
              </a:ext>
            </a:extLst>
          </p:cNvPr>
          <p:cNvSpPr txBox="1"/>
          <p:nvPr/>
        </p:nvSpPr>
        <p:spPr>
          <a:xfrm>
            <a:off x="-1944204" y="1961955"/>
            <a:ext cx="1725151" cy="95410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for this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placeholder are in 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the ‘</a:t>
            </a:r>
            <a:r>
              <a:rPr lang="en-US" sz="1400" b="1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Icons – Dark BG</a:t>
            </a: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’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folder</a:t>
            </a:r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D0A9F188-1637-36B0-39DB-80C22382ECEC}"/>
              </a:ext>
            </a:extLst>
          </p:cNvPr>
          <p:cNvSpPr/>
          <p:nvPr/>
        </p:nvSpPr>
        <p:spPr>
          <a:xfrm rot="5400013">
            <a:off x="-499303" y="2370550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9758013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c 4 column Icons and box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">
            <a:extLst>
              <a:ext uri="{FF2B5EF4-FFF2-40B4-BE49-F238E27FC236}">
                <a16:creationId xmlns:a16="http://schemas.microsoft.com/office/drawing/2014/main" id="{947D0267-D92E-8E37-A99D-66F091411C21}"/>
              </a:ext>
            </a:extLst>
          </p:cNvPr>
          <p:cNvSpPr/>
          <p:nvPr/>
        </p:nvSpPr>
        <p:spPr>
          <a:xfrm>
            <a:off x="827997" y="1975323"/>
            <a:ext cx="2417363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3" name="Google Shape;268;p37">
            <a:extLst>
              <a:ext uri="{FF2B5EF4-FFF2-40B4-BE49-F238E27FC236}">
                <a16:creationId xmlns:a16="http://schemas.microsoft.com/office/drawing/2014/main" id="{10760841-9784-C455-795D-57DCA7EB08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B633A-ED3C-6687-8260-87B7E6B22B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2246700"/>
            <a:ext cx="1762479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4D7C444-5741-4048-FB6A-DAA0DB69D5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59230" y="3066313"/>
            <a:ext cx="176247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63B59517-A37A-3C97-AACC-7A469C3F0330}"/>
              </a:ext>
            </a:extLst>
          </p:cNvPr>
          <p:cNvSpPr/>
          <p:nvPr/>
        </p:nvSpPr>
        <p:spPr>
          <a:xfrm>
            <a:off x="3472927" y="1975323"/>
            <a:ext cx="2417363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8033B75-F7FE-2111-3E46-D56B4E937D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70" y="2246700"/>
            <a:ext cx="1762479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4323F2D0-9058-5AF2-DCFB-8811A3C766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04170" y="3066313"/>
            <a:ext cx="176247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ACC3700A-1ECD-1BC5-5D6E-397E62D72C80}"/>
              </a:ext>
            </a:extLst>
          </p:cNvPr>
          <p:cNvSpPr/>
          <p:nvPr/>
        </p:nvSpPr>
        <p:spPr>
          <a:xfrm>
            <a:off x="6117865" y="1975323"/>
            <a:ext cx="2417363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C471D13-BFB5-6C03-1629-40FAF519F11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2246700"/>
            <a:ext cx="1762479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AC48E26-F507-67A5-C795-482EC85ED6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49098" y="3066313"/>
            <a:ext cx="176247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  <p:sp>
        <p:nvSpPr>
          <p:cNvPr id="12" name="Rounded Rectangle 12">
            <a:extLst>
              <a:ext uri="{FF2B5EF4-FFF2-40B4-BE49-F238E27FC236}">
                <a16:creationId xmlns:a16="http://schemas.microsoft.com/office/drawing/2014/main" id="{5BCE8338-2C9A-06E5-D745-481FF0A38A21}"/>
              </a:ext>
            </a:extLst>
          </p:cNvPr>
          <p:cNvSpPr/>
          <p:nvPr/>
        </p:nvSpPr>
        <p:spPr>
          <a:xfrm>
            <a:off x="8762795" y="1975323"/>
            <a:ext cx="2417363" cy="5132939"/>
          </a:xfrm>
          <a:custGeom>
            <a:avLst>
              <a:gd name="f0" fmla="val 1042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D32C7"/>
          </a:solidFill>
          <a:ln w="19046" cap="flat">
            <a:solidFill>
              <a:srgbClr val="00062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31A944D-6B52-9C91-A2E6-62C1AD8D52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9" y="2246700"/>
            <a:ext cx="1762479" cy="358307"/>
          </a:xfrm>
        </p:spPr>
        <p:txBody>
          <a:bodyPr lIns="0" tIns="0" rIns="0" bIns="0" anchor="b">
            <a:noAutofit/>
          </a:bodyPr>
          <a:lstStyle>
            <a:lvl1pPr>
              <a:defRPr sz="1800" b="0" spc="100"/>
            </a:lvl1pPr>
          </a:lstStyle>
          <a:p>
            <a:pPr lvl="0"/>
            <a:r>
              <a:rPr lang="en-US"/>
              <a:t>Add title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8F6B986-752B-0750-0B97-06524CF374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94029" y="3066313"/>
            <a:ext cx="1762479" cy="2950969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1 here</a:t>
            </a:r>
          </a:p>
        </p:txBody>
      </p:sp>
    </p:spTree>
    <p:extLst>
      <p:ext uri="{BB962C8B-B14F-4D97-AF65-F5344CB8AC3E}">
        <p14:creationId xmlns:p14="http://schemas.microsoft.com/office/powerpoint/2010/main" val="428990901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a Glossary and appendix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7C0B2274-078A-735F-937A-2C55C74261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7" y="596344"/>
            <a:ext cx="10250315" cy="1061005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C95F7D0-EF8D-13B5-DB01-E552AD849B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8000" y="2186605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DAEED-9644-7878-C446-406A61B0FDF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79328" y="2186605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26EFEAD-5F84-7D0E-6675-A474B86628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30665" y="2186605"/>
            <a:ext cx="3147657" cy="4075041"/>
          </a:xfrm>
        </p:spPr>
        <p:txBody>
          <a:bodyPr lIns="0" tIns="0" rIns="0" bIns="0"/>
          <a:lstStyle>
            <a:lvl1pPr>
              <a:lnSpc>
                <a:spcPts val="1820"/>
              </a:lnSpc>
              <a:spcBef>
                <a:spcPts val="0"/>
              </a:spcBef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</p:spTree>
    <p:extLst>
      <p:ext uri="{BB962C8B-B14F-4D97-AF65-F5344CB8AC3E}">
        <p14:creationId xmlns:p14="http://schemas.microsoft.com/office/powerpoint/2010/main" val="361818673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a Resources and sources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67CF54B0-F5C2-8057-7BD2-9E78D8CB3D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251080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1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7A27FC3-A718-1D35-1D72-C3AFBECAF2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7999" y="2878055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1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3D171-36BD-EA75-920A-8CFA044F4C2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9996" y="3821762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9A8FA14-8E1D-FE96-1C9E-56B4BE691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99" y="3821763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08488395-67EF-7F6C-BD00-ED3840198C9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31458" y="3821762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05B5F87E-4C36-6929-4193-B2D93292B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459" y="3821763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5DBE3F5-A214-4C49-6E51-DF84FB55B3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82918" y="3821762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4E58FC13-0D35-D2BB-A3DA-4AD9023AB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929" y="3821763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945CC28-71B1-6FED-0C95-F67DC3B9CE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34378" y="3821762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D7679931-B108-C1F9-9AC8-297FC680D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390" y="3821763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95883277-8E60-EFAB-E301-8A171C8E83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6322" y="5986175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3" name="Picture 13">
            <a:extLst>
              <a:ext uri="{FF2B5EF4-FFF2-40B4-BE49-F238E27FC236}">
                <a16:creationId xmlns:a16="http://schemas.microsoft.com/office/drawing/2014/main" id="{032906CC-97BA-E1CB-8314-1DC5B7C8C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23" y="5986175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4811DEB-4EEC-07E0-EEE7-4F704D4E0B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77782" y="5986175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5" name="Picture 15">
            <a:extLst>
              <a:ext uri="{FF2B5EF4-FFF2-40B4-BE49-F238E27FC236}">
                <a16:creationId xmlns:a16="http://schemas.microsoft.com/office/drawing/2014/main" id="{21FE6BEB-7BA4-C76F-9002-4ADBC5172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793" y="5986175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0CD59FA2-C424-B3BE-6213-26ABE3CF8D5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29242" y="5986175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7" name="Picture 17">
            <a:extLst>
              <a:ext uri="{FF2B5EF4-FFF2-40B4-BE49-F238E27FC236}">
                <a16:creationId xmlns:a16="http://schemas.microsoft.com/office/drawing/2014/main" id="{F52ED4B7-0C41-7C6A-E8A4-615D0086B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254" y="5986175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8B238B32-433F-B5DA-7125-BAC784DBA5D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480703" y="5986175"/>
            <a:ext cx="1708319" cy="182523"/>
          </a:xfrm>
        </p:spPr>
        <p:txBody>
          <a:bodyPr lIns="0" tIns="0" rIns="0" bIns="0"/>
          <a:lstStyle>
            <a:lvl1pPr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Link name</a:t>
            </a:r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89AFCA20-541D-157D-3979-C19440321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715" y="5986175"/>
            <a:ext cx="192636" cy="1926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0" name="Google Shape;268;p37">
            <a:extLst>
              <a:ext uri="{FF2B5EF4-FFF2-40B4-BE49-F238E27FC236}">
                <a16:creationId xmlns:a16="http://schemas.microsoft.com/office/drawing/2014/main" id="{0A4E47F8-FEFA-B655-6204-C47DCFD9E6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7999" y="1079997"/>
            <a:ext cx="10515600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resources title here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F472A9AA-BC7D-4B6D-07FF-F4CEFF7AAA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93" y="2251080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2 here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D51E1E63-3FEB-B199-7CF2-9EAD8CBB885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3" y="2251080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3 here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3D39F043-FB94-05C9-C99F-A43A1E8610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90" y="2251080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4 here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95B42559-8B24-0977-D29E-4FC5F3A630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5" y="4416333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5 here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6A5D5F98-7844-BD1C-2237-36A7F7C2DE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5" y="4421115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6 here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0B753E1-D2D7-E278-17F0-4EEC9AF568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54" y="4421115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7 here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9A5363D3-241C-A01A-65B1-933351E1C8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16" y="4421115"/>
            <a:ext cx="2006641" cy="358307"/>
          </a:xfrm>
        </p:spPr>
        <p:txBody>
          <a:bodyPr lIns="0" tIns="0" rIns="0" bIns="0" anchor="b"/>
          <a:lstStyle>
            <a:lvl1pPr>
              <a:defRPr sz="2400" spc="31"/>
            </a:lvl1pPr>
          </a:lstStyle>
          <a:p>
            <a:pPr lvl="0"/>
            <a:r>
              <a:rPr lang="en-US"/>
              <a:t>Item 8 here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00BEE1C6-3E00-E18E-9115-4BF7CBC790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5" y="2878055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2 here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2ECCFED9-0795-72B3-4553-3A8EBEE2B1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4093" y="2878055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3 here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4B781250-0BB4-585B-7F2A-BAF35885C3C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82390" y="2878055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4 here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5E435E7C-378E-6B89-E9A1-B6A3551452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4325" y="5042467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5 here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C368121-6AAD-B5E0-7229-FFAB246368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25785" y="5042467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6 here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F88DF0F8-1A5D-A00D-F182-6AE5B4406A4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77245" y="5042467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7 here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E3AD66D3-066C-6E9A-6E3B-55F759370BC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128706" y="5042467"/>
            <a:ext cx="2006641" cy="675047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Short Description 8 here</a:t>
            </a:r>
          </a:p>
        </p:txBody>
      </p:sp>
      <p:sp>
        <p:nvSpPr>
          <p:cNvPr id="35" name="TextBox 1">
            <a:extLst>
              <a:ext uri="{FF2B5EF4-FFF2-40B4-BE49-F238E27FC236}">
                <a16:creationId xmlns:a16="http://schemas.microsoft.com/office/drawing/2014/main" id="{AC426973-1D4C-5A21-A9FE-F9ADFCD4DE06}"/>
              </a:ext>
            </a:extLst>
          </p:cNvPr>
          <p:cNvSpPr txBox="1"/>
          <p:nvPr/>
        </p:nvSpPr>
        <p:spPr>
          <a:xfrm>
            <a:off x="-2295262" y="3710590"/>
            <a:ext cx="2076209" cy="52322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To add a link:</a:t>
            </a:r>
            <a:b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</a:br>
            <a:r>
              <a:rPr lang="en-US" sz="1400" b="0" i="0" u="none" strike="noStrike" kern="0" cap="none" spc="0" baseline="0">
                <a:solidFill>
                  <a:srgbClr val="FF0000"/>
                </a:solidFill>
                <a:uFillTx/>
                <a:latin typeface="Figtree" pitchFamily="2"/>
                <a:ea typeface="Arial"/>
                <a:cs typeface="Arial"/>
              </a:rPr>
              <a:t>‘Insert’ tab &gt; ‘Link’ Button</a:t>
            </a:r>
          </a:p>
        </p:txBody>
      </p:sp>
      <p:sp>
        <p:nvSpPr>
          <p:cNvPr id="36" name="Triangle 35">
            <a:extLst>
              <a:ext uri="{FF2B5EF4-FFF2-40B4-BE49-F238E27FC236}">
                <a16:creationId xmlns:a16="http://schemas.microsoft.com/office/drawing/2014/main" id="{0CDCE659-E181-1A71-A9C4-8E4C89E9A915}"/>
              </a:ext>
            </a:extLst>
          </p:cNvPr>
          <p:cNvSpPr/>
          <p:nvPr/>
        </p:nvSpPr>
        <p:spPr>
          <a:xfrm rot="5400013">
            <a:off x="-499303" y="3881478"/>
            <a:ext cx="719532" cy="126937"/>
          </a:xfrm>
          <a:custGeom>
            <a:avLst>
              <a:gd name="f8" fmla="val 5000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50000"/>
              <a:gd name="f9" fmla="+- 0 0 -360"/>
              <a:gd name="f10" fmla="+- 0 0 -270"/>
              <a:gd name="f11" fmla="+- 0 0 -180"/>
              <a:gd name="f12" fmla="+- 0 0 -9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*/ f16 f37 1"/>
              <a:gd name="f43" fmla="+- f41 0 f16"/>
              <a:gd name="f44" fmla="+- f40 0 f16"/>
              <a:gd name="f45" fmla="*/ f41 f37 1"/>
              <a:gd name="f46" fmla="*/ f40 f37 1"/>
              <a:gd name="f47" fmla="*/ f43 1 2"/>
              <a:gd name="f48" fmla="*/ f44 1 2"/>
              <a:gd name="f49" fmla="*/ f44 f17 1"/>
              <a:gd name="f50" fmla="+- f16 f47 0"/>
              <a:gd name="f51" fmla="*/ f49 1 200000"/>
              <a:gd name="f52" fmla="*/ f49 1 100000"/>
              <a:gd name="f53" fmla="+- f51 f48 0"/>
              <a:gd name="f54" fmla="*/ f51 f37 1"/>
              <a:gd name="f55" fmla="*/ f50 f37 1"/>
              <a:gd name="f56" fmla="*/ f52 f37 1"/>
              <a:gd name="f57" fmla="*/ f5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56" y="f42"/>
              </a:cxn>
              <a:cxn ang="f34">
                <a:pos x="f54" y="f55"/>
              </a:cxn>
              <a:cxn ang="f35">
                <a:pos x="f42" y="f45"/>
              </a:cxn>
              <a:cxn ang="f35">
                <a:pos x="f56" y="f45"/>
              </a:cxn>
              <a:cxn ang="f35">
                <a:pos x="f46" y="f45"/>
              </a:cxn>
              <a:cxn ang="f36">
                <a:pos x="f57" y="f55"/>
              </a:cxn>
            </a:cxnLst>
            <a:rect l="f54" t="f55" r="f57" b="f45"/>
            <a:pathLst>
              <a:path>
                <a:moveTo>
                  <a:pt x="f42" y="f45"/>
                </a:moveTo>
                <a:lnTo>
                  <a:pt x="f56" y="f42"/>
                </a:lnTo>
                <a:lnTo>
                  <a:pt x="f46" y="f45"/>
                </a:lnTo>
                <a:close/>
              </a:path>
            </a:pathLst>
          </a:custGeom>
          <a:solidFill>
            <a:srgbClr val="FF0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0" cap="none" spc="0" baseline="0">
              <a:solidFill>
                <a:srgbClr val="F8F8F8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634267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a End pag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68;p37">
            <a:extLst>
              <a:ext uri="{FF2B5EF4-FFF2-40B4-BE49-F238E27FC236}">
                <a16:creationId xmlns:a16="http://schemas.microsoft.com/office/drawing/2014/main" id="{BC97DFD7-6426-7F6C-1567-1015C60EB3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05697" y="1120359"/>
            <a:ext cx="4143009" cy="577352"/>
          </a:xfrm>
        </p:spPr>
        <p:txBody>
          <a:bodyPr lIns="0" tIns="0" rIns="0" bIns="0" anchor="b">
            <a:noAutofit/>
          </a:bodyPr>
          <a:lstStyle>
            <a:lvl1pPr>
              <a:defRPr sz="3600" spc="100">
                <a:ea typeface="Figtree" pitchFamily="2"/>
                <a:cs typeface="Arial"/>
              </a:defRPr>
            </a:lvl1pPr>
          </a:lstStyle>
          <a:p>
            <a:pPr lvl="0"/>
            <a:r>
              <a:rPr lang="en-US"/>
              <a:t>Add title here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98251A4-6E41-13C2-DF5D-5C1E2A34C5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05697" y="2118545"/>
            <a:ext cx="4143009" cy="1541312"/>
          </a:xfrm>
        </p:spPr>
        <p:txBody>
          <a:bodyPr lIns="0" tIns="0" rIns="0" bIns="0"/>
          <a:lstStyle>
            <a:lvl1pPr>
              <a:lnSpc>
                <a:spcPts val="1820"/>
              </a:lnSpc>
              <a:defRPr sz="1600" b="0" spc="31">
                <a:latin typeface="Figtree" pitchFamily="2"/>
              </a:defRPr>
            </a:lvl1pPr>
          </a:lstStyle>
          <a:p>
            <a:pPr lvl="0"/>
            <a:r>
              <a:rPr lang="en-US"/>
              <a:t>Add body text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33D347D-A137-FAEE-A974-D139A4651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225" y="3929854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B4297456-6C8E-4ADA-89FE-10CB2621D4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697" y="4509154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52656C9E-E6FC-4479-A722-4B354D562C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97" y="3932103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7">
            <a:hlinkClick r:id="rId6"/>
            <a:extLst>
              <a:ext uri="{FF2B5EF4-FFF2-40B4-BE49-F238E27FC236}">
                <a16:creationId xmlns:a16="http://schemas.microsoft.com/office/drawing/2014/main" id="{D5025C55-D135-DBC3-D651-42ECA33167EB}"/>
              </a:ext>
            </a:extLst>
          </p:cNvPr>
          <p:cNvSpPr txBox="1"/>
          <p:nvPr/>
        </p:nvSpPr>
        <p:spPr>
          <a:xfrm>
            <a:off x="1110494" y="3930622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info@retailenergycode.co.uk</a:t>
            </a:r>
            <a:endParaRPr lang="en-US" sz="14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8" name="TextBox 8">
            <a:hlinkClick r:id="rId7"/>
            <a:extLst>
              <a:ext uri="{FF2B5EF4-FFF2-40B4-BE49-F238E27FC236}">
                <a16:creationId xmlns:a16="http://schemas.microsoft.com/office/drawing/2014/main" id="{3FFA9B4A-F1CA-AE73-3F20-7047C4209366}"/>
              </a:ext>
            </a:extLst>
          </p:cNvPr>
          <p:cNvSpPr txBox="1"/>
          <p:nvPr/>
        </p:nvSpPr>
        <p:spPr>
          <a:xfrm>
            <a:off x="1110494" y="4488416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retailenergycode.co.uk</a:t>
            </a:r>
            <a:endParaRPr lang="en-US" sz="14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sp>
        <p:nvSpPr>
          <p:cNvPr id="9" name="TextBox 9">
            <a:hlinkClick r:id="rId8"/>
            <a:extLst>
              <a:ext uri="{FF2B5EF4-FFF2-40B4-BE49-F238E27FC236}">
                <a16:creationId xmlns:a16="http://schemas.microsoft.com/office/drawing/2014/main" id="{52316B25-5161-6389-D282-860408EA91B9}"/>
              </a:ext>
            </a:extLst>
          </p:cNvPr>
          <p:cNvSpPr txBox="1"/>
          <p:nvPr/>
        </p:nvSpPr>
        <p:spPr>
          <a:xfrm>
            <a:off x="4344031" y="3926801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Follow us on LinkedIn</a:t>
            </a:r>
            <a:endParaRPr lang="en-US" sz="14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  <p:pic>
        <p:nvPicPr>
          <p:cNvPr id="10" name="Picture 10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ECC63059-3C0E-BBFD-BF9E-B3EBEF54A7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3942" y="4999207"/>
            <a:ext cx="2042359" cy="35477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1" name="TextBox 11">
            <a:hlinkClick r:id="rId8"/>
            <a:extLst>
              <a:ext uri="{FF2B5EF4-FFF2-40B4-BE49-F238E27FC236}">
                <a16:creationId xmlns:a16="http://schemas.microsoft.com/office/drawing/2014/main" id="{8F5E6371-5C78-B5A2-4186-3FB15DA24649}"/>
              </a:ext>
            </a:extLst>
          </p:cNvPr>
          <p:cNvSpPr txBox="1"/>
          <p:nvPr/>
        </p:nvSpPr>
        <p:spPr>
          <a:xfrm>
            <a:off x="805697" y="5796170"/>
            <a:ext cx="10580604" cy="10156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Retail Energy Code Company © 2025</a:t>
            </a:r>
          </a:p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  <a:b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</a:br>
            <a:endParaRPr lang="en-US" sz="10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</a:rPr>
              <a:t> 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CBF8F86-9624-03E0-3198-B84D2D325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225" y="4491459"/>
            <a:ext cx="304796" cy="304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2">
            <a:hlinkClick r:id="rId8"/>
            <a:extLst>
              <a:ext uri="{FF2B5EF4-FFF2-40B4-BE49-F238E27FC236}">
                <a16:creationId xmlns:a16="http://schemas.microsoft.com/office/drawing/2014/main" id="{C37E2295-C946-8EA9-D6D1-CBDD2E37715F}"/>
              </a:ext>
            </a:extLst>
          </p:cNvPr>
          <p:cNvSpPr txBox="1"/>
          <p:nvPr/>
        </p:nvSpPr>
        <p:spPr>
          <a:xfrm>
            <a:off x="4344031" y="4488416"/>
            <a:ext cx="3062517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377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0" cap="none" spc="31" baseline="0">
                <a:solidFill>
                  <a:srgbClr val="F8F8F8"/>
                </a:solidFill>
                <a:uFillTx/>
                <a:latin typeface="Figtree" pitchFamily="2"/>
                <a:ea typeface="Arial"/>
                <a:cs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Join our Inside RECCo Newsletter</a:t>
            </a:r>
            <a:endParaRPr lang="en-US" sz="1400" b="0" i="0" u="none" strike="noStrike" kern="0" cap="none" spc="31" baseline="0">
              <a:solidFill>
                <a:srgbClr val="F8F8F8"/>
              </a:solidFill>
              <a:uFillTx/>
              <a:latin typeface="Figtree" pitchFamily="2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580264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96067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85874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CCoMaster"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75488" y="6446520"/>
            <a:ext cx="11247120" cy="0"/>
          </a:xfrm>
          <a:prstGeom prst="line">
            <a:avLst/>
          </a:prstGeom>
          <a:noFill/>
          <a:ln w="10160">
            <a:solidFill>
              <a:srgbClr val="D9DDE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6519672"/>
            <a:ext cx="2286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">
                <a:solidFill>
                  <a:srgbClr val="78787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CCS Solution Group</a:t>
            </a:r>
            <a:endParaRPr lang="en-US" sz="5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00">
                <a:solidFill>
                  <a:srgbClr val="787878"/>
                </a:solidFill>
                <a:latin typeface="Figtree"/>
                <a:ea typeface="Figtree"/>
                <a:cs typeface="Figtree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150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62.xml"/><Relationship Id="rId3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57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61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slideLayout" Target="../slideLayouts/slideLayout56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2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9.xml"/><Relationship Id="rId28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46.xml"/><Relationship Id="rId19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58.xml"/><Relationship Id="rId27" Type="http://schemas.openxmlformats.org/officeDocument/2006/relationships/slideLayout" Target="../slideLayouts/slideLayout6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90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9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1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3.xml"/><Relationship Id="rId21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17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2.xml"/><Relationship Id="rId16" Type="http://schemas.openxmlformats.org/officeDocument/2006/relationships/slideLayout" Target="../slideLayouts/slideLayout106.xml"/><Relationship Id="rId20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0.xml"/><Relationship Id="rId19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104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D27EB5C0-EF0A-4C65-8CD3-7ADB1DCDA0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A59A8698-7A10-07F2-B8B1-ED36785759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	Fifth level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8083DA5-1603-DFEA-E1D1-435A57589E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17" y="6687820"/>
            <a:ext cx="1005466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15" r:id="rId1"/>
    <p:sldLayoutId id="2147483672" r:id="rId2"/>
    <p:sldLayoutId id="2147484316" r:id="rId3"/>
    <p:sldLayoutId id="2147484317" r:id="rId4"/>
    <p:sldLayoutId id="2147483675" r:id="rId5"/>
    <p:sldLayoutId id="2147484318" r:id="rId6"/>
    <p:sldLayoutId id="2147483677" r:id="rId7"/>
    <p:sldLayoutId id="2147483678" r:id="rId8"/>
    <p:sldLayoutId id="2147483679" r:id="rId9"/>
    <p:sldLayoutId id="2147483680" r:id="rId10"/>
    <p:sldLayoutId id="2147484319" r:id="rId11"/>
    <p:sldLayoutId id="2147483671" r:id="rId12"/>
    <p:sldLayoutId id="2147484320" r:id="rId13"/>
    <p:sldLayoutId id="2147483673" r:id="rId14"/>
    <p:sldLayoutId id="2147483674" r:id="rId15"/>
    <p:sldLayoutId id="2147483683" r:id="rId16"/>
    <p:sldLayoutId id="2147483684" r:id="rId17"/>
    <p:sldLayoutId id="2147484322" r:id="rId18"/>
    <p:sldLayoutId id="2147483676" r:id="rId19"/>
    <p:sldLayoutId id="2147483686" r:id="rId20"/>
    <p:sldLayoutId id="2147483687" r:id="rId21"/>
    <p:sldLayoutId id="2147483688" r:id="rId22"/>
    <p:sldLayoutId id="2147483689" r:id="rId23"/>
    <p:sldLayoutId id="2147484340" r:id="rId24"/>
    <p:sldLayoutId id="2147483690" r:id="rId25"/>
    <p:sldLayoutId id="2147483681" r:id="rId26"/>
    <p:sldLayoutId id="2147483682" r:id="rId27"/>
    <p:sldLayoutId id="2147484354" r:id="rId28"/>
    <p:sldLayoutId id="2147484321" r:id="rId29"/>
    <p:sldLayoutId id="2147483691" r:id="rId30"/>
    <p:sldLayoutId id="2147483747" r:id="rId31"/>
    <p:sldLayoutId id="2147483748" r:id="rId32"/>
    <p:sldLayoutId id="2147483685" r:id="rId33"/>
    <p:sldLayoutId id="2147484353" r:id="rId34"/>
    <p:sldLayoutId id="2147484341" r:id="rId35"/>
    <p:sldLayoutId id="2147484358" r:id="rId3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1" i="0" u="none" strike="noStrike" kern="1200" cap="none" spc="0" baseline="0">
          <a:solidFill>
            <a:srgbClr val="201E2E"/>
          </a:solidFill>
          <a:uFillTx/>
          <a:latin typeface="Figtree" pitchFamily="2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en-US" sz="2800" b="1" i="0" u="none" strike="noStrike" kern="1200" cap="none" spc="0" baseline="0">
          <a:solidFill>
            <a:srgbClr val="201E2E"/>
          </a:solidFill>
          <a:uFillTx/>
          <a:latin typeface="Figtree SemiBold" pitchFamily="2"/>
        </a:defRPr>
      </a:lvl1pPr>
      <a:lvl2pPr marL="457200" marR="0" lvl="1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400" b="1" i="0" u="none" strike="noStrike" kern="1200" cap="none" spc="0" baseline="0">
          <a:solidFill>
            <a:srgbClr val="201E2E"/>
          </a:solidFill>
          <a:uFillTx/>
          <a:latin typeface="Figtree SemiBold" pitchFamily="2"/>
        </a:defRPr>
      </a:lvl2pPr>
      <a:lvl3pPr marL="914400" marR="0" lvl="2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000" b="0" i="0" u="none" strike="noStrike" kern="1200" cap="none" spc="0" baseline="0">
          <a:solidFill>
            <a:srgbClr val="201E2E"/>
          </a:solidFill>
          <a:uFillTx/>
          <a:latin typeface="Figtree" pitchFamily="2"/>
        </a:defRPr>
      </a:lvl3pPr>
      <a:lvl4pPr marL="137160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201E2E"/>
          </a:solidFill>
          <a:uFillTx/>
          <a:latin typeface="Figtree" pitchFamily="2"/>
        </a:defRPr>
      </a:lvl4pPr>
      <a:lvl5pPr marL="137160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201E2E"/>
          </a:solidFill>
          <a:uFillTx/>
          <a:latin typeface="Figtree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13485D-7445-4403-A547-FE39A35A8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0E595-E5B6-478A-88E5-E5D3484FD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C492D-9966-43F4-A2BA-64B5FC51FD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BEC9A-147B-4F04-BC34-F484603F7695}" type="datetimeFigureOut">
              <a:rPr lang="en-GB" smtClean="0"/>
              <a:t>12/08/2026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D9D25-B957-495B-B0BC-47D4F7401E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0FC52-A642-4C6A-BBA9-473A694D00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8EB67-8D96-495E-9886-44B882B023C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58083DA5-1603-DFEA-E1D1-435A57589E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17" y="6687820"/>
            <a:ext cx="1005466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226951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52" r:id="rId4"/>
    <p:sldLayoutId id="2147484253" r:id="rId5"/>
    <p:sldLayoutId id="2147484208" r:id="rId6"/>
    <p:sldLayoutId id="2147484209" r:id="rId7"/>
    <p:sldLayoutId id="2147484210" r:id="rId8"/>
    <p:sldLayoutId id="2147484211" r:id="rId9"/>
    <p:sldLayoutId id="2147484212" r:id="rId10"/>
    <p:sldLayoutId id="2147484213" r:id="rId11"/>
    <p:sldLayoutId id="2147484254" r:id="rId12"/>
    <p:sldLayoutId id="2147483887" r:id="rId13"/>
    <p:sldLayoutId id="2147483888" r:id="rId14"/>
    <p:sldLayoutId id="2147484215" r:id="rId15"/>
    <p:sldLayoutId id="2147484216" r:id="rId16"/>
    <p:sldLayoutId id="2147484217" r:id="rId17"/>
    <p:sldLayoutId id="2147484255" r:id="rId18"/>
    <p:sldLayoutId id="2147483955" r:id="rId19"/>
    <p:sldLayoutId id="2147483988" r:id="rId20"/>
    <p:sldLayoutId id="2147484282" r:id="rId21"/>
    <p:sldLayoutId id="2147484220" r:id="rId22"/>
    <p:sldLayoutId id="2147484284" r:id="rId23"/>
    <p:sldLayoutId id="2147484285" r:id="rId24"/>
    <p:sldLayoutId id="2147483989" r:id="rId25"/>
    <p:sldLayoutId id="2147484256" r:id="rId26"/>
    <p:sldLayoutId id="2147484222" r:id="rId27"/>
    <p:sldLayoutId id="2147484258" r:id="rId2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E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37AF5CEF-71E1-9BCA-F154-BE4BAA6264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6A5EC92-CB38-38AB-412E-134B344C96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	Fifth level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8083DA5-1603-DFEA-E1D1-435A57589E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17" y="6687820"/>
            <a:ext cx="1005466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4352" r:id="rId20"/>
    <p:sldLayoutId id="2147483668" r:id="rId21"/>
    <p:sldLayoutId id="2147483669" r:id="rId22"/>
    <p:sldLayoutId id="2147484261" r:id="rId23"/>
    <p:sldLayoutId id="2147484351" r:id="rId24"/>
    <p:sldLayoutId id="2147484355" r:id="rId25"/>
    <p:sldLayoutId id="2147484359" r:id="rId2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1" i="0" u="none" strike="noStrike" kern="1200" cap="none" spc="0" baseline="0">
          <a:solidFill>
            <a:srgbClr val="F8F8F8"/>
          </a:solidFill>
          <a:uFillTx/>
          <a:latin typeface="Figtree" pitchFamily="2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en-US" sz="2800" b="1" i="0" u="none" strike="noStrike" kern="1200" cap="none" spc="0" baseline="0">
          <a:solidFill>
            <a:srgbClr val="F8F8F8"/>
          </a:solidFill>
          <a:uFillTx/>
          <a:latin typeface="Figtree SemiBold" pitchFamily="2"/>
        </a:defRPr>
      </a:lvl1pPr>
      <a:lvl2pPr marL="457200" marR="0" lvl="1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400" b="1" i="0" u="none" strike="noStrike" kern="1200" cap="none" spc="0" baseline="0">
          <a:solidFill>
            <a:srgbClr val="F8F8F8"/>
          </a:solidFill>
          <a:uFillTx/>
          <a:latin typeface="Figtree SemiBold" pitchFamily="2"/>
        </a:defRPr>
      </a:lvl2pPr>
      <a:lvl3pPr marL="914400" marR="0" lvl="2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0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3pPr>
      <a:lvl4pPr marL="137160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4pPr>
      <a:lvl5pPr marL="1371600" marR="0" lvl="3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D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6">
            <a:extLst>
              <a:ext uri="{FF2B5EF4-FFF2-40B4-BE49-F238E27FC236}">
                <a16:creationId xmlns:a16="http://schemas.microsoft.com/office/drawing/2014/main" id="{C416F22E-5965-E8C8-FAB7-DF3A2A35FD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30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6A63B1F-196D-480A-94A1-1A005F1698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	Fifth level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8083DA5-1603-DFEA-E1D1-435A57589E29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17" y="6687820"/>
            <a:ext cx="1005466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This email/document and its contents have been classified as ‘Internal &amp; Partners’ by RECCo. This data should be handled in line with RECCo data handling requirements. If you have received this data in error, please advise the sender or author and delete the data.</a:t>
            </a:r>
          </a:p>
        </p:txBody>
      </p:sp>
    </p:spTree>
    <p:extLst>
      <p:ext uri="{BB962C8B-B14F-4D97-AF65-F5344CB8AC3E}">
        <p14:creationId xmlns:p14="http://schemas.microsoft.com/office/powerpoint/2010/main" val="261153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  <p:sldLayoutId id="2147484298" r:id="rId12"/>
    <p:sldLayoutId id="2147484299" r:id="rId13"/>
    <p:sldLayoutId id="2147484300" r:id="rId14"/>
    <p:sldLayoutId id="2147484301" r:id="rId15"/>
    <p:sldLayoutId id="2147484302" r:id="rId16"/>
    <p:sldLayoutId id="2147484303" r:id="rId17"/>
    <p:sldLayoutId id="2147484304" r:id="rId18"/>
    <p:sldLayoutId id="2147484305" r:id="rId19"/>
    <p:sldLayoutId id="2147484306" r:id="rId20"/>
    <p:sldLayoutId id="2147484307" r:id="rId21"/>
  </p:sldLayoutIdLst>
  <p:txStyles>
    <p:titleStyle>
      <a:lvl1pPr marL="0" marR="0" lvl="0" indent="0" algn="l" defTabSz="914377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1" i="0" u="none" strike="noStrike" kern="1200" cap="none" spc="0" baseline="0">
          <a:solidFill>
            <a:srgbClr val="F8F8F8"/>
          </a:solidFill>
          <a:uFillTx/>
          <a:latin typeface="Figtree" pitchFamily="2"/>
        </a:defRPr>
      </a:lvl1pPr>
    </p:titleStyle>
    <p:bodyStyle>
      <a:lvl1pPr marL="0" marR="0" lvl="0" indent="0" algn="l" defTabSz="914377" rtl="0" fontAlgn="auto" hangingPunct="1">
        <a:lnSpc>
          <a:spcPct val="90000"/>
        </a:lnSpc>
        <a:spcBef>
          <a:spcPts val="1000"/>
        </a:spcBef>
        <a:spcAft>
          <a:spcPts val="0"/>
        </a:spcAft>
        <a:buNone/>
        <a:tabLst/>
        <a:defRPr lang="en-US" sz="2800" b="1" i="0" u="none" strike="noStrike" kern="1200" cap="none" spc="0" baseline="0">
          <a:solidFill>
            <a:srgbClr val="F8F8F8"/>
          </a:solidFill>
          <a:uFillTx/>
          <a:latin typeface="Figtree SemiBold" pitchFamily="2"/>
        </a:defRPr>
      </a:lvl1pPr>
      <a:lvl2pPr marL="457189" marR="0" lvl="1" indent="0" algn="l" defTabSz="914377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400" b="1" i="0" u="none" strike="noStrike" kern="1200" cap="none" spc="0" baseline="0">
          <a:solidFill>
            <a:srgbClr val="F8F8F8"/>
          </a:solidFill>
          <a:uFillTx/>
          <a:latin typeface="Figtree SemiBold" pitchFamily="2"/>
        </a:defRPr>
      </a:lvl2pPr>
      <a:lvl3pPr marL="914377" marR="0" lvl="2" indent="0" algn="l" defTabSz="914377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20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3pPr>
      <a:lvl4pPr marL="1371566" marR="0" lvl="3" indent="0" algn="l" defTabSz="914377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4pPr>
      <a:lvl5pPr marL="1371566" marR="0" lvl="3" indent="0" algn="l" defTabSz="914377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800" b="0" i="0" u="none" strike="noStrike" kern="1200" cap="none" spc="0" baseline="0">
          <a:solidFill>
            <a:srgbClr val="F8F8F8"/>
          </a:solidFill>
          <a:uFillTx/>
          <a:latin typeface="Figtree" pitchFamily="2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600">
                <a:solidFill>
                  <a:srgbClr val="787878"/>
                </a:solidFill>
                <a:latin typeface="Figtree"/>
                <a:ea typeface="Figtree"/>
                <a:cs typeface="Figtree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33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1" r:id="rId1"/>
    <p:sldLayoutId id="2147484362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retailenergycode.co.uk/recco-appoints-raidiam-and-paypoint-as-trust-framework-partners-for-consumer-consent-solutio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mailto:consumerconsent@retailenergycode.co.uk" TargetMode="External"/><Relationship Id="rId1" Type="http://schemas.openxmlformats.org/officeDocument/2006/relationships/slideLayout" Target="../slideLayouts/slideLayout10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consumerconsent@retailenergycode.co.uk" TargetMode="External"/><Relationship Id="rId1" Type="http://schemas.openxmlformats.org/officeDocument/2006/relationships/slideLayout" Target="../slideLayouts/slideLayout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A9BEB-00CC-90E4-5154-6A8B19F022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6522" y="1504946"/>
            <a:ext cx="11424623" cy="3848096"/>
          </a:xfrm>
        </p:spPr>
        <p:txBody>
          <a:bodyPr/>
          <a:lstStyle/>
          <a:p>
            <a:r>
              <a:rPr lang="en-GB">
                <a:solidFill>
                  <a:srgbClr val="1EF395"/>
                </a:solidFill>
                <a:latin typeface="Playfair Display"/>
              </a:rPr>
              <a:t>Consumer Consent Solution</a:t>
            </a:r>
            <a:br>
              <a:rPr lang="en-GB">
                <a:latin typeface="Playfair Display" pitchFamily="2"/>
              </a:rPr>
            </a:br>
            <a:r>
              <a:rPr lang="en-GB">
                <a:latin typeface="Figtree ExtraBold"/>
              </a:rPr>
              <a:t> Solution Group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0F6016-B65A-439C-8962-FBC63CC1D19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2431" y="600925"/>
            <a:ext cx="3347133" cy="654198"/>
          </a:xfrm>
        </p:spPr>
        <p:txBody>
          <a:bodyPr lIns="0" tIns="0" rIns="0" bIns="0" anchorCtr="1"/>
          <a:lstStyle/>
          <a:p>
            <a:pPr lvl="0" algn="ctr">
              <a:lnSpc>
                <a:spcPts val="1820"/>
              </a:lnSpc>
            </a:pPr>
            <a:r>
              <a:rPr lang="en-GB" sz="1800" b="0" spc="30">
                <a:solidFill>
                  <a:srgbClr val="FFFFFF"/>
                </a:solidFill>
                <a:latin typeface="Figtree"/>
              </a:rPr>
              <a:t>12/08/26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107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272BB7C-5E86-9A9A-3DE0-B63A57CE4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0355543"/>
              </p:ext>
            </p:extLst>
          </p:nvPr>
        </p:nvGraphicFramePr>
        <p:xfrm>
          <a:off x="423065" y="1716933"/>
          <a:ext cx="6375924" cy="265067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93933">
                  <a:extLst>
                    <a:ext uri="{9D8B030D-6E8A-4147-A177-3AD203B41FA5}">
                      <a16:colId xmlns:a16="http://schemas.microsoft.com/office/drawing/2014/main" val="34687978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7961612"/>
                    </a:ext>
                  </a:extLst>
                </a:gridCol>
                <a:gridCol w="936071">
                  <a:extLst>
                    <a:ext uri="{9D8B030D-6E8A-4147-A177-3AD203B41FA5}">
                      <a16:colId xmlns:a16="http://schemas.microsoft.com/office/drawing/2014/main" val="1746149973"/>
                    </a:ext>
                  </a:extLst>
                </a:gridCol>
              </a:tblGrid>
              <a:tr h="494511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100" b="1" noProof="0">
                          <a:solidFill>
                            <a:srgbClr val="FFFFFF"/>
                          </a:solidFill>
                          <a:effectLst/>
                          <a:latin typeface="Figtree" panose="020B0604020202020204"/>
                        </a:rPr>
                        <a:t>Item</a:t>
                      </a:r>
                    </a:p>
                  </a:txBody>
                  <a:tcPr anchor="ctr">
                    <a:solidFill>
                      <a:srgbClr val="021E5E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100" b="1" noProof="0">
                          <a:solidFill>
                            <a:srgbClr val="FFFFFF"/>
                          </a:solidFill>
                          <a:effectLst/>
                          <a:latin typeface="Figtree" panose="020B0604020202020204"/>
                        </a:rPr>
                        <a:t>Lead</a:t>
                      </a:r>
                    </a:p>
                  </a:txBody>
                  <a:tcPr anchor="ctr">
                    <a:solidFill>
                      <a:srgbClr val="021E5E"/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100" b="1" noProof="0">
                          <a:solidFill>
                            <a:srgbClr val="FFFFFF"/>
                          </a:solidFill>
                          <a:effectLst/>
                          <a:latin typeface="Figtree" panose="020B0604020202020204"/>
                        </a:rPr>
                        <a:t>Approx </a:t>
                      </a:r>
                      <a:br>
                        <a:rPr lang="en-GB" sz="1100" b="1" noProof="0">
                          <a:solidFill>
                            <a:srgbClr val="FFFFFF"/>
                          </a:solidFill>
                          <a:effectLst/>
                          <a:latin typeface="Figtree" panose="020B0604020202020204"/>
                        </a:rPr>
                      </a:br>
                      <a:r>
                        <a:rPr lang="en-GB" sz="1100" b="1" noProof="0">
                          <a:solidFill>
                            <a:srgbClr val="FFFFFF"/>
                          </a:solidFill>
                          <a:effectLst/>
                          <a:latin typeface="Figtree" panose="020B0604020202020204"/>
                        </a:rPr>
                        <a:t>Timing</a:t>
                      </a:r>
                    </a:p>
                  </a:txBody>
                  <a:tcPr anchor="ctr">
                    <a:solidFill>
                      <a:srgbClr val="021E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113963"/>
                  </a:ext>
                </a:extLst>
              </a:tr>
              <a:tr h="539040"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400" b="1" kern="1200" noProof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Welcome &amp; Intro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Mike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5 mins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3404825"/>
                  </a:ext>
                </a:extLst>
              </a:tr>
              <a:tr h="539040"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US" sz="1400" b="1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Consumer User Journey </a:t>
                      </a:r>
                      <a:endParaRPr lang="en-US"/>
                    </a:p>
                    <a:p>
                      <a:pPr marL="285750" lvl="0" indent="-285750">
                        <a:lnSpc>
                          <a:spcPct val="100000"/>
                        </a:lnSpc>
                        <a:buFont typeface="Calibri"/>
                        <a:buChar char="-"/>
                      </a:pPr>
                      <a:r>
                        <a:rPr lang="en-US" sz="1400" b="1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ptos"/>
                          <a:ea typeface="+mn-ea"/>
                          <a:cs typeface="+mn-cs"/>
                        </a:rPr>
                        <a:t>Example Screens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Matt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30 mins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5023716"/>
                  </a:ext>
                </a:extLst>
              </a:tr>
              <a:tr h="53904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i="0" u="none" strike="noStrike" kern="1200" noProof="0">
                          <a:solidFill>
                            <a:schemeClr val="tx1"/>
                          </a:solidFill>
                          <a:effectLst/>
                        </a:rPr>
                        <a:t>Business Process Maps (BPM's)</a:t>
                      </a:r>
                    </a:p>
                    <a:p>
                      <a:pPr marL="285750" marR="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/>
                        <a:buChar char="-"/>
                      </a:pPr>
                      <a:r>
                        <a:rPr lang="en-US" sz="1400" b="1" i="0" u="none" strike="noStrike" kern="1200" noProof="0">
                          <a:solidFill>
                            <a:schemeClr val="tx1"/>
                          </a:solidFill>
                          <a:effectLst/>
                        </a:rPr>
                        <a:t>Walkthrough of Consumer Journeys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Eva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60 mins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9031361"/>
                  </a:ext>
                </a:extLst>
              </a:tr>
              <a:tr h="539040"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400" b="1" kern="1200">
                          <a:solidFill>
                            <a:schemeClr val="tx1"/>
                          </a:solidFill>
                          <a:effectLst/>
                          <a:latin typeface="Figtree"/>
                          <a:ea typeface="+mn-ea"/>
                          <a:cs typeface="+mn-cs"/>
                        </a:rPr>
                        <a:t>Forward Plan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i="0" u="none" strike="noStrike" kern="1200" noProof="0">
                          <a:solidFill>
                            <a:schemeClr val="tx1"/>
                          </a:solidFill>
                          <a:effectLst/>
                          <a:latin typeface="Aptos"/>
                        </a:rPr>
                        <a:t>Mike 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buNone/>
                      </a:pPr>
                      <a:r>
                        <a:rPr lang="en-GB" sz="1400" b="0" kern="1200" noProof="0">
                          <a:solidFill>
                            <a:schemeClr val="tx1"/>
                          </a:solidFill>
                          <a:effectLst/>
                          <a:latin typeface="Figtree" panose="020B0604020202020204"/>
                          <a:ea typeface="+mn-ea"/>
                          <a:cs typeface="+mn-cs"/>
                        </a:rPr>
                        <a:t>5 mins</a:t>
                      </a:r>
                      <a:endParaRPr lang="en-US" sz="1400" b="0">
                        <a:solidFill>
                          <a:schemeClr val="tx1"/>
                        </a:solidFill>
                        <a:latin typeface="Figtree" panose="020B060402020202020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928403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F501DEF-5D1E-B772-3B1A-9EC53C90C8CB}"/>
              </a:ext>
            </a:extLst>
          </p:cNvPr>
          <p:cNvSpPr txBox="1"/>
          <p:nvPr/>
        </p:nvSpPr>
        <p:spPr>
          <a:xfrm>
            <a:off x="506243" y="990305"/>
            <a:ext cx="1587583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2400" b="1">
                <a:solidFill>
                  <a:srgbClr val="021D5E"/>
                </a:solidFill>
                <a:latin typeface="Figtree" pitchFamily="2" charset="0"/>
              </a:rPr>
              <a:t>Agenda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2D19003-1895-9B75-D736-E9527F8E8232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/>
          <a:srcRect t="5560" b="55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2831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7D2068EB-7461-3388-8F63-19D0480D12EF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281" b="281"/>
          <a:stretch/>
        </p:blipFill>
        <p:spPr>
          <a:xfrm>
            <a:off x="8743594" y="10"/>
            <a:ext cx="3448405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959AC-A1EB-CB41-EB11-7CC5D3E9DA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4422" y="1968746"/>
            <a:ext cx="7102661" cy="2584966"/>
          </a:xfrm>
        </p:spPr>
        <p:txBody>
          <a:bodyPr vert="horz" lIns="0" tIns="0" rIns="0" bIns="0" rtlCol="0">
            <a:normAutofit/>
          </a:bodyPr>
          <a:lstStyle/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sz="1800"/>
              <a:t>Please ensure that microphones remain switched off during the speaker sessions</a:t>
            </a:r>
            <a:endParaRPr lang="en-US" sz="1800"/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sz="1800">
                <a:latin typeface="Figtree"/>
              </a:rPr>
              <a:t>Raise your Hand in Teams if you have any questions – we will run through material and then pause on slides inviting feedback</a:t>
            </a: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sz="1800">
                <a:latin typeface="Figtree"/>
              </a:rPr>
              <a:t>Please keep all questions relevant to </a:t>
            </a:r>
            <a:br>
              <a:rPr lang="en-GB" sz="1800"/>
            </a:br>
            <a:r>
              <a:rPr lang="en-GB" sz="1800">
                <a:latin typeface="Figtree"/>
              </a:rPr>
              <a:t>the session and avoid referencing other organisations</a:t>
            </a:r>
            <a:endParaRPr lang="en-GB" sz="1800">
              <a:highlight>
                <a:srgbClr val="FFFF00"/>
              </a:highlight>
              <a:latin typeface="Figtree"/>
            </a:endParaRPr>
          </a:p>
          <a:p>
            <a:pPr marL="285750" indent="-285750">
              <a:lnSpc>
                <a:spcPct val="100000"/>
              </a:lnSpc>
              <a:spcBef>
                <a:spcPts val="1000"/>
              </a:spcBef>
              <a:buFont typeface="Arial,Sans-Serif"/>
              <a:buChar char="•"/>
            </a:pPr>
            <a:r>
              <a:rPr lang="en-GB" sz="1800">
                <a:latin typeface="Figtree"/>
              </a:rPr>
              <a:t>The slides &amp; minutes will be circulated following the session</a:t>
            </a:r>
            <a:endParaRPr lang="en-US" sz="1800">
              <a:latin typeface="Figtree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E38671-EAFD-3665-72AD-30EDD053CD0A}"/>
              </a:ext>
            </a:extLst>
          </p:cNvPr>
          <p:cNvSpPr txBox="1">
            <a:spLocks/>
          </p:cNvSpPr>
          <p:nvPr/>
        </p:nvSpPr>
        <p:spPr>
          <a:xfrm>
            <a:off x="924422" y="590547"/>
            <a:ext cx="10440000" cy="5773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Autofit/>
          </a:bodyPr>
          <a:lstStyle>
            <a:lvl1pPr marR="0"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  <a:defRPr sz="3600" b="1" i="0" u="none" strike="noStrike" kern="1200" cap="none" spc="100" baseline="0">
                <a:solidFill>
                  <a:schemeClr val="tx2"/>
                </a:solidFill>
                <a:latin typeface="Figtree" pitchFamily="2" charset="0"/>
                <a:ea typeface="Figtree" pitchFamily="2" charset="0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>
                <a:solidFill>
                  <a:schemeClr val="bg2"/>
                </a:solidFill>
                <a:latin typeface="Figtree SemiBold" pitchFamily="2" charset="0"/>
              </a:rPr>
              <a:t>Housekeeping</a:t>
            </a:r>
          </a:p>
        </p:txBody>
      </p:sp>
    </p:spTree>
    <p:extLst>
      <p:ext uri="{BB962C8B-B14F-4D97-AF65-F5344CB8AC3E}">
        <p14:creationId xmlns:p14="http://schemas.microsoft.com/office/powerpoint/2010/main" val="3986822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A409F-907C-74C9-0D8D-09A28BA20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37AA7-FC81-7BE9-29FC-E56DCE9DA7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33400" y="2026288"/>
            <a:ext cx="9329264" cy="1083161"/>
          </a:xfrm>
        </p:spPr>
        <p:txBody>
          <a:bodyPr/>
          <a:lstStyle/>
          <a:p>
            <a:r>
              <a:rPr lang="en-US" sz="5400">
                <a:ea typeface="Figtree"/>
              </a:rPr>
              <a:t>Consumer User Journeys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382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F412A02-EE6B-FDAD-D2AC-B2AD4508D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7F73CD94-F651-2E58-5A18-82312ED62C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7390" y="2738718"/>
            <a:ext cx="10515600" cy="6893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algn="ctr" defTabSz="1219050">
              <a:defRPr/>
            </a:pPr>
            <a:r>
              <a:rPr lang="en-GB" sz="3200">
                <a:ea typeface="Figtree"/>
                <a:cs typeface="Segoe UI Light"/>
              </a:rPr>
              <a:t>To be presented in the session</a:t>
            </a:r>
            <a:endParaRPr lang="en-GB" sz="2400"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3277506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EAD94-E4EF-CA74-0CC6-0057A3037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3A8BD-9C90-0DE5-BDC4-3FE7D386E8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54867" y="2026288"/>
            <a:ext cx="7882276" cy="1083161"/>
          </a:xfrm>
        </p:spPr>
        <p:txBody>
          <a:bodyPr/>
          <a:lstStyle/>
          <a:p>
            <a:r>
              <a:rPr lang="en-US" sz="5400">
                <a:latin typeface="Figtree"/>
              </a:rPr>
              <a:t>Business Process Maps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495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9FA2CBB-CD8D-7F80-C435-5E3F77A6E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958715AF-764D-A1DF-A2EE-14507E82BC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7390" y="2738718"/>
            <a:ext cx="10515600" cy="14649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algn="ctr" defTabSz="1219050">
              <a:defRPr/>
            </a:pPr>
            <a:r>
              <a:rPr lang="en-GB" sz="3200">
                <a:ea typeface="Figtree"/>
                <a:cs typeface="Segoe UI Light"/>
              </a:rPr>
              <a:t>To be presented directly from Miro Board</a:t>
            </a:r>
            <a:br>
              <a:rPr lang="en-GB" sz="3200">
                <a:ea typeface="Figtree"/>
                <a:cs typeface="Segoe UI Light"/>
              </a:rPr>
            </a:br>
            <a:br>
              <a:rPr lang="en-GB" sz="3200">
                <a:ea typeface="Figtree"/>
                <a:cs typeface="Segoe UI Light"/>
              </a:rPr>
            </a:br>
            <a:r>
              <a:rPr lang="en-GB" sz="2400">
                <a:ea typeface="Figtree"/>
                <a:cs typeface="Segoe UI Light"/>
              </a:rPr>
              <a:t>(PDF of Miro content, shared in advance)</a:t>
            </a:r>
            <a:endParaRPr lang="en-GB" sz="2400"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531714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E3FA3-2DC1-2BC1-F985-CDE9E6884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8F8E6-0144-D721-FD80-99D1A6EBC5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90259" y="2078687"/>
            <a:ext cx="8811487" cy="1083161"/>
          </a:xfrm>
        </p:spPr>
        <p:txBody>
          <a:bodyPr/>
          <a:lstStyle/>
          <a:p>
            <a:pPr lvl="0"/>
            <a:r>
              <a:rPr lang="en-GB" sz="5400"/>
              <a:t>Forward Plan</a:t>
            </a:r>
          </a:p>
        </p:txBody>
      </p:sp>
    </p:spTree>
    <p:extLst>
      <p:ext uri="{BB962C8B-B14F-4D97-AF65-F5344CB8AC3E}">
        <p14:creationId xmlns:p14="http://schemas.microsoft.com/office/powerpoint/2010/main" val="1895532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DF216-592A-810E-3226-BE94E9B5E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40175" descr="preencoded.png">
            <a:extLst>
              <a:ext uri="{FF2B5EF4-FFF2-40B4-BE49-F238E27FC236}">
                <a16:creationId xmlns:a16="http://schemas.microsoft.com/office/drawing/2014/main" id="{7049A423-3923-3DE7-0F0C-479E04365E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-1" y="0"/>
            <a:ext cx="12192000" cy="857717"/>
          </a:xfrm>
          <a:prstGeom prst="rect">
            <a:avLst/>
          </a:prstGeom>
        </p:spPr>
      </p:pic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AB2D678F-251A-9A2F-095B-501F0E1F48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861" y="0"/>
            <a:ext cx="10515600" cy="68937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defTabSz="1219050">
              <a:defRPr/>
            </a:pPr>
            <a:r>
              <a:rPr lang="en-GB" sz="3200" b="1">
                <a:latin typeface="Figtree" panose="020B0604020202020204"/>
                <a:cs typeface="Segoe UI Light" panose="020B0502040204020203" pitchFamily="34" charset="0"/>
              </a:rPr>
              <a:t>Forward Plan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4F670B9B-D484-E665-F8F5-6DC651622D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618871"/>
              </p:ext>
            </p:extLst>
          </p:nvPr>
        </p:nvGraphicFramePr>
        <p:xfrm>
          <a:off x="218018" y="944375"/>
          <a:ext cx="10833442" cy="72701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02347">
                  <a:extLst>
                    <a:ext uri="{9D8B030D-6E8A-4147-A177-3AD203B41FA5}">
                      <a16:colId xmlns:a16="http://schemas.microsoft.com/office/drawing/2014/main" val="3740012327"/>
                    </a:ext>
                  </a:extLst>
                </a:gridCol>
                <a:gridCol w="8031095">
                  <a:extLst>
                    <a:ext uri="{9D8B030D-6E8A-4147-A177-3AD203B41FA5}">
                      <a16:colId xmlns:a16="http://schemas.microsoft.com/office/drawing/2014/main" val="1360464723"/>
                    </a:ext>
                  </a:extLst>
                </a:gridCol>
              </a:tblGrid>
              <a:tr h="319109">
                <a:tc>
                  <a:txBody>
                    <a:bodyPr/>
                    <a:lstStyle/>
                    <a:p>
                      <a:r>
                        <a:rPr lang="en-GB" sz="1500">
                          <a:latin typeface="Figtree" panose="020B0604020202020204"/>
                        </a:rPr>
                        <a:t>Date</a:t>
                      </a:r>
                    </a:p>
                  </a:txBody>
                  <a:tcPr marL="121920" marR="121920" marT="60960" marB="60960">
                    <a:solidFill>
                      <a:srgbClr val="4D38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>
                          <a:latin typeface="Figtree" panose="020B0604020202020204"/>
                        </a:rPr>
                        <a:t>Agenda</a:t>
                      </a:r>
                    </a:p>
                  </a:txBody>
                  <a:tcPr marL="121920" marR="121920" marT="60960" marB="60960">
                    <a:solidFill>
                      <a:srgbClr val="4D3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189609"/>
                  </a:ext>
                </a:extLst>
              </a:tr>
              <a:tr h="376492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>
                          <a:latin typeface="Figtree" panose="020B0604020202020204"/>
                        </a:rPr>
                        <a:t>September – date TBC</a:t>
                      </a:r>
                      <a:endParaRPr lang="en-GB" sz="1000">
                        <a:latin typeface="Figtree" panose="020B0604020202020204"/>
                      </a:endParaRPr>
                    </a:p>
                  </a:txBody>
                  <a:tcPr marL="121920" marR="121920" marT="60959" marB="60959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REC Drafting Consultation Webinar</a:t>
                      </a:r>
                    </a:p>
                  </a:txBody>
                  <a:tcPr marL="121920" marR="121920" marT="60959" marB="60959" anchor="ctr"/>
                </a:tc>
                <a:extLst>
                  <a:ext uri="{0D108BD9-81ED-4DB2-BD59-A6C34878D82A}">
                    <a16:rowId xmlns:a16="http://schemas.microsoft.com/office/drawing/2014/main" val="3696905313"/>
                  </a:ext>
                </a:extLst>
              </a:tr>
            </a:tbl>
          </a:graphicData>
        </a:graphic>
      </p:graphicFrame>
      <p:sp>
        <p:nvSpPr>
          <p:cNvPr id="28" name="TextBox 27">
            <a:extLst>
              <a:ext uri="{FF2B5EF4-FFF2-40B4-BE49-F238E27FC236}">
                <a16:creationId xmlns:a16="http://schemas.microsoft.com/office/drawing/2014/main" id="{452BB13F-B33B-6890-AFA7-4B18B8E74D20}"/>
              </a:ext>
            </a:extLst>
          </p:cNvPr>
          <p:cNvSpPr txBox="1"/>
          <p:nvPr/>
        </p:nvSpPr>
        <p:spPr>
          <a:xfrm>
            <a:off x="129529" y="616987"/>
            <a:ext cx="6096000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GB" sz="1467" b="1" kern="0">
                <a:solidFill>
                  <a:srgbClr val="000000"/>
                </a:solidFill>
                <a:latin typeface="Figtree" panose="020B0604020202020204"/>
                <a:cs typeface="Arial"/>
                <a:sym typeface="Arial"/>
              </a:rPr>
              <a:t>CCS Webinar: 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5EC41A98-4B28-3B93-27F8-859795EDA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535921"/>
              </p:ext>
            </p:extLst>
          </p:nvPr>
        </p:nvGraphicFramePr>
        <p:xfrm>
          <a:off x="234858" y="2137120"/>
          <a:ext cx="10902267" cy="454916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20151">
                  <a:extLst>
                    <a:ext uri="{9D8B030D-6E8A-4147-A177-3AD203B41FA5}">
                      <a16:colId xmlns:a16="http://schemas.microsoft.com/office/drawing/2014/main" val="3740012327"/>
                    </a:ext>
                  </a:extLst>
                </a:gridCol>
                <a:gridCol w="8082116">
                  <a:extLst>
                    <a:ext uri="{9D8B030D-6E8A-4147-A177-3AD203B41FA5}">
                      <a16:colId xmlns:a16="http://schemas.microsoft.com/office/drawing/2014/main" val="1360464723"/>
                    </a:ext>
                  </a:extLst>
                </a:gridCol>
              </a:tblGrid>
              <a:tr h="345440">
                <a:tc>
                  <a:txBody>
                    <a:bodyPr/>
                    <a:lstStyle/>
                    <a:p>
                      <a:r>
                        <a:rPr lang="en-GB" sz="1500">
                          <a:latin typeface="Figtree" panose="020B0604020202020204"/>
                        </a:rPr>
                        <a:t>Date</a:t>
                      </a:r>
                    </a:p>
                  </a:txBody>
                  <a:tcPr marL="121920" marR="121920" marT="60960" marB="60960">
                    <a:solidFill>
                      <a:srgbClr val="4D38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500">
                          <a:latin typeface="Figtree" panose="020B0604020202020204"/>
                        </a:rPr>
                        <a:t>Agenda</a:t>
                      </a:r>
                    </a:p>
                  </a:txBody>
                  <a:tcPr marL="121920" marR="121920" marT="60960" marB="60960">
                    <a:solidFill>
                      <a:srgbClr val="4D3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189609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22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nd</a:t>
                      </a:r>
                      <a:r>
                        <a:rPr lang="en-GB" sz="1400">
                          <a:latin typeface="Figtree" panose="020B0604020202020204"/>
                        </a:rPr>
                        <a:t> April 2026 ✅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Tariff Interoperability &amp; CCS alignment</a:t>
                      </a:r>
                      <a:endParaRPr lang="en-GB" sz="1400" i="1" kern="1200">
                        <a:solidFill>
                          <a:schemeClr val="tx1"/>
                        </a:solidFill>
                        <a:latin typeface="Figtree" panose="020B0604020202020204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489487174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7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May 2026 ✅</a:t>
                      </a:r>
                      <a:endParaRPr lang="en-GB" sz="1400" dirty="0">
                        <a:latin typeface="Figtree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UX – CCS Wave 1 Research Findings &amp; Accessibility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4139299493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21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st</a:t>
                      </a:r>
                      <a:r>
                        <a:rPr lang="en-GB" sz="1400">
                          <a:latin typeface="Figtree" panose="020B0604020202020204"/>
                        </a:rPr>
                        <a:t> May 2026 ✅</a:t>
                      </a:r>
                      <a:endParaRPr lang="en-GB" sz="1400" dirty="0">
                        <a:latin typeface="Figtree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Trust Framework Partner update following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  <a:hlinkClick r:id="rId4"/>
                        </a:rPr>
                        <a:t>announcement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 panose="020B0604020202020204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531682364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4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June 2026✅</a:t>
                      </a:r>
                      <a:endParaRPr lang="en-GB" sz="1400" dirty="0">
                        <a:latin typeface="Figtree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Tech focused - Consent Record Schema (more topics to be added and notified by email)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450651097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17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June 2026✅</a:t>
                      </a:r>
                      <a:endParaRPr lang="en-GB" sz="1400" dirty="0">
                        <a:latin typeface="Figtree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Policy position updates, CCS User platform R&amp;R, RBAC, Auth Roles- Data Share Access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44681485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1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st</a:t>
                      </a:r>
                      <a:r>
                        <a:rPr lang="en-GB" sz="1400">
                          <a:latin typeface="Figtree" panose="020B0604020202020204"/>
                        </a:rPr>
                        <a:t> July 2026 ✅</a:t>
                      </a:r>
                      <a:endParaRPr lang="en-GB" sz="1400" dirty="0">
                        <a:latin typeface="Figtree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SEC &amp; REC alignment, Legal Access Agreement, CCS User requirements, CCS Definition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985924813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16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July 2026 ✅</a:t>
                      </a:r>
                      <a:endParaRPr lang="en-GB" sz="1400" dirty="0">
                        <a:latin typeface="Figtree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ATP – account creation &amp; renewals, UX CEG Requirements, Token Lifetime (JWT)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13912175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 baseline="30000" dirty="0">
                          <a:latin typeface="Figtree" panose="020B0604020202020204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22</a:t>
                      </a:r>
                      <a:r>
                        <a:rPr lang="en-GB" sz="1400" kern="1200" baseline="300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nd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>
                          <a:latin typeface="Figtree" panose="020B0604020202020204"/>
                        </a:rPr>
                        <a:t>July 2026 ✅</a:t>
                      </a:r>
                      <a:endParaRPr lang="en-GB" sz="1400" dirty="0">
                        <a:latin typeface="Figtree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Consent Schema,</a:t>
                      </a:r>
                      <a:r>
                        <a:rPr lang="en-GB" sz="1400" strike="noStrike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Address / MPxN Misalignment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862225513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 baseline="30000" dirty="0">
                          <a:latin typeface="Figtree" panose="020B0604020202020204"/>
                        </a:rPr>
                        <a:t> 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29</a:t>
                      </a:r>
                      <a:r>
                        <a:rPr lang="en-GB" sz="1400" kern="1200" baseline="300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th</a:t>
                      </a: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dirty="0">
                          <a:latin typeface="Figtree" panose="020B0604020202020204"/>
                        </a:rPr>
                        <a:t>July 2026 ✅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kern="120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Bill Payer / Occupier, IDV Approach, OIDC Registration Framework, Shared Signals Framework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Figtree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235131951"/>
                  </a:ext>
                </a:extLst>
              </a:tr>
              <a:tr h="349887">
                <a:tc>
                  <a:txBody>
                    <a:bodyPr/>
                    <a:lstStyle/>
                    <a:p>
                      <a:r>
                        <a:rPr lang="en-GB" sz="1400">
                          <a:latin typeface="Figtree" panose="020B0604020202020204"/>
                        </a:rPr>
                        <a:t>12</a:t>
                      </a:r>
                      <a:r>
                        <a:rPr lang="en-GB" sz="1400" baseline="30000">
                          <a:latin typeface="Figtree" panose="020B0604020202020204"/>
                        </a:rPr>
                        <a:t>th</a:t>
                      </a:r>
                      <a:r>
                        <a:rPr lang="en-GB" sz="1400">
                          <a:latin typeface="Figtree" panose="020B0604020202020204"/>
                        </a:rPr>
                        <a:t> August 2026 </a:t>
                      </a:r>
                      <a:endParaRPr lang="en-GB" sz="1400" dirty="0">
                        <a:latin typeface="Figtree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 i="0" kern="1200" noProof="0">
                          <a:solidFill>
                            <a:schemeClr val="tx1"/>
                          </a:solidFill>
                          <a:latin typeface="Figtree" panose="020B0604020202020204"/>
                          <a:ea typeface="+mn-ea"/>
                          <a:cs typeface="+mn-cs"/>
                        </a:rPr>
                        <a:t>Consumer User Journeys &amp; Business Process Maps</a:t>
                      </a: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3233761768"/>
                  </a:ext>
                </a:extLst>
              </a:tr>
              <a:tr h="34988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400">
                          <a:latin typeface="Figtree" panose="020B0604020202020204"/>
                        </a:rPr>
                        <a:t>26th August 2026</a:t>
                      </a:r>
                    </a:p>
                  </a:txBody>
                  <a:tcPr marL="121920" marR="121920" marT="60959" marB="60959" anchor="ctr"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i="0" u="none" strike="noStrike" kern="1200" noProof="0">
                          <a:solidFill>
                            <a:schemeClr val="tx1"/>
                          </a:solidFill>
                          <a:latin typeface="Figtree"/>
                        </a:rPr>
                        <a:t>Consent Token Model &amp; how this works with Shared Signals</a:t>
                      </a:r>
                      <a:endParaRPr lang="en-GB" sz="1400" b="0" i="0" u="none" strike="noStrike" kern="1200" noProof="0">
                        <a:solidFill>
                          <a:srgbClr val="000000"/>
                        </a:solidFill>
                        <a:latin typeface="Figtree"/>
                      </a:endParaRPr>
                    </a:p>
                  </a:txBody>
                  <a:tcPr marL="121920" marR="121920" marT="60959" marB="60959" anchor="ctr"/>
                </a:tc>
                <a:extLst>
                  <a:ext uri="{0D108BD9-81ED-4DB2-BD59-A6C34878D82A}">
                    <a16:rowId xmlns:a16="http://schemas.microsoft.com/office/drawing/2014/main" val="3885714750"/>
                  </a:ext>
                </a:extLst>
              </a:tr>
              <a:tr h="349887">
                <a:tc gridSpan="2">
                  <a:txBody>
                    <a:bodyPr/>
                    <a:lstStyle/>
                    <a:p>
                      <a:r>
                        <a:rPr lang="en-GB" sz="1200" i="1" dirty="0">
                          <a:latin typeface="Figtree" panose="020B0604020202020204"/>
                        </a:rPr>
                        <a:t>Note: We will review whether Solution Groups will be maintained or temporarily stood down during and immediately-after REC Drafting consultation </a:t>
                      </a:r>
                    </a:p>
                  </a:txBody>
                  <a:tcPr marL="121920" marR="121920" marT="60960" marB="60960" anchor="ctr"/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1400" kern="1200">
                        <a:solidFill>
                          <a:schemeClr val="tx1"/>
                        </a:solidFill>
                        <a:latin typeface="Figtree" panose="020B0604020202020204"/>
                        <a:ea typeface="+mn-ea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359176132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D241744F-E241-D1BD-FC06-0F15A7B26FFF}"/>
              </a:ext>
            </a:extLst>
          </p:cNvPr>
          <p:cNvSpPr txBox="1"/>
          <p:nvPr/>
        </p:nvSpPr>
        <p:spPr>
          <a:xfrm>
            <a:off x="146369" y="1781001"/>
            <a:ext cx="6096000" cy="318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GB" sz="1467" b="1" kern="0">
                <a:solidFill>
                  <a:srgbClr val="000000"/>
                </a:solidFill>
                <a:latin typeface="Figtree" panose="020B0604020202020204"/>
                <a:cs typeface="Arial"/>
                <a:sym typeface="Arial"/>
              </a:rPr>
              <a:t>CCS Topic Specific Solution Groups: </a:t>
            </a:r>
          </a:p>
        </p:txBody>
      </p:sp>
    </p:spTree>
    <p:extLst>
      <p:ext uri="{BB962C8B-B14F-4D97-AF65-F5344CB8AC3E}">
        <p14:creationId xmlns:p14="http://schemas.microsoft.com/office/powerpoint/2010/main" val="1028191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694D3-A323-FBDC-D716-29D9DC3CA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3F679E5B-1F6F-90E4-D849-34DFC164AA7A}"/>
              </a:ext>
            </a:extLst>
          </p:cNvPr>
          <p:cNvSpPr txBox="1"/>
          <p:nvPr/>
        </p:nvSpPr>
        <p:spPr>
          <a:xfrm>
            <a:off x="154927" y="745399"/>
            <a:ext cx="11112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377">
              <a:buClrTx/>
              <a:defRPr/>
            </a:pPr>
            <a:r>
              <a:rPr lang="en-GB" sz="4000" b="1">
                <a:solidFill>
                  <a:srgbClr val="FFFFFF"/>
                </a:solidFill>
                <a:latin typeface="Figtree" panose="020B0604020202020204"/>
                <a:ea typeface="+mn-ea"/>
              </a:rPr>
              <a:t>Retail Energy Code Company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15E1B69-E493-A923-5952-9EAA418C21CD}"/>
              </a:ext>
            </a:extLst>
          </p:cNvPr>
          <p:cNvSpPr txBox="1">
            <a:spLocks/>
          </p:cNvSpPr>
          <p:nvPr/>
        </p:nvSpPr>
        <p:spPr>
          <a:xfrm>
            <a:off x="154927" y="1595784"/>
            <a:ext cx="3690019" cy="338555"/>
          </a:xfrm>
          <a:prstGeom prst="rect">
            <a:avLst/>
          </a:prstGeom>
        </p:spPr>
        <p:txBody>
          <a:bodyPr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28594" marR="0" lvl="0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2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685783" marR="0" lvl="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24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142971" marR="0" lvl="2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20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600160" marR="0" lvl="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057349" marR="0" lvl="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514537" marR="0" lvl="5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2971726" marR="0" lvl="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428914" marR="0" lvl="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3886103" marR="0" lvl="8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 sz="1800" b="0" i="0" u="none" strike="noStrike" kern="1200" cap="none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defTabSz="914354">
              <a:buClrTx/>
              <a:buNone/>
              <a:defRPr/>
            </a:pPr>
            <a:r>
              <a:rPr lang="en-GB" sz="1400" i="1">
                <a:solidFill>
                  <a:srgbClr val="FFFFFF"/>
                </a:solidFill>
                <a:latin typeface="Playfair Display" pitchFamily="2" charset="0"/>
              </a:rPr>
              <a:t>Building a Retail Energy Market fit for the future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9A3FC1-BB22-C2D1-0840-61B94A156840}"/>
              </a:ext>
            </a:extLst>
          </p:cNvPr>
          <p:cNvSpPr txBox="1"/>
          <p:nvPr/>
        </p:nvSpPr>
        <p:spPr>
          <a:xfrm>
            <a:off x="154927" y="2115455"/>
            <a:ext cx="671782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2400" i="1">
                <a:solidFill>
                  <a:srgbClr val="FFFFFF"/>
                </a:solidFill>
                <a:latin typeface="Outfit"/>
                <a:cs typeface="Arial"/>
                <a:sym typeface="Arial"/>
              </a:rPr>
              <a:t>Involved in consumer data and consent in the energy sector? </a:t>
            </a:r>
          </a:p>
          <a:p>
            <a:pPr defTabSz="914377">
              <a:defRPr/>
            </a:pPr>
            <a:endParaRPr lang="en-GB">
              <a:solidFill>
                <a:srgbClr val="FFFFFF"/>
              </a:solidFill>
              <a:latin typeface="Outfit"/>
              <a:cs typeface="Arial"/>
              <a:sym typeface="Arial"/>
            </a:endParaRPr>
          </a:p>
          <a:p>
            <a:pPr defTabSz="914377">
              <a:defRPr/>
            </a:pPr>
            <a:r>
              <a:rPr lang="en-GB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Let’s connect.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824D86-832A-DD4A-D6F5-0E53AAFFEF45}"/>
              </a:ext>
            </a:extLst>
          </p:cNvPr>
          <p:cNvSpPr txBox="1"/>
          <p:nvPr/>
        </p:nvSpPr>
        <p:spPr>
          <a:xfrm>
            <a:off x="154927" y="4031570"/>
            <a:ext cx="694396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>
                <a:solidFill>
                  <a:srgbClr val="FFFFFF"/>
                </a:solidFill>
                <a:latin typeface="Figtree" panose="020B0604020202020204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The Consumer Consent Project is live, and we want to hear from you. Whether you have a question or concern or want to stay in the loop, our team is here to collaborate.</a:t>
            </a:r>
          </a:p>
          <a:p>
            <a:pPr defTabSz="914377">
              <a:defRPr/>
            </a:pPr>
            <a:endParaRPr lang="en-GB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  <a:sym typeface="Arial"/>
            </a:endParaRPr>
          </a:p>
          <a:p>
            <a:pPr defTabSz="914377">
              <a:defRPr/>
            </a:pPr>
            <a:r>
              <a:rPr lang="en-GB" b="1">
                <a:solidFill>
                  <a:srgbClr val="FFFFFF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  <a:sym typeface="Arial"/>
              </a:rPr>
              <a:t>📩</a:t>
            </a:r>
            <a:r>
              <a:rPr lang="en-GB" b="1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 Reach us at: </a:t>
            </a:r>
            <a:r>
              <a:rPr lang="en-GB" b="1" u="sng">
                <a:solidFill>
                  <a:srgbClr val="FFFFFF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consumerconsent@retailenergycode.co.uk</a:t>
            </a:r>
            <a:r>
              <a:rPr lang="en-GB" b="1">
                <a:solidFill>
                  <a:srgbClr val="FFFFFF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E3F10C-9184-2360-78AE-7EA0EC54789D}"/>
              </a:ext>
            </a:extLst>
          </p:cNvPr>
          <p:cNvSpPr txBox="1"/>
          <p:nvPr/>
        </p:nvSpPr>
        <p:spPr>
          <a:xfrm>
            <a:off x="194788" y="5597681"/>
            <a:ext cx="60983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60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Your feedback plays a key role in shaping a secure, consumer-centric solution.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8FEE3C-F5C4-28CC-7037-F8CBBE56FC35}"/>
              </a:ext>
            </a:extLst>
          </p:cNvPr>
          <p:cNvSpPr txBox="1"/>
          <p:nvPr/>
        </p:nvSpPr>
        <p:spPr>
          <a:xfrm>
            <a:off x="7436019" y="2043640"/>
            <a:ext cx="3962400" cy="748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2133" b="1" kern="0">
                <a:solidFill>
                  <a:srgbClr val="1EF395"/>
                </a:solidFill>
                <a:latin typeface="Arial"/>
                <a:cs typeface="Arial"/>
                <a:sym typeface="Arial"/>
              </a:rPr>
              <a:t>Get Involved in Developing Consumer Consent (MMP)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E0D56C7-0396-A68C-B620-41A0F0A24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559" y="3483999"/>
            <a:ext cx="2210663" cy="221066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95A4677-04C6-ECA1-E722-FBC6B0A5AB17}"/>
              </a:ext>
            </a:extLst>
          </p:cNvPr>
          <p:cNvSpPr txBox="1"/>
          <p:nvPr/>
        </p:nvSpPr>
        <p:spPr>
          <a:xfrm>
            <a:off x="7787149" y="2799487"/>
            <a:ext cx="3480620" cy="54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467" i="1" kern="0">
                <a:solidFill>
                  <a:prstClr val="white"/>
                </a:solidFill>
                <a:latin typeface="Figtree" panose="020B0604020202020204"/>
                <a:cs typeface="Arial"/>
                <a:sym typeface="Arial"/>
              </a:rPr>
              <a:t>Help shape a practical, consumer-centred approach to consent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EE1AABE-4C96-2E34-637B-ADE9C5663459}"/>
              </a:ext>
            </a:extLst>
          </p:cNvPr>
          <p:cNvGrpSpPr/>
          <p:nvPr/>
        </p:nvGrpSpPr>
        <p:grpSpPr>
          <a:xfrm>
            <a:off x="8136560" y="5804658"/>
            <a:ext cx="2210661" cy="664969"/>
            <a:chOff x="6102419" y="4370780"/>
            <a:chExt cx="1657996" cy="540434"/>
          </a:xfrm>
        </p:grpSpPr>
        <p:sp>
          <p:nvSpPr>
            <p:cNvPr id="23" name="Right Triangle 22">
              <a:extLst>
                <a:ext uri="{FF2B5EF4-FFF2-40B4-BE49-F238E27FC236}">
                  <a16:creationId xmlns:a16="http://schemas.microsoft.com/office/drawing/2014/main" id="{80163F32-8DAF-4D87-B74A-D9034A93A2BC}"/>
                </a:ext>
              </a:extLst>
            </p:cNvPr>
            <p:cNvSpPr/>
            <p:nvPr/>
          </p:nvSpPr>
          <p:spPr>
            <a:xfrm rot="8136603">
              <a:off x="6695981" y="4370780"/>
              <a:ext cx="470870" cy="454869"/>
            </a:xfrm>
            <a:prstGeom prst="rtTriangle">
              <a:avLst/>
            </a:prstGeom>
            <a:solidFill>
              <a:srgbClr val="4D38F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GB" sz="1867" kern="0">
                <a:solidFill>
                  <a:prstClr val="white"/>
                </a:solidFill>
                <a:latin typeface="Aptos" panose="02110004020202020204"/>
                <a:sym typeface="Arial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E2EE2A7-986E-0AE2-5D01-EA829E258A3F}"/>
                </a:ext>
              </a:extLst>
            </p:cNvPr>
            <p:cNvSpPr/>
            <p:nvPr/>
          </p:nvSpPr>
          <p:spPr>
            <a:xfrm>
              <a:off x="6102419" y="4513008"/>
              <a:ext cx="1657996" cy="398206"/>
            </a:xfrm>
            <a:prstGeom prst="roundRect">
              <a:avLst/>
            </a:prstGeom>
            <a:solidFill>
              <a:srgbClr val="4D38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GB" sz="1867" i="1" kern="0">
                  <a:solidFill>
                    <a:prstClr val="white"/>
                  </a:solidFill>
                  <a:latin typeface="Aptos" panose="02110004020202020204"/>
                  <a:sym typeface="Arial"/>
                </a:rPr>
                <a:t>Scan me!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583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2A830-D74A-9FFD-B5F0-99A8ACB1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209587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B9CF9-92E3-F157-5C3F-D990E83C3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BB01F8AF-1648-C89D-B97F-5921D765DE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31" y="140891"/>
            <a:ext cx="10515600" cy="76318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spAutoFit/>
          </a:bodyPr>
          <a:lstStyle/>
          <a:p>
            <a:pPr defTabSz="1219050">
              <a:defRPr/>
            </a:pPr>
            <a:r>
              <a:rPr lang="en-GB" b="1">
                <a:solidFill>
                  <a:srgbClr val="021E5E"/>
                </a:solidFill>
                <a:latin typeface="Figtree" panose="020B0604020202020204"/>
                <a:cs typeface="Times New Roman" panose="02020603050405020304" pitchFamily="18" charset="0"/>
              </a:rPr>
              <a:t>Consumer</a:t>
            </a:r>
            <a:r>
              <a:rPr lang="en-GB" sz="3733" b="1">
                <a:solidFill>
                  <a:srgbClr val="021E5E"/>
                </a:solidFill>
                <a:latin typeface="Figtree" panose="020B0604020202020204"/>
                <a:cs typeface="Times New Roman" panose="02020603050405020304" pitchFamily="18" charset="0"/>
              </a:rPr>
              <a:t> Consent Project Team </a:t>
            </a:r>
            <a:endParaRPr lang="en-GB" b="1">
              <a:solidFill>
                <a:srgbClr val="002060"/>
              </a:solidFill>
              <a:latin typeface="Figtree" panose="020B0604020202020204"/>
              <a:cs typeface="Segoe UI Light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978754-1C70-29E7-BA81-654E0C9B35E0}"/>
              </a:ext>
            </a:extLst>
          </p:cNvPr>
          <p:cNvSpPr txBox="1"/>
          <p:nvPr/>
        </p:nvSpPr>
        <p:spPr>
          <a:xfrm>
            <a:off x="314423" y="5460402"/>
            <a:ext cx="7377920" cy="379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1867" b="1" dirty="0">
                <a:solidFill>
                  <a:srgbClr val="201E2E"/>
                </a:solidFill>
                <a:latin typeface="Segoe UI Emoji" panose="020B0502040204020203" pitchFamily="34" charset="0"/>
                <a:ea typeface="Aptos" panose="020B0004020202020204" pitchFamily="34" charset="0"/>
                <a:cs typeface="Segoe UI Emoji" panose="020B0502040204020203" pitchFamily="34" charset="0"/>
                <a:sym typeface="Arial"/>
              </a:rPr>
              <a:t>📩</a:t>
            </a:r>
            <a:r>
              <a:rPr lang="en-GB" sz="1867" b="1" dirty="0">
                <a:solidFill>
                  <a:srgbClr val="201E2E"/>
                </a:solidFill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 Reach us at: </a:t>
            </a:r>
            <a:r>
              <a:rPr lang="en-GB" sz="1867" b="1" u="sng" dirty="0">
                <a:solidFill>
                  <a:srgbClr val="201E2E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consumerconsent@retailenergycode.co.uk</a:t>
            </a:r>
            <a:r>
              <a:rPr lang="en-GB" sz="1867" b="1" dirty="0">
                <a:solidFill>
                  <a:srgbClr val="201E2E"/>
                </a:solidFill>
                <a:latin typeface="Outfit"/>
                <a:ea typeface="Aptos" panose="020B0004020202020204" pitchFamily="34" charset="0"/>
                <a:cs typeface="Aptos" panose="020B0004020202020204" pitchFamily="34" charset="0"/>
                <a:sym typeface="Arial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206C6F-B4CA-3255-6DFC-B708CEA006C6}"/>
              </a:ext>
            </a:extLst>
          </p:cNvPr>
          <p:cNvSpPr/>
          <p:nvPr/>
        </p:nvSpPr>
        <p:spPr>
          <a:xfrm>
            <a:off x="878563" y="2509421"/>
            <a:ext cx="2563205" cy="734891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Michael Walsh</a:t>
            </a:r>
            <a:endParaRPr lang="en-GB" sz="2400" b="1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Project Manager</a:t>
            </a:r>
          </a:p>
          <a:p>
            <a:pPr marL="285744" indent="-285744" algn="ctr" defTabSz="914377">
              <a:buFont typeface="Arial"/>
              <a:buChar char="•"/>
              <a:defRPr/>
            </a:pPr>
            <a:endParaRPr lang="en-GB" sz="1867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400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90C3E1-10F3-40B9-4074-055EB7240571}"/>
              </a:ext>
            </a:extLst>
          </p:cNvPr>
          <p:cNvSpPr/>
          <p:nvPr/>
        </p:nvSpPr>
        <p:spPr>
          <a:xfrm>
            <a:off x="2157560" y="1676492"/>
            <a:ext cx="2563207" cy="728733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Pete Davies</a:t>
            </a:r>
            <a:br>
              <a:rPr lang="en-GB" sz="1867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</a:b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Executive Sponsor</a:t>
            </a:r>
            <a:endParaRPr lang="en-GB" sz="1867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1BD158-95B9-D341-772E-5AEFF6522C25}"/>
              </a:ext>
            </a:extLst>
          </p:cNvPr>
          <p:cNvSpPr/>
          <p:nvPr/>
        </p:nvSpPr>
        <p:spPr>
          <a:xfrm>
            <a:off x="3532795" y="2509421"/>
            <a:ext cx="2563205" cy="734891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Vicky Brown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PMO</a:t>
            </a:r>
          </a:p>
          <a:p>
            <a:pPr algn="ctr" defTabSz="914377">
              <a:defRPr/>
            </a:pPr>
            <a:endParaRPr lang="en-GB" sz="1333" kern="0">
              <a:solidFill>
                <a:srgbClr val="FFFFFF"/>
              </a:solidFill>
              <a:latin typeface="Figtree" panose="020B0604020202020204"/>
              <a:ea typeface="+mn-lt"/>
              <a:cs typeface="+mn-lt"/>
              <a:sym typeface="Arial"/>
            </a:endParaRPr>
          </a:p>
          <a:p>
            <a:pPr algn="ctr" defTabSz="914377">
              <a:defRPr/>
            </a:pPr>
            <a:endParaRPr lang="en-GB" sz="1400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BE65F-D020-2E93-AB7C-6E7C3F1AFCE8}"/>
              </a:ext>
            </a:extLst>
          </p:cNvPr>
          <p:cNvSpPr/>
          <p:nvPr/>
        </p:nvSpPr>
        <p:spPr>
          <a:xfrm>
            <a:off x="878563" y="3324761"/>
            <a:ext cx="2563205" cy="734891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lnSpc>
                <a:spcPts val="1800"/>
              </a:lnSpc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Teresa Thompson​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Stakeholder </a:t>
            </a:r>
            <a:b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</a:b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Engagement </a:t>
            </a:r>
            <a:r>
              <a:rPr lang="en-GB" sz="1333" kern="0" err="1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Mgr</a:t>
            </a:r>
            <a:endParaRPr lang="en-GB" sz="1333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FFE986-E8CE-6F8F-1F6A-D968169A9916}"/>
              </a:ext>
            </a:extLst>
          </p:cNvPr>
          <p:cNvSpPr/>
          <p:nvPr/>
        </p:nvSpPr>
        <p:spPr>
          <a:xfrm>
            <a:off x="3532795" y="3324761"/>
            <a:ext cx="2553680" cy="734891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/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Nathan Gould​​</a:t>
            </a:r>
          </a:p>
          <a:p>
            <a:pPr algn="ctr" defTabSz="914377"/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Enterprise Architect</a:t>
            </a: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​​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8AE45E-4E94-C829-A1B8-3213EB5B01C0}"/>
              </a:ext>
            </a:extLst>
          </p:cNvPr>
          <p:cNvSpPr/>
          <p:nvPr/>
        </p:nvSpPr>
        <p:spPr>
          <a:xfrm>
            <a:off x="878565" y="4134695"/>
            <a:ext cx="2557991" cy="738259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Sarah Jones</a:t>
            </a:r>
            <a:b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</a:b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 Regulatory Compliance Lead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3B24781-43E9-4040-4321-A500558CB730}"/>
              </a:ext>
            </a:extLst>
          </p:cNvPr>
          <p:cNvSpPr/>
          <p:nvPr/>
        </p:nvSpPr>
        <p:spPr>
          <a:xfrm>
            <a:off x="3532795" y="4134696"/>
            <a:ext cx="2557991" cy="728733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Harriet Truss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Change Lead</a:t>
            </a:r>
            <a:endParaRPr lang="en-GB" sz="1867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867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867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867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  <a:p>
            <a:pPr algn="ctr" defTabSz="914377">
              <a:defRPr/>
            </a:pPr>
            <a:endParaRPr lang="en-GB" sz="1400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3E62E4-865B-C893-3344-A5909B1F9052}"/>
              </a:ext>
            </a:extLst>
          </p:cNvPr>
          <p:cNvSpPr/>
          <p:nvPr/>
        </p:nvSpPr>
        <p:spPr>
          <a:xfrm>
            <a:off x="9389865" y="2512599"/>
            <a:ext cx="2281377" cy="657416"/>
          </a:xfrm>
          <a:prstGeom prst="rect">
            <a:avLst/>
          </a:prstGeom>
          <a:solidFill>
            <a:srgbClr val="F1BB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45720" rIns="9144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Alison Nickson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InfoSec &amp; Data Protection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7DA122-DC4D-522E-C1C0-59FE20DDC12E}"/>
              </a:ext>
            </a:extLst>
          </p:cNvPr>
          <p:cNvSpPr txBox="1"/>
          <p:nvPr/>
        </p:nvSpPr>
        <p:spPr>
          <a:xfrm>
            <a:off x="9389714" y="1646264"/>
            <a:ext cx="157908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377">
              <a:defRPr/>
            </a:pPr>
            <a:r>
              <a:rPr lang="en-GB" sz="1600" b="1">
                <a:solidFill>
                  <a:srgbClr val="201E2E"/>
                </a:solidFill>
                <a:latin typeface="Figtree" panose="020B0604020202020204"/>
                <a:cs typeface="Arial"/>
                <a:sym typeface="Arial"/>
              </a:rPr>
              <a:t>Project SME's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75ED32-ACE6-E13D-6CAF-913B69096838}"/>
              </a:ext>
            </a:extLst>
          </p:cNvPr>
          <p:cNvSpPr/>
          <p:nvPr/>
        </p:nvSpPr>
        <p:spPr>
          <a:xfrm>
            <a:off x="6187027" y="2509421"/>
            <a:ext cx="2553680" cy="734891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Eva Von-Schaxmann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Business Analyst</a:t>
            </a:r>
            <a:endParaRPr lang="en-GB" sz="1867" kern="0">
              <a:solidFill>
                <a:srgbClr val="FFFFFF"/>
              </a:solidFill>
              <a:latin typeface="Figtree" panose="020B0604020202020204"/>
              <a:cs typeface="Arial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E4DF60-D44B-04AD-96B6-263DC0BD6F52}"/>
              </a:ext>
            </a:extLst>
          </p:cNvPr>
          <p:cNvSpPr/>
          <p:nvPr/>
        </p:nvSpPr>
        <p:spPr>
          <a:xfrm>
            <a:off x="9389714" y="3221481"/>
            <a:ext cx="2281377" cy="657416"/>
          </a:xfrm>
          <a:prstGeom prst="rect">
            <a:avLst/>
          </a:prstGeom>
          <a:solidFill>
            <a:srgbClr val="F1BB6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54000" tIns="45720" rIns="91440" bIns="45720" rtlCol="0" anchor="t"/>
          <a:lstStyle/>
          <a:p>
            <a:pPr algn="ctr" defTabSz="914377">
              <a:defRPr/>
            </a:pPr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Hemant Mistry </a:t>
            </a:r>
          </a:p>
          <a:p>
            <a:pPr algn="ctr" defTabSz="914377">
              <a:defRPr/>
            </a:pPr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UX Lead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04D683E-3AE2-B949-7444-4D72E46B7FC7}"/>
              </a:ext>
            </a:extLst>
          </p:cNvPr>
          <p:cNvSpPr/>
          <p:nvPr/>
        </p:nvSpPr>
        <p:spPr>
          <a:xfrm>
            <a:off x="6187027" y="3324761"/>
            <a:ext cx="2553680" cy="734891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/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George Roberts</a:t>
            </a:r>
          </a:p>
          <a:p>
            <a:pPr algn="ctr" defTabSz="914377"/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Technical Architect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8BCCD05-82EF-F1D0-6D93-57FEDD9D4B02}"/>
              </a:ext>
            </a:extLst>
          </p:cNvPr>
          <p:cNvSpPr/>
          <p:nvPr/>
        </p:nvSpPr>
        <p:spPr>
          <a:xfrm>
            <a:off x="6190768" y="4134695"/>
            <a:ext cx="2553680" cy="734891"/>
          </a:xfrm>
          <a:prstGeom prst="rect">
            <a:avLst/>
          </a:prstGeom>
          <a:solidFill>
            <a:srgbClr val="4D38F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/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Ann Perry</a:t>
            </a:r>
          </a:p>
          <a:p>
            <a:pPr algn="ctr" defTabSz="914377"/>
            <a:r>
              <a:rPr lang="en-GB" sz="1333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Market Design Lead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718755-0317-E13F-B2F9-F7962A19DD4E}"/>
              </a:ext>
            </a:extLst>
          </p:cNvPr>
          <p:cNvSpPr txBox="1"/>
          <p:nvPr/>
        </p:nvSpPr>
        <p:spPr>
          <a:xfrm>
            <a:off x="223737" y="6041532"/>
            <a:ext cx="101121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N.B: Names &amp; roles provided for transparency; not all roles are assigned 100% to CCS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C481B8-BAD2-4BFD-8958-2CC72D3F4473}"/>
              </a:ext>
            </a:extLst>
          </p:cNvPr>
          <p:cNvSpPr/>
          <p:nvPr/>
        </p:nvSpPr>
        <p:spPr>
          <a:xfrm>
            <a:off x="4819160" y="1684717"/>
            <a:ext cx="2553680" cy="734891"/>
          </a:xfrm>
          <a:prstGeom prst="rect">
            <a:avLst/>
          </a:prstGeom>
          <a:solidFill>
            <a:srgbClr val="FF20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000" tIns="48000" rIns="96000" bIns="45720" rtlCol="0" anchor="t"/>
          <a:lstStyle/>
          <a:p>
            <a:pPr algn="ctr" defTabSz="914377"/>
            <a:r>
              <a:rPr lang="en-GB" sz="1867" b="1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Matt White</a:t>
            </a:r>
          </a:p>
          <a:p>
            <a:pPr algn="ctr" defTabSz="914377"/>
            <a:r>
              <a:rPr lang="en-GB" sz="1300" kern="0">
                <a:solidFill>
                  <a:srgbClr val="FFFFFF"/>
                </a:solidFill>
                <a:latin typeface="Figtree" panose="020B0604020202020204"/>
                <a:cs typeface="Arial"/>
                <a:sym typeface="Arial"/>
              </a:rPr>
              <a:t>Product Owner &amp; SRO</a:t>
            </a:r>
            <a:endParaRPr lang="en-GB" sz="1300" kern="0">
              <a:solidFill>
                <a:srgbClr val="FFFFFF"/>
              </a:solidFill>
              <a:latin typeface="Figtree" panose="020B0604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392591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RECCo Theme">
  <a:themeElements>
    <a:clrScheme name="RECCo">
      <a:dk1>
        <a:srgbClr val="201E2E"/>
      </a:dk1>
      <a:lt1>
        <a:srgbClr val="FFFFFF"/>
      </a:lt1>
      <a:dk2>
        <a:srgbClr val="000000"/>
      </a:dk2>
      <a:lt2>
        <a:srgbClr val="F8F8F8"/>
      </a:lt2>
      <a:accent1>
        <a:srgbClr val="4D38F5"/>
      </a:accent1>
      <a:accent2>
        <a:srgbClr val="021E5E"/>
      </a:accent2>
      <a:accent3>
        <a:srgbClr val="F1BB67"/>
      </a:accent3>
      <a:accent4>
        <a:srgbClr val="FF206E"/>
      </a:accent4>
      <a:accent5>
        <a:srgbClr val="1EF395"/>
      </a:accent5>
      <a:accent6>
        <a:srgbClr val="201E2E"/>
      </a:accent6>
      <a:hlink>
        <a:srgbClr val="0563C1"/>
      </a:hlink>
      <a:folHlink>
        <a:srgbClr val="954F72"/>
      </a:folHlink>
    </a:clrScheme>
    <a:fontScheme name="Outfit">
      <a:majorFont>
        <a:latin typeface="Outfit SemiBold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RECCo Theme" id="{420B5958-835D-4CCF-940E-88128B05E997}" vid="{3FABC8DB-5437-4196-9DE5-DDE042AD09BB}"/>
    </a:ext>
  </a:extLst>
</a:theme>
</file>

<file path=ppt/theme/theme3.xml><?xml version="1.0" encoding="utf-8"?>
<a:theme xmlns:a="http://schemas.openxmlformats.org/drawingml/2006/main" name="1_Dark blu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Dark blu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Figtre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Figtre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f5f377-3c13-4c54-b2e9-6c7cd1b5aad2" xsi:nil="true"/>
    <lcf76f155ced4ddcb4097134ff3c332f xmlns="5ecdd8c3-3529-4dee-9d38-3ed14a032f3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4EF6FBA5AEBA4A9786C325684170E9" ma:contentTypeVersion="6" ma:contentTypeDescription="Create a new document." ma:contentTypeScope="" ma:versionID="d8ea275a0e4af3289030ab3f0ee35fff">
  <xsd:schema xmlns:xsd="http://www.w3.org/2001/XMLSchema" xmlns:xs="http://www.w3.org/2001/XMLSchema" xmlns:p="http://schemas.microsoft.com/office/2006/metadata/properties" xmlns:ns2="00a30ffc-d9e0-4c00-8e73-b22ff6a206ef" xmlns:ns3="5ecdd8c3-3529-4dee-9d38-3ed14a032f34" xmlns:ns4="a0f5f377-3c13-4c54-b2e9-6c7cd1b5aad2" targetNamespace="http://schemas.microsoft.com/office/2006/metadata/properties" ma:root="true" ma:fieldsID="bc142c21c689a4362bbaad242434d8b6" ns2:_="" ns3:_="" ns4:_="">
    <xsd:import namespace="00a30ffc-d9e0-4c00-8e73-b22ff6a206ef"/>
    <xsd:import namespace="5ecdd8c3-3529-4dee-9d38-3ed14a032f34"/>
    <xsd:import namespace="a0f5f377-3c13-4c54-b2e9-6c7cd1b5aa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a30ffc-d9e0-4c00-8e73-b22ff6a206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cdd8c3-3529-4dee-9d38-3ed14a032f34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f5f377-3c13-4c54-b2e9-6c7cd1b5aad2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05ef4970-f785-4610-a0ec-53638907d7a8}" ma:internalName="TaxCatchAll" ma:showField="CatchAllData" ma:web="a0f5f377-3c13-4c54-b2e9-6c7cd1b5aa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AD28D5-A549-4DCF-882B-2AABB58AA4FD}">
  <ds:schemaRefs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01d5d7fc-ae26-48ed-a943-bede2c51cfa8"/>
    <ds:schemaRef ds:uri="eac983b2-6b98-449b-852c-dacad15ce743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8F1A5E1-7550-4BEA-89BE-CE61359BC448}"/>
</file>

<file path=customXml/itemProps3.xml><?xml version="1.0" encoding="utf-8"?>
<ds:datastoreItem xmlns:ds="http://schemas.openxmlformats.org/officeDocument/2006/customXml" ds:itemID="{76B269F6-A86D-4DDA-A22F-292E238B56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RECCo%20Template</Template>
  <TotalTime>0</TotalTime>
  <Words>557</Words>
  <Application>Microsoft Office PowerPoint</Application>
  <PresentationFormat>Widescreen</PresentationFormat>
  <Paragraphs>104</Paragraphs>
  <Slides>12</Slides>
  <Notes>4</Notes>
  <HiddenSlides>2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White theme</vt:lpstr>
      <vt:lpstr>RECCo Theme</vt:lpstr>
      <vt:lpstr>1_Dark blue theme</vt:lpstr>
      <vt:lpstr>Dark blue theme</vt:lpstr>
      <vt:lpstr>Office Theme</vt:lpstr>
      <vt:lpstr>Consumer Consent Solution  Solution Group</vt:lpstr>
      <vt:lpstr>PowerPoint Presentation</vt:lpstr>
      <vt:lpstr>PowerPoint Presentation</vt:lpstr>
      <vt:lpstr>Consumer User Journeys</vt:lpstr>
      <vt:lpstr>To be presented in the session</vt:lpstr>
      <vt:lpstr>Business Process Maps</vt:lpstr>
      <vt:lpstr>To be presented directly from Miro Board  (PDF of Miro content, shared in advance)</vt:lpstr>
      <vt:lpstr>Forward Plan</vt:lpstr>
      <vt:lpstr>Forward Plan</vt:lpstr>
      <vt:lpstr>PowerPoint Presentation</vt:lpstr>
      <vt:lpstr>Appendix</vt:lpstr>
      <vt:lpstr>Consumer Consent Project Team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Consent Solution  Solution Group</dc:title>
  <dc:subject/>
  <dc:creator>Teresa Thompson</dc:creator>
  <dc:description/>
  <cp:lastModifiedBy>Teresa Thompson</cp:lastModifiedBy>
  <cp:revision>42</cp:revision>
  <dcterms:created xsi:type="dcterms:W3CDTF">2025-12-03T11:16:02Z</dcterms:created>
  <dcterms:modified xsi:type="dcterms:W3CDTF">2026-08-12T11:58:09Z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e012c00-73e0-4c5a-b205-28a930a96e5e_Enabled">
    <vt:lpwstr>true</vt:lpwstr>
  </property>
  <property fmtid="{D5CDD505-2E9C-101B-9397-08002B2CF9AE}" pid="3" name="MSIP_Label_6e012c00-73e0-4c5a-b205-28a930a96e5e_SetDate">
    <vt:lpwstr>2025-11-07T16:52:40Z</vt:lpwstr>
  </property>
  <property fmtid="{D5CDD505-2E9C-101B-9397-08002B2CF9AE}" pid="4" name="MSIP_Label_6e012c00-73e0-4c5a-b205-28a930a96e5e_Method">
    <vt:lpwstr>Standard</vt:lpwstr>
  </property>
  <property fmtid="{D5CDD505-2E9C-101B-9397-08002B2CF9AE}" pid="5" name="MSIP_Label_6e012c00-73e0-4c5a-b205-28a930a96e5e_Name">
    <vt:lpwstr>Internal and Partners</vt:lpwstr>
  </property>
  <property fmtid="{D5CDD505-2E9C-101B-9397-08002B2CF9AE}" pid="6" name="MSIP_Label_6e012c00-73e0-4c5a-b205-28a930a96e5e_SiteId">
    <vt:lpwstr>f59e1ee2-6e37-44df-b088-2e81f9d1b201</vt:lpwstr>
  </property>
  <property fmtid="{D5CDD505-2E9C-101B-9397-08002B2CF9AE}" pid="7" name="MSIP_Label_6e012c00-73e0-4c5a-b205-28a930a96e5e_ActionId">
    <vt:lpwstr>92f5e1a1-231b-4aba-9881-014d4b8b2848</vt:lpwstr>
  </property>
  <property fmtid="{D5CDD505-2E9C-101B-9397-08002B2CF9AE}" pid="8" name="MSIP_Label_6e012c00-73e0-4c5a-b205-28a930a96e5e_ContentBits">
    <vt:lpwstr>2</vt:lpwstr>
  </property>
  <property fmtid="{D5CDD505-2E9C-101B-9397-08002B2CF9AE}" pid="9" name="MSIP_Label_6e012c00-73e0-4c5a-b205-28a930a96e5e_Tag">
    <vt:lpwstr>50, 3, 0, 1</vt:lpwstr>
  </property>
  <property fmtid="{D5CDD505-2E9C-101B-9397-08002B2CF9AE}" pid="10" name="ClassificationContentMarkingFooterLocations">
    <vt:lpwstr>Custom Design:3\2. Section title pages:3\4. Lists:3</vt:lpwstr>
  </property>
  <property fmtid="{D5CDD505-2E9C-101B-9397-08002B2CF9AE}" pid="11" name="ClassificationContentMarkingFooterText">
    <vt:lpwstr>This email/document and its contents have been classified as ‘Internal &amp; Partners’ by RECCo. This data should be handled in line with RECCo data handling requirements. If you have received this data in error, please advise the sender or author and delete the data.</vt:lpwstr>
  </property>
  <property fmtid="{D5CDD505-2E9C-101B-9397-08002B2CF9AE}" pid="12" name="ContentTypeId">
    <vt:lpwstr>0x0101000E4EF6FBA5AEBA4A9786C325684170E9</vt:lpwstr>
  </property>
  <property fmtid="{D5CDD505-2E9C-101B-9397-08002B2CF9AE}" pid="13" name="MediaServiceImageTags">
    <vt:lpwstr/>
  </property>
</Properties>
</file>