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5.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 id="2147483728" r:id="rId6"/>
    <p:sldMasterId id="2147484204" r:id="rId7"/>
    <p:sldMasterId id="2147484262" r:id="rId8"/>
    <p:sldMasterId id="2147484286" r:id="rId9"/>
  </p:sldMasterIdLst>
  <p:notesMasterIdLst>
    <p:notesMasterId r:id="rId38"/>
  </p:notesMasterIdLst>
  <p:handoutMasterIdLst>
    <p:handoutMasterId r:id="rId39"/>
  </p:handoutMasterIdLst>
  <p:sldIdLst>
    <p:sldId id="320" r:id="rId10"/>
    <p:sldId id="2147479879" r:id="rId11"/>
    <p:sldId id="2147479999" r:id="rId12"/>
    <p:sldId id="2147479921" r:id="rId13"/>
    <p:sldId id="2147479954" r:id="rId14"/>
    <p:sldId id="336" r:id="rId15"/>
    <p:sldId id="2147479984" r:id="rId16"/>
    <p:sldId id="2147479985" r:id="rId17"/>
    <p:sldId id="2147479986" r:id="rId18"/>
    <p:sldId id="2147479987" r:id="rId19"/>
    <p:sldId id="2147479988" r:id="rId20"/>
    <p:sldId id="2147479978" r:id="rId21"/>
    <p:sldId id="337" r:id="rId22"/>
    <p:sldId id="276" r:id="rId23"/>
    <p:sldId id="2147479736" r:id="rId24"/>
    <p:sldId id="2147479706" r:id="rId25"/>
    <p:sldId id="2147479702" r:id="rId26"/>
    <p:sldId id="2147479841" r:id="rId27"/>
    <p:sldId id="2147479822" r:id="rId28"/>
    <p:sldId id="2147479839" r:id="rId29"/>
    <p:sldId id="2147479833" r:id="rId30"/>
    <p:sldId id="2147479842" r:id="rId31"/>
    <p:sldId id="2147479980" r:id="rId32"/>
    <p:sldId id="2147479983" r:id="rId33"/>
    <p:sldId id="2147480002" r:id="rId34"/>
    <p:sldId id="2147479926" r:id="rId35"/>
    <p:sldId id="2147479933" r:id="rId36"/>
    <p:sldId id="28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0D9347-0570-AB5D-ABB5-47C34EDA68A4}" name="Sarah Jones" initials="SJ" userId="S::sarah.jones@SJW-Energy.co.uk::547e17a6-5e6b-48a9-88ae-da4c0cd98a84" providerId="AD"/>
  <p188:author id="{15DBF6AA-0FEE-D52A-98EC-4721A7D2180F}" name="Roberts, George" initials="GR" userId="S::george.a.roberts@capgemini.com::15629d79-56e8-4d69-9084-5d0f399956d4"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8F5"/>
    <a:srgbClr val="FFBDC8"/>
    <a:srgbClr val="FFB9D2"/>
    <a:srgbClr val="FF206E"/>
    <a:srgbClr val="002060"/>
    <a:srgbClr val="1EF395"/>
    <a:srgbClr val="F1BB67"/>
    <a:srgbClr val="021E5E"/>
    <a:srgbClr val="0F9ED5"/>
    <a:srgbClr val="CAC3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729E54-D24A-984E-83F0-2668B0CD4E49}" v="102" dt="2026-02-09T10:17:44.509"/>
    <p1510:client id="{FA43B3EC-23A4-45B7-A058-5288304DF062}" v="45" dt="2026-02-09T12:23:18.490"/>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1402" y="3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handoutMaster" Target="handoutMasters/handoutMaster1.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1.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 Perry" userId="S::ann.perry@retailenergycode.co.uk::26679ad4-d969-4aba-9a3b-bf0823ca1a6c" providerId="AD" clId="Web-{45729E54-D24A-984E-83F0-2668B0CD4E49}"/>
    <pc:docChg chg="modSld">
      <pc:chgData name="Ann Perry" userId="S::ann.perry@retailenergycode.co.uk::26679ad4-d969-4aba-9a3b-bf0823ca1a6c" providerId="AD" clId="Web-{45729E54-D24A-984E-83F0-2668B0CD4E49}" dt="2026-02-09T10:17:41.821" v="92" actId="20577"/>
      <pc:docMkLst>
        <pc:docMk/>
      </pc:docMkLst>
      <pc:sldChg chg="modSp">
        <pc:chgData name="Ann Perry" userId="S::ann.perry@retailenergycode.co.uk::26679ad4-d969-4aba-9a3b-bf0823ca1a6c" providerId="AD" clId="Web-{45729E54-D24A-984E-83F0-2668B0CD4E49}" dt="2026-02-09T10:10:37.193" v="64" actId="14100"/>
        <pc:sldMkLst>
          <pc:docMk/>
          <pc:sldMk cId="894617921" sldId="2147479984"/>
        </pc:sldMkLst>
        <pc:spChg chg="mod">
          <ac:chgData name="Ann Perry" userId="S::ann.perry@retailenergycode.co.uk::26679ad4-d969-4aba-9a3b-bf0823ca1a6c" providerId="AD" clId="Web-{45729E54-D24A-984E-83F0-2668B0CD4E49}" dt="2026-02-09T10:08:56.628" v="0" actId="20577"/>
          <ac:spMkLst>
            <pc:docMk/>
            <pc:sldMk cId="894617921" sldId="2147479984"/>
            <ac:spMk id="5" creationId="{8312C7A7-F16B-C608-15B3-1F5E2DF6CD1E}"/>
          </ac:spMkLst>
        </pc:spChg>
        <pc:spChg chg="mod">
          <ac:chgData name="Ann Perry" userId="S::ann.perry@retailenergycode.co.uk::26679ad4-d969-4aba-9a3b-bf0823ca1a6c" providerId="AD" clId="Web-{45729E54-D24A-984E-83F0-2668B0CD4E49}" dt="2026-02-09T10:09:57.317" v="59" actId="20577"/>
          <ac:spMkLst>
            <pc:docMk/>
            <pc:sldMk cId="894617921" sldId="2147479984"/>
            <ac:spMk id="7" creationId="{E2A0F7D4-8573-6921-FD20-E39F86FBF732}"/>
          </ac:spMkLst>
        </pc:spChg>
        <pc:spChg chg="mod">
          <ac:chgData name="Ann Perry" userId="S::ann.perry@retailenergycode.co.uk::26679ad4-d969-4aba-9a3b-bf0823ca1a6c" providerId="AD" clId="Web-{45729E54-D24A-984E-83F0-2668B0CD4E49}" dt="2026-02-09T10:10:37.193" v="64" actId="14100"/>
          <ac:spMkLst>
            <pc:docMk/>
            <pc:sldMk cId="894617921" sldId="2147479984"/>
            <ac:spMk id="8" creationId="{1EDED955-9977-409C-7002-CE1BE6569BC6}"/>
          </ac:spMkLst>
        </pc:spChg>
      </pc:sldChg>
      <pc:sldChg chg="modSp">
        <pc:chgData name="Ann Perry" userId="S::ann.perry@retailenergycode.co.uk::26679ad4-d969-4aba-9a3b-bf0823ca1a6c" providerId="AD" clId="Web-{45729E54-D24A-984E-83F0-2668B0CD4E49}" dt="2026-02-09T10:13:26.611" v="71" actId="20577"/>
        <pc:sldMkLst>
          <pc:docMk/>
          <pc:sldMk cId="700475384" sldId="2147479985"/>
        </pc:sldMkLst>
        <pc:spChg chg="mod">
          <ac:chgData name="Ann Perry" userId="S::ann.perry@retailenergycode.co.uk::26679ad4-d969-4aba-9a3b-bf0823ca1a6c" providerId="AD" clId="Web-{45729E54-D24A-984E-83F0-2668B0CD4E49}" dt="2026-02-09T10:12:45.060" v="69" actId="20577"/>
          <ac:spMkLst>
            <pc:docMk/>
            <pc:sldMk cId="700475384" sldId="2147479985"/>
            <ac:spMk id="9" creationId="{97B2A994-C8AB-6AF3-0752-9FEAD259E200}"/>
          </ac:spMkLst>
        </pc:spChg>
        <pc:spChg chg="mod">
          <ac:chgData name="Ann Perry" userId="S::ann.perry@retailenergycode.co.uk::26679ad4-d969-4aba-9a3b-bf0823ca1a6c" providerId="AD" clId="Web-{45729E54-D24A-984E-83F0-2668B0CD4E49}" dt="2026-02-09T10:13:26.611" v="71" actId="20577"/>
          <ac:spMkLst>
            <pc:docMk/>
            <pc:sldMk cId="700475384" sldId="2147479985"/>
            <ac:spMk id="10" creationId="{9F6A0DFD-FA0D-31D1-9370-A4D6D8952961}"/>
          </ac:spMkLst>
        </pc:spChg>
      </pc:sldChg>
      <pc:sldChg chg="modSp">
        <pc:chgData name="Ann Perry" userId="S::ann.perry@retailenergycode.co.uk::26679ad4-d969-4aba-9a3b-bf0823ca1a6c" providerId="AD" clId="Web-{45729E54-D24A-984E-83F0-2668B0CD4E49}" dt="2026-02-09T10:14:42.382" v="78" actId="1076"/>
        <pc:sldMkLst>
          <pc:docMk/>
          <pc:sldMk cId="586706246" sldId="2147479986"/>
        </pc:sldMkLst>
        <pc:spChg chg="mod">
          <ac:chgData name="Ann Perry" userId="S::ann.perry@retailenergycode.co.uk::26679ad4-d969-4aba-9a3b-bf0823ca1a6c" providerId="AD" clId="Web-{45729E54-D24A-984E-83F0-2668B0CD4E49}" dt="2026-02-09T10:14:03.285" v="72"/>
          <ac:spMkLst>
            <pc:docMk/>
            <pc:sldMk cId="586706246" sldId="2147479986"/>
            <ac:spMk id="7" creationId="{5C48E7CF-97C6-DD22-645D-E3B36DCA8B62}"/>
          </ac:spMkLst>
        </pc:spChg>
        <pc:spChg chg="mod">
          <ac:chgData name="Ann Perry" userId="S::ann.perry@retailenergycode.co.uk::26679ad4-d969-4aba-9a3b-bf0823ca1a6c" providerId="AD" clId="Web-{45729E54-D24A-984E-83F0-2668B0CD4E49}" dt="2026-02-09T10:14:07.113" v="73"/>
          <ac:spMkLst>
            <pc:docMk/>
            <pc:sldMk cId="586706246" sldId="2147479986"/>
            <ac:spMk id="8" creationId="{9BE762A6-2C95-AD31-0C79-ADA5704A3B56}"/>
          </ac:spMkLst>
        </pc:spChg>
        <pc:spChg chg="mod">
          <ac:chgData name="Ann Perry" userId="S::ann.perry@retailenergycode.co.uk::26679ad4-d969-4aba-9a3b-bf0823ca1a6c" providerId="AD" clId="Web-{45729E54-D24A-984E-83F0-2668B0CD4E49}" dt="2026-02-09T10:14:33.115" v="77" actId="20577"/>
          <ac:spMkLst>
            <pc:docMk/>
            <pc:sldMk cId="586706246" sldId="2147479986"/>
            <ac:spMk id="10" creationId="{E331BE12-8213-F4D5-B052-7931A44BD865}"/>
          </ac:spMkLst>
        </pc:spChg>
        <pc:spChg chg="mod">
          <ac:chgData name="Ann Perry" userId="S::ann.perry@retailenergycode.co.uk::26679ad4-d969-4aba-9a3b-bf0823ca1a6c" providerId="AD" clId="Web-{45729E54-D24A-984E-83F0-2668B0CD4E49}" dt="2026-02-09T10:14:42.382" v="78" actId="1076"/>
          <ac:spMkLst>
            <pc:docMk/>
            <pc:sldMk cId="586706246" sldId="2147479986"/>
            <ac:spMk id="11" creationId="{06AC02B5-A76C-A3E7-B83F-682C53810036}"/>
          </ac:spMkLst>
        </pc:spChg>
      </pc:sldChg>
      <pc:sldChg chg="modSp">
        <pc:chgData name="Ann Perry" userId="S::ann.perry@retailenergycode.co.uk::26679ad4-d969-4aba-9a3b-bf0823ca1a6c" providerId="AD" clId="Web-{45729E54-D24A-984E-83F0-2668B0CD4E49}" dt="2026-02-09T10:15:43.133" v="84"/>
        <pc:sldMkLst>
          <pc:docMk/>
          <pc:sldMk cId="1738883135" sldId="2147479987"/>
        </pc:sldMkLst>
        <pc:spChg chg="mod">
          <ac:chgData name="Ann Perry" userId="S::ann.perry@retailenergycode.co.uk::26679ad4-d969-4aba-9a3b-bf0823ca1a6c" providerId="AD" clId="Web-{45729E54-D24A-984E-83F0-2668B0CD4E49}" dt="2026-02-09T10:15:28.352" v="80" actId="20577"/>
          <ac:spMkLst>
            <pc:docMk/>
            <pc:sldMk cId="1738883135" sldId="2147479987"/>
            <ac:spMk id="5" creationId="{64EED64C-3A5B-7087-03DC-1AF7B8D04FC6}"/>
          </ac:spMkLst>
        </pc:spChg>
        <pc:spChg chg="mod">
          <ac:chgData name="Ann Perry" userId="S::ann.perry@retailenergycode.co.uk::26679ad4-d969-4aba-9a3b-bf0823ca1a6c" providerId="AD" clId="Web-{45729E54-D24A-984E-83F0-2668B0CD4E49}" dt="2026-02-09T10:15:32.961" v="81" actId="20577"/>
          <ac:spMkLst>
            <pc:docMk/>
            <pc:sldMk cId="1738883135" sldId="2147479987"/>
            <ac:spMk id="6" creationId="{CB6FC017-D6F4-04D5-2316-BE726C1BBBDA}"/>
          </ac:spMkLst>
        </pc:spChg>
        <pc:spChg chg="mod">
          <ac:chgData name="Ann Perry" userId="S::ann.perry@retailenergycode.co.uk::26679ad4-d969-4aba-9a3b-bf0823ca1a6c" providerId="AD" clId="Web-{45729E54-D24A-984E-83F0-2668B0CD4E49}" dt="2026-02-09T10:15:43.087" v="82"/>
          <ac:spMkLst>
            <pc:docMk/>
            <pc:sldMk cId="1738883135" sldId="2147479987"/>
            <ac:spMk id="7" creationId="{2EEB8788-0931-9C50-31CA-C9665AB873B1}"/>
          </ac:spMkLst>
        </pc:spChg>
        <pc:spChg chg="mod">
          <ac:chgData name="Ann Perry" userId="S::ann.perry@retailenergycode.co.uk::26679ad4-d969-4aba-9a3b-bf0823ca1a6c" providerId="AD" clId="Web-{45729E54-D24A-984E-83F0-2668B0CD4E49}" dt="2026-02-09T10:15:43.087" v="83"/>
          <ac:spMkLst>
            <pc:docMk/>
            <pc:sldMk cId="1738883135" sldId="2147479987"/>
            <ac:spMk id="8" creationId="{3B068BF2-77D7-5150-E49A-C5AED5481693}"/>
          </ac:spMkLst>
        </pc:spChg>
        <pc:spChg chg="mod">
          <ac:chgData name="Ann Perry" userId="S::ann.perry@retailenergycode.co.uk::26679ad4-d969-4aba-9a3b-bf0823ca1a6c" providerId="AD" clId="Web-{45729E54-D24A-984E-83F0-2668B0CD4E49}" dt="2026-02-09T10:15:43.133" v="84"/>
          <ac:spMkLst>
            <pc:docMk/>
            <pc:sldMk cId="1738883135" sldId="2147479987"/>
            <ac:spMk id="9" creationId="{11D746B9-D9B7-CD8E-B123-05D0C4A59A1D}"/>
          </ac:spMkLst>
        </pc:spChg>
      </pc:sldChg>
      <pc:sldChg chg="modSp">
        <pc:chgData name="Ann Perry" userId="S::ann.perry@retailenergycode.co.uk::26679ad4-d969-4aba-9a3b-bf0823ca1a6c" providerId="AD" clId="Web-{45729E54-D24A-984E-83F0-2668B0CD4E49}" dt="2026-02-09T10:17:41.821" v="92" actId="20577"/>
        <pc:sldMkLst>
          <pc:docMk/>
          <pc:sldMk cId="207879955" sldId="2147479988"/>
        </pc:sldMkLst>
        <pc:spChg chg="mod">
          <ac:chgData name="Ann Perry" userId="S::ann.perry@retailenergycode.co.uk::26679ad4-d969-4aba-9a3b-bf0823ca1a6c" providerId="AD" clId="Web-{45729E54-D24A-984E-83F0-2668B0CD4E49}" dt="2026-02-09T10:17:21.024" v="86" actId="1076"/>
          <ac:spMkLst>
            <pc:docMk/>
            <pc:sldMk cId="207879955" sldId="2147479988"/>
            <ac:spMk id="5" creationId="{D9485DD4-F125-D124-0E21-B4FBE99996B0}"/>
          </ac:spMkLst>
        </pc:spChg>
        <pc:spChg chg="mod">
          <ac:chgData name="Ann Perry" userId="S::ann.perry@retailenergycode.co.uk::26679ad4-d969-4aba-9a3b-bf0823ca1a6c" providerId="AD" clId="Web-{45729E54-D24A-984E-83F0-2668B0CD4E49}" dt="2026-02-09T10:17:33.962" v="90" actId="1076"/>
          <ac:spMkLst>
            <pc:docMk/>
            <pc:sldMk cId="207879955" sldId="2147479988"/>
            <ac:spMk id="6" creationId="{6B8E3B0D-6E01-87F8-A5A0-053D94241EEE}"/>
          </ac:spMkLst>
        </pc:spChg>
        <pc:spChg chg="mod">
          <ac:chgData name="Ann Perry" userId="S::ann.perry@retailenergycode.co.uk::26679ad4-d969-4aba-9a3b-bf0823ca1a6c" providerId="AD" clId="Web-{45729E54-D24A-984E-83F0-2668B0CD4E49}" dt="2026-02-09T10:17:41.821" v="92" actId="20577"/>
          <ac:spMkLst>
            <pc:docMk/>
            <pc:sldMk cId="207879955" sldId="2147479988"/>
            <ac:spMk id="7" creationId="{8F11B016-2F5A-C6A1-BC72-2EEF9EAC922C}"/>
          </ac:spMkLst>
        </pc:spChg>
        <pc:spChg chg="mod">
          <ac:chgData name="Ann Perry" userId="S::ann.perry@retailenergycode.co.uk::26679ad4-d969-4aba-9a3b-bf0823ca1a6c" providerId="AD" clId="Web-{45729E54-D24A-984E-83F0-2668B0CD4E49}" dt="2026-02-09T10:17:28.837" v="89" actId="1076"/>
          <ac:spMkLst>
            <pc:docMk/>
            <pc:sldMk cId="207879955" sldId="2147479988"/>
            <ac:spMk id="8" creationId="{64C02783-C2AD-7199-A606-E11B98A20E74}"/>
          </ac:spMkLst>
        </pc:spChg>
      </pc:sldChg>
    </pc:docChg>
  </pc:docChgLst>
  <pc:docChgLst>
    <pc:chgData name="Michael Walsh" userId="e562cbde-f90b-45f5-a30c-78c235610bb7" providerId="ADAL" clId="{349FBE1C-2F85-445E-BE47-AE05D89B036E}"/>
    <pc:docChg chg="undo redo custSel addSld delSld modSld sldOrd delMainMaster modMainMaster">
      <pc:chgData name="Michael Walsh" userId="e562cbde-f90b-45f5-a30c-78c235610bb7" providerId="ADAL" clId="{349FBE1C-2F85-445E-BE47-AE05D89B036E}" dt="2026-02-09T12:26:25.622" v="955" actId="1036"/>
      <pc:docMkLst>
        <pc:docMk/>
      </pc:docMkLst>
      <pc:sldChg chg="modSp mod">
        <pc:chgData name="Michael Walsh" userId="e562cbde-f90b-45f5-a30c-78c235610bb7" providerId="ADAL" clId="{349FBE1C-2F85-445E-BE47-AE05D89B036E}" dt="2026-02-09T12:12:38.891" v="682" actId="208"/>
        <pc:sldMkLst>
          <pc:docMk/>
          <pc:sldMk cId="4061489125" sldId="276"/>
        </pc:sldMkLst>
        <pc:spChg chg="mod">
          <ac:chgData name="Michael Walsh" userId="e562cbde-f90b-45f5-a30c-78c235610bb7" providerId="ADAL" clId="{349FBE1C-2F85-445E-BE47-AE05D89B036E}" dt="2026-02-09T12:12:28.790" v="681" actId="2711"/>
          <ac:spMkLst>
            <pc:docMk/>
            <pc:sldMk cId="4061489125" sldId="276"/>
            <ac:spMk id="3" creationId="{7F347766-85E1-6BEF-154C-7A41A6742A91}"/>
          </ac:spMkLst>
        </pc:spChg>
        <pc:spChg chg="mod">
          <ac:chgData name="Michael Walsh" userId="e562cbde-f90b-45f5-a30c-78c235610bb7" providerId="ADAL" clId="{349FBE1C-2F85-445E-BE47-AE05D89B036E}" dt="2026-02-09T12:12:28.790" v="681" actId="2711"/>
          <ac:spMkLst>
            <pc:docMk/>
            <pc:sldMk cId="4061489125" sldId="276"/>
            <ac:spMk id="4" creationId="{546AD5CE-C52D-46C2-AB70-CCED3EA513D2}"/>
          </ac:spMkLst>
        </pc:spChg>
        <pc:spChg chg="mod">
          <ac:chgData name="Michael Walsh" userId="e562cbde-f90b-45f5-a30c-78c235610bb7" providerId="ADAL" clId="{349FBE1C-2F85-445E-BE47-AE05D89B036E}" dt="2026-02-09T12:12:38.891" v="682" actId="208"/>
          <ac:spMkLst>
            <pc:docMk/>
            <pc:sldMk cId="4061489125" sldId="276"/>
            <ac:spMk id="6" creationId="{AF5B1FB5-7341-DFB9-315A-740B9F1BE54E}"/>
          </ac:spMkLst>
        </pc:spChg>
        <pc:spChg chg="mod">
          <ac:chgData name="Michael Walsh" userId="e562cbde-f90b-45f5-a30c-78c235610bb7" providerId="ADAL" clId="{349FBE1C-2F85-445E-BE47-AE05D89B036E}" dt="2026-02-09T12:12:20.932" v="680" actId="207"/>
          <ac:spMkLst>
            <pc:docMk/>
            <pc:sldMk cId="4061489125" sldId="276"/>
            <ac:spMk id="7" creationId="{4EC88FC7-CC43-D65C-C0C3-F8C3361812BF}"/>
          </ac:spMkLst>
        </pc:spChg>
        <pc:spChg chg="mod">
          <ac:chgData name="Michael Walsh" userId="e562cbde-f90b-45f5-a30c-78c235610bb7" providerId="ADAL" clId="{349FBE1C-2F85-445E-BE47-AE05D89B036E}" dt="2026-02-09T12:12:28.790" v="681" actId="2711"/>
          <ac:spMkLst>
            <pc:docMk/>
            <pc:sldMk cId="4061489125" sldId="276"/>
            <ac:spMk id="11" creationId="{98AC0DCD-771E-71AB-6703-2F880C6A0A49}"/>
          </ac:spMkLst>
        </pc:spChg>
        <pc:spChg chg="mod">
          <ac:chgData name="Michael Walsh" userId="e562cbde-f90b-45f5-a30c-78c235610bb7" providerId="ADAL" clId="{349FBE1C-2F85-445E-BE47-AE05D89B036E}" dt="2026-02-09T12:12:28.790" v="681" actId="2711"/>
          <ac:spMkLst>
            <pc:docMk/>
            <pc:sldMk cId="4061489125" sldId="276"/>
            <ac:spMk id="12" creationId="{0F010EB3-6D9B-F3F3-18AE-39C3F5CC4E81}"/>
          </ac:spMkLst>
        </pc:spChg>
        <pc:spChg chg="mod">
          <ac:chgData name="Michael Walsh" userId="e562cbde-f90b-45f5-a30c-78c235610bb7" providerId="ADAL" clId="{349FBE1C-2F85-445E-BE47-AE05D89B036E}" dt="2026-02-09T12:12:28.790" v="681" actId="2711"/>
          <ac:spMkLst>
            <pc:docMk/>
            <pc:sldMk cId="4061489125" sldId="276"/>
            <ac:spMk id="13" creationId="{9F4105A0-D258-E11A-C3DF-3D0B436FE413}"/>
          </ac:spMkLst>
        </pc:spChg>
        <pc:spChg chg="mod">
          <ac:chgData name="Michael Walsh" userId="e562cbde-f90b-45f5-a30c-78c235610bb7" providerId="ADAL" clId="{349FBE1C-2F85-445E-BE47-AE05D89B036E}" dt="2026-02-09T12:12:28.790" v="681" actId="2711"/>
          <ac:spMkLst>
            <pc:docMk/>
            <pc:sldMk cId="4061489125" sldId="276"/>
            <ac:spMk id="29" creationId="{F3F7903E-F2A7-CDF2-D69C-2641ABE68C33}"/>
          </ac:spMkLst>
        </pc:spChg>
        <pc:spChg chg="mod">
          <ac:chgData name="Michael Walsh" userId="e562cbde-f90b-45f5-a30c-78c235610bb7" providerId="ADAL" clId="{349FBE1C-2F85-445E-BE47-AE05D89B036E}" dt="2026-02-09T12:12:28.790" v="681" actId="2711"/>
          <ac:spMkLst>
            <pc:docMk/>
            <pc:sldMk cId="4061489125" sldId="276"/>
            <ac:spMk id="31" creationId="{9C860576-ECED-B6A8-BF7E-A6246E7E6F4D}"/>
          </ac:spMkLst>
        </pc:spChg>
        <pc:spChg chg="mod">
          <ac:chgData name="Michael Walsh" userId="e562cbde-f90b-45f5-a30c-78c235610bb7" providerId="ADAL" clId="{349FBE1C-2F85-445E-BE47-AE05D89B036E}" dt="2026-02-09T12:12:28.790" v="681" actId="2711"/>
          <ac:spMkLst>
            <pc:docMk/>
            <pc:sldMk cId="4061489125" sldId="276"/>
            <ac:spMk id="37" creationId="{23AAD56E-6EF3-CCDC-4507-9F2443F7B935}"/>
          </ac:spMkLst>
        </pc:spChg>
        <pc:spChg chg="mod">
          <ac:chgData name="Michael Walsh" userId="e562cbde-f90b-45f5-a30c-78c235610bb7" providerId="ADAL" clId="{349FBE1C-2F85-445E-BE47-AE05D89B036E}" dt="2026-02-09T12:12:28.790" v="681" actId="2711"/>
          <ac:spMkLst>
            <pc:docMk/>
            <pc:sldMk cId="4061489125" sldId="276"/>
            <ac:spMk id="39" creationId="{81C00AA9-AE30-B87C-39A9-609D24BC726A}"/>
          </ac:spMkLst>
        </pc:spChg>
      </pc:sldChg>
      <pc:sldChg chg="modSp add mod">
        <pc:chgData name="Michael Walsh" userId="e562cbde-f90b-45f5-a30c-78c235610bb7" providerId="ADAL" clId="{349FBE1C-2F85-445E-BE47-AE05D89B036E}" dt="2026-02-05T12:17:57.217" v="416" actId="27636"/>
        <pc:sldMkLst>
          <pc:docMk/>
          <pc:sldMk cId="0" sldId="288"/>
        </pc:sldMkLst>
        <pc:spChg chg="mod">
          <ac:chgData name="Michael Walsh" userId="e562cbde-f90b-45f5-a30c-78c235610bb7" providerId="ADAL" clId="{349FBE1C-2F85-445E-BE47-AE05D89B036E}" dt="2026-02-05T12:17:57.217" v="416" actId="27636"/>
          <ac:spMkLst>
            <pc:docMk/>
            <pc:sldMk cId="0" sldId="288"/>
            <ac:spMk id="10" creationId="{9C49AFA2-20D9-E240-85AE-C8997FAB3A10}"/>
          </ac:spMkLst>
        </pc:spChg>
      </pc:sldChg>
      <pc:sldChg chg="modSp mod">
        <pc:chgData name="Michael Walsh" userId="e562cbde-f90b-45f5-a30c-78c235610bb7" providerId="ADAL" clId="{349FBE1C-2F85-445E-BE47-AE05D89B036E}" dt="2026-02-05T11:13:29.347" v="33" actId="20577"/>
        <pc:sldMkLst>
          <pc:docMk/>
          <pc:sldMk cId="0" sldId="320"/>
        </pc:sldMkLst>
        <pc:spChg chg="mod">
          <ac:chgData name="Michael Walsh" userId="e562cbde-f90b-45f5-a30c-78c235610bb7" providerId="ADAL" clId="{349FBE1C-2F85-445E-BE47-AE05D89B036E}" dt="2026-02-05T11:13:25.581" v="28" actId="20577"/>
          <ac:spMkLst>
            <pc:docMk/>
            <pc:sldMk cId="0" sldId="320"/>
            <ac:spMk id="2" creationId="{CB7A9BEB-00CC-90E4-5154-6A8B19F02264}"/>
          </ac:spMkLst>
        </pc:spChg>
        <pc:spChg chg="mod">
          <ac:chgData name="Michael Walsh" userId="e562cbde-f90b-45f5-a30c-78c235610bb7" providerId="ADAL" clId="{349FBE1C-2F85-445E-BE47-AE05D89B036E}" dt="2026-02-05T11:13:29.347" v="33" actId="20577"/>
          <ac:spMkLst>
            <pc:docMk/>
            <pc:sldMk cId="0" sldId="320"/>
            <ac:spMk id="3" creationId="{5B0F6016-B65A-439C-8962-FBC63CC1D193}"/>
          </ac:spMkLst>
        </pc:spChg>
      </pc:sldChg>
      <pc:sldChg chg="modSp mod">
        <pc:chgData name="Michael Walsh" userId="e562cbde-f90b-45f5-a30c-78c235610bb7" providerId="ADAL" clId="{349FBE1C-2F85-445E-BE47-AE05D89B036E}" dt="2026-02-05T12:12:04.854" v="346" actId="20577"/>
        <pc:sldMkLst>
          <pc:docMk/>
          <pc:sldMk cId="0" sldId="336"/>
        </pc:sldMkLst>
        <pc:spChg chg="mod">
          <ac:chgData name="Michael Walsh" userId="e562cbde-f90b-45f5-a30c-78c235610bb7" providerId="ADAL" clId="{349FBE1C-2F85-445E-BE47-AE05D89B036E}" dt="2026-02-05T12:12:04.854" v="346" actId="20577"/>
          <ac:spMkLst>
            <pc:docMk/>
            <pc:sldMk cId="0" sldId="336"/>
            <ac:spMk id="2" creationId="{1F0616D8-5E25-1A50-EDF9-979701219886}"/>
          </ac:spMkLst>
        </pc:spChg>
      </pc:sldChg>
      <pc:sldChg chg="modSp mod">
        <pc:chgData name="Michael Walsh" userId="e562cbde-f90b-45f5-a30c-78c235610bb7" providerId="ADAL" clId="{349FBE1C-2F85-445E-BE47-AE05D89B036E}" dt="2026-02-05T12:13:41.895" v="362" actId="20577"/>
        <pc:sldMkLst>
          <pc:docMk/>
          <pc:sldMk cId="0" sldId="337"/>
        </pc:sldMkLst>
        <pc:spChg chg="mod">
          <ac:chgData name="Michael Walsh" userId="e562cbde-f90b-45f5-a30c-78c235610bb7" providerId="ADAL" clId="{349FBE1C-2F85-445E-BE47-AE05D89B036E}" dt="2026-02-05T12:13:41.895" v="362" actId="20577"/>
          <ac:spMkLst>
            <pc:docMk/>
            <pc:sldMk cId="0" sldId="337"/>
            <ac:spMk id="2" creationId="{CC894907-7D53-4495-525E-08CEDBD2215F}"/>
          </ac:spMkLst>
        </pc:spChg>
      </pc:sldChg>
      <pc:sldChg chg="modSp mod">
        <pc:chgData name="Michael Walsh" userId="e562cbde-f90b-45f5-a30c-78c235610bb7" providerId="ADAL" clId="{349FBE1C-2F85-445E-BE47-AE05D89B036E}" dt="2026-02-09T12:17:01.100" v="796" actId="1076"/>
        <pc:sldMkLst>
          <pc:docMk/>
          <pc:sldMk cId="2913990019" sldId="2147479702"/>
        </pc:sldMkLst>
        <pc:spChg chg="mod">
          <ac:chgData name="Michael Walsh" userId="e562cbde-f90b-45f5-a30c-78c235610bb7" providerId="ADAL" clId="{349FBE1C-2F85-445E-BE47-AE05D89B036E}" dt="2026-02-09T12:14:20.147" v="715" actId="108"/>
          <ac:spMkLst>
            <pc:docMk/>
            <pc:sldMk cId="2913990019" sldId="2147479702"/>
            <ac:spMk id="7" creationId="{F8C0FCA4-F8BB-3350-E61A-B524F55DBAEB}"/>
          </ac:spMkLst>
        </pc:spChg>
        <pc:spChg chg="mod">
          <ac:chgData name="Michael Walsh" userId="e562cbde-f90b-45f5-a30c-78c235610bb7" providerId="ADAL" clId="{349FBE1C-2F85-445E-BE47-AE05D89B036E}" dt="2026-02-09T12:14:38.337" v="718" actId="403"/>
          <ac:spMkLst>
            <pc:docMk/>
            <pc:sldMk cId="2913990019" sldId="2147479702"/>
            <ac:spMk id="40" creationId="{8050BD66-D5A8-786E-3728-EC6F54CAC8CB}"/>
          </ac:spMkLst>
        </pc:spChg>
        <pc:spChg chg="mod">
          <ac:chgData name="Michael Walsh" userId="e562cbde-f90b-45f5-a30c-78c235610bb7" providerId="ADAL" clId="{349FBE1C-2F85-445E-BE47-AE05D89B036E}" dt="2026-02-09T12:16:50.537" v="793" actId="1076"/>
          <ac:spMkLst>
            <pc:docMk/>
            <pc:sldMk cId="2913990019" sldId="2147479702"/>
            <ac:spMk id="41" creationId="{77D5F668-7B43-06C1-CCC6-E9B6B26B9E33}"/>
          </ac:spMkLst>
        </pc:spChg>
        <pc:spChg chg="mod">
          <ac:chgData name="Michael Walsh" userId="e562cbde-f90b-45f5-a30c-78c235610bb7" providerId="ADAL" clId="{349FBE1C-2F85-445E-BE47-AE05D89B036E}" dt="2026-02-09T12:14:38.337" v="718" actId="403"/>
          <ac:spMkLst>
            <pc:docMk/>
            <pc:sldMk cId="2913990019" sldId="2147479702"/>
            <ac:spMk id="45" creationId="{9E48118A-0EF4-AECB-E179-0E470E28C638}"/>
          </ac:spMkLst>
        </pc:spChg>
        <pc:spChg chg="mod">
          <ac:chgData name="Michael Walsh" userId="e562cbde-f90b-45f5-a30c-78c235610bb7" providerId="ADAL" clId="{349FBE1C-2F85-445E-BE47-AE05D89B036E}" dt="2026-02-09T12:16:54.347" v="794" actId="1076"/>
          <ac:spMkLst>
            <pc:docMk/>
            <pc:sldMk cId="2913990019" sldId="2147479702"/>
            <ac:spMk id="46" creationId="{B6E8881B-3EB2-C7FF-5D97-F8FE1D2779A3}"/>
          </ac:spMkLst>
        </pc:spChg>
        <pc:spChg chg="mod">
          <ac:chgData name="Michael Walsh" userId="e562cbde-f90b-45f5-a30c-78c235610bb7" providerId="ADAL" clId="{349FBE1C-2F85-445E-BE47-AE05D89B036E}" dt="2026-02-09T12:14:38.337" v="718" actId="403"/>
          <ac:spMkLst>
            <pc:docMk/>
            <pc:sldMk cId="2913990019" sldId="2147479702"/>
            <ac:spMk id="48" creationId="{95311EDB-A468-E987-644F-3A1468E4EB73}"/>
          </ac:spMkLst>
        </pc:spChg>
        <pc:spChg chg="mod">
          <ac:chgData name="Michael Walsh" userId="e562cbde-f90b-45f5-a30c-78c235610bb7" providerId="ADAL" clId="{349FBE1C-2F85-445E-BE47-AE05D89B036E}" dt="2026-02-09T12:14:38.337" v="718" actId="403"/>
          <ac:spMkLst>
            <pc:docMk/>
            <pc:sldMk cId="2913990019" sldId="2147479702"/>
            <ac:spMk id="51" creationId="{A25DDECE-76A8-138C-AACA-13A23F9309CC}"/>
          </ac:spMkLst>
        </pc:spChg>
        <pc:spChg chg="mod">
          <ac:chgData name="Michael Walsh" userId="e562cbde-f90b-45f5-a30c-78c235610bb7" providerId="ADAL" clId="{349FBE1C-2F85-445E-BE47-AE05D89B036E}" dt="2026-02-09T12:16:58.139" v="795" actId="1076"/>
          <ac:spMkLst>
            <pc:docMk/>
            <pc:sldMk cId="2913990019" sldId="2147479702"/>
            <ac:spMk id="52" creationId="{8EC90921-7446-C1DF-DBB6-82354A8E5EB4}"/>
          </ac:spMkLst>
        </pc:spChg>
        <pc:spChg chg="mod">
          <ac:chgData name="Michael Walsh" userId="e562cbde-f90b-45f5-a30c-78c235610bb7" providerId="ADAL" clId="{349FBE1C-2F85-445E-BE47-AE05D89B036E}" dt="2026-02-09T12:14:38.337" v="718" actId="403"/>
          <ac:spMkLst>
            <pc:docMk/>
            <pc:sldMk cId="2913990019" sldId="2147479702"/>
            <ac:spMk id="56" creationId="{EC8D3003-0516-C3CC-B144-211120322503}"/>
          </ac:spMkLst>
        </pc:spChg>
        <pc:spChg chg="mod">
          <ac:chgData name="Michael Walsh" userId="e562cbde-f90b-45f5-a30c-78c235610bb7" providerId="ADAL" clId="{349FBE1C-2F85-445E-BE47-AE05D89B036E}" dt="2026-02-09T12:17:01.100" v="796" actId="1076"/>
          <ac:spMkLst>
            <pc:docMk/>
            <pc:sldMk cId="2913990019" sldId="2147479702"/>
            <ac:spMk id="57" creationId="{E4109F7B-C2C7-5041-D732-FB3B4E300F40}"/>
          </ac:spMkLst>
        </pc:spChg>
        <pc:spChg chg="mod">
          <ac:chgData name="Michael Walsh" userId="e562cbde-f90b-45f5-a30c-78c235610bb7" providerId="ADAL" clId="{349FBE1C-2F85-445E-BE47-AE05D89B036E}" dt="2026-02-09T12:15:40.610" v="761" actId="404"/>
          <ac:spMkLst>
            <pc:docMk/>
            <pc:sldMk cId="2913990019" sldId="2147479702"/>
            <ac:spMk id="58" creationId="{D3B02E5A-3657-4874-2EE3-876EAC07033E}"/>
          </ac:spMkLst>
        </pc:spChg>
        <pc:spChg chg="mod">
          <ac:chgData name="Michael Walsh" userId="e562cbde-f90b-45f5-a30c-78c235610bb7" providerId="ADAL" clId="{349FBE1C-2F85-445E-BE47-AE05D89B036E}" dt="2026-02-09T12:15:58.992" v="763" actId="14100"/>
          <ac:spMkLst>
            <pc:docMk/>
            <pc:sldMk cId="2913990019" sldId="2147479702"/>
            <ac:spMk id="60" creationId="{BC2A4165-9399-C6BB-64E2-F94759C74CD1}"/>
          </ac:spMkLst>
        </pc:spChg>
        <pc:spChg chg="mod">
          <ac:chgData name="Michael Walsh" userId="e562cbde-f90b-45f5-a30c-78c235610bb7" providerId="ADAL" clId="{349FBE1C-2F85-445E-BE47-AE05D89B036E}" dt="2026-02-09T12:16:08.105" v="765" actId="1076"/>
          <ac:spMkLst>
            <pc:docMk/>
            <pc:sldMk cId="2913990019" sldId="2147479702"/>
            <ac:spMk id="61" creationId="{7DC53C29-A018-26CE-7093-A03ECAD4B18F}"/>
          </ac:spMkLst>
        </pc:spChg>
        <pc:spChg chg="mod">
          <ac:chgData name="Michael Walsh" userId="e562cbde-f90b-45f5-a30c-78c235610bb7" providerId="ADAL" clId="{349FBE1C-2F85-445E-BE47-AE05D89B036E}" dt="2026-02-09T12:16:15.499" v="771" actId="1035"/>
          <ac:spMkLst>
            <pc:docMk/>
            <pc:sldMk cId="2913990019" sldId="2147479702"/>
            <ac:spMk id="63" creationId="{CEEAC964-12F6-9099-A769-D560BD2D524D}"/>
          </ac:spMkLst>
        </pc:spChg>
        <pc:spChg chg="mod">
          <ac:chgData name="Michael Walsh" userId="e562cbde-f90b-45f5-a30c-78c235610bb7" providerId="ADAL" clId="{349FBE1C-2F85-445E-BE47-AE05D89B036E}" dt="2026-02-09T12:15:53.085" v="762" actId="255"/>
          <ac:spMkLst>
            <pc:docMk/>
            <pc:sldMk cId="2913990019" sldId="2147479702"/>
            <ac:spMk id="64" creationId="{70DBFA9C-A9A9-9818-FFDA-EE41D89D10DD}"/>
          </ac:spMkLst>
        </pc:spChg>
        <pc:spChg chg="mod">
          <ac:chgData name="Michael Walsh" userId="e562cbde-f90b-45f5-a30c-78c235610bb7" providerId="ADAL" clId="{349FBE1C-2F85-445E-BE47-AE05D89B036E}" dt="2026-02-09T12:16:29.568" v="773" actId="1076"/>
          <ac:spMkLst>
            <pc:docMk/>
            <pc:sldMk cId="2913990019" sldId="2147479702"/>
            <ac:spMk id="66" creationId="{159F60C8-E16E-F586-F261-6FF2AE2301D0}"/>
          </ac:spMkLst>
        </pc:spChg>
        <pc:spChg chg="mod">
          <ac:chgData name="Michael Walsh" userId="e562cbde-f90b-45f5-a30c-78c235610bb7" providerId="ADAL" clId="{349FBE1C-2F85-445E-BE47-AE05D89B036E}" dt="2026-02-09T12:16:26.576" v="772" actId="1076"/>
          <ac:spMkLst>
            <pc:docMk/>
            <pc:sldMk cId="2913990019" sldId="2147479702"/>
            <ac:spMk id="73" creationId="{EA48F067-5C6E-9438-CB14-8E76606D0300}"/>
          </ac:spMkLst>
        </pc:spChg>
        <pc:spChg chg="mod">
          <ac:chgData name="Michael Walsh" userId="e562cbde-f90b-45f5-a30c-78c235610bb7" providerId="ADAL" clId="{349FBE1C-2F85-445E-BE47-AE05D89B036E}" dt="2026-02-09T12:15:53.085" v="762" actId="255"/>
          <ac:spMkLst>
            <pc:docMk/>
            <pc:sldMk cId="2913990019" sldId="2147479702"/>
            <ac:spMk id="81" creationId="{93699143-4712-4C9A-E622-7F20E20A5274}"/>
          </ac:spMkLst>
        </pc:spChg>
        <pc:spChg chg="mod">
          <ac:chgData name="Michael Walsh" userId="e562cbde-f90b-45f5-a30c-78c235610bb7" providerId="ADAL" clId="{349FBE1C-2F85-445E-BE47-AE05D89B036E}" dt="2026-02-09T12:15:53.085" v="762" actId="255"/>
          <ac:spMkLst>
            <pc:docMk/>
            <pc:sldMk cId="2913990019" sldId="2147479702"/>
            <ac:spMk id="82" creationId="{E71B8540-02B0-25E4-F813-2FAF5E72AC1C}"/>
          </ac:spMkLst>
        </pc:spChg>
        <pc:grpChg chg="mod">
          <ac:chgData name="Michael Walsh" userId="e562cbde-f90b-45f5-a30c-78c235610bb7" providerId="ADAL" clId="{349FBE1C-2F85-445E-BE47-AE05D89B036E}" dt="2026-02-09T12:16:46.263" v="792" actId="1035"/>
          <ac:grpSpMkLst>
            <pc:docMk/>
            <pc:sldMk cId="2913990019" sldId="2147479702"/>
            <ac:grpSpMk id="132" creationId="{5CD7300F-F264-8045-80E4-D0F5AC981634}"/>
          </ac:grpSpMkLst>
        </pc:grpChg>
        <pc:cxnChg chg="mod">
          <ac:chgData name="Michael Walsh" userId="e562cbde-f90b-45f5-a30c-78c235610bb7" providerId="ADAL" clId="{349FBE1C-2F85-445E-BE47-AE05D89B036E}" dt="2026-02-09T12:16:46.263" v="792" actId="1035"/>
          <ac:cxnSpMkLst>
            <pc:docMk/>
            <pc:sldMk cId="2913990019" sldId="2147479702"/>
            <ac:cxnSpMk id="2" creationId="{9CB89ACB-A9CD-FB89-C306-F6655D233210}"/>
          </ac:cxnSpMkLst>
        </pc:cxnChg>
        <pc:cxnChg chg="mod">
          <ac:chgData name="Michael Walsh" userId="e562cbde-f90b-45f5-a30c-78c235610bb7" providerId="ADAL" clId="{349FBE1C-2F85-445E-BE47-AE05D89B036E}" dt="2026-02-09T12:16:46.263" v="792" actId="1035"/>
          <ac:cxnSpMkLst>
            <pc:docMk/>
            <pc:sldMk cId="2913990019" sldId="2147479702"/>
            <ac:cxnSpMk id="4" creationId="{395E9D38-629D-8856-06EF-A7B5EC8507C1}"/>
          </ac:cxnSpMkLst>
        </pc:cxnChg>
        <pc:cxnChg chg="mod">
          <ac:chgData name="Michael Walsh" userId="e562cbde-f90b-45f5-a30c-78c235610bb7" providerId="ADAL" clId="{349FBE1C-2F85-445E-BE47-AE05D89B036E}" dt="2026-02-09T12:16:46.263" v="792" actId="1035"/>
          <ac:cxnSpMkLst>
            <pc:docMk/>
            <pc:sldMk cId="2913990019" sldId="2147479702"/>
            <ac:cxnSpMk id="6" creationId="{8FCADD36-B342-07FF-6DDE-C5898D3A68D4}"/>
          </ac:cxnSpMkLst>
        </pc:cxnChg>
        <pc:cxnChg chg="mod">
          <ac:chgData name="Michael Walsh" userId="e562cbde-f90b-45f5-a30c-78c235610bb7" providerId="ADAL" clId="{349FBE1C-2F85-445E-BE47-AE05D89B036E}" dt="2026-02-09T12:16:46.263" v="792" actId="1035"/>
          <ac:cxnSpMkLst>
            <pc:docMk/>
            <pc:sldMk cId="2913990019" sldId="2147479702"/>
            <ac:cxnSpMk id="8" creationId="{4C852CCB-64F6-FC24-876D-FCAE58AA68EF}"/>
          </ac:cxnSpMkLst>
        </pc:cxnChg>
        <pc:cxnChg chg="mod">
          <ac:chgData name="Michael Walsh" userId="e562cbde-f90b-45f5-a30c-78c235610bb7" providerId="ADAL" clId="{349FBE1C-2F85-445E-BE47-AE05D89B036E}" dt="2026-02-09T12:16:46.263" v="792" actId="1035"/>
          <ac:cxnSpMkLst>
            <pc:docMk/>
            <pc:sldMk cId="2913990019" sldId="2147479702"/>
            <ac:cxnSpMk id="11" creationId="{6D7C45AC-BAFD-DA88-F9FD-059E1E881309}"/>
          </ac:cxnSpMkLst>
        </pc:cxnChg>
        <pc:cxnChg chg="mod">
          <ac:chgData name="Michael Walsh" userId="e562cbde-f90b-45f5-a30c-78c235610bb7" providerId="ADAL" clId="{349FBE1C-2F85-445E-BE47-AE05D89B036E}" dt="2026-02-09T12:16:46.263" v="792" actId="1035"/>
          <ac:cxnSpMkLst>
            <pc:docMk/>
            <pc:sldMk cId="2913990019" sldId="2147479702"/>
            <ac:cxnSpMk id="12" creationId="{35A821BA-DE27-1EDE-0BF4-F8634212EFFF}"/>
          </ac:cxnSpMkLst>
        </pc:cxnChg>
        <pc:cxnChg chg="mod">
          <ac:chgData name="Michael Walsh" userId="e562cbde-f90b-45f5-a30c-78c235610bb7" providerId="ADAL" clId="{349FBE1C-2F85-445E-BE47-AE05D89B036E}" dt="2026-02-09T12:16:46.263" v="792" actId="1035"/>
          <ac:cxnSpMkLst>
            <pc:docMk/>
            <pc:sldMk cId="2913990019" sldId="2147479702"/>
            <ac:cxnSpMk id="13" creationId="{A962B204-A4BA-5AE6-9536-5E8BD0D74A78}"/>
          </ac:cxnSpMkLst>
        </pc:cxnChg>
      </pc:sldChg>
      <pc:sldChg chg="modSp mod">
        <pc:chgData name="Michael Walsh" userId="e562cbde-f90b-45f5-a30c-78c235610bb7" providerId="ADAL" clId="{349FBE1C-2F85-445E-BE47-AE05D89B036E}" dt="2026-02-09T12:14:11.795" v="714" actId="1035"/>
        <pc:sldMkLst>
          <pc:docMk/>
          <pc:sldMk cId="2752650302" sldId="2147479706"/>
        </pc:sldMkLst>
        <pc:spChg chg="mod">
          <ac:chgData name="Michael Walsh" userId="e562cbde-f90b-45f5-a30c-78c235610bb7" providerId="ADAL" clId="{349FBE1C-2F85-445E-BE47-AE05D89B036E}" dt="2026-02-09T12:14:02.074" v="691" actId="207"/>
          <ac:spMkLst>
            <pc:docMk/>
            <pc:sldMk cId="2752650302" sldId="2147479706"/>
            <ac:spMk id="3" creationId="{68D2BED5-3C9B-3652-4E17-0228B2309AFD}"/>
          </ac:spMkLst>
        </pc:spChg>
        <pc:spChg chg="mod">
          <ac:chgData name="Michael Walsh" userId="e562cbde-f90b-45f5-a30c-78c235610bb7" providerId="ADAL" clId="{349FBE1C-2F85-445E-BE47-AE05D89B036E}" dt="2026-02-09T12:14:11.795" v="714" actId="1035"/>
          <ac:spMkLst>
            <pc:docMk/>
            <pc:sldMk cId="2752650302" sldId="2147479706"/>
            <ac:spMk id="23" creationId="{7B46DC2E-D5A0-14EC-3CA7-35A2B44CAE22}"/>
          </ac:spMkLst>
        </pc:spChg>
        <pc:spChg chg="mod">
          <ac:chgData name="Michael Walsh" userId="e562cbde-f90b-45f5-a30c-78c235610bb7" providerId="ADAL" clId="{349FBE1C-2F85-445E-BE47-AE05D89B036E}" dt="2026-02-09T12:14:11.795" v="714" actId="1035"/>
          <ac:spMkLst>
            <pc:docMk/>
            <pc:sldMk cId="2752650302" sldId="2147479706"/>
            <ac:spMk id="24" creationId="{DD99D3AF-0E68-79BF-F62A-FBE100300495}"/>
          </ac:spMkLst>
        </pc:spChg>
        <pc:spChg chg="mod">
          <ac:chgData name="Michael Walsh" userId="e562cbde-f90b-45f5-a30c-78c235610bb7" providerId="ADAL" clId="{349FBE1C-2F85-445E-BE47-AE05D89B036E}" dt="2026-02-09T12:13:36.012" v="689" actId="2711"/>
          <ac:spMkLst>
            <pc:docMk/>
            <pc:sldMk cId="2752650302" sldId="2147479706"/>
            <ac:spMk id="48" creationId="{ADD6A480-0969-EA47-A1E2-E5DD5A3B0E23}"/>
          </ac:spMkLst>
        </pc:spChg>
        <pc:spChg chg="mod">
          <ac:chgData name="Michael Walsh" userId="e562cbde-f90b-45f5-a30c-78c235610bb7" providerId="ADAL" clId="{349FBE1C-2F85-445E-BE47-AE05D89B036E}" dt="2026-02-09T12:13:27.352" v="688" actId="108"/>
          <ac:spMkLst>
            <pc:docMk/>
            <pc:sldMk cId="2752650302" sldId="2147479706"/>
            <ac:spMk id="51" creationId="{657B16FB-89D9-1260-A3AD-2C60D16203AC}"/>
          </ac:spMkLst>
        </pc:spChg>
        <pc:spChg chg="mod">
          <ac:chgData name="Michael Walsh" userId="e562cbde-f90b-45f5-a30c-78c235610bb7" providerId="ADAL" clId="{349FBE1C-2F85-445E-BE47-AE05D89B036E}" dt="2026-02-09T12:14:11.795" v="714" actId="1035"/>
          <ac:spMkLst>
            <pc:docMk/>
            <pc:sldMk cId="2752650302" sldId="2147479706"/>
            <ac:spMk id="56" creationId="{736B4D3D-7B4C-3D85-6798-E326D51B601F}"/>
          </ac:spMkLst>
        </pc:spChg>
        <pc:spChg chg="mod">
          <ac:chgData name="Michael Walsh" userId="e562cbde-f90b-45f5-a30c-78c235610bb7" providerId="ADAL" clId="{349FBE1C-2F85-445E-BE47-AE05D89B036E}" dt="2026-02-09T12:14:11.795" v="714" actId="1035"/>
          <ac:spMkLst>
            <pc:docMk/>
            <pc:sldMk cId="2752650302" sldId="2147479706"/>
            <ac:spMk id="61" creationId="{0A0ADE95-CB54-4172-06E2-AFE2D7596AB9}"/>
          </ac:spMkLst>
        </pc:spChg>
        <pc:spChg chg="mod">
          <ac:chgData name="Michael Walsh" userId="e562cbde-f90b-45f5-a30c-78c235610bb7" providerId="ADAL" clId="{349FBE1C-2F85-445E-BE47-AE05D89B036E}" dt="2026-02-09T12:14:11.795" v="714" actId="1035"/>
          <ac:spMkLst>
            <pc:docMk/>
            <pc:sldMk cId="2752650302" sldId="2147479706"/>
            <ac:spMk id="65" creationId="{8131DD25-2937-3C13-65C2-BED84BF70418}"/>
          </ac:spMkLst>
        </pc:spChg>
        <pc:spChg chg="mod">
          <ac:chgData name="Michael Walsh" userId="e562cbde-f90b-45f5-a30c-78c235610bb7" providerId="ADAL" clId="{349FBE1C-2F85-445E-BE47-AE05D89B036E}" dt="2026-02-09T12:14:11.795" v="714" actId="1035"/>
          <ac:spMkLst>
            <pc:docMk/>
            <pc:sldMk cId="2752650302" sldId="2147479706"/>
            <ac:spMk id="67" creationId="{03BB716B-6DD5-EBC6-70DE-E3FEE34E4BB4}"/>
          </ac:spMkLst>
        </pc:spChg>
        <pc:spChg chg="mod">
          <ac:chgData name="Michael Walsh" userId="e562cbde-f90b-45f5-a30c-78c235610bb7" providerId="ADAL" clId="{349FBE1C-2F85-445E-BE47-AE05D89B036E}" dt="2026-02-09T12:14:11.795" v="714" actId="1035"/>
          <ac:spMkLst>
            <pc:docMk/>
            <pc:sldMk cId="2752650302" sldId="2147479706"/>
            <ac:spMk id="71" creationId="{D4A75CEB-9B78-F087-BFF1-28DEA410A9B1}"/>
          </ac:spMkLst>
        </pc:spChg>
        <pc:spChg chg="mod">
          <ac:chgData name="Michael Walsh" userId="e562cbde-f90b-45f5-a30c-78c235610bb7" providerId="ADAL" clId="{349FBE1C-2F85-445E-BE47-AE05D89B036E}" dt="2026-02-09T12:14:11.795" v="714" actId="1035"/>
          <ac:spMkLst>
            <pc:docMk/>
            <pc:sldMk cId="2752650302" sldId="2147479706"/>
            <ac:spMk id="74" creationId="{E6C73FFF-C42F-40D5-6121-220BA8B66C74}"/>
          </ac:spMkLst>
        </pc:spChg>
        <pc:spChg chg="mod">
          <ac:chgData name="Michael Walsh" userId="e562cbde-f90b-45f5-a30c-78c235610bb7" providerId="ADAL" clId="{349FBE1C-2F85-445E-BE47-AE05D89B036E}" dt="2026-02-09T12:14:11.795" v="714" actId="1035"/>
          <ac:spMkLst>
            <pc:docMk/>
            <pc:sldMk cId="2752650302" sldId="2147479706"/>
            <ac:spMk id="75" creationId="{58D58B5C-F2C4-335B-2952-FEBD487B905D}"/>
          </ac:spMkLst>
        </pc:spChg>
        <pc:spChg chg="mod">
          <ac:chgData name="Michael Walsh" userId="e562cbde-f90b-45f5-a30c-78c235610bb7" providerId="ADAL" clId="{349FBE1C-2F85-445E-BE47-AE05D89B036E}" dt="2026-02-09T12:14:11.795" v="714" actId="1035"/>
          <ac:spMkLst>
            <pc:docMk/>
            <pc:sldMk cId="2752650302" sldId="2147479706"/>
            <ac:spMk id="76" creationId="{64A36618-7997-02C4-3CEC-018B597C5909}"/>
          </ac:spMkLst>
        </pc:spChg>
        <pc:grpChg chg="mod">
          <ac:chgData name="Michael Walsh" userId="e562cbde-f90b-45f5-a30c-78c235610bb7" providerId="ADAL" clId="{349FBE1C-2F85-445E-BE47-AE05D89B036E}" dt="2026-02-09T12:13:36.012" v="689" actId="2711"/>
          <ac:grpSpMkLst>
            <pc:docMk/>
            <pc:sldMk cId="2752650302" sldId="2147479706"/>
            <ac:grpSpMk id="53" creationId="{1EDEEC51-2F08-1E64-16D0-2E202BF7E7A7}"/>
          </ac:grpSpMkLst>
        </pc:grpChg>
        <pc:grpChg chg="mod">
          <ac:chgData name="Michael Walsh" userId="e562cbde-f90b-45f5-a30c-78c235610bb7" providerId="ADAL" clId="{349FBE1C-2F85-445E-BE47-AE05D89B036E}" dt="2026-02-09T12:13:36.012" v="689" actId="2711"/>
          <ac:grpSpMkLst>
            <pc:docMk/>
            <pc:sldMk cId="2752650302" sldId="2147479706"/>
            <ac:grpSpMk id="54" creationId="{8316A65B-ECEC-D707-E847-66C1FDEE0D9E}"/>
          </ac:grpSpMkLst>
        </pc:grpChg>
        <pc:grpChg chg="mod">
          <ac:chgData name="Michael Walsh" userId="e562cbde-f90b-45f5-a30c-78c235610bb7" providerId="ADAL" clId="{349FBE1C-2F85-445E-BE47-AE05D89B036E}" dt="2026-02-09T12:13:36.012" v="689" actId="2711"/>
          <ac:grpSpMkLst>
            <pc:docMk/>
            <pc:sldMk cId="2752650302" sldId="2147479706"/>
            <ac:grpSpMk id="62" creationId="{5D39986C-1CAB-2ED1-57AF-CEFEF1D35481}"/>
          </ac:grpSpMkLst>
        </pc:grpChg>
        <pc:grpChg chg="mod">
          <ac:chgData name="Michael Walsh" userId="e562cbde-f90b-45f5-a30c-78c235610bb7" providerId="ADAL" clId="{349FBE1C-2F85-445E-BE47-AE05D89B036E}" dt="2026-02-09T12:13:36.012" v="689" actId="2711"/>
          <ac:grpSpMkLst>
            <pc:docMk/>
            <pc:sldMk cId="2752650302" sldId="2147479706"/>
            <ac:grpSpMk id="70" creationId="{6AB598B5-6BD3-788A-6941-F9610F4C90CF}"/>
          </ac:grpSpMkLst>
        </pc:grpChg>
      </pc:sldChg>
      <pc:sldChg chg="modSp mod">
        <pc:chgData name="Michael Walsh" userId="e562cbde-f90b-45f5-a30c-78c235610bb7" providerId="ADAL" clId="{349FBE1C-2F85-445E-BE47-AE05D89B036E}" dt="2026-02-09T12:13:11.384" v="687" actId="1076"/>
        <pc:sldMkLst>
          <pc:docMk/>
          <pc:sldMk cId="3566704828" sldId="2147479736"/>
        </pc:sldMkLst>
        <pc:spChg chg="mod">
          <ac:chgData name="Michael Walsh" userId="e562cbde-f90b-45f5-a30c-78c235610bb7" providerId="ADAL" clId="{349FBE1C-2F85-445E-BE47-AE05D89B036E}" dt="2026-02-09T12:13:01.653" v="684" actId="2711"/>
          <ac:spMkLst>
            <pc:docMk/>
            <pc:sldMk cId="3566704828" sldId="2147479736"/>
            <ac:spMk id="3" creationId="{08A954FA-93D6-CD91-F710-060A676826C1}"/>
          </ac:spMkLst>
        </pc:spChg>
        <pc:spChg chg="mod">
          <ac:chgData name="Michael Walsh" userId="e562cbde-f90b-45f5-a30c-78c235610bb7" providerId="ADAL" clId="{349FBE1C-2F85-445E-BE47-AE05D89B036E}" dt="2026-02-09T12:13:01.653" v="684" actId="2711"/>
          <ac:spMkLst>
            <pc:docMk/>
            <pc:sldMk cId="3566704828" sldId="2147479736"/>
            <ac:spMk id="4" creationId="{89115D5C-BD9E-42A3-1141-E085B357C92A}"/>
          </ac:spMkLst>
        </pc:spChg>
        <pc:spChg chg="mod">
          <ac:chgData name="Michael Walsh" userId="e562cbde-f90b-45f5-a30c-78c235610bb7" providerId="ADAL" clId="{349FBE1C-2F85-445E-BE47-AE05D89B036E}" dt="2026-02-09T12:13:06.178" v="685" actId="14100"/>
          <ac:spMkLst>
            <pc:docMk/>
            <pc:sldMk cId="3566704828" sldId="2147479736"/>
            <ac:spMk id="5" creationId="{7A8D283D-A7C6-88B0-40FA-122D4C1E92A0}"/>
          </ac:spMkLst>
        </pc:spChg>
        <pc:spChg chg="mod">
          <ac:chgData name="Michael Walsh" userId="e562cbde-f90b-45f5-a30c-78c235610bb7" providerId="ADAL" clId="{349FBE1C-2F85-445E-BE47-AE05D89B036E}" dt="2026-02-09T12:13:01.653" v="684" actId="2711"/>
          <ac:spMkLst>
            <pc:docMk/>
            <pc:sldMk cId="3566704828" sldId="2147479736"/>
            <ac:spMk id="8" creationId="{B5E815FF-664A-02E4-810D-7DFF8ECDAC3D}"/>
          </ac:spMkLst>
        </pc:spChg>
        <pc:spChg chg="mod">
          <ac:chgData name="Michael Walsh" userId="e562cbde-f90b-45f5-a30c-78c235610bb7" providerId="ADAL" clId="{349FBE1C-2F85-445E-BE47-AE05D89B036E}" dt="2026-02-09T12:12:52.635" v="683" actId="108"/>
          <ac:spMkLst>
            <pc:docMk/>
            <pc:sldMk cId="3566704828" sldId="2147479736"/>
            <ac:spMk id="11" creationId="{20DEF09E-1F19-2681-F6CF-955FBE66AA1C}"/>
          </ac:spMkLst>
        </pc:spChg>
        <pc:spChg chg="mod">
          <ac:chgData name="Michael Walsh" userId="e562cbde-f90b-45f5-a30c-78c235610bb7" providerId="ADAL" clId="{349FBE1C-2F85-445E-BE47-AE05D89B036E}" dt="2026-02-09T12:13:01.653" v="684" actId="2711"/>
          <ac:spMkLst>
            <pc:docMk/>
            <pc:sldMk cId="3566704828" sldId="2147479736"/>
            <ac:spMk id="12" creationId="{C6B80BB1-2363-6B68-AC90-85C91643D437}"/>
          </ac:spMkLst>
        </pc:spChg>
        <pc:spChg chg="mod">
          <ac:chgData name="Michael Walsh" userId="e562cbde-f90b-45f5-a30c-78c235610bb7" providerId="ADAL" clId="{349FBE1C-2F85-445E-BE47-AE05D89B036E}" dt="2026-02-09T12:13:01.653" v="684" actId="2711"/>
          <ac:spMkLst>
            <pc:docMk/>
            <pc:sldMk cId="3566704828" sldId="2147479736"/>
            <ac:spMk id="17" creationId="{6154A303-4623-721E-0343-FE2C19DBEF35}"/>
          </ac:spMkLst>
        </pc:spChg>
        <pc:spChg chg="mod">
          <ac:chgData name="Michael Walsh" userId="e562cbde-f90b-45f5-a30c-78c235610bb7" providerId="ADAL" clId="{349FBE1C-2F85-445E-BE47-AE05D89B036E}" dt="2026-02-09T12:13:01.653" v="684" actId="2711"/>
          <ac:spMkLst>
            <pc:docMk/>
            <pc:sldMk cId="3566704828" sldId="2147479736"/>
            <ac:spMk id="18" creationId="{8C5D390A-DF76-A403-CEB6-7B39042851F3}"/>
          </ac:spMkLst>
        </pc:spChg>
        <pc:spChg chg="mod">
          <ac:chgData name="Michael Walsh" userId="e562cbde-f90b-45f5-a30c-78c235610bb7" providerId="ADAL" clId="{349FBE1C-2F85-445E-BE47-AE05D89B036E}" dt="2026-02-09T12:13:01.653" v="684" actId="2711"/>
          <ac:spMkLst>
            <pc:docMk/>
            <pc:sldMk cId="3566704828" sldId="2147479736"/>
            <ac:spMk id="21" creationId="{7701AC36-8723-0CD0-8320-D5FD705A9E13}"/>
          </ac:spMkLst>
        </pc:spChg>
        <pc:spChg chg="mod">
          <ac:chgData name="Michael Walsh" userId="e562cbde-f90b-45f5-a30c-78c235610bb7" providerId="ADAL" clId="{349FBE1C-2F85-445E-BE47-AE05D89B036E}" dt="2026-02-09T12:13:01.653" v="684" actId="2711"/>
          <ac:spMkLst>
            <pc:docMk/>
            <pc:sldMk cId="3566704828" sldId="2147479736"/>
            <ac:spMk id="23" creationId="{59C62B71-3C3D-E3C6-4A10-66F3470706B5}"/>
          </ac:spMkLst>
        </pc:spChg>
        <pc:spChg chg="mod">
          <ac:chgData name="Michael Walsh" userId="e562cbde-f90b-45f5-a30c-78c235610bb7" providerId="ADAL" clId="{349FBE1C-2F85-445E-BE47-AE05D89B036E}" dt="2026-02-09T12:13:01.653" v="684" actId="2711"/>
          <ac:spMkLst>
            <pc:docMk/>
            <pc:sldMk cId="3566704828" sldId="2147479736"/>
            <ac:spMk id="24" creationId="{94096902-583E-C46C-87FF-08516097DB87}"/>
          </ac:spMkLst>
        </pc:spChg>
        <pc:grpChg chg="mod">
          <ac:chgData name="Michael Walsh" userId="e562cbde-f90b-45f5-a30c-78c235610bb7" providerId="ADAL" clId="{349FBE1C-2F85-445E-BE47-AE05D89B036E}" dt="2026-02-09T12:13:11.384" v="687" actId="1076"/>
          <ac:grpSpMkLst>
            <pc:docMk/>
            <pc:sldMk cId="3566704828" sldId="2147479736"/>
            <ac:grpSpMk id="6" creationId="{824A9CD7-44D9-D744-E3E0-4B21FE9C0BDF}"/>
          </ac:grpSpMkLst>
        </pc:grpChg>
      </pc:sldChg>
      <pc:sldChg chg="modSp mod">
        <pc:chgData name="Michael Walsh" userId="e562cbde-f90b-45f5-a30c-78c235610bb7" providerId="ADAL" clId="{349FBE1C-2F85-445E-BE47-AE05D89B036E}" dt="2026-02-09T12:19:39.347" v="828" actId="1076"/>
        <pc:sldMkLst>
          <pc:docMk/>
          <pc:sldMk cId="847913308" sldId="2147479822"/>
        </pc:sldMkLst>
        <pc:spChg chg="mod">
          <ac:chgData name="Michael Walsh" userId="e562cbde-f90b-45f5-a30c-78c235610bb7" providerId="ADAL" clId="{349FBE1C-2F85-445E-BE47-AE05D89B036E}" dt="2026-02-09T12:18:29.824" v="817" actId="1076"/>
          <ac:spMkLst>
            <pc:docMk/>
            <pc:sldMk cId="847913308" sldId="2147479822"/>
            <ac:spMk id="3" creationId="{939F00EF-8618-2C77-6090-C4FD44936E80}"/>
          </ac:spMkLst>
        </pc:spChg>
        <pc:spChg chg="mod">
          <ac:chgData name="Michael Walsh" userId="e562cbde-f90b-45f5-a30c-78c235610bb7" providerId="ADAL" clId="{349FBE1C-2F85-445E-BE47-AE05D89B036E}" dt="2026-02-09T12:19:23.247" v="823" actId="2711"/>
          <ac:spMkLst>
            <pc:docMk/>
            <pc:sldMk cId="847913308" sldId="2147479822"/>
            <ac:spMk id="38" creationId="{188CDB7C-44A7-4C4F-92D6-D1AE26791781}"/>
          </ac:spMkLst>
        </pc:spChg>
        <pc:spChg chg="mod">
          <ac:chgData name="Michael Walsh" userId="e562cbde-f90b-45f5-a30c-78c235610bb7" providerId="ADAL" clId="{349FBE1C-2F85-445E-BE47-AE05D89B036E}" dt="2026-02-09T12:19:23.247" v="823" actId="2711"/>
          <ac:spMkLst>
            <pc:docMk/>
            <pc:sldMk cId="847913308" sldId="2147479822"/>
            <ac:spMk id="39" creationId="{9A9FC6D8-9045-11E2-75F2-AE7BA6376ABB}"/>
          </ac:spMkLst>
        </pc:spChg>
        <pc:spChg chg="mod">
          <ac:chgData name="Michael Walsh" userId="e562cbde-f90b-45f5-a30c-78c235610bb7" providerId="ADAL" clId="{349FBE1C-2F85-445E-BE47-AE05D89B036E}" dt="2026-02-09T12:19:23.247" v="823" actId="2711"/>
          <ac:spMkLst>
            <pc:docMk/>
            <pc:sldMk cId="847913308" sldId="2147479822"/>
            <ac:spMk id="41" creationId="{66C80613-7845-3B2B-E8D5-A0757A14AFF2}"/>
          </ac:spMkLst>
        </pc:spChg>
        <pc:spChg chg="mod">
          <ac:chgData name="Michael Walsh" userId="e562cbde-f90b-45f5-a30c-78c235610bb7" providerId="ADAL" clId="{349FBE1C-2F85-445E-BE47-AE05D89B036E}" dt="2026-02-09T12:19:23.247" v="823" actId="2711"/>
          <ac:spMkLst>
            <pc:docMk/>
            <pc:sldMk cId="847913308" sldId="2147479822"/>
            <ac:spMk id="42" creationId="{491EC6C5-886F-F897-BB2C-315727F63F92}"/>
          </ac:spMkLst>
        </pc:spChg>
        <pc:spChg chg="mod">
          <ac:chgData name="Michael Walsh" userId="e562cbde-f90b-45f5-a30c-78c235610bb7" providerId="ADAL" clId="{349FBE1C-2F85-445E-BE47-AE05D89B036E}" dt="2026-02-09T12:19:23.247" v="823" actId="2711"/>
          <ac:spMkLst>
            <pc:docMk/>
            <pc:sldMk cId="847913308" sldId="2147479822"/>
            <ac:spMk id="49" creationId="{2CF1EBC9-7433-F523-51F5-9CF679706821}"/>
          </ac:spMkLst>
        </pc:spChg>
        <pc:spChg chg="mod">
          <ac:chgData name="Michael Walsh" userId="e562cbde-f90b-45f5-a30c-78c235610bb7" providerId="ADAL" clId="{349FBE1C-2F85-445E-BE47-AE05D89B036E}" dt="2026-02-09T12:19:23.247" v="823" actId="2711"/>
          <ac:spMkLst>
            <pc:docMk/>
            <pc:sldMk cId="847913308" sldId="2147479822"/>
            <ac:spMk id="52" creationId="{2DF9592D-3454-DA01-7C3B-EB9DC0979F91}"/>
          </ac:spMkLst>
        </pc:spChg>
        <pc:spChg chg="mod">
          <ac:chgData name="Michael Walsh" userId="e562cbde-f90b-45f5-a30c-78c235610bb7" providerId="ADAL" clId="{349FBE1C-2F85-445E-BE47-AE05D89B036E}" dt="2026-02-09T12:19:23.247" v="823" actId="2711"/>
          <ac:spMkLst>
            <pc:docMk/>
            <pc:sldMk cId="847913308" sldId="2147479822"/>
            <ac:spMk id="53" creationId="{DE450D63-76B9-370E-64A5-6946A5CD467C}"/>
          </ac:spMkLst>
        </pc:spChg>
        <pc:spChg chg="mod">
          <ac:chgData name="Michael Walsh" userId="e562cbde-f90b-45f5-a30c-78c235610bb7" providerId="ADAL" clId="{349FBE1C-2F85-445E-BE47-AE05D89B036E}" dt="2026-02-09T12:19:23.247" v="823" actId="2711"/>
          <ac:spMkLst>
            <pc:docMk/>
            <pc:sldMk cId="847913308" sldId="2147479822"/>
            <ac:spMk id="54" creationId="{8F8DA665-BDE3-CA76-F7AA-073ABC4A418E}"/>
          </ac:spMkLst>
        </pc:spChg>
        <pc:spChg chg="mod">
          <ac:chgData name="Michael Walsh" userId="e562cbde-f90b-45f5-a30c-78c235610bb7" providerId="ADAL" clId="{349FBE1C-2F85-445E-BE47-AE05D89B036E}" dt="2026-02-09T12:19:23.247" v="823" actId="2711"/>
          <ac:spMkLst>
            <pc:docMk/>
            <pc:sldMk cId="847913308" sldId="2147479822"/>
            <ac:spMk id="55" creationId="{71B4DF4E-8C71-26AD-B17B-C75BCA864919}"/>
          </ac:spMkLst>
        </pc:spChg>
        <pc:spChg chg="mod">
          <ac:chgData name="Michael Walsh" userId="e562cbde-f90b-45f5-a30c-78c235610bb7" providerId="ADAL" clId="{349FBE1C-2F85-445E-BE47-AE05D89B036E}" dt="2026-02-09T12:19:39.347" v="828" actId="1076"/>
          <ac:spMkLst>
            <pc:docMk/>
            <pc:sldMk cId="847913308" sldId="2147479822"/>
            <ac:spMk id="57" creationId="{AD35F02F-BE9A-56E9-98AF-3F130013B0AD}"/>
          </ac:spMkLst>
        </pc:spChg>
      </pc:sldChg>
      <pc:sldChg chg="modSp mod modClrScheme chgLayout">
        <pc:chgData name="Michael Walsh" userId="e562cbde-f90b-45f5-a30c-78c235610bb7" providerId="ADAL" clId="{349FBE1C-2F85-445E-BE47-AE05D89B036E}" dt="2026-02-09T12:21:57.700" v="848" actId="14100"/>
        <pc:sldMkLst>
          <pc:docMk/>
          <pc:sldMk cId="72329300" sldId="2147479833"/>
        </pc:sldMkLst>
        <pc:spChg chg="mod">
          <ac:chgData name="Michael Walsh" userId="e562cbde-f90b-45f5-a30c-78c235610bb7" providerId="ADAL" clId="{349FBE1C-2F85-445E-BE47-AE05D89B036E}" dt="2026-02-09T12:18:50.932" v="819" actId="108"/>
          <ac:spMkLst>
            <pc:docMk/>
            <pc:sldMk cId="72329300" sldId="2147479833"/>
            <ac:spMk id="2" creationId="{903F78D3-5294-96E8-1312-27A890CA7AB2}"/>
          </ac:spMkLst>
        </pc:spChg>
        <pc:spChg chg="mod">
          <ac:chgData name="Michael Walsh" userId="e562cbde-f90b-45f5-a30c-78c235610bb7" providerId="ADAL" clId="{349FBE1C-2F85-445E-BE47-AE05D89B036E}" dt="2026-02-09T12:21:57.700" v="848" actId="14100"/>
          <ac:spMkLst>
            <pc:docMk/>
            <pc:sldMk cId="72329300" sldId="2147479833"/>
            <ac:spMk id="4" creationId="{503EC991-0B47-B889-04A2-A6C3A919343E}"/>
          </ac:spMkLst>
        </pc:spChg>
        <pc:spChg chg="mod">
          <ac:chgData name="Michael Walsh" userId="e562cbde-f90b-45f5-a30c-78c235610bb7" providerId="ADAL" clId="{349FBE1C-2F85-445E-BE47-AE05D89B036E}" dt="2026-02-09T12:21:26.391" v="845" actId="2711"/>
          <ac:spMkLst>
            <pc:docMk/>
            <pc:sldMk cId="72329300" sldId="2147479833"/>
            <ac:spMk id="8" creationId="{DE9C9B66-5973-7AFC-38B5-411D4ACCD08F}"/>
          </ac:spMkLst>
        </pc:spChg>
        <pc:spChg chg="mod">
          <ac:chgData name="Michael Walsh" userId="e562cbde-f90b-45f5-a30c-78c235610bb7" providerId="ADAL" clId="{349FBE1C-2F85-445E-BE47-AE05D89B036E}" dt="2026-02-09T12:21:26.391" v="845" actId="2711"/>
          <ac:spMkLst>
            <pc:docMk/>
            <pc:sldMk cId="72329300" sldId="2147479833"/>
            <ac:spMk id="9" creationId="{E93D0774-88EA-0280-BD24-A81C42A97E5F}"/>
          </ac:spMkLst>
        </pc:spChg>
        <pc:spChg chg="mod">
          <ac:chgData name="Michael Walsh" userId="e562cbde-f90b-45f5-a30c-78c235610bb7" providerId="ADAL" clId="{349FBE1C-2F85-445E-BE47-AE05D89B036E}" dt="2026-02-09T12:21:26.391" v="845" actId="2711"/>
          <ac:spMkLst>
            <pc:docMk/>
            <pc:sldMk cId="72329300" sldId="2147479833"/>
            <ac:spMk id="10" creationId="{A204DBFC-6147-222D-A690-C9038CF792C3}"/>
          </ac:spMkLst>
        </pc:spChg>
        <pc:spChg chg="mod">
          <ac:chgData name="Michael Walsh" userId="e562cbde-f90b-45f5-a30c-78c235610bb7" providerId="ADAL" clId="{349FBE1C-2F85-445E-BE47-AE05D89B036E}" dt="2026-02-09T12:21:26.391" v="845" actId="2711"/>
          <ac:spMkLst>
            <pc:docMk/>
            <pc:sldMk cId="72329300" sldId="2147479833"/>
            <ac:spMk id="12" creationId="{C5C03F9B-993B-B5AF-572E-090618E2F786}"/>
          </ac:spMkLst>
        </pc:spChg>
        <pc:spChg chg="mod">
          <ac:chgData name="Michael Walsh" userId="e562cbde-f90b-45f5-a30c-78c235610bb7" providerId="ADAL" clId="{349FBE1C-2F85-445E-BE47-AE05D89B036E}" dt="2026-02-09T12:21:26.391" v="845" actId="2711"/>
          <ac:spMkLst>
            <pc:docMk/>
            <pc:sldMk cId="72329300" sldId="2147479833"/>
            <ac:spMk id="13" creationId="{F9648A78-B863-36CF-EB07-E1E8C1884948}"/>
          </ac:spMkLst>
        </pc:spChg>
        <pc:spChg chg="mod">
          <ac:chgData name="Michael Walsh" userId="e562cbde-f90b-45f5-a30c-78c235610bb7" providerId="ADAL" clId="{349FBE1C-2F85-445E-BE47-AE05D89B036E}" dt="2026-02-09T12:21:26.391" v="845" actId="2711"/>
          <ac:spMkLst>
            <pc:docMk/>
            <pc:sldMk cId="72329300" sldId="2147479833"/>
            <ac:spMk id="14" creationId="{1897E1C1-4D75-BA44-F2B2-5CFFC7EF2829}"/>
          </ac:spMkLst>
        </pc:spChg>
        <pc:spChg chg="mod">
          <ac:chgData name="Michael Walsh" userId="e562cbde-f90b-45f5-a30c-78c235610bb7" providerId="ADAL" clId="{349FBE1C-2F85-445E-BE47-AE05D89B036E}" dt="2026-02-09T12:21:26.391" v="845" actId="2711"/>
          <ac:spMkLst>
            <pc:docMk/>
            <pc:sldMk cId="72329300" sldId="2147479833"/>
            <ac:spMk id="16" creationId="{7DC3694B-D4F8-2E33-60EF-8D2771616793}"/>
          </ac:spMkLst>
        </pc:spChg>
        <pc:spChg chg="mod">
          <ac:chgData name="Michael Walsh" userId="e562cbde-f90b-45f5-a30c-78c235610bb7" providerId="ADAL" clId="{349FBE1C-2F85-445E-BE47-AE05D89B036E}" dt="2026-02-09T12:21:26.391" v="845" actId="2711"/>
          <ac:spMkLst>
            <pc:docMk/>
            <pc:sldMk cId="72329300" sldId="2147479833"/>
            <ac:spMk id="17" creationId="{3D511FF2-7E81-0811-80C5-7035A335BDE6}"/>
          </ac:spMkLst>
        </pc:spChg>
        <pc:spChg chg="mod">
          <ac:chgData name="Michael Walsh" userId="e562cbde-f90b-45f5-a30c-78c235610bb7" providerId="ADAL" clId="{349FBE1C-2F85-445E-BE47-AE05D89B036E}" dt="2026-02-09T12:21:26.391" v="845" actId="2711"/>
          <ac:spMkLst>
            <pc:docMk/>
            <pc:sldMk cId="72329300" sldId="2147479833"/>
            <ac:spMk id="18" creationId="{8CC19FCA-2813-080E-BE54-B6610B917C08}"/>
          </ac:spMkLst>
        </pc:spChg>
        <pc:grpChg chg="mod">
          <ac:chgData name="Michael Walsh" userId="e562cbde-f90b-45f5-a30c-78c235610bb7" providerId="ADAL" clId="{349FBE1C-2F85-445E-BE47-AE05D89B036E}" dt="2026-02-09T12:21:12.924" v="843" actId="1076"/>
          <ac:grpSpMkLst>
            <pc:docMk/>
            <pc:sldMk cId="72329300" sldId="2147479833"/>
            <ac:grpSpMk id="15" creationId="{EAAB1F1F-9029-6982-B794-B0A0D5C4A64E}"/>
          </ac:grpSpMkLst>
        </pc:grpChg>
      </pc:sldChg>
      <pc:sldChg chg="modSp mod modClrScheme chgLayout">
        <pc:chgData name="Michael Walsh" userId="e562cbde-f90b-45f5-a30c-78c235610bb7" providerId="ADAL" clId="{349FBE1C-2F85-445E-BE47-AE05D89B036E}" dt="2026-02-09T12:20:55.601" v="838" actId="1076"/>
        <pc:sldMkLst>
          <pc:docMk/>
          <pc:sldMk cId="1844480594" sldId="2147479839"/>
        </pc:sldMkLst>
        <pc:spChg chg="mod ord">
          <ac:chgData name="Michael Walsh" userId="e562cbde-f90b-45f5-a30c-78c235610bb7" providerId="ADAL" clId="{349FBE1C-2F85-445E-BE47-AE05D89B036E}" dt="2026-02-09T12:20:55.601" v="838" actId="1076"/>
          <ac:spMkLst>
            <pc:docMk/>
            <pc:sldMk cId="1844480594" sldId="2147479839"/>
            <ac:spMk id="2" creationId="{9BE9E26E-56EA-8DB0-A23A-F123BB6F35F0}"/>
          </ac:spMkLst>
        </pc:spChg>
        <pc:spChg chg="mod">
          <ac:chgData name="Michael Walsh" userId="e562cbde-f90b-45f5-a30c-78c235610bb7" providerId="ADAL" clId="{349FBE1C-2F85-445E-BE47-AE05D89B036E}" dt="2026-02-09T12:19:45.912" v="830" actId="27636"/>
          <ac:spMkLst>
            <pc:docMk/>
            <pc:sldMk cId="1844480594" sldId="2147479839"/>
            <ac:spMk id="4" creationId="{2CEA16F1-0F1F-8D52-60D2-EECFC4922C03}"/>
          </ac:spMkLst>
        </pc:spChg>
        <pc:spChg chg="mod">
          <ac:chgData name="Michael Walsh" userId="e562cbde-f90b-45f5-a30c-78c235610bb7" providerId="ADAL" clId="{349FBE1C-2F85-445E-BE47-AE05D89B036E}" dt="2026-02-09T12:19:45.912" v="830" actId="27636"/>
          <ac:spMkLst>
            <pc:docMk/>
            <pc:sldMk cId="1844480594" sldId="2147479839"/>
            <ac:spMk id="5" creationId="{BA2EA1BB-FD89-B65C-A8E4-6086CF67DDB9}"/>
          </ac:spMkLst>
        </pc:spChg>
        <pc:spChg chg="mod">
          <ac:chgData name="Michael Walsh" userId="e562cbde-f90b-45f5-a30c-78c235610bb7" providerId="ADAL" clId="{349FBE1C-2F85-445E-BE47-AE05D89B036E}" dt="2026-02-09T12:19:45.912" v="830" actId="27636"/>
          <ac:spMkLst>
            <pc:docMk/>
            <pc:sldMk cId="1844480594" sldId="2147479839"/>
            <ac:spMk id="6" creationId="{D78FEBFC-46A9-DD91-FBE9-39D2592B6AB8}"/>
          </ac:spMkLst>
        </pc:spChg>
        <pc:spChg chg="mod">
          <ac:chgData name="Michael Walsh" userId="e562cbde-f90b-45f5-a30c-78c235610bb7" providerId="ADAL" clId="{349FBE1C-2F85-445E-BE47-AE05D89B036E}" dt="2026-02-09T12:19:45.912" v="830" actId="27636"/>
          <ac:spMkLst>
            <pc:docMk/>
            <pc:sldMk cId="1844480594" sldId="2147479839"/>
            <ac:spMk id="7" creationId="{05943688-C37D-0671-F164-2F2E5D0F26B0}"/>
          </ac:spMkLst>
        </pc:spChg>
        <pc:spChg chg="mod">
          <ac:chgData name="Michael Walsh" userId="e562cbde-f90b-45f5-a30c-78c235610bb7" providerId="ADAL" clId="{349FBE1C-2F85-445E-BE47-AE05D89B036E}" dt="2026-02-09T12:19:45.912" v="830" actId="27636"/>
          <ac:spMkLst>
            <pc:docMk/>
            <pc:sldMk cId="1844480594" sldId="2147479839"/>
            <ac:spMk id="10" creationId="{FB8143E3-A3D7-1F4C-E7AA-E1968B16394C}"/>
          </ac:spMkLst>
        </pc:spChg>
        <pc:graphicFrameChg chg="mod">
          <ac:chgData name="Michael Walsh" userId="e562cbde-f90b-45f5-a30c-78c235610bb7" providerId="ADAL" clId="{349FBE1C-2F85-445E-BE47-AE05D89B036E}" dt="2026-02-09T12:19:45.912" v="830" actId="27636"/>
          <ac:graphicFrameMkLst>
            <pc:docMk/>
            <pc:sldMk cId="1844480594" sldId="2147479839"/>
            <ac:graphicFrameMk id="3" creationId="{9E8EAE8C-27D5-123E-6DD6-2B9AC7539929}"/>
          </ac:graphicFrameMkLst>
        </pc:graphicFrameChg>
      </pc:sldChg>
      <pc:sldChg chg="modSp mod">
        <pc:chgData name="Michael Walsh" userId="e562cbde-f90b-45f5-a30c-78c235610bb7" providerId="ADAL" clId="{349FBE1C-2F85-445E-BE47-AE05D89B036E}" dt="2026-02-09T12:18:15.932" v="815" actId="1038"/>
        <pc:sldMkLst>
          <pc:docMk/>
          <pc:sldMk cId="2705087584" sldId="2147479841"/>
        </pc:sldMkLst>
        <pc:spChg chg="mod">
          <ac:chgData name="Michael Walsh" userId="e562cbde-f90b-45f5-a30c-78c235610bb7" providerId="ADAL" clId="{349FBE1C-2F85-445E-BE47-AE05D89B036E}" dt="2026-02-09T12:17:54.522" v="803" actId="14100"/>
          <ac:spMkLst>
            <pc:docMk/>
            <pc:sldMk cId="2705087584" sldId="2147479841"/>
            <ac:spMk id="2" creationId="{01CCF453-7E2D-D8CF-90B1-6BE0F168A59D}"/>
          </ac:spMkLst>
        </pc:spChg>
        <pc:spChg chg="mod">
          <ac:chgData name="Michael Walsh" userId="e562cbde-f90b-45f5-a30c-78c235610bb7" providerId="ADAL" clId="{349FBE1C-2F85-445E-BE47-AE05D89B036E}" dt="2026-02-09T12:17:15.720" v="798" actId="1076"/>
          <ac:spMkLst>
            <pc:docMk/>
            <pc:sldMk cId="2705087584" sldId="2147479841"/>
            <ac:spMk id="3" creationId="{BCDE4DB7-79BB-6A8A-5962-4D970BA8C556}"/>
          </ac:spMkLst>
        </pc:spChg>
        <pc:spChg chg="mod">
          <ac:chgData name="Michael Walsh" userId="e562cbde-f90b-45f5-a30c-78c235610bb7" providerId="ADAL" clId="{349FBE1C-2F85-445E-BE47-AE05D89B036E}" dt="2026-02-09T12:18:06.433" v="807" actId="14100"/>
          <ac:spMkLst>
            <pc:docMk/>
            <pc:sldMk cId="2705087584" sldId="2147479841"/>
            <ac:spMk id="6" creationId="{C026FD25-1C08-C995-8E3D-117DBB24E3B0}"/>
          </ac:spMkLst>
        </pc:spChg>
        <pc:spChg chg="mod">
          <ac:chgData name="Michael Walsh" userId="e562cbde-f90b-45f5-a30c-78c235610bb7" providerId="ADAL" clId="{349FBE1C-2F85-445E-BE47-AE05D89B036E}" dt="2026-02-09T12:18:02.642" v="806" actId="403"/>
          <ac:spMkLst>
            <pc:docMk/>
            <pc:sldMk cId="2705087584" sldId="2147479841"/>
            <ac:spMk id="8" creationId="{E1895A1B-5FA7-B0AB-9CD5-B2658EADEA32}"/>
          </ac:spMkLst>
        </pc:spChg>
        <pc:spChg chg="mod">
          <ac:chgData name="Michael Walsh" userId="e562cbde-f90b-45f5-a30c-78c235610bb7" providerId="ADAL" clId="{349FBE1C-2F85-445E-BE47-AE05D89B036E}" dt="2026-02-09T12:18:02.642" v="806" actId="403"/>
          <ac:spMkLst>
            <pc:docMk/>
            <pc:sldMk cId="2705087584" sldId="2147479841"/>
            <ac:spMk id="11" creationId="{F2ABBF56-281D-C2A2-AE60-DA8376305567}"/>
          </ac:spMkLst>
        </pc:spChg>
        <pc:spChg chg="mod">
          <ac:chgData name="Michael Walsh" userId="e562cbde-f90b-45f5-a30c-78c235610bb7" providerId="ADAL" clId="{349FBE1C-2F85-445E-BE47-AE05D89B036E}" dt="2026-02-09T12:18:02.642" v="806" actId="403"/>
          <ac:spMkLst>
            <pc:docMk/>
            <pc:sldMk cId="2705087584" sldId="2147479841"/>
            <ac:spMk id="12" creationId="{11F44302-5916-61E4-8226-FF7700E50DD7}"/>
          </ac:spMkLst>
        </pc:spChg>
        <pc:spChg chg="mod">
          <ac:chgData name="Michael Walsh" userId="e562cbde-f90b-45f5-a30c-78c235610bb7" providerId="ADAL" clId="{349FBE1C-2F85-445E-BE47-AE05D89B036E}" dt="2026-02-09T12:18:02.642" v="806" actId="403"/>
          <ac:spMkLst>
            <pc:docMk/>
            <pc:sldMk cId="2705087584" sldId="2147479841"/>
            <ac:spMk id="15" creationId="{01855D34-72B5-E30E-2D9B-35E2D383ACFA}"/>
          </ac:spMkLst>
        </pc:spChg>
        <pc:spChg chg="mod">
          <ac:chgData name="Michael Walsh" userId="e562cbde-f90b-45f5-a30c-78c235610bb7" providerId="ADAL" clId="{349FBE1C-2F85-445E-BE47-AE05D89B036E}" dt="2026-02-09T12:18:11.816" v="808" actId="14100"/>
          <ac:spMkLst>
            <pc:docMk/>
            <pc:sldMk cId="2705087584" sldId="2147479841"/>
            <ac:spMk id="16" creationId="{512C5F1F-99E2-9BB1-71B3-4F215E4882BA}"/>
          </ac:spMkLst>
        </pc:spChg>
        <pc:spChg chg="mod">
          <ac:chgData name="Michael Walsh" userId="e562cbde-f90b-45f5-a30c-78c235610bb7" providerId="ADAL" clId="{349FBE1C-2F85-445E-BE47-AE05D89B036E}" dt="2026-02-09T12:18:02.642" v="806" actId="403"/>
          <ac:spMkLst>
            <pc:docMk/>
            <pc:sldMk cId="2705087584" sldId="2147479841"/>
            <ac:spMk id="18" creationId="{EC1C9892-B9C8-EDC0-D268-9E0BC2242AEE}"/>
          </ac:spMkLst>
        </pc:spChg>
        <pc:spChg chg="mod">
          <ac:chgData name="Michael Walsh" userId="e562cbde-f90b-45f5-a30c-78c235610bb7" providerId="ADAL" clId="{349FBE1C-2F85-445E-BE47-AE05D89B036E}" dt="2026-02-09T12:18:02.642" v="806" actId="403"/>
          <ac:spMkLst>
            <pc:docMk/>
            <pc:sldMk cId="2705087584" sldId="2147479841"/>
            <ac:spMk id="21" creationId="{88B5E42A-C0F0-4BF7-C5AE-7389FFD457F2}"/>
          </ac:spMkLst>
        </pc:spChg>
        <pc:spChg chg="mod">
          <ac:chgData name="Michael Walsh" userId="e562cbde-f90b-45f5-a30c-78c235610bb7" providerId="ADAL" clId="{349FBE1C-2F85-445E-BE47-AE05D89B036E}" dt="2026-02-09T12:18:02.642" v="806" actId="403"/>
          <ac:spMkLst>
            <pc:docMk/>
            <pc:sldMk cId="2705087584" sldId="2147479841"/>
            <ac:spMk id="24" creationId="{DDFEE1A8-CA22-3B57-254E-CFF2B1868789}"/>
          </ac:spMkLst>
        </pc:spChg>
        <pc:spChg chg="mod">
          <ac:chgData name="Michael Walsh" userId="e562cbde-f90b-45f5-a30c-78c235610bb7" providerId="ADAL" clId="{349FBE1C-2F85-445E-BE47-AE05D89B036E}" dt="2026-02-09T12:18:15.932" v="815" actId="1038"/>
          <ac:spMkLst>
            <pc:docMk/>
            <pc:sldMk cId="2705087584" sldId="2147479841"/>
            <ac:spMk id="28" creationId="{F60EF548-5036-20E1-32C5-E5374B1EECBE}"/>
          </ac:spMkLst>
        </pc:spChg>
        <pc:spChg chg="mod">
          <ac:chgData name="Michael Walsh" userId="e562cbde-f90b-45f5-a30c-78c235610bb7" providerId="ADAL" clId="{349FBE1C-2F85-445E-BE47-AE05D89B036E}" dt="2026-02-09T12:18:02.642" v="806" actId="403"/>
          <ac:spMkLst>
            <pc:docMk/>
            <pc:sldMk cId="2705087584" sldId="2147479841"/>
            <ac:spMk id="29" creationId="{FFF3524A-5BEA-DD54-5E11-C94AE826A218}"/>
          </ac:spMkLst>
        </pc:spChg>
        <pc:spChg chg="mod">
          <ac:chgData name="Michael Walsh" userId="e562cbde-f90b-45f5-a30c-78c235610bb7" providerId="ADAL" clId="{349FBE1C-2F85-445E-BE47-AE05D89B036E}" dt="2026-02-09T12:18:02.642" v="806" actId="403"/>
          <ac:spMkLst>
            <pc:docMk/>
            <pc:sldMk cId="2705087584" sldId="2147479841"/>
            <ac:spMk id="30" creationId="{195DF1B0-119A-FE59-491C-EAA607FF2B89}"/>
          </ac:spMkLst>
        </pc:spChg>
      </pc:sldChg>
      <pc:sldChg chg="modSp mod modClrScheme chgLayout">
        <pc:chgData name="Michael Walsh" userId="e562cbde-f90b-45f5-a30c-78c235610bb7" providerId="ADAL" clId="{349FBE1C-2F85-445E-BE47-AE05D89B036E}" dt="2026-02-09T12:23:18.490" v="857" actId="207"/>
        <pc:sldMkLst>
          <pc:docMk/>
          <pc:sldMk cId="3608500004" sldId="2147479842"/>
        </pc:sldMkLst>
        <pc:spChg chg="mod">
          <ac:chgData name="Michael Walsh" userId="e562cbde-f90b-45f5-a30c-78c235610bb7" providerId="ADAL" clId="{349FBE1C-2F85-445E-BE47-AE05D89B036E}" dt="2026-02-09T12:18:55.676" v="820" actId="108"/>
          <ac:spMkLst>
            <pc:docMk/>
            <pc:sldMk cId="3608500004" sldId="2147479842"/>
            <ac:spMk id="4" creationId="{EC293375-570F-F63A-593F-75AC458529B1}"/>
          </ac:spMkLst>
        </pc:spChg>
        <pc:spChg chg="mod">
          <ac:chgData name="Michael Walsh" userId="e562cbde-f90b-45f5-a30c-78c235610bb7" providerId="ADAL" clId="{349FBE1C-2F85-445E-BE47-AE05D89B036E}" dt="2026-02-09T12:22:46.794" v="853" actId="207"/>
          <ac:spMkLst>
            <pc:docMk/>
            <pc:sldMk cId="3608500004" sldId="2147479842"/>
            <ac:spMk id="8" creationId="{A4BC5CE6-E6E4-3570-708F-A5140B0C1596}"/>
          </ac:spMkLst>
        </pc:spChg>
        <pc:graphicFrameChg chg="mod">
          <ac:chgData name="Michael Walsh" userId="e562cbde-f90b-45f5-a30c-78c235610bb7" providerId="ADAL" clId="{349FBE1C-2F85-445E-BE47-AE05D89B036E}" dt="2026-02-09T12:23:18.490" v="857" actId="207"/>
          <ac:graphicFrameMkLst>
            <pc:docMk/>
            <pc:sldMk cId="3608500004" sldId="2147479842"/>
            <ac:graphicFrameMk id="7" creationId="{23F96218-DB69-4DFA-911A-A22F048C74EA}"/>
          </ac:graphicFrameMkLst>
        </pc:graphicFrameChg>
      </pc:sldChg>
      <pc:sldChg chg="modSp add mod">
        <pc:chgData name="Michael Walsh" userId="e562cbde-f90b-45f5-a30c-78c235610bb7" providerId="ADAL" clId="{349FBE1C-2F85-445E-BE47-AE05D89B036E}" dt="2026-02-09T11:58:04.629" v="449" actId="2711"/>
        <pc:sldMkLst>
          <pc:docMk/>
          <pc:sldMk cId="3497069382" sldId="2147479879"/>
        </pc:sldMkLst>
        <pc:spChg chg="mod">
          <ac:chgData name="Michael Walsh" userId="e562cbde-f90b-45f5-a30c-78c235610bb7" providerId="ADAL" clId="{349FBE1C-2F85-445E-BE47-AE05D89B036E}" dt="2026-02-09T11:58:04.629" v="449" actId="2711"/>
          <ac:spMkLst>
            <pc:docMk/>
            <pc:sldMk cId="3497069382" sldId="2147479879"/>
            <ac:spMk id="12" creationId="{CF501DEF-5D1E-B772-3B1A-9EC53C90C8CB}"/>
          </ac:spMkLst>
        </pc:spChg>
        <pc:graphicFrameChg chg="mod modGraphic">
          <ac:chgData name="Michael Walsh" userId="e562cbde-f90b-45f5-a30c-78c235610bb7" providerId="ADAL" clId="{349FBE1C-2F85-445E-BE47-AE05D89B036E}" dt="2026-02-06T09:27:48.375" v="446" actId="6549"/>
          <ac:graphicFrameMkLst>
            <pc:docMk/>
            <pc:sldMk cId="3497069382" sldId="2147479879"/>
            <ac:graphicFrameMk id="8" creationId="{D272BB7C-5E86-9A9A-3DE0-B63A57CE4BF8}"/>
          </ac:graphicFrameMkLst>
        </pc:graphicFrameChg>
      </pc:sldChg>
      <pc:sldChg chg="modSp add mod">
        <pc:chgData name="Michael Walsh" userId="e562cbde-f90b-45f5-a30c-78c235610bb7" providerId="ADAL" clId="{349FBE1C-2F85-445E-BE47-AE05D89B036E}" dt="2026-02-09T11:59:27.700" v="467" actId="207"/>
        <pc:sldMkLst>
          <pc:docMk/>
          <pc:sldMk cId="2606527565" sldId="2147479921"/>
        </pc:sldMkLst>
        <pc:spChg chg="mod">
          <ac:chgData name="Michael Walsh" userId="e562cbde-f90b-45f5-a30c-78c235610bb7" providerId="ADAL" clId="{349FBE1C-2F85-445E-BE47-AE05D89B036E}" dt="2026-02-09T11:59:27.700" v="467" actId="207"/>
          <ac:spMkLst>
            <pc:docMk/>
            <pc:sldMk cId="2606527565" sldId="2147479921"/>
            <ac:spMk id="113" creationId="{17D53E43-F24C-08F9-0C1B-5B6BE4034B6A}"/>
          </ac:spMkLst>
        </pc:spChg>
        <pc:graphicFrameChg chg="mod modGraphic">
          <ac:chgData name="Michael Walsh" userId="e562cbde-f90b-45f5-a30c-78c235610bb7" providerId="ADAL" clId="{349FBE1C-2F85-445E-BE47-AE05D89B036E}" dt="2026-02-09T11:58:19.671" v="452" actId="27636"/>
          <ac:graphicFrameMkLst>
            <pc:docMk/>
            <pc:sldMk cId="2606527565" sldId="2147479921"/>
            <ac:graphicFrameMk id="2" creationId="{F730CCC7-45C0-1251-0515-D5D61DCF8489}"/>
          </ac:graphicFrameMkLst>
        </pc:graphicFrameChg>
      </pc:sldChg>
      <pc:sldChg chg="addSp add del">
        <pc:chgData name="Michael Walsh" userId="e562cbde-f90b-45f5-a30c-78c235610bb7" providerId="ADAL" clId="{349FBE1C-2F85-445E-BE47-AE05D89B036E}" dt="2026-02-05T12:17:29.055" v="413"/>
        <pc:sldMkLst>
          <pc:docMk/>
          <pc:sldMk cId="3751421894" sldId="2147479926"/>
        </pc:sldMkLst>
      </pc:sldChg>
      <pc:sldChg chg="add">
        <pc:chgData name="Michael Walsh" userId="e562cbde-f90b-45f5-a30c-78c235610bb7" providerId="ADAL" clId="{349FBE1C-2F85-445E-BE47-AE05D89B036E}" dt="2026-02-05T12:17:32.157" v="414"/>
        <pc:sldMkLst>
          <pc:docMk/>
          <pc:sldMk cId="3834839577" sldId="2147479933"/>
        </pc:sldMkLst>
      </pc:sldChg>
      <pc:sldChg chg="addSp modSp mod">
        <pc:chgData name="Michael Walsh" userId="e562cbde-f90b-45f5-a30c-78c235610bb7" providerId="ADAL" clId="{349FBE1C-2F85-445E-BE47-AE05D89B036E}" dt="2026-02-09T11:59:19.814" v="465" actId="1076"/>
        <pc:sldMkLst>
          <pc:docMk/>
          <pc:sldMk cId="225896255" sldId="2147479954"/>
        </pc:sldMkLst>
        <pc:spChg chg="mod">
          <ac:chgData name="Michael Walsh" userId="e562cbde-f90b-45f5-a30c-78c235610bb7" providerId="ADAL" clId="{349FBE1C-2F85-445E-BE47-AE05D89B036E}" dt="2026-02-09T11:59:19.814" v="465" actId="1076"/>
          <ac:spMkLst>
            <pc:docMk/>
            <pc:sldMk cId="225896255" sldId="2147479954"/>
            <ac:spMk id="2" creationId="{39F4E5AB-8E2A-11FF-22AE-60BC8FA7D1F0}"/>
          </ac:spMkLst>
        </pc:spChg>
        <pc:spChg chg="add mod">
          <ac:chgData name="Michael Walsh" userId="e562cbde-f90b-45f5-a30c-78c235610bb7" providerId="ADAL" clId="{349FBE1C-2F85-445E-BE47-AE05D89B036E}" dt="2026-02-05T11:20:26.669" v="300" actId="14100"/>
          <ac:spMkLst>
            <pc:docMk/>
            <pc:sldMk cId="225896255" sldId="2147479954"/>
            <ac:spMk id="3" creationId="{D7CFEB1B-9BFD-104C-4DD4-336C3CD3BDFD}"/>
          </ac:spMkLst>
        </pc:spChg>
        <pc:spChg chg="add mod">
          <ac:chgData name="Michael Walsh" userId="e562cbde-f90b-45f5-a30c-78c235610bb7" providerId="ADAL" clId="{349FBE1C-2F85-445E-BE47-AE05D89B036E}" dt="2026-02-05T11:20:17.988" v="299" actId="1036"/>
          <ac:spMkLst>
            <pc:docMk/>
            <pc:sldMk cId="225896255" sldId="2147479954"/>
            <ac:spMk id="5" creationId="{F56B9BC6-13C3-B288-C0FB-1230153B9C38}"/>
          </ac:spMkLst>
        </pc:spChg>
        <pc:graphicFrameChg chg="mod">
          <ac:chgData name="Michael Walsh" userId="e562cbde-f90b-45f5-a30c-78c235610bb7" providerId="ADAL" clId="{349FBE1C-2F85-445E-BE47-AE05D89B036E}" dt="2026-02-05T11:20:17.988" v="299" actId="1036"/>
          <ac:graphicFrameMkLst>
            <pc:docMk/>
            <pc:sldMk cId="225896255" sldId="2147479954"/>
            <ac:graphicFrameMk id="4" creationId="{A48393DC-05F1-6518-03D1-0024170AFD95}"/>
          </ac:graphicFrameMkLst>
        </pc:graphicFrameChg>
      </pc:sldChg>
      <pc:sldChg chg="addSp delSp modSp mod">
        <pc:chgData name="Michael Walsh" userId="e562cbde-f90b-45f5-a30c-78c235610bb7" providerId="ADAL" clId="{349FBE1C-2F85-445E-BE47-AE05D89B036E}" dt="2026-02-09T12:12:09.233" v="678" actId="113"/>
        <pc:sldMkLst>
          <pc:docMk/>
          <pc:sldMk cId="2216430530" sldId="2147479978"/>
        </pc:sldMkLst>
        <pc:spChg chg="add del">
          <ac:chgData name="Michael Walsh" userId="e562cbde-f90b-45f5-a30c-78c235610bb7" providerId="ADAL" clId="{349FBE1C-2F85-445E-BE47-AE05D89B036E}" dt="2026-02-09T12:11:08.159" v="656" actId="22"/>
          <ac:spMkLst>
            <pc:docMk/>
            <pc:sldMk cId="2216430530" sldId="2147479978"/>
            <ac:spMk id="5" creationId="{4DCBEC6F-75FB-6D9A-5593-9D4D687530BD}"/>
          </ac:spMkLst>
        </pc:spChg>
        <pc:spChg chg="add del">
          <ac:chgData name="Michael Walsh" userId="e562cbde-f90b-45f5-a30c-78c235610bb7" providerId="ADAL" clId="{349FBE1C-2F85-445E-BE47-AE05D89B036E}" dt="2026-02-09T12:11:11.536" v="658" actId="478"/>
          <ac:spMkLst>
            <pc:docMk/>
            <pc:sldMk cId="2216430530" sldId="2147479978"/>
            <ac:spMk id="7" creationId="{D944500F-71C7-D7DD-E078-338BA049B163}"/>
          </ac:spMkLst>
        </pc:spChg>
        <pc:spChg chg="add mod">
          <ac:chgData name="Michael Walsh" userId="e562cbde-f90b-45f5-a30c-78c235610bb7" providerId="ADAL" clId="{349FBE1C-2F85-445E-BE47-AE05D89B036E}" dt="2026-02-09T12:11:23.919" v="662"/>
          <ac:spMkLst>
            <pc:docMk/>
            <pc:sldMk cId="2216430530" sldId="2147479978"/>
            <ac:spMk id="8" creationId="{8A4A0E2E-B20A-7FE2-57D8-47D9EE26584E}"/>
          </ac:spMkLst>
        </pc:spChg>
        <pc:spChg chg="add mod">
          <ac:chgData name="Michael Walsh" userId="e562cbde-f90b-45f5-a30c-78c235610bb7" providerId="ADAL" clId="{349FBE1C-2F85-445E-BE47-AE05D89B036E}" dt="2026-02-09T12:11:50.526" v="671" actId="1036"/>
          <ac:spMkLst>
            <pc:docMk/>
            <pc:sldMk cId="2216430530" sldId="2147479978"/>
            <ac:spMk id="9" creationId="{883B7EFA-0C93-1CD8-8BF6-11F78393E7F2}"/>
          </ac:spMkLst>
        </pc:spChg>
        <pc:spChg chg="mod">
          <ac:chgData name="Michael Walsh" userId="e562cbde-f90b-45f5-a30c-78c235610bb7" providerId="ADAL" clId="{349FBE1C-2F85-445E-BE47-AE05D89B036E}" dt="2026-02-09T12:12:09.233" v="678" actId="113"/>
          <ac:spMkLst>
            <pc:docMk/>
            <pc:sldMk cId="2216430530" sldId="2147479978"/>
            <ac:spMk id="35" creationId="{5B7C568D-CDB6-E83B-AA44-991E9D364998}"/>
          </ac:spMkLst>
        </pc:spChg>
        <pc:spChg chg="mod">
          <ac:chgData name="Michael Walsh" userId="e562cbde-f90b-45f5-a30c-78c235610bb7" providerId="ADAL" clId="{349FBE1C-2F85-445E-BE47-AE05D89B036E}" dt="2026-02-09T12:12:05.152" v="675" actId="113"/>
          <ac:spMkLst>
            <pc:docMk/>
            <pc:sldMk cId="2216430530" sldId="2147479978"/>
            <ac:spMk id="36" creationId="{6326C4EA-258A-A21E-462E-BCCDC74AA53D}"/>
          </ac:spMkLst>
        </pc:spChg>
        <pc:spChg chg="del mod">
          <ac:chgData name="Michael Walsh" userId="e562cbde-f90b-45f5-a30c-78c235610bb7" providerId="ADAL" clId="{349FBE1C-2F85-445E-BE47-AE05D89B036E}" dt="2026-02-09T12:11:45.290" v="666" actId="478"/>
          <ac:spMkLst>
            <pc:docMk/>
            <pc:sldMk cId="2216430530" sldId="2147479978"/>
            <ac:spMk id="37" creationId="{8D68A088-197F-17ED-4C59-87A207868827}"/>
          </ac:spMkLst>
        </pc:spChg>
      </pc:sldChg>
      <pc:sldChg chg="modSp mod">
        <pc:chgData name="Michael Walsh" userId="e562cbde-f90b-45f5-a30c-78c235610bb7" providerId="ADAL" clId="{349FBE1C-2F85-445E-BE47-AE05D89B036E}" dt="2026-02-09T12:24:22.908" v="906" actId="207"/>
        <pc:sldMkLst>
          <pc:docMk/>
          <pc:sldMk cId="2852745629" sldId="2147479980"/>
        </pc:sldMkLst>
        <pc:spChg chg="mod">
          <ac:chgData name="Michael Walsh" userId="e562cbde-f90b-45f5-a30c-78c235610bb7" providerId="ADAL" clId="{349FBE1C-2F85-445E-BE47-AE05D89B036E}" dt="2026-02-09T12:23:37.210" v="859" actId="403"/>
          <ac:spMkLst>
            <pc:docMk/>
            <pc:sldMk cId="2852745629" sldId="2147479980"/>
            <ac:spMk id="2" creationId="{FC21F5EC-077E-FD7A-E8D1-A30BDC56AC4A}"/>
          </ac:spMkLst>
        </pc:spChg>
        <pc:spChg chg="mod">
          <ac:chgData name="Michael Walsh" userId="e562cbde-f90b-45f5-a30c-78c235610bb7" providerId="ADAL" clId="{349FBE1C-2F85-445E-BE47-AE05D89B036E}" dt="2026-02-09T12:24:22.908" v="906" actId="207"/>
          <ac:spMkLst>
            <pc:docMk/>
            <pc:sldMk cId="2852745629" sldId="2147479980"/>
            <ac:spMk id="4" creationId="{6166B0F5-35C2-5DF3-8940-4A797CEF0A12}"/>
          </ac:spMkLst>
        </pc:spChg>
        <pc:spChg chg="mod">
          <ac:chgData name="Michael Walsh" userId="e562cbde-f90b-45f5-a30c-78c235610bb7" providerId="ADAL" clId="{349FBE1C-2F85-445E-BE47-AE05D89B036E}" dt="2026-02-09T12:24:17.973" v="905" actId="1036"/>
          <ac:spMkLst>
            <pc:docMk/>
            <pc:sldMk cId="2852745629" sldId="2147479980"/>
            <ac:spMk id="5" creationId="{7A464EBB-0A75-0067-DB1B-BD0BAB41828F}"/>
          </ac:spMkLst>
        </pc:spChg>
        <pc:spChg chg="mod">
          <ac:chgData name="Michael Walsh" userId="e562cbde-f90b-45f5-a30c-78c235610bb7" providerId="ADAL" clId="{349FBE1C-2F85-445E-BE47-AE05D89B036E}" dt="2026-02-09T12:24:17.973" v="905" actId="1036"/>
          <ac:spMkLst>
            <pc:docMk/>
            <pc:sldMk cId="2852745629" sldId="2147479980"/>
            <ac:spMk id="6" creationId="{2D0CDDFB-4ABD-9E23-BEA7-57B39248A2C3}"/>
          </ac:spMkLst>
        </pc:spChg>
        <pc:spChg chg="mod">
          <ac:chgData name="Michael Walsh" userId="e562cbde-f90b-45f5-a30c-78c235610bb7" providerId="ADAL" clId="{349FBE1C-2F85-445E-BE47-AE05D89B036E}" dt="2026-02-09T12:24:17.973" v="905" actId="1036"/>
          <ac:spMkLst>
            <pc:docMk/>
            <pc:sldMk cId="2852745629" sldId="2147479980"/>
            <ac:spMk id="11" creationId="{25DE761D-C27D-8FFF-C4BB-A8A448554DB7}"/>
          </ac:spMkLst>
        </pc:spChg>
        <pc:spChg chg="mod">
          <ac:chgData name="Michael Walsh" userId="e562cbde-f90b-45f5-a30c-78c235610bb7" providerId="ADAL" clId="{349FBE1C-2F85-445E-BE47-AE05D89B036E}" dt="2026-02-09T12:24:17.973" v="905" actId="1036"/>
          <ac:spMkLst>
            <pc:docMk/>
            <pc:sldMk cId="2852745629" sldId="2147479980"/>
            <ac:spMk id="12" creationId="{3E7D4264-CBA2-F9D8-4E0C-D91933BD2E67}"/>
          </ac:spMkLst>
        </pc:spChg>
        <pc:spChg chg="mod">
          <ac:chgData name="Michael Walsh" userId="e562cbde-f90b-45f5-a30c-78c235610bb7" providerId="ADAL" clId="{349FBE1C-2F85-445E-BE47-AE05D89B036E}" dt="2026-02-09T12:24:17.973" v="905" actId="1036"/>
          <ac:spMkLst>
            <pc:docMk/>
            <pc:sldMk cId="2852745629" sldId="2147479980"/>
            <ac:spMk id="13" creationId="{609FDC02-75CA-A1C3-6427-32BDEE879013}"/>
          </ac:spMkLst>
        </pc:spChg>
        <pc:spChg chg="mod">
          <ac:chgData name="Michael Walsh" userId="e562cbde-f90b-45f5-a30c-78c235610bb7" providerId="ADAL" clId="{349FBE1C-2F85-445E-BE47-AE05D89B036E}" dt="2026-02-09T12:24:17.973" v="905" actId="1036"/>
          <ac:spMkLst>
            <pc:docMk/>
            <pc:sldMk cId="2852745629" sldId="2147479980"/>
            <ac:spMk id="14" creationId="{780AEBF6-1103-D927-ACFC-2719FD498E45}"/>
          </ac:spMkLst>
        </pc:spChg>
        <pc:spChg chg="mod">
          <ac:chgData name="Michael Walsh" userId="e562cbde-f90b-45f5-a30c-78c235610bb7" providerId="ADAL" clId="{349FBE1C-2F85-445E-BE47-AE05D89B036E}" dt="2026-02-09T12:19:01.053" v="821" actId="108"/>
          <ac:spMkLst>
            <pc:docMk/>
            <pc:sldMk cId="2852745629" sldId="2147479980"/>
            <ac:spMk id="51" creationId="{ECE4BAA1-50D3-3775-BB82-8C67D3327392}"/>
          </ac:spMkLst>
        </pc:spChg>
        <pc:cxnChg chg="mod">
          <ac:chgData name="Michael Walsh" userId="e562cbde-f90b-45f5-a30c-78c235610bb7" providerId="ADAL" clId="{349FBE1C-2F85-445E-BE47-AE05D89B036E}" dt="2026-02-09T12:24:17.973" v="905" actId="1036"/>
          <ac:cxnSpMkLst>
            <pc:docMk/>
            <pc:sldMk cId="2852745629" sldId="2147479980"/>
            <ac:cxnSpMk id="7" creationId="{76C54FAC-9DC8-7866-3626-32DE764587E6}"/>
          </ac:cxnSpMkLst>
        </pc:cxnChg>
        <pc:cxnChg chg="mod">
          <ac:chgData name="Michael Walsh" userId="e562cbde-f90b-45f5-a30c-78c235610bb7" providerId="ADAL" clId="{349FBE1C-2F85-445E-BE47-AE05D89B036E}" dt="2026-02-09T12:24:17.973" v="905" actId="1036"/>
          <ac:cxnSpMkLst>
            <pc:docMk/>
            <pc:sldMk cId="2852745629" sldId="2147479980"/>
            <ac:cxnSpMk id="9" creationId="{7874C854-07ED-146C-7B34-78F37A918082}"/>
          </ac:cxnSpMkLst>
        </pc:cxnChg>
        <pc:cxnChg chg="mod">
          <ac:chgData name="Michael Walsh" userId="e562cbde-f90b-45f5-a30c-78c235610bb7" providerId="ADAL" clId="{349FBE1C-2F85-445E-BE47-AE05D89B036E}" dt="2026-02-09T12:24:03.196" v="888" actId="1036"/>
          <ac:cxnSpMkLst>
            <pc:docMk/>
            <pc:sldMk cId="2852745629" sldId="2147479980"/>
            <ac:cxnSpMk id="10" creationId="{0EE736C4-BD8D-C741-B814-D1D3608BC9AF}"/>
          </ac:cxnSpMkLst>
        </pc:cxnChg>
        <pc:cxnChg chg="mod">
          <ac:chgData name="Michael Walsh" userId="e562cbde-f90b-45f5-a30c-78c235610bb7" providerId="ADAL" clId="{349FBE1C-2F85-445E-BE47-AE05D89B036E}" dt="2026-02-09T12:24:17.973" v="905" actId="1036"/>
          <ac:cxnSpMkLst>
            <pc:docMk/>
            <pc:sldMk cId="2852745629" sldId="2147479980"/>
            <ac:cxnSpMk id="20" creationId="{9A174A5F-C618-1CDF-6B7A-65773E2E7459}"/>
          </ac:cxnSpMkLst>
        </pc:cxnChg>
      </pc:sldChg>
      <pc:sldChg chg="modSp mod">
        <pc:chgData name="Michael Walsh" userId="e562cbde-f90b-45f5-a30c-78c235610bb7" providerId="ADAL" clId="{349FBE1C-2F85-445E-BE47-AE05D89B036E}" dt="2026-02-09T12:26:25.622" v="955" actId="1036"/>
        <pc:sldMkLst>
          <pc:docMk/>
          <pc:sldMk cId="3874689349" sldId="2147479983"/>
        </pc:sldMkLst>
        <pc:spChg chg="mod">
          <ac:chgData name="Michael Walsh" userId="e562cbde-f90b-45f5-a30c-78c235610bb7" providerId="ADAL" clId="{349FBE1C-2F85-445E-BE47-AE05D89B036E}" dt="2026-02-09T12:26:25.622" v="955" actId="1036"/>
          <ac:spMkLst>
            <pc:docMk/>
            <pc:sldMk cId="3874689349" sldId="2147479983"/>
            <ac:spMk id="3" creationId="{0F5D83B5-AF4C-EFFF-ADBF-526C726575E8}"/>
          </ac:spMkLst>
        </pc:spChg>
        <pc:spChg chg="mod">
          <ac:chgData name="Michael Walsh" userId="e562cbde-f90b-45f5-a30c-78c235610bb7" providerId="ADAL" clId="{349FBE1C-2F85-445E-BE47-AE05D89B036E}" dt="2026-02-09T12:24:58.955" v="909" actId="403"/>
          <ac:spMkLst>
            <pc:docMk/>
            <pc:sldMk cId="3874689349" sldId="2147479983"/>
            <ac:spMk id="5" creationId="{0E86AA15-5805-F03C-A899-CBFA59EFC988}"/>
          </ac:spMkLst>
        </pc:spChg>
        <pc:spChg chg="mod">
          <ac:chgData name="Michael Walsh" userId="e562cbde-f90b-45f5-a30c-78c235610bb7" providerId="ADAL" clId="{349FBE1C-2F85-445E-BE47-AE05D89B036E}" dt="2026-02-09T12:24:58.955" v="909" actId="403"/>
          <ac:spMkLst>
            <pc:docMk/>
            <pc:sldMk cId="3874689349" sldId="2147479983"/>
            <ac:spMk id="6" creationId="{265AF803-8770-DDDA-05D6-381CBCAF1862}"/>
          </ac:spMkLst>
        </pc:spChg>
        <pc:spChg chg="mod">
          <ac:chgData name="Michael Walsh" userId="e562cbde-f90b-45f5-a30c-78c235610bb7" providerId="ADAL" clId="{349FBE1C-2F85-445E-BE47-AE05D89B036E}" dt="2026-02-09T12:24:58.955" v="909" actId="403"/>
          <ac:spMkLst>
            <pc:docMk/>
            <pc:sldMk cId="3874689349" sldId="2147479983"/>
            <ac:spMk id="7" creationId="{EA26209F-1548-ADC7-16B9-2C4F6B22D050}"/>
          </ac:spMkLst>
        </pc:spChg>
        <pc:spChg chg="mod">
          <ac:chgData name="Michael Walsh" userId="e562cbde-f90b-45f5-a30c-78c235610bb7" providerId="ADAL" clId="{349FBE1C-2F85-445E-BE47-AE05D89B036E}" dt="2026-02-09T12:24:58.955" v="909" actId="403"/>
          <ac:spMkLst>
            <pc:docMk/>
            <pc:sldMk cId="3874689349" sldId="2147479983"/>
            <ac:spMk id="10" creationId="{43F817D6-387A-08F4-4F26-E29240E50DFD}"/>
          </ac:spMkLst>
        </pc:spChg>
        <pc:spChg chg="mod">
          <ac:chgData name="Michael Walsh" userId="e562cbde-f90b-45f5-a30c-78c235610bb7" providerId="ADAL" clId="{349FBE1C-2F85-445E-BE47-AE05D89B036E}" dt="2026-02-09T12:24:58.955" v="909" actId="403"/>
          <ac:spMkLst>
            <pc:docMk/>
            <pc:sldMk cId="3874689349" sldId="2147479983"/>
            <ac:spMk id="11" creationId="{4848DBCB-1417-4AC4-EFD7-88DE786449A0}"/>
          </ac:spMkLst>
        </pc:spChg>
        <pc:spChg chg="mod">
          <ac:chgData name="Michael Walsh" userId="e562cbde-f90b-45f5-a30c-78c235610bb7" providerId="ADAL" clId="{349FBE1C-2F85-445E-BE47-AE05D89B036E}" dt="2026-02-09T12:24:58.955" v="909" actId="403"/>
          <ac:spMkLst>
            <pc:docMk/>
            <pc:sldMk cId="3874689349" sldId="2147479983"/>
            <ac:spMk id="12" creationId="{8D34E432-0A20-EA7A-D386-6D66A9DC7A83}"/>
          </ac:spMkLst>
        </pc:spChg>
        <pc:spChg chg="mod">
          <ac:chgData name="Michael Walsh" userId="e562cbde-f90b-45f5-a30c-78c235610bb7" providerId="ADAL" clId="{349FBE1C-2F85-445E-BE47-AE05D89B036E}" dt="2026-02-09T12:24:58.955" v="909" actId="403"/>
          <ac:spMkLst>
            <pc:docMk/>
            <pc:sldMk cId="3874689349" sldId="2147479983"/>
            <ac:spMk id="14" creationId="{BEFCD5F2-5E28-3709-5CEE-148E63995702}"/>
          </ac:spMkLst>
        </pc:spChg>
        <pc:spChg chg="mod">
          <ac:chgData name="Michael Walsh" userId="e562cbde-f90b-45f5-a30c-78c235610bb7" providerId="ADAL" clId="{349FBE1C-2F85-445E-BE47-AE05D89B036E}" dt="2026-02-09T12:26:16.686" v="947" actId="403"/>
          <ac:spMkLst>
            <pc:docMk/>
            <pc:sldMk cId="3874689349" sldId="2147479983"/>
            <ac:spMk id="16" creationId="{CF4EBA50-2247-88FA-3F05-6F59FBE708E5}"/>
          </ac:spMkLst>
        </pc:spChg>
        <pc:spChg chg="mod">
          <ac:chgData name="Michael Walsh" userId="e562cbde-f90b-45f5-a30c-78c235610bb7" providerId="ADAL" clId="{349FBE1C-2F85-445E-BE47-AE05D89B036E}" dt="2026-02-09T12:24:58.955" v="909" actId="403"/>
          <ac:spMkLst>
            <pc:docMk/>
            <pc:sldMk cId="3874689349" sldId="2147479983"/>
            <ac:spMk id="20" creationId="{F6CEE296-B7A1-D511-A40F-F5405AC7883D}"/>
          </ac:spMkLst>
        </pc:spChg>
        <pc:spChg chg="mod">
          <ac:chgData name="Michael Walsh" userId="e562cbde-f90b-45f5-a30c-78c235610bb7" providerId="ADAL" clId="{349FBE1C-2F85-445E-BE47-AE05D89B036E}" dt="2026-02-09T12:26:12.955" v="946" actId="1035"/>
          <ac:spMkLst>
            <pc:docMk/>
            <pc:sldMk cId="3874689349" sldId="2147479983"/>
            <ac:spMk id="23" creationId="{03AB4736-E2BB-F90A-9B4F-AB1C52409B1C}"/>
          </ac:spMkLst>
        </pc:spChg>
        <pc:spChg chg="mod">
          <ac:chgData name="Michael Walsh" userId="e562cbde-f90b-45f5-a30c-78c235610bb7" providerId="ADAL" clId="{349FBE1C-2F85-445E-BE47-AE05D89B036E}" dt="2026-02-09T12:25:08.026" v="910" actId="403"/>
          <ac:spMkLst>
            <pc:docMk/>
            <pc:sldMk cId="3874689349" sldId="2147479983"/>
            <ac:spMk id="27" creationId="{0F31C70C-5C26-7113-8A21-8DB660B6D997}"/>
          </ac:spMkLst>
        </pc:spChg>
        <pc:spChg chg="mod">
          <ac:chgData name="Michael Walsh" userId="e562cbde-f90b-45f5-a30c-78c235610bb7" providerId="ADAL" clId="{349FBE1C-2F85-445E-BE47-AE05D89B036E}" dt="2026-02-09T12:25:16.376" v="915" actId="1036"/>
          <ac:spMkLst>
            <pc:docMk/>
            <pc:sldMk cId="3874689349" sldId="2147479983"/>
            <ac:spMk id="32" creationId="{9906E47D-8ED6-2EBB-75B7-F295A9D88AC2}"/>
          </ac:spMkLst>
        </pc:spChg>
        <pc:spChg chg="mod">
          <ac:chgData name="Michael Walsh" userId="e562cbde-f90b-45f5-a30c-78c235610bb7" providerId="ADAL" clId="{349FBE1C-2F85-445E-BE47-AE05D89B036E}" dt="2026-02-09T12:25:16.376" v="915" actId="1036"/>
          <ac:spMkLst>
            <pc:docMk/>
            <pc:sldMk cId="3874689349" sldId="2147479983"/>
            <ac:spMk id="33" creationId="{492BE9EF-1389-0398-D61D-4146EC9F197C}"/>
          </ac:spMkLst>
        </pc:spChg>
        <pc:spChg chg="mod">
          <ac:chgData name="Michael Walsh" userId="e562cbde-f90b-45f5-a30c-78c235610bb7" providerId="ADAL" clId="{349FBE1C-2F85-445E-BE47-AE05D89B036E}" dt="2026-02-09T12:25:08.026" v="910" actId="403"/>
          <ac:spMkLst>
            <pc:docMk/>
            <pc:sldMk cId="3874689349" sldId="2147479983"/>
            <ac:spMk id="34" creationId="{53C4A056-4BDB-BF8A-87FB-546D13352105}"/>
          </ac:spMkLst>
        </pc:spChg>
        <pc:spChg chg="mod">
          <ac:chgData name="Michael Walsh" userId="e562cbde-f90b-45f5-a30c-78c235610bb7" providerId="ADAL" clId="{349FBE1C-2F85-445E-BE47-AE05D89B036E}" dt="2026-02-09T12:25:08.026" v="910" actId="403"/>
          <ac:spMkLst>
            <pc:docMk/>
            <pc:sldMk cId="3874689349" sldId="2147479983"/>
            <ac:spMk id="35" creationId="{B6037888-CFAF-0EE9-F36A-438D98A2E765}"/>
          </ac:spMkLst>
        </pc:spChg>
        <pc:spChg chg="mod">
          <ac:chgData name="Michael Walsh" userId="e562cbde-f90b-45f5-a30c-78c235610bb7" providerId="ADAL" clId="{349FBE1C-2F85-445E-BE47-AE05D89B036E}" dt="2026-02-09T12:25:08.026" v="910" actId="403"/>
          <ac:spMkLst>
            <pc:docMk/>
            <pc:sldMk cId="3874689349" sldId="2147479983"/>
            <ac:spMk id="39" creationId="{AE20516B-8E37-1945-FF0F-4F7391569C84}"/>
          </ac:spMkLst>
        </pc:spChg>
        <pc:spChg chg="mod">
          <ac:chgData name="Michael Walsh" userId="e562cbde-f90b-45f5-a30c-78c235610bb7" providerId="ADAL" clId="{349FBE1C-2F85-445E-BE47-AE05D89B036E}" dt="2026-02-09T12:19:04.856" v="822" actId="108"/>
          <ac:spMkLst>
            <pc:docMk/>
            <pc:sldMk cId="3874689349" sldId="2147479983"/>
            <ac:spMk id="51" creationId="{2496F26F-CDB9-3940-A1E4-E11DA8A42EEC}"/>
          </ac:spMkLst>
        </pc:spChg>
      </pc:sldChg>
      <pc:sldChg chg="modSp mod">
        <pc:chgData name="Michael Walsh" userId="e562cbde-f90b-45f5-a30c-78c235610bb7" providerId="ADAL" clId="{349FBE1C-2F85-445E-BE47-AE05D89B036E}" dt="2026-02-09T12:00:47.879" v="497" actId="1076"/>
        <pc:sldMkLst>
          <pc:docMk/>
          <pc:sldMk cId="894617921" sldId="2147479984"/>
        </pc:sldMkLst>
        <pc:spChg chg="mod">
          <ac:chgData name="Michael Walsh" userId="e562cbde-f90b-45f5-a30c-78c235610bb7" providerId="ADAL" clId="{349FBE1C-2F85-445E-BE47-AE05D89B036E}" dt="2026-02-09T11:59:33.065" v="468" actId="207"/>
          <ac:spMkLst>
            <pc:docMk/>
            <pc:sldMk cId="894617921" sldId="2147479984"/>
            <ac:spMk id="2" creationId="{0837D7C5-EA8B-36D5-7579-F0DBF8EC3EA9}"/>
          </ac:spMkLst>
        </pc:spChg>
        <pc:spChg chg="mod">
          <ac:chgData name="Michael Walsh" userId="e562cbde-f90b-45f5-a30c-78c235610bb7" providerId="ADAL" clId="{349FBE1C-2F85-445E-BE47-AE05D89B036E}" dt="2026-02-09T12:00:47.879" v="497" actId="1076"/>
          <ac:spMkLst>
            <pc:docMk/>
            <pc:sldMk cId="894617921" sldId="2147479984"/>
            <ac:spMk id="5" creationId="{8312C7A7-F16B-C608-15B3-1F5E2DF6CD1E}"/>
          </ac:spMkLst>
        </pc:spChg>
        <pc:spChg chg="mod">
          <ac:chgData name="Michael Walsh" userId="e562cbde-f90b-45f5-a30c-78c235610bb7" providerId="ADAL" clId="{349FBE1C-2F85-445E-BE47-AE05D89B036E}" dt="2026-02-09T12:00:47.879" v="497" actId="1076"/>
          <ac:spMkLst>
            <pc:docMk/>
            <pc:sldMk cId="894617921" sldId="2147479984"/>
            <ac:spMk id="6" creationId="{5FE35AEF-522A-6680-7B52-7FF49BAFE3A5}"/>
          </ac:spMkLst>
        </pc:spChg>
        <pc:spChg chg="mod">
          <ac:chgData name="Michael Walsh" userId="e562cbde-f90b-45f5-a30c-78c235610bb7" providerId="ADAL" clId="{349FBE1C-2F85-445E-BE47-AE05D89B036E}" dt="2026-02-09T12:00:47.879" v="497" actId="1076"/>
          <ac:spMkLst>
            <pc:docMk/>
            <pc:sldMk cId="894617921" sldId="2147479984"/>
            <ac:spMk id="7" creationId="{E2A0F7D4-8573-6921-FD20-E39F86FBF732}"/>
          </ac:spMkLst>
        </pc:spChg>
        <pc:spChg chg="mod">
          <ac:chgData name="Michael Walsh" userId="e562cbde-f90b-45f5-a30c-78c235610bb7" providerId="ADAL" clId="{349FBE1C-2F85-445E-BE47-AE05D89B036E}" dt="2026-02-09T12:00:47.879" v="497" actId="1076"/>
          <ac:spMkLst>
            <pc:docMk/>
            <pc:sldMk cId="894617921" sldId="2147479984"/>
            <ac:spMk id="8" creationId="{1EDED955-9977-409C-7002-CE1BE6569BC6}"/>
          </ac:spMkLst>
        </pc:spChg>
      </pc:sldChg>
      <pc:sldChg chg="modSp mod">
        <pc:chgData name="Michael Walsh" userId="e562cbde-f90b-45f5-a30c-78c235610bb7" providerId="ADAL" clId="{349FBE1C-2F85-445E-BE47-AE05D89B036E}" dt="2026-02-09T12:07:52.650" v="581" actId="1076"/>
        <pc:sldMkLst>
          <pc:docMk/>
          <pc:sldMk cId="700475384" sldId="2147479985"/>
        </pc:sldMkLst>
        <pc:spChg chg="mod">
          <ac:chgData name="Michael Walsh" userId="e562cbde-f90b-45f5-a30c-78c235610bb7" providerId="ADAL" clId="{349FBE1C-2F85-445E-BE47-AE05D89B036E}" dt="2026-02-09T12:01:06.525" v="511" actId="1037"/>
          <ac:spMkLst>
            <pc:docMk/>
            <pc:sldMk cId="700475384" sldId="2147479985"/>
            <ac:spMk id="5" creationId="{255AC12B-0A0F-759F-6EE6-3071E31E2412}"/>
          </ac:spMkLst>
        </pc:spChg>
        <pc:spChg chg="mod">
          <ac:chgData name="Michael Walsh" userId="e562cbde-f90b-45f5-a30c-78c235610bb7" providerId="ADAL" clId="{349FBE1C-2F85-445E-BE47-AE05D89B036E}" dt="2026-02-09T12:07:37.859" v="577" actId="27636"/>
          <ac:spMkLst>
            <pc:docMk/>
            <pc:sldMk cId="700475384" sldId="2147479985"/>
            <ac:spMk id="6" creationId="{2D79D49B-4361-E387-01D9-1E622E26E79B}"/>
          </ac:spMkLst>
        </pc:spChg>
        <pc:spChg chg="mod">
          <ac:chgData name="Michael Walsh" userId="e562cbde-f90b-45f5-a30c-78c235610bb7" providerId="ADAL" clId="{349FBE1C-2F85-445E-BE47-AE05D89B036E}" dt="2026-02-09T12:07:37.859" v="579" actId="27636"/>
          <ac:spMkLst>
            <pc:docMk/>
            <pc:sldMk cId="700475384" sldId="2147479985"/>
            <ac:spMk id="7" creationId="{811B5317-F7B6-C7E0-D222-4EC39648D184}"/>
          </ac:spMkLst>
        </pc:spChg>
        <pc:spChg chg="mod">
          <ac:chgData name="Michael Walsh" userId="e562cbde-f90b-45f5-a30c-78c235610bb7" providerId="ADAL" clId="{349FBE1C-2F85-445E-BE47-AE05D89B036E}" dt="2026-02-09T12:07:37.859" v="578" actId="27636"/>
          <ac:spMkLst>
            <pc:docMk/>
            <pc:sldMk cId="700475384" sldId="2147479985"/>
            <ac:spMk id="8" creationId="{450964B1-B384-E0B0-A10A-4C18F803FA6A}"/>
          </ac:spMkLst>
        </pc:spChg>
        <pc:spChg chg="mod">
          <ac:chgData name="Michael Walsh" userId="e562cbde-f90b-45f5-a30c-78c235610bb7" providerId="ADAL" clId="{349FBE1C-2F85-445E-BE47-AE05D89B036E}" dt="2026-02-09T12:02:07.326" v="546" actId="1035"/>
          <ac:spMkLst>
            <pc:docMk/>
            <pc:sldMk cId="700475384" sldId="2147479985"/>
            <ac:spMk id="9" creationId="{97B2A994-C8AB-6AF3-0752-9FEAD259E200}"/>
          </ac:spMkLst>
        </pc:spChg>
        <pc:spChg chg="mod">
          <ac:chgData name="Michael Walsh" userId="e562cbde-f90b-45f5-a30c-78c235610bb7" providerId="ADAL" clId="{349FBE1C-2F85-445E-BE47-AE05D89B036E}" dt="2026-02-09T12:07:46.963" v="580" actId="255"/>
          <ac:spMkLst>
            <pc:docMk/>
            <pc:sldMk cId="700475384" sldId="2147479985"/>
            <ac:spMk id="10" creationId="{9F6A0DFD-FA0D-31D1-9370-A4D6D8952961}"/>
          </ac:spMkLst>
        </pc:spChg>
        <pc:spChg chg="mod">
          <ac:chgData name="Michael Walsh" userId="e562cbde-f90b-45f5-a30c-78c235610bb7" providerId="ADAL" clId="{349FBE1C-2F85-445E-BE47-AE05D89B036E}" dt="2026-02-09T12:02:07.326" v="546" actId="1035"/>
          <ac:spMkLst>
            <pc:docMk/>
            <pc:sldMk cId="700475384" sldId="2147479985"/>
            <ac:spMk id="11" creationId="{6E4FC8C9-9DDD-CB05-58FC-2FBA4507DDDA}"/>
          </ac:spMkLst>
        </pc:spChg>
        <pc:spChg chg="mod">
          <ac:chgData name="Michael Walsh" userId="e562cbde-f90b-45f5-a30c-78c235610bb7" providerId="ADAL" clId="{349FBE1C-2F85-445E-BE47-AE05D89B036E}" dt="2026-02-09T12:07:52.650" v="581" actId="1076"/>
          <ac:spMkLst>
            <pc:docMk/>
            <pc:sldMk cId="700475384" sldId="2147479985"/>
            <ac:spMk id="12" creationId="{57FC8D94-F9CC-6ED5-77A2-17E330830ACD}"/>
          </ac:spMkLst>
        </pc:spChg>
      </pc:sldChg>
      <pc:sldChg chg="modSp mod">
        <pc:chgData name="Michael Walsh" userId="e562cbde-f90b-45f5-a30c-78c235610bb7" providerId="ADAL" clId="{349FBE1C-2F85-445E-BE47-AE05D89B036E}" dt="2026-02-09T12:05:39.640" v="568" actId="207"/>
        <pc:sldMkLst>
          <pc:docMk/>
          <pc:sldMk cId="586706246" sldId="2147479986"/>
        </pc:sldMkLst>
        <pc:spChg chg="mod">
          <ac:chgData name="Michael Walsh" userId="e562cbde-f90b-45f5-a30c-78c235610bb7" providerId="ADAL" clId="{349FBE1C-2F85-445E-BE47-AE05D89B036E}" dt="2026-02-09T12:03:42.637" v="549" actId="207"/>
          <ac:spMkLst>
            <pc:docMk/>
            <pc:sldMk cId="586706246" sldId="2147479986"/>
            <ac:spMk id="2" creationId="{D54E964E-AC6D-6B9F-C07D-C732AED4E8D3}"/>
          </ac:spMkLst>
        </pc:spChg>
        <pc:spChg chg="mod">
          <ac:chgData name="Michael Walsh" userId="e562cbde-f90b-45f5-a30c-78c235610bb7" providerId="ADAL" clId="{349FBE1C-2F85-445E-BE47-AE05D89B036E}" dt="2026-02-09T12:05:39.640" v="568" actId="207"/>
          <ac:spMkLst>
            <pc:docMk/>
            <pc:sldMk cId="586706246" sldId="2147479986"/>
            <ac:spMk id="5" creationId="{DA0D5487-0675-E229-EC86-F5EEBA49B483}"/>
          </ac:spMkLst>
        </pc:spChg>
        <pc:spChg chg="mod">
          <ac:chgData name="Michael Walsh" userId="e562cbde-f90b-45f5-a30c-78c235610bb7" providerId="ADAL" clId="{349FBE1C-2F85-445E-BE47-AE05D89B036E}" dt="2026-02-09T12:05:39.640" v="568" actId="207"/>
          <ac:spMkLst>
            <pc:docMk/>
            <pc:sldMk cId="586706246" sldId="2147479986"/>
            <ac:spMk id="6" creationId="{767F6D61-A7C2-1685-2758-1C18A36A82E1}"/>
          </ac:spMkLst>
        </pc:spChg>
        <pc:spChg chg="mod">
          <ac:chgData name="Michael Walsh" userId="e562cbde-f90b-45f5-a30c-78c235610bb7" providerId="ADAL" clId="{349FBE1C-2F85-445E-BE47-AE05D89B036E}" dt="2026-02-09T12:03:59.163" v="551" actId="1076"/>
          <ac:spMkLst>
            <pc:docMk/>
            <pc:sldMk cId="586706246" sldId="2147479986"/>
            <ac:spMk id="7" creationId="{5C48E7CF-97C6-DD22-645D-E3B36DCA8B62}"/>
          </ac:spMkLst>
        </pc:spChg>
        <pc:spChg chg="mod">
          <ac:chgData name="Michael Walsh" userId="e562cbde-f90b-45f5-a30c-78c235610bb7" providerId="ADAL" clId="{349FBE1C-2F85-445E-BE47-AE05D89B036E}" dt="2026-02-09T12:03:59.163" v="551" actId="1076"/>
          <ac:spMkLst>
            <pc:docMk/>
            <pc:sldMk cId="586706246" sldId="2147479986"/>
            <ac:spMk id="8" creationId="{9BE762A6-2C95-AD31-0C79-ADA5704A3B56}"/>
          </ac:spMkLst>
        </pc:spChg>
        <pc:spChg chg="mod">
          <ac:chgData name="Michael Walsh" userId="e562cbde-f90b-45f5-a30c-78c235610bb7" providerId="ADAL" clId="{349FBE1C-2F85-445E-BE47-AE05D89B036E}" dt="2026-02-09T12:03:52.075" v="550" actId="2711"/>
          <ac:spMkLst>
            <pc:docMk/>
            <pc:sldMk cId="586706246" sldId="2147479986"/>
            <ac:spMk id="11" creationId="{06AC02B5-A76C-A3E7-B83F-682C53810036}"/>
          </ac:spMkLst>
        </pc:spChg>
      </pc:sldChg>
      <pc:sldChg chg="modSp mod">
        <pc:chgData name="Michael Walsh" userId="e562cbde-f90b-45f5-a30c-78c235610bb7" providerId="ADAL" clId="{349FBE1C-2F85-445E-BE47-AE05D89B036E}" dt="2026-02-09T12:10:57.785" v="651"/>
        <pc:sldMkLst>
          <pc:docMk/>
          <pc:sldMk cId="1738883135" sldId="2147479987"/>
        </pc:sldMkLst>
        <pc:spChg chg="mod">
          <ac:chgData name="Michael Walsh" userId="e562cbde-f90b-45f5-a30c-78c235610bb7" providerId="ADAL" clId="{349FBE1C-2F85-445E-BE47-AE05D89B036E}" dt="2026-02-09T12:10:57.785" v="651"/>
          <ac:spMkLst>
            <pc:docMk/>
            <pc:sldMk cId="1738883135" sldId="2147479987"/>
            <ac:spMk id="2" creationId="{2C025416-20CB-7569-8F8D-07A3EDCC37A7}"/>
          </ac:spMkLst>
        </pc:spChg>
        <pc:spChg chg="mod">
          <ac:chgData name="Michael Walsh" userId="e562cbde-f90b-45f5-a30c-78c235610bb7" providerId="ADAL" clId="{349FBE1C-2F85-445E-BE47-AE05D89B036E}" dt="2026-02-09T12:09:04.721" v="632" actId="1076"/>
          <ac:spMkLst>
            <pc:docMk/>
            <pc:sldMk cId="1738883135" sldId="2147479987"/>
            <ac:spMk id="5" creationId="{64EED64C-3A5B-7087-03DC-1AF7B8D04FC6}"/>
          </ac:spMkLst>
        </pc:spChg>
        <pc:spChg chg="mod">
          <ac:chgData name="Michael Walsh" userId="e562cbde-f90b-45f5-a30c-78c235610bb7" providerId="ADAL" clId="{349FBE1C-2F85-445E-BE47-AE05D89B036E}" dt="2026-02-09T12:09:04.721" v="632" actId="1076"/>
          <ac:spMkLst>
            <pc:docMk/>
            <pc:sldMk cId="1738883135" sldId="2147479987"/>
            <ac:spMk id="6" creationId="{CB6FC017-D6F4-04D5-2316-BE726C1BBBDA}"/>
          </ac:spMkLst>
        </pc:spChg>
        <pc:spChg chg="mod">
          <ac:chgData name="Michael Walsh" userId="e562cbde-f90b-45f5-a30c-78c235610bb7" providerId="ADAL" clId="{349FBE1C-2F85-445E-BE47-AE05D89B036E}" dt="2026-02-09T12:09:04.721" v="632" actId="1076"/>
          <ac:spMkLst>
            <pc:docMk/>
            <pc:sldMk cId="1738883135" sldId="2147479987"/>
            <ac:spMk id="7" creationId="{2EEB8788-0931-9C50-31CA-C9665AB873B1}"/>
          </ac:spMkLst>
        </pc:spChg>
        <pc:spChg chg="mod">
          <ac:chgData name="Michael Walsh" userId="e562cbde-f90b-45f5-a30c-78c235610bb7" providerId="ADAL" clId="{349FBE1C-2F85-445E-BE47-AE05D89B036E}" dt="2026-02-09T12:09:04.721" v="632" actId="1076"/>
          <ac:spMkLst>
            <pc:docMk/>
            <pc:sldMk cId="1738883135" sldId="2147479987"/>
            <ac:spMk id="8" creationId="{3B068BF2-77D7-5150-E49A-C5AED5481693}"/>
          </ac:spMkLst>
        </pc:spChg>
        <pc:spChg chg="mod">
          <ac:chgData name="Michael Walsh" userId="e562cbde-f90b-45f5-a30c-78c235610bb7" providerId="ADAL" clId="{349FBE1C-2F85-445E-BE47-AE05D89B036E}" dt="2026-02-09T12:09:04.721" v="632" actId="1076"/>
          <ac:spMkLst>
            <pc:docMk/>
            <pc:sldMk cId="1738883135" sldId="2147479987"/>
            <ac:spMk id="9" creationId="{11D746B9-D9B7-CD8E-B123-05D0C4A59A1D}"/>
          </ac:spMkLst>
        </pc:spChg>
      </pc:sldChg>
      <pc:sldChg chg="modSp mod">
        <pc:chgData name="Michael Walsh" userId="e562cbde-f90b-45f5-a30c-78c235610bb7" providerId="ADAL" clId="{349FBE1C-2F85-445E-BE47-AE05D89B036E}" dt="2026-02-09T12:10:26.097" v="643" actId="207"/>
        <pc:sldMkLst>
          <pc:docMk/>
          <pc:sldMk cId="207879955" sldId="2147479988"/>
        </pc:sldMkLst>
        <pc:spChg chg="mod">
          <ac:chgData name="Michael Walsh" userId="e562cbde-f90b-45f5-a30c-78c235610bb7" providerId="ADAL" clId="{349FBE1C-2F85-445E-BE47-AE05D89B036E}" dt="2026-02-09T12:09:14.095" v="634" actId="207"/>
          <ac:spMkLst>
            <pc:docMk/>
            <pc:sldMk cId="207879955" sldId="2147479988"/>
            <ac:spMk id="2" creationId="{480CA4F2-3E74-DB84-CD6D-1F6658DF8A56}"/>
          </ac:spMkLst>
        </pc:spChg>
        <pc:spChg chg="mod">
          <ac:chgData name="Michael Walsh" userId="e562cbde-f90b-45f5-a30c-78c235610bb7" providerId="ADAL" clId="{349FBE1C-2F85-445E-BE47-AE05D89B036E}" dt="2026-02-09T12:10:23.582" v="642" actId="207"/>
          <ac:spMkLst>
            <pc:docMk/>
            <pc:sldMk cId="207879955" sldId="2147479988"/>
            <ac:spMk id="5" creationId="{D9485DD4-F125-D124-0E21-B4FBE99996B0}"/>
          </ac:spMkLst>
        </pc:spChg>
        <pc:spChg chg="mod">
          <ac:chgData name="Michael Walsh" userId="e562cbde-f90b-45f5-a30c-78c235610bb7" providerId="ADAL" clId="{349FBE1C-2F85-445E-BE47-AE05D89B036E}" dt="2026-02-09T12:10:26.097" v="643" actId="207"/>
          <ac:spMkLst>
            <pc:docMk/>
            <pc:sldMk cId="207879955" sldId="2147479988"/>
            <ac:spMk id="6" creationId="{6B8E3B0D-6E01-87F8-A5A0-053D94241EEE}"/>
          </ac:spMkLst>
        </pc:spChg>
        <pc:spChg chg="mod">
          <ac:chgData name="Michael Walsh" userId="e562cbde-f90b-45f5-a30c-78c235610bb7" providerId="ADAL" clId="{349FBE1C-2F85-445E-BE47-AE05D89B036E}" dt="2026-02-09T12:09:26.320" v="636" actId="1076"/>
          <ac:spMkLst>
            <pc:docMk/>
            <pc:sldMk cId="207879955" sldId="2147479988"/>
            <ac:spMk id="7" creationId="{8F11B016-2F5A-C6A1-BC72-2EEF9EAC922C}"/>
          </ac:spMkLst>
        </pc:spChg>
        <pc:spChg chg="mod">
          <ac:chgData name="Michael Walsh" userId="e562cbde-f90b-45f5-a30c-78c235610bb7" providerId="ADAL" clId="{349FBE1C-2F85-445E-BE47-AE05D89B036E}" dt="2026-02-09T12:10:04.483" v="641" actId="948"/>
          <ac:spMkLst>
            <pc:docMk/>
            <pc:sldMk cId="207879955" sldId="2147479988"/>
            <ac:spMk id="8" creationId="{64C02783-C2AD-7199-A606-E11B98A20E74}"/>
          </ac:spMkLst>
        </pc:spChg>
      </pc:sldChg>
      <pc:sldChg chg="modSp add mod ord">
        <pc:chgData name="Michael Walsh" userId="e562cbde-f90b-45f5-a30c-78c235610bb7" providerId="ADAL" clId="{349FBE1C-2F85-445E-BE47-AE05D89B036E}" dt="2026-02-05T11:15:48.434" v="192" actId="20577"/>
        <pc:sldMkLst>
          <pc:docMk/>
          <pc:sldMk cId="3030682489" sldId="2147479999"/>
        </pc:sldMkLst>
        <pc:spChg chg="mod">
          <ac:chgData name="Michael Walsh" userId="e562cbde-f90b-45f5-a30c-78c235610bb7" providerId="ADAL" clId="{349FBE1C-2F85-445E-BE47-AE05D89B036E}" dt="2026-02-05T11:15:48.434" v="192" actId="20577"/>
          <ac:spMkLst>
            <pc:docMk/>
            <pc:sldMk cId="3030682489" sldId="2147479999"/>
            <ac:spMk id="2" creationId="{C34CCA7E-67AE-91AB-164F-35E7A01C56E4}"/>
          </ac:spMkLst>
        </pc:spChg>
      </pc:sldChg>
      <pc:sldChg chg="modSp new mod">
        <pc:chgData name="Michael Walsh" userId="e562cbde-f90b-45f5-a30c-78c235610bb7" providerId="ADAL" clId="{349FBE1C-2F85-445E-BE47-AE05D89B036E}" dt="2026-02-05T12:15:25.123" v="379" actId="20577"/>
        <pc:sldMkLst>
          <pc:docMk/>
          <pc:sldMk cId="3209587065" sldId="2147480002"/>
        </pc:sldMkLst>
        <pc:spChg chg="mod">
          <ac:chgData name="Michael Walsh" userId="e562cbde-f90b-45f5-a30c-78c235610bb7" providerId="ADAL" clId="{349FBE1C-2F85-445E-BE47-AE05D89B036E}" dt="2026-02-05T12:15:25.123" v="379" actId="20577"/>
          <ac:spMkLst>
            <pc:docMk/>
            <pc:sldMk cId="3209587065" sldId="2147480002"/>
            <ac:spMk id="2" creationId="{21F2A830-D74A-9FFD-B5F0-99A8ACB1C69A}"/>
          </ac:spMkLst>
        </pc:spChg>
      </pc:sldChg>
      <pc:sldMasterChg chg="modSldLayout">
        <pc:chgData name="Michael Walsh" userId="e562cbde-f90b-45f5-a30c-78c235610bb7" providerId="ADAL" clId="{349FBE1C-2F85-445E-BE47-AE05D89B036E}" dt="2026-02-05T12:13:00.256" v="351" actId="478"/>
        <pc:sldMasterMkLst>
          <pc:docMk/>
          <pc:sldMasterMk cId="0" sldId="2147483648"/>
        </pc:sldMasterMkLst>
        <pc:sldLayoutChg chg="delSp mod">
          <pc:chgData name="Michael Walsh" userId="e562cbde-f90b-45f5-a30c-78c235610bb7" providerId="ADAL" clId="{349FBE1C-2F85-445E-BE47-AE05D89B036E}" dt="2026-02-05T12:12:47.323" v="349" actId="478"/>
          <pc:sldLayoutMkLst>
            <pc:docMk/>
            <pc:sldMasterMk cId="0" sldId="2147483648"/>
            <pc:sldLayoutMk cId="1825015392" sldId="2147483669"/>
          </pc:sldLayoutMkLst>
        </pc:sldLayoutChg>
        <pc:sldLayoutChg chg="delSp mod">
          <pc:chgData name="Michael Walsh" userId="e562cbde-f90b-45f5-a30c-78c235610bb7" providerId="ADAL" clId="{349FBE1C-2F85-445E-BE47-AE05D89B036E}" dt="2026-02-05T12:13:00.256" v="351" actId="478"/>
          <pc:sldLayoutMkLst>
            <pc:docMk/>
            <pc:sldMasterMk cId="0" sldId="2147483648"/>
            <pc:sldLayoutMk cId="961299293" sldId="2147484261"/>
          </pc:sldLayoutMkLst>
        </pc:sldLayoutChg>
      </pc:sldMasterChg>
      <pc:sldMasterChg chg="delSldLayout modSldLayout">
        <pc:chgData name="Michael Walsh" userId="e562cbde-f90b-45f5-a30c-78c235610bb7" providerId="ADAL" clId="{349FBE1C-2F85-445E-BE47-AE05D89B036E}" dt="2026-02-05T12:14:11.805" v="363" actId="47"/>
        <pc:sldMasterMkLst>
          <pc:docMk/>
          <pc:sldMasterMk cId="0" sldId="2147483670"/>
        </pc:sldMasterMkLst>
        <pc:sldLayoutChg chg="delSp mod">
          <pc:chgData name="Michael Walsh" userId="e562cbde-f90b-45f5-a30c-78c235610bb7" providerId="ADAL" clId="{349FBE1C-2F85-445E-BE47-AE05D89B036E}" dt="2026-02-05T12:13:26.239" v="354" actId="478"/>
          <pc:sldLayoutMkLst>
            <pc:docMk/>
            <pc:sldMasterMk cId="0" sldId="2147483670"/>
            <pc:sldLayoutMk cId="687394519" sldId="2147483681"/>
          </pc:sldLayoutMkLst>
        </pc:sldLayoutChg>
        <pc:sldLayoutChg chg="delSp mod">
          <pc:chgData name="Michael Walsh" userId="e562cbde-f90b-45f5-a30c-78c235610bb7" providerId="ADAL" clId="{349FBE1C-2F85-445E-BE47-AE05D89B036E}" dt="2026-02-05T12:12:27.273" v="348" actId="478"/>
          <pc:sldLayoutMkLst>
            <pc:docMk/>
            <pc:sldMasterMk cId="0" sldId="2147483670"/>
            <pc:sldLayoutMk cId="3139745651" sldId="2147483683"/>
          </pc:sldLayoutMkLst>
        </pc:sldLayoutChg>
        <pc:sldLayoutChg chg="delSp mod">
          <pc:chgData name="Michael Walsh" userId="e562cbde-f90b-45f5-a30c-78c235610bb7" providerId="ADAL" clId="{349FBE1C-2F85-445E-BE47-AE05D89B036E}" dt="2026-02-05T12:13:12.159" v="352" actId="478"/>
          <pc:sldLayoutMkLst>
            <pc:docMk/>
            <pc:sldMasterMk cId="0" sldId="2147483670"/>
            <pc:sldLayoutMk cId="3360914916" sldId="2147483691"/>
          </pc:sldLayoutMkLst>
        </pc:sldLayoutChg>
      </pc:sldMasterChg>
      <pc:sldMasterChg chg="delSldLayout">
        <pc:chgData name="Michael Walsh" userId="e562cbde-f90b-45f5-a30c-78c235610bb7" providerId="ADAL" clId="{349FBE1C-2F85-445E-BE47-AE05D89B036E}" dt="2026-02-05T12:14:11.805" v="363" actId="47"/>
        <pc:sldMasterMkLst>
          <pc:docMk/>
          <pc:sldMasterMk cId="2269512836" sldId="2147484204"/>
        </pc:sldMasterMkLst>
      </pc:sldMasterChg>
    </pc:docChg>
  </pc:docChgLst>
</pc:chgInfo>
</file>

<file path=ppt/diagrams/_rels/data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hyperlink" Target="https://recportal.co.uk/group/guest/-/voice-of-the-consumer" TargetMode="Externa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44.svg"/></Relationships>
</file>

<file path=ppt/diagrams/_rels/data5.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recportal.co.uk/group/guest/-/voice-of-the-consumer" TargetMode="External"/><Relationship Id="rId7" Type="http://schemas.openxmlformats.org/officeDocument/2006/relationships/image" Target="../media/image42.sv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 Id="rId9" Type="http://schemas.openxmlformats.org/officeDocument/2006/relationships/image" Target="../media/image44.svg"/></Relationships>
</file>

<file path=ppt/diagrams/_rels/drawing5.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7829E8-D44A-4DFB-BF57-C3EE3D510F35}" type="doc">
      <dgm:prSet loTypeId="urn:microsoft.com/office/officeart/2009/3/layout/RandomtoResultProcess" loCatId="process" qsTypeId="urn:microsoft.com/office/officeart/2005/8/quickstyle/simple1" qsCatId="simple" csTypeId="urn:microsoft.com/office/officeart/2005/8/colors/colorful1" csCatId="colorful" phldr="1"/>
      <dgm:spPr/>
      <dgm:t>
        <a:bodyPr/>
        <a:lstStyle/>
        <a:p>
          <a:endParaRPr lang="en-GB"/>
        </a:p>
      </dgm:t>
    </dgm:pt>
    <dgm:pt modelId="{8B4F82DC-11C1-45E6-8D22-3713397D3BB2}">
      <dgm:prSet phldrT="[Text]" phldr="0"/>
      <dgm:spPr/>
      <dgm:t>
        <a:bodyPr/>
        <a:lstStyle/>
        <a:p>
          <a:r>
            <a:rPr lang="en-GB"/>
            <a:t>Drafting Finalisation</a:t>
          </a:r>
        </a:p>
      </dgm:t>
    </dgm:pt>
    <dgm:pt modelId="{8FE4F195-1059-4626-9FE4-967BD653575E}" type="parTrans" cxnId="{0802DFEF-DBC2-4AD5-9386-8A17748083DE}">
      <dgm:prSet/>
      <dgm:spPr/>
      <dgm:t>
        <a:bodyPr/>
        <a:lstStyle/>
        <a:p>
          <a:endParaRPr lang="en-GB"/>
        </a:p>
      </dgm:t>
    </dgm:pt>
    <dgm:pt modelId="{87616351-477F-4DBD-95F5-4B667D2A9DBB}" type="sibTrans" cxnId="{0802DFEF-DBC2-4AD5-9386-8A17748083DE}">
      <dgm:prSet/>
      <dgm:spPr/>
      <dgm:t>
        <a:bodyPr/>
        <a:lstStyle/>
        <a:p>
          <a:endParaRPr lang="en-GB"/>
        </a:p>
      </dgm:t>
    </dgm:pt>
    <dgm:pt modelId="{06EB8AAF-8048-4A04-877D-6BDA74BCA891}">
      <dgm:prSet phldrT="[Text]" phldr="0"/>
      <dgm:spPr/>
      <dgm:t>
        <a:bodyPr/>
        <a:lstStyle/>
        <a:p>
          <a:r>
            <a:rPr lang="en-GB"/>
            <a:t>Review</a:t>
          </a:r>
        </a:p>
      </dgm:t>
    </dgm:pt>
    <dgm:pt modelId="{84F0DF8D-BEF3-4F67-A49C-1D9AC25CAB54}" type="parTrans" cxnId="{66893244-6F83-40D7-BA23-30C6B775E90B}">
      <dgm:prSet/>
      <dgm:spPr/>
      <dgm:t>
        <a:bodyPr/>
        <a:lstStyle/>
        <a:p>
          <a:endParaRPr lang="en-GB"/>
        </a:p>
      </dgm:t>
    </dgm:pt>
    <dgm:pt modelId="{CD56BFD4-49B5-4394-A1E3-01C24C88C922}" type="sibTrans" cxnId="{66893244-6F83-40D7-BA23-30C6B775E90B}">
      <dgm:prSet/>
      <dgm:spPr/>
      <dgm:t>
        <a:bodyPr/>
        <a:lstStyle/>
        <a:p>
          <a:endParaRPr lang="en-GB"/>
        </a:p>
      </dgm:t>
    </dgm:pt>
    <dgm:pt modelId="{AE766F31-305E-4ECF-9B34-E5434BDE5F59}">
      <dgm:prSet phldrT="[Text]" phldr="0"/>
      <dgm:spPr/>
      <dgm:t>
        <a:bodyPr/>
        <a:lstStyle/>
        <a:p>
          <a:r>
            <a:rPr lang="en-GB"/>
            <a:t>Sign off</a:t>
          </a:r>
        </a:p>
      </dgm:t>
    </dgm:pt>
    <dgm:pt modelId="{E176AD2A-8715-4C69-991D-FE5410716522}" type="parTrans" cxnId="{37C792C8-1CBD-45DA-BDA0-4D0431E22613}">
      <dgm:prSet/>
      <dgm:spPr/>
      <dgm:t>
        <a:bodyPr/>
        <a:lstStyle/>
        <a:p>
          <a:endParaRPr lang="en-GB"/>
        </a:p>
      </dgm:t>
    </dgm:pt>
    <dgm:pt modelId="{67E2CA47-5214-4676-9F19-61C805208B57}" type="sibTrans" cxnId="{37C792C8-1CBD-45DA-BDA0-4D0431E22613}">
      <dgm:prSet/>
      <dgm:spPr/>
      <dgm:t>
        <a:bodyPr/>
        <a:lstStyle/>
        <a:p>
          <a:endParaRPr lang="en-GB"/>
        </a:p>
      </dgm:t>
    </dgm:pt>
    <dgm:pt modelId="{885999D8-17FD-4D9B-A6F3-71CE292D9B64}">
      <dgm:prSet phldrT="[Text]" phldr="0"/>
      <dgm:spPr/>
      <dgm:t>
        <a:bodyPr/>
        <a:lstStyle/>
        <a:p>
          <a:r>
            <a:rPr lang="en-GB" b="1" dirty="0"/>
            <a:t>Published </a:t>
          </a:r>
        </a:p>
        <a:p>
          <a:r>
            <a:rPr lang="en-GB" b="1" dirty="0"/>
            <a:t>11</a:t>
          </a:r>
          <a:r>
            <a:rPr lang="en-GB" b="1" baseline="30000" dirty="0"/>
            <a:t>th</a:t>
          </a:r>
          <a:r>
            <a:rPr lang="en-GB" b="1" dirty="0"/>
            <a:t> Feb</a:t>
          </a:r>
        </a:p>
      </dgm:t>
    </dgm:pt>
    <dgm:pt modelId="{C9C50850-6C39-4D12-A729-476F7EDE0568}" type="parTrans" cxnId="{FB58C01C-56B5-4D32-929B-B6DE3771C797}">
      <dgm:prSet/>
      <dgm:spPr/>
      <dgm:t>
        <a:bodyPr/>
        <a:lstStyle/>
        <a:p>
          <a:endParaRPr lang="en-GB"/>
        </a:p>
      </dgm:t>
    </dgm:pt>
    <dgm:pt modelId="{ED14512B-57CF-4520-9B3F-7EFAB53DEE96}" type="sibTrans" cxnId="{FB58C01C-56B5-4D32-929B-B6DE3771C797}">
      <dgm:prSet/>
      <dgm:spPr/>
      <dgm:t>
        <a:bodyPr/>
        <a:lstStyle/>
        <a:p>
          <a:endParaRPr lang="en-GB"/>
        </a:p>
      </dgm:t>
    </dgm:pt>
    <dgm:pt modelId="{FE9B6FBF-C93A-43DE-AB07-6BC56DB59B53}">
      <dgm:prSet phldrT="[Text]" phldr="0"/>
      <dgm:spPr/>
      <dgm:t>
        <a:bodyPr/>
        <a:lstStyle/>
        <a:p>
          <a:r>
            <a:rPr lang="en-GB"/>
            <a:t>Multi-channel publishing</a:t>
          </a:r>
        </a:p>
      </dgm:t>
    </dgm:pt>
    <dgm:pt modelId="{7F0FCEB3-C141-4AE7-A92C-CC46D7D5F394}" type="parTrans" cxnId="{DA70A1A2-9911-4A80-98A8-7D7092F593D4}">
      <dgm:prSet/>
      <dgm:spPr/>
      <dgm:t>
        <a:bodyPr/>
        <a:lstStyle/>
        <a:p>
          <a:endParaRPr lang="en-GB"/>
        </a:p>
      </dgm:t>
    </dgm:pt>
    <dgm:pt modelId="{4A68B1E8-FCFA-4675-A24D-870D60564EEF}" type="sibTrans" cxnId="{DA70A1A2-9911-4A80-98A8-7D7092F593D4}">
      <dgm:prSet/>
      <dgm:spPr/>
      <dgm:t>
        <a:bodyPr/>
        <a:lstStyle/>
        <a:p>
          <a:endParaRPr lang="en-GB"/>
        </a:p>
      </dgm:t>
    </dgm:pt>
    <dgm:pt modelId="{03B16BA3-10C9-4CE4-A2EA-BD7BD992DF79}">
      <dgm:prSet phldrT="[Text]" phldr="0"/>
      <dgm:spPr/>
      <dgm:t>
        <a:bodyPr/>
        <a:lstStyle/>
        <a:p>
          <a:r>
            <a:rPr lang="en-GB"/>
            <a:t>Open for 6 weeks</a:t>
          </a:r>
        </a:p>
      </dgm:t>
    </dgm:pt>
    <dgm:pt modelId="{D6B49B23-41AB-4EFD-A82C-6FA028AD6C47}" type="parTrans" cxnId="{300D2986-FABB-4CDE-98B5-535B6A9E85E1}">
      <dgm:prSet/>
      <dgm:spPr/>
      <dgm:t>
        <a:bodyPr/>
        <a:lstStyle/>
        <a:p>
          <a:endParaRPr lang="en-GB"/>
        </a:p>
      </dgm:t>
    </dgm:pt>
    <dgm:pt modelId="{AB6F757E-BB18-4E8F-95C0-7D0EB818935E}" type="sibTrans" cxnId="{300D2986-FABB-4CDE-98B5-535B6A9E85E1}">
      <dgm:prSet/>
      <dgm:spPr/>
      <dgm:t>
        <a:bodyPr/>
        <a:lstStyle/>
        <a:p>
          <a:endParaRPr lang="en-GB"/>
        </a:p>
      </dgm:t>
    </dgm:pt>
    <dgm:pt modelId="{B518C4BD-94FF-49B7-A518-BF55569B2F4A}">
      <dgm:prSet phldrT="[Text]" phldr="0"/>
      <dgm:spPr/>
      <dgm:t>
        <a:bodyPr/>
        <a:lstStyle/>
        <a:p>
          <a:r>
            <a:rPr lang="en-GB" b="1" dirty="0"/>
            <a:t>Close </a:t>
          </a:r>
        </a:p>
        <a:p>
          <a:r>
            <a:rPr lang="en-GB" b="1" dirty="0"/>
            <a:t>25</a:t>
          </a:r>
          <a:r>
            <a:rPr lang="en-GB" b="1" baseline="30000" dirty="0"/>
            <a:t>th</a:t>
          </a:r>
          <a:r>
            <a:rPr lang="en-GB" b="1" dirty="0"/>
            <a:t> March</a:t>
          </a:r>
        </a:p>
      </dgm:t>
    </dgm:pt>
    <dgm:pt modelId="{5EADACE0-3C28-469E-A675-DFAD883081C4}" type="parTrans" cxnId="{9ADAE78C-9860-4AF9-AE4F-C94985BA71BF}">
      <dgm:prSet/>
      <dgm:spPr/>
      <dgm:t>
        <a:bodyPr/>
        <a:lstStyle/>
        <a:p>
          <a:endParaRPr lang="en-GB"/>
        </a:p>
      </dgm:t>
    </dgm:pt>
    <dgm:pt modelId="{C05E4B84-F76B-4063-AD9E-1A8A85855168}" type="sibTrans" cxnId="{9ADAE78C-9860-4AF9-AE4F-C94985BA71BF}">
      <dgm:prSet/>
      <dgm:spPr/>
      <dgm:t>
        <a:bodyPr/>
        <a:lstStyle/>
        <a:p>
          <a:endParaRPr lang="en-GB"/>
        </a:p>
      </dgm:t>
    </dgm:pt>
    <dgm:pt modelId="{3893325C-D6F1-41A9-98B1-6EE6D729C328}">
      <dgm:prSet phldrT="[Text]" phldr="0"/>
      <dgm:spPr/>
      <dgm:t>
        <a:bodyPr/>
        <a:lstStyle/>
        <a:p>
          <a:r>
            <a:rPr lang="en-GB"/>
            <a:t>Response Review</a:t>
          </a:r>
        </a:p>
      </dgm:t>
    </dgm:pt>
    <dgm:pt modelId="{9DE933F9-B2AE-4038-BF03-199E44302395}" type="parTrans" cxnId="{8F30C97E-4E8E-458E-868F-E2CA2F6C39F5}">
      <dgm:prSet/>
      <dgm:spPr/>
      <dgm:t>
        <a:bodyPr/>
        <a:lstStyle/>
        <a:p>
          <a:endParaRPr lang="en-GB"/>
        </a:p>
      </dgm:t>
    </dgm:pt>
    <dgm:pt modelId="{53ABCDC9-C450-4C9D-AA6E-64DEC7C67DC1}" type="sibTrans" cxnId="{8F30C97E-4E8E-458E-868F-E2CA2F6C39F5}">
      <dgm:prSet/>
      <dgm:spPr/>
      <dgm:t>
        <a:bodyPr/>
        <a:lstStyle/>
        <a:p>
          <a:endParaRPr lang="en-GB"/>
        </a:p>
      </dgm:t>
    </dgm:pt>
    <dgm:pt modelId="{C32E367A-9630-4BC6-864D-0EC81DDA0A47}">
      <dgm:prSet phldrT="[Text]" phldr="0"/>
      <dgm:spPr/>
      <dgm:t>
        <a:bodyPr/>
        <a:lstStyle/>
        <a:p>
          <a:r>
            <a:rPr lang="en-GB"/>
            <a:t>Industry updates</a:t>
          </a:r>
        </a:p>
      </dgm:t>
    </dgm:pt>
    <dgm:pt modelId="{C33FB728-A459-4E55-B7D9-0F7F872569DF}" type="parTrans" cxnId="{8BBEA71E-AACD-41AF-ADBD-08BF2D203882}">
      <dgm:prSet/>
      <dgm:spPr/>
      <dgm:t>
        <a:bodyPr/>
        <a:lstStyle/>
        <a:p>
          <a:endParaRPr lang="en-GB"/>
        </a:p>
      </dgm:t>
    </dgm:pt>
    <dgm:pt modelId="{159C3B3B-F158-4506-BE41-721432C3C48D}" type="sibTrans" cxnId="{8BBEA71E-AACD-41AF-ADBD-08BF2D203882}">
      <dgm:prSet/>
      <dgm:spPr/>
      <dgm:t>
        <a:bodyPr/>
        <a:lstStyle/>
        <a:p>
          <a:endParaRPr lang="en-GB"/>
        </a:p>
      </dgm:t>
    </dgm:pt>
    <dgm:pt modelId="{BF95AF88-CB48-4EBB-88A3-08FAEB96777F}">
      <dgm:prSet phldrT="[Text]" phldr="0"/>
      <dgm:spPr>
        <a:solidFill>
          <a:srgbClr val="4D38F5"/>
        </a:solidFill>
      </dgm:spPr>
      <dgm:t>
        <a:bodyPr/>
        <a:lstStyle/>
        <a:p>
          <a:r>
            <a:rPr lang="en-GB" dirty="0"/>
            <a:t>REC Change Phase</a:t>
          </a:r>
        </a:p>
      </dgm:t>
    </dgm:pt>
    <dgm:pt modelId="{DA3DD783-E078-4597-9DEB-2EF8818B947B}" type="parTrans" cxnId="{1419E746-9D0E-4FF7-BD99-F39B91A71ACE}">
      <dgm:prSet/>
      <dgm:spPr/>
      <dgm:t>
        <a:bodyPr/>
        <a:lstStyle/>
        <a:p>
          <a:endParaRPr lang="en-GB"/>
        </a:p>
      </dgm:t>
    </dgm:pt>
    <dgm:pt modelId="{7B2B183F-A461-475C-A5AE-883ECA586D19}" type="sibTrans" cxnId="{1419E746-9D0E-4FF7-BD99-F39B91A71ACE}">
      <dgm:prSet/>
      <dgm:spPr/>
      <dgm:t>
        <a:bodyPr/>
        <a:lstStyle/>
        <a:p>
          <a:endParaRPr lang="en-GB"/>
        </a:p>
      </dgm:t>
    </dgm:pt>
    <dgm:pt modelId="{81CBCF5F-BBD1-4A1E-8422-DA341D4335B7}" type="pres">
      <dgm:prSet presAssocID="{157829E8-D44A-4DFB-BF57-C3EE3D510F35}" presName="Name0" presStyleCnt="0">
        <dgm:presLayoutVars>
          <dgm:dir/>
          <dgm:animOne val="branch"/>
          <dgm:animLvl val="lvl"/>
        </dgm:presLayoutVars>
      </dgm:prSet>
      <dgm:spPr/>
    </dgm:pt>
    <dgm:pt modelId="{A1B898C3-ED20-4554-80E4-8E31A30A06BF}" type="pres">
      <dgm:prSet presAssocID="{8B4F82DC-11C1-45E6-8D22-3713397D3BB2}" presName="chaos" presStyleCnt="0"/>
      <dgm:spPr/>
    </dgm:pt>
    <dgm:pt modelId="{922EE7FA-2963-4F01-BFC3-858C7245C438}" type="pres">
      <dgm:prSet presAssocID="{8B4F82DC-11C1-45E6-8D22-3713397D3BB2}" presName="parTx1" presStyleLbl="revTx" presStyleIdx="0" presStyleCnt="6"/>
      <dgm:spPr/>
    </dgm:pt>
    <dgm:pt modelId="{C46385D7-389B-4EDB-A35C-3779A88A70AE}" type="pres">
      <dgm:prSet presAssocID="{8B4F82DC-11C1-45E6-8D22-3713397D3BB2}" presName="desTx1" presStyleLbl="revTx" presStyleIdx="1" presStyleCnt="6">
        <dgm:presLayoutVars>
          <dgm:bulletEnabled val="1"/>
        </dgm:presLayoutVars>
      </dgm:prSet>
      <dgm:spPr/>
    </dgm:pt>
    <dgm:pt modelId="{B0521447-5784-4DE6-A1C5-446C06768AEC}" type="pres">
      <dgm:prSet presAssocID="{8B4F82DC-11C1-45E6-8D22-3713397D3BB2}" presName="c1" presStyleLbl="node1" presStyleIdx="0" presStyleCnt="19"/>
      <dgm:spPr>
        <a:solidFill>
          <a:srgbClr val="021E5E"/>
        </a:solidFill>
      </dgm:spPr>
    </dgm:pt>
    <dgm:pt modelId="{95580F81-2276-4CC6-A77C-C173AE3C1AD5}" type="pres">
      <dgm:prSet presAssocID="{8B4F82DC-11C1-45E6-8D22-3713397D3BB2}" presName="c2" presStyleLbl="node1" presStyleIdx="1" presStyleCnt="19"/>
      <dgm:spPr>
        <a:solidFill>
          <a:srgbClr val="F1BB67"/>
        </a:solidFill>
      </dgm:spPr>
    </dgm:pt>
    <dgm:pt modelId="{DBF7A774-F8D0-4683-86BE-4103A6FDA945}" type="pres">
      <dgm:prSet presAssocID="{8B4F82DC-11C1-45E6-8D22-3713397D3BB2}" presName="c3" presStyleLbl="node1" presStyleIdx="2" presStyleCnt="19"/>
      <dgm:spPr>
        <a:solidFill>
          <a:srgbClr val="FF206E"/>
        </a:solidFill>
      </dgm:spPr>
    </dgm:pt>
    <dgm:pt modelId="{61378559-4A5A-41D6-96A7-8707C350B8BD}" type="pres">
      <dgm:prSet presAssocID="{8B4F82DC-11C1-45E6-8D22-3713397D3BB2}" presName="c4" presStyleLbl="node1" presStyleIdx="3" presStyleCnt="19"/>
      <dgm:spPr>
        <a:solidFill>
          <a:srgbClr val="1EF395"/>
        </a:solidFill>
      </dgm:spPr>
    </dgm:pt>
    <dgm:pt modelId="{FA095215-5166-4F78-9CD9-B385835B5457}" type="pres">
      <dgm:prSet presAssocID="{8B4F82DC-11C1-45E6-8D22-3713397D3BB2}" presName="c5" presStyleLbl="node1" presStyleIdx="4" presStyleCnt="19"/>
      <dgm:spPr>
        <a:solidFill>
          <a:srgbClr val="021E5E"/>
        </a:solidFill>
      </dgm:spPr>
    </dgm:pt>
    <dgm:pt modelId="{F045102E-8C94-4FA6-8663-6CD8F94A7765}" type="pres">
      <dgm:prSet presAssocID="{8B4F82DC-11C1-45E6-8D22-3713397D3BB2}" presName="c6" presStyleLbl="node1" presStyleIdx="5" presStyleCnt="19"/>
      <dgm:spPr>
        <a:solidFill>
          <a:srgbClr val="021E5E"/>
        </a:solidFill>
      </dgm:spPr>
    </dgm:pt>
    <dgm:pt modelId="{F8973008-13AE-4FAC-8599-75DE4CC321A3}" type="pres">
      <dgm:prSet presAssocID="{8B4F82DC-11C1-45E6-8D22-3713397D3BB2}" presName="c7" presStyleLbl="node1" presStyleIdx="6" presStyleCnt="19"/>
      <dgm:spPr>
        <a:solidFill>
          <a:srgbClr val="F1BB67"/>
        </a:solidFill>
      </dgm:spPr>
    </dgm:pt>
    <dgm:pt modelId="{CB91A31F-8E15-4C99-9C96-5F0502B5EEA0}" type="pres">
      <dgm:prSet presAssocID="{8B4F82DC-11C1-45E6-8D22-3713397D3BB2}" presName="c8" presStyleLbl="node1" presStyleIdx="7" presStyleCnt="19"/>
      <dgm:spPr>
        <a:solidFill>
          <a:srgbClr val="FF206E"/>
        </a:solidFill>
      </dgm:spPr>
    </dgm:pt>
    <dgm:pt modelId="{9F122977-0C16-4C5A-8DF1-CD225241AC24}" type="pres">
      <dgm:prSet presAssocID="{8B4F82DC-11C1-45E6-8D22-3713397D3BB2}" presName="c9" presStyleLbl="node1" presStyleIdx="8" presStyleCnt="19"/>
      <dgm:spPr>
        <a:solidFill>
          <a:srgbClr val="1EF395"/>
        </a:solidFill>
      </dgm:spPr>
    </dgm:pt>
    <dgm:pt modelId="{2E67951F-94C3-40F2-B9BE-1932C6888AC0}" type="pres">
      <dgm:prSet presAssocID="{8B4F82DC-11C1-45E6-8D22-3713397D3BB2}" presName="c10" presStyleLbl="node1" presStyleIdx="9" presStyleCnt="19"/>
      <dgm:spPr>
        <a:solidFill>
          <a:srgbClr val="021E5E"/>
        </a:solidFill>
      </dgm:spPr>
    </dgm:pt>
    <dgm:pt modelId="{C3452ADA-DE13-42F6-928D-3706EC61A775}" type="pres">
      <dgm:prSet presAssocID="{8B4F82DC-11C1-45E6-8D22-3713397D3BB2}" presName="c11" presStyleLbl="node1" presStyleIdx="10" presStyleCnt="19"/>
      <dgm:spPr>
        <a:solidFill>
          <a:srgbClr val="021E5E"/>
        </a:solidFill>
      </dgm:spPr>
    </dgm:pt>
    <dgm:pt modelId="{473FCB34-2893-4392-82CE-1525F5FEC3AC}" type="pres">
      <dgm:prSet presAssocID="{8B4F82DC-11C1-45E6-8D22-3713397D3BB2}" presName="c12" presStyleLbl="node1" presStyleIdx="11" presStyleCnt="19"/>
      <dgm:spPr>
        <a:solidFill>
          <a:srgbClr val="F1BB67"/>
        </a:solidFill>
      </dgm:spPr>
    </dgm:pt>
    <dgm:pt modelId="{0C256955-2682-418A-8BFA-F0F668649F29}" type="pres">
      <dgm:prSet presAssocID="{8B4F82DC-11C1-45E6-8D22-3713397D3BB2}" presName="c13" presStyleLbl="node1" presStyleIdx="12" presStyleCnt="19"/>
      <dgm:spPr>
        <a:solidFill>
          <a:srgbClr val="FF206E"/>
        </a:solidFill>
      </dgm:spPr>
    </dgm:pt>
    <dgm:pt modelId="{E7AAD7AB-E8D3-4DE0-B334-4C6BE0B1BCC3}" type="pres">
      <dgm:prSet presAssocID="{8B4F82DC-11C1-45E6-8D22-3713397D3BB2}" presName="c14" presStyleLbl="node1" presStyleIdx="13" presStyleCnt="19"/>
      <dgm:spPr>
        <a:solidFill>
          <a:srgbClr val="1EF395"/>
        </a:solidFill>
      </dgm:spPr>
    </dgm:pt>
    <dgm:pt modelId="{669D0EC1-6314-45FA-BD98-41EC6690AA21}" type="pres">
      <dgm:prSet presAssocID="{8B4F82DC-11C1-45E6-8D22-3713397D3BB2}" presName="c15" presStyleLbl="node1" presStyleIdx="14" presStyleCnt="19"/>
      <dgm:spPr>
        <a:solidFill>
          <a:srgbClr val="021E5E"/>
        </a:solidFill>
      </dgm:spPr>
    </dgm:pt>
    <dgm:pt modelId="{D8E9251E-5B70-4539-93D6-0234118AF0AF}" type="pres">
      <dgm:prSet presAssocID="{8B4F82DC-11C1-45E6-8D22-3713397D3BB2}" presName="c16" presStyleLbl="node1" presStyleIdx="15" presStyleCnt="19"/>
      <dgm:spPr>
        <a:solidFill>
          <a:srgbClr val="021E5E"/>
        </a:solidFill>
      </dgm:spPr>
    </dgm:pt>
    <dgm:pt modelId="{17D9DBDF-FDEA-4586-A4BF-1C4730FFA7A4}" type="pres">
      <dgm:prSet presAssocID="{8B4F82DC-11C1-45E6-8D22-3713397D3BB2}" presName="c17" presStyleLbl="node1" presStyleIdx="16" presStyleCnt="19"/>
      <dgm:spPr>
        <a:solidFill>
          <a:srgbClr val="F1BB67"/>
        </a:solidFill>
      </dgm:spPr>
    </dgm:pt>
    <dgm:pt modelId="{C77255AD-C0DA-44BC-A97C-16A4D6895904}" type="pres">
      <dgm:prSet presAssocID="{8B4F82DC-11C1-45E6-8D22-3713397D3BB2}" presName="c18" presStyleLbl="node1" presStyleIdx="17" presStyleCnt="19"/>
      <dgm:spPr>
        <a:solidFill>
          <a:srgbClr val="FF206E"/>
        </a:solidFill>
      </dgm:spPr>
    </dgm:pt>
    <dgm:pt modelId="{341AC970-87B6-493C-B904-990FD0873957}" type="pres">
      <dgm:prSet presAssocID="{87616351-477F-4DBD-95F5-4B667D2A9DBB}" presName="chevronComposite1" presStyleCnt="0"/>
      <dgm:spPr/>
    </dgm:pt>
    <dgm:pt modelId="{09B94863-3A91-4937-B716-B6A711CBDB4E}" type="pres">
      <dgm:prSet presAssocID="{87616351-477F-4DBD-95F5-4B667D2A9DBB}" presName="chevron1" presStyleLbl="sibTrans2D1" presStyleIdx="0" presStyleCnt="3"/>
      <dgm:spPr>
        <a:solidFill>
          <a:srgbClr val="021E5E"/>
        </a:solidFill>
      </dgm:spPr>
    </dgm:pt>
    <dgm:pt modelId="{38CCD53A-F537-47BA-8701-8679491BB9AF}" type="pres">
      <dgm:prSet presAssocID="{87616351-477F-4DBD-95F5-4B667D2A9DBB}" presName="spChevron1" presStyleCnt="0"/>
      <dgm:spPr/>
    </dgm:pt>
    <dgm:pt modelId="{B0815CA0-2B74-40A5-A528-030EBD9785D7}" type="pres">
      <dgm:prSet presAssocID="{885999D8-17FD-4D9B-A6F3-71CE292D9B64}" presName="middle" presStyleCnt="0"/>
      <dgm:spPr/>
    </dgm:pt>
    <dgm:pt modelId="{7D6769B1-EEF0-4F3D-8DAC-11FEB67745E0}" type="pres">
      <dgm:prSet presAssocID="{885999D8-17FD-4D9B-A6F3-71CE292D9B64}" presName="parTxMid" presStyleLbl="revTx" presStyleIdx="2" presStyleCnt="6"/>
      <dgm:spPr/>
    </dgm:pt>
    <dgm:pt modelId="{E0B5C121-E993-415C-8447-6014B69B58B4}" type="pres">
      <dgm:prSet presAssocID="{885999D8-17FD-4D9B-A6F3-71CE292D9B64}" presName="desTxMid" presStyleLbl="revTx" presStyleIdx="3" presStyleCnt="6">
        <dgm:presLayoutVars>
          <dgm:bulletEnabled val="1"/>
        </dgm:presLayoutVars>
      </dgm:prSet>
      <dgm:spPr/>
    </dgm:pt>
    <dgm:pt modelId="{7C3C98C9-5A85-40FC-BDCE-AB53281739B2}" type="pres">
      <dgm:prSet presAssocID="{885999D8-17FD-4D9B-A6F3-71CE292D9B64}" presName="spMid" presStyleCnt="0"/>
      <dgm:spPr/>
    </dgm:pt>
    <dgm:pt modelId="{80886B48-DA22-49A9-9EEC-5D94B1B5D70F}" type="pres">
      <dgm:prSet presAssocID="{ED14512B-57CF-4520-9B3F-7EFAB53DEE96}" presName="chevronComposite1" presStyleCnt="0"/>
      <dgm:spPr/>
    </dgm:pt>
    <dgm:pt modelId="{5A06B5BF-6B33-417F-AEDD-BDF970877478}" type="pres">
      <dgm:prSet presAssocID="{ED14512B-57CF-4520-9B3F-7EFAB53DEE96}" presName="chevron1" presStyleLbl="sibTrans2D1" presStyleIdx="1" presStyleCnt="3"/>
      <dgm:spPr>
        <a:solidFill>
          <a:srgbClr val="F1BB67"/>
        </a:solidFill>
      </dgm:spPr>
    </dgm:pt>
    <dgm:pt modelId="{254A2B6B-DA57-4C48-B6ED-49551C721C27}" type="pres">
      <dgm:prSet presAssocID="{ED14512B-57CF-4520-9B3F-7EFAB53DEE96}" presName="spChevron1" presStyleCnt="0"/>
      <dgm:spPr/>
    </dgm:pt>
    <dgm:pt modelId="{C759D5D3-C644-4557-A59B-7F1475642FFB}" type="pres">
      <dgm:prSet presAssocID="{B518C4BD-94FF-49B7-A518-BF55569B2F4A}" presName="middle" presStyleCnt="0"/>
      <dgm:spPr/>
    </dgm:pt>
    <dgm:pt modelId="{A099A8AD-DC34-49ED-B28B-451E3B32444F}" type="pres">
      <dgm:prSet presAssocID="{B518C4BD-94FF-49B7-A518-BF55569B2F4A}" presName="parTxMid" presStyleLbl="revTx" presStyleIdx="4" presStyleCnt="6"/>
      <dgm:spPr/>
    </dgm:pt>
    <dgm:pt modelId="{986105B6-678A-402A-8471-1D531F0EA20B}" type="pres">
      <dgm:prSet presAssocID="{B518C4BD-94FF-49B7-A518-BF55569B2F4A}" presName="desTxMid" presStyleLbl="revTx" presStyleIdx="5" presStyleCnt="6">
        <dgm:presLayoutVars>
          <dgm:bulletEnabled val="1"/>
        </dgm:presLayoutVars>
      </dgm:prSet>
      <dgm:spPr/>
    </dgm:pt>
    <dgm:pt modelId="{0EF0320C-79C9-481F-A801-AF37FC573BB7}" type="pres">
      <dgm:prSet presAssocID="{B518C4BD-94FF-49B7-A518-BF55569B2F4A}" presName="spMid" presStyleCnt="0"/>
      <dgm:spPr/>
    </dgm:pt>
    <dgm:pt modelId="{81909B1A-0208-4E40-A639-BEA98FF96F13}" type="pres">
      <dgm:prSet presAssocID="{C05E4B84-F76B-4063-AD9E-1A8A85855168}" presName="chevronComposite1" presStyleCnt="0"/>
      <dgm:spPr/>
    </dgm:pt>
    <dgm:pt modelId="{A1BA6A55-FE42-4FB1-8243-A57433FD0A17}" type="pres">
      <dgm:prSet presAssocID="{C05E4B84-F76B-4063-AD9E-1A8A85855168}" presName="chevron1" presStyleLbl="sibTrans2D1" presStyleIdx="2" presStyleCnt="3"/>
      <dgm:spPr>
        <a:solidFill>
          <a:srgbClr val="FF206E"/>
        </a:solidFill>
      </dgm:spPr>
    </dgm:pt>
    <dgm:pt modelId="{661A025C-EE93-4B7D-979C-13301FC08E27}" type="pres">
      <dgm:prSet presAssocID="{C05E4B84-F76B-4063-AD9E-1A8A85855168}" presName="spChevron1" presStyleCnt="0"/>
      <dgm:spPr/>
    </dgm:pt>
    <dgm:pt modelId="{9F5E629A-4E6B-4410-B35C-6C5D97DBA2D6}" type="pres">
      <dgm:prSet presAssocID="{BF95AF88-CB48-4EBB-88A3-08FAEB96777F}" presName="last" presStyleCnt="0"/>
      <dgm:spPr/>
    </dgm:pt>
    <dgm:pt modelId="{5C35D6A9-14F6-4817-A7D8-3E07B33DA0C9}" type="pres">
      <dgm:prSet presAssocID="{BF95AF88-CB48-4EBB-88A3-08FAEB96777F}" presName="circleTx" presStyleLbl="node1" presStyleIdx="18" presStyleCnt="19"/>
      <dgm:spPr/>
    </dgm:pt>
    <dgm:pt modelId="{AEC75BF9-A8C0-4174-90F4-943C61453CD9}" type="pres">
      <dgm:prSet presAssocID="{BF95AF88-CB48-4EBB-88A3-08FAEB96777F}" presName="spN" presStyleCnt="0"/>
      <dgm:spPr/>
    </dgm:pt>
  </dgm:ptLst>
  <dgm:cxnLst>
    <dgm:cxn modelId="{FB58C01C-56B5-4D32-929B-B6DE3771C797}" srcId="{157829E8-D44A-4DFB-BF57-C3EE3D510F35}" destId="{885999D8-17FD-4D9B-A6F3-71CE292D9B64}" srcOrd="1" destOrd="0" parTransId="{C9C50850-6C39-4D12-A729-476F7EDE0568}" sibTransId="{ED14512B-57CF-4520-9B3F-7EFAB53DEE96}"/>
    <dgm:cxn modelId="{8BBEA71E-AACD-41AF-ADBD-08BF2D203882}" srcId="{B518C4BD-94FF-49B7-A518-BF55569B2F4A}" destId="{C32E367A-9630-4BC6-864D-0EC81DDA0A47}" srcOrd="1" destOrd="0" parTransId="{C33FB728-A459-4E55-B7D9-0F7F872569DF}" sibTransId="{159C3B3B-F158-4506-BE41-721432C3C48D}"/>
    <dgm:cxn modelId="{EA48EE26-00C9-4BA0-86AF-A990DECC6BCF}" type="presOf" srcId="{3893325C-D6F1-41A9-98B1-6EE6D729C328}" destId="{986105B6-678A-402A-8471-1D531F0EA20B}" srcOrd="0" destOrd="0" presId="urn:microsoft.com/office/officeart/2009/3/layout/RandomtoResultProcess"/>
    <dgm:cxn modelId="{66893244-6F83-40D7-BA23-30C6B775E90B}" srcId="{8B4F82DC-11C1-45E6-8D22-3713397D3BB2}" destId="{06EB8AAF-8048-4A04-877D-6BDA74BCA891}" srcOrd="0" destOrd="0" parTransId="{84F0DF8D-BEF3-4F67-A49C-1D9AC25CAB54}" sibTransId="{CD56BFD4-49B5-4394-A1E3-01C24C88C922}"/>
    <dgm:cxn modelId="{EAE16C46-2C10-4EEB-AA98-C4F8A7574917}" type="presOf" srcId="{885999D8-17FD-4D9B-A6F3-71CE292D9B64}" destId="{7D6769B1-EEF0-4F3D-8DAC-11FEB67745E0}" srcOrd="0" destOrd="0" presId="urn:microsoft.com/office/officeart/2009/3/layout/RandomtoResultProcess"/>
    <dgm:cxn modelId="{1419E746-9D0E-4FF7-BD99-F39B91A71ACE}" srcId="{157829E8-D44A-4DFB-BF57-C3EE3D510F35}" destId="{BF95AF88-CB48-4EBB-88A3-08FAEB96777F}" srcOrd="3" destOrd="0" parTransId="{DA3DD783-E078-4597-9DEB-2EF8818B947B}" sibTransId="{7B2B183F-A461-475C-A5AE-883ECA586D19}"/>
    <dgm:cxn modelId="{7CC2F656-0746-4F79-9139-2AA22A69D275}" type="presOf" srcId="{03B16BA3-10C9-4CE4-A2EA-BD7BD992DF79}" destId="{E0B5C121-E993-415C-8447-6014B69B58B4}" srcOrd="0" destOrd="1" presId="urn:microsoft.com/office/officeart/2009/3/layout/RandomtoResultProcess"/>
    <dgm:cxn modelId="{10FE7F79-AB50-4A37-A024-18CEEABFE6A5}" type="presOf" srcId="{AE766F31-305E-4ECF-9B34-E5434BDE5F59}" destId="{C46385D7-389B-4EDB-A35C-3779A88A70AE}" srcOrd="0" destOrd="1" presId="urn:microsoft.com/office/officeart/2009/3/layout/RandomtoResultProcess"/>
    <dgm:cxn modelId="{8F30C97E-4E8E-458E-868F-E2CA2F6C39F5}" srcId="{B518C4BD-94FF-49B7-A518-BF55569B2F4A}" destId="{3893325C-D6F1-41A9-98B1-6EE6D729C328}" srcOrd="0" destOrd="0" parTransId="{9DE933F9-B2AE-4038-BF03-199E44302395}" sibTransId="{53ABCDC9-C450-4C9D-AA6E-64DEC7C67DC1}"/>
    <dgm:cxn modelId="{300D2986-FABB-4CDE-98B5-535B6A9E85E1}" srcId="{885999D8-17FD-4D9B-A6F3-71CE292D9B64}" destId="{03B16BA3-10C9-4CE4-A2EA-BD7BD992DF79}" srcOrd="1" destOrd="0" parTransId="{D6B49B23-41AB-4EFD-A82C-6FA028AD6C47}" sibTransId="{AB6F757E-BB18-4E8F-95C0-7D0EB818935E}"/>
    <dgm:cxn modelId="{9ADAE78C-9860-4AF9-AE4F-C94985BA71BF}" srcId="{157829E8-D44A-4DFB-BF57-C3EE3D510F35}" destId="{B518C4BD-94FF-49B7-A518-BF55569B2F4A}" srcOrd="2" destOrd="0" parTransId="{5EADACE0-3C28-469E-A675-DFAD883081C4}" sibTransId="{C05E4B84-F76B-4063-AD9E-1A8A85855168}"/>
    <dgm:cxn modelId="{D1840E9F-2C2C-49DD-99D4-87BC6BD1B353}" type="presOf" srcId="{B518C4BD-94FF-49B7-A518-BF55569B2F4A}" destId="{A099A8AD-DC34-49ED-B28B-451E3B32444F}" srcOrd="0" destOrd="0" presId="urn:microsoft.com/office/officeart/2009/3/layout/RandomtoResultProcess"/>
    <dgm:cxn modelId="{DA70A1A2-9911-4A80-98A8-7D7092F593D4}" srcId="{885999D8-17FD-4D9B-A6F3-71CE292D9B64}" destId="{FE9B6FBF-C93A-43DE-AB07-6BC56DB59B53}" srcOrd="0" destOrd="0" parTransId="{7F0FCEB3-C141-4AE7-A92C-CC46D7D5F394}" sibTransId="{4A68B1E8-FCFA-4675-A24D-870D60564EEF}"/>
    <dgm:cxn modelId="{955503A3-F18D-44BF-AFE6-0875856A4410}" type="presOf" srcId="{FE9B6FBF-C93A-43DE-AB07-6BC56DB59B53}" destId="{E0B5C121-E993-415C-8447-6014B69B58B4}" srcOrd="0" destOrd="0" presId="urn:microsoft.com/office/officeart/2009/3/layout/RandomtoResultProcess"/>
    <dgm:cxn modelId="{7E5DA6AF-EAD2-44C1-986B-1FBC08ABD328}" type="presOf" srcId="{C32E367A-9630-4BC6-864D-0EC81DDA0A47}" destId="{986105B6-678A-402A-8471-1D531F0EA20B}" srcOrd="0" destOrd="1" presId="urn:microsoft.com/office/officeart/2009/3/layout/RandomtoResultProcess"/>
    <dgm:cxn modelId="{B2CF7DB5-8F7B-4713-B39C-57F219960485}" type="presOf" srcId="{BF95AF88-CB48-4EBB-88A3-08FAEB96777F}" destId="{5C35D6A9-14F6-4817-A7D8-3E07B33DA0C9}" srcOrd="0" destOrd="0" presId="urn:microsoft.com/office/officeart/2009/3/layout/RandomtoResultProcess"/>
    <dgm:cxn modelId="{37C792C8-1CBD-45DA-BDA0-4D0431E22613}" srcId="{8B4F82DC-11C1-45E6-8D22-3713397D3BB2}" destId="{AE766F31-305E-4ECF-9B34-E5434BDE5F59}" srcOrd="1" destOrd="0" parTransId="{E176AD2A-8715-4C69-991D-FE5410716522}" sibTransId="{67E2CA47-5214-4676-9F19-61C805208B57}"/>
    <dgm:cxn modelId="{9EF958DA-0093-4DA7-AAA6-462348339486}" type="presOf" srcId="{06EB8AAF-8048-4A04-877D-6BDA74BCA891}" destId="{C46385D7-389B-4EDB-A35C-3779A88A70AE}" srcOrd="0" destOrd="0" presId="urn:microsoft.com/office/officeart/2009/3/layout/RandomtoResultProcess"/>
    <dgm:cxn modelId="{0802DFEF-DBC2-4AD5-9386-8A17748083DE}" srcId="{157829E8-D44A-4DFB-BF57-C3EE3D510F35}" destId="{8B4F82DC-11C1-45E6-8D22-3713397D3BB2}" srcOrd="0" destOrd="0" parTransId="{8FE4F195-1059-4626-9FE4-967BD653575E}" sibTransId="{87616351-477F-4DBD-95F5-4B667D2A9DBB}"/>
    <dgm:cxn modelId="{ED4D4FF0-DD70-4934-B2EA-A9A7CC0DCD6D}" type="presOf" srcId="{157829E8-D44A-4DFB-BF57-C3EE3D510F35}" destId="{81CBCF5F-BBD1-4A1E-8422-DA341D4335B7}" srcOrd="0" destOrd="0" presId="urn:microsoft.com/office/officeart/2009/3/layout/RandomtoResultProcess"/>
    <dgm:cxn modelId="{AEA461FC-06E4-48D8-942F-28484F660F3A}" type="presOf" srcId="{8B4F82DC-11C1-45E6-8D22-3713397D3BB2}" destId="{922EE7FA-2963-4F01-BFC3-858C7245C438}" srcOrd="0" destOrd="0" presId="urn:microsoft.com/office/officeart/2009/3/layout/RandomtoResultProcess"/>
    <dgm:cxn modelId="{FEAFA589-36CB-4F75-8082-73969836F64B}" type="presParOf" srcId="{81CBCF5F-BBD1-4A1E-8422-DA341D4335B7}" destId="{A1B898C3-ED20-4554-80E4-8E31A30A06BF}" srcOrd="0" destOrd="0" presId="urn:microsoft.com/office/officeart/2009/3/layout/RandomtoResultProcess"/>
    <dgm:cxn modelId="{95A498A8-AFC5-4A1E-A6FB-26E348866583}" type="presParOf" srcId="{A1B898C3-ED20-4554-80E4-8E31A30A06BF}" destId="{922EE7FA-2963-4F01-BFC3-858C7245C438}" srcOrd="0" destOrd="0" presId="urn:microsoft.com/office/officeart/2009/3/layout/RandomtoResultProcess"/>
    <dgm:cxn modelId="{2034F89A-5D41-4504-81C7-B4CF8ED07808}" type="presParOf" srcId="{A1B898C3-ED20-4554-80E4-8E31A30A06BF}" destId="{C46385D7-389B-4EDB-A35C-3779A88A70AE}" srcOrd="1" destOrd="0" presId="urn:microsoft.com/office/officeart/2009/3/layout/RandomtoResultProcess"/>
    <dgm:cxn modelId="{983959EE-5A71-4E6E-93C4-D116B69DA98A}" type="presParOf" srcId="{A1B898C3-ED20-4554-80E4-8E31A30A06BF}" destId="{B0521447-5784-4DE6-A1C5-446C06768AEC}" srcOrd="2" destOrd="0" presId="urn:microsoft.com/office/officeart/2009/3/layout/RandomtoResultProcess"/>
    <dgm:cxn modelId="{D664CEF6-F023-4640-B9F8-01E72FBFB254}" type="presParOf" srcId="{A1B898C3-ED20-4554-80E4-8E31A30A06BF}" destId="{95580F81-2276-4CC6-A77C-C173AE3C1AD5}" srcOrd="3" destOrd="0" presId="urn:microsoft.com/office/officeart/2009/3/layout/RandomtoResultProcess"/>
    <dgm:cxn modelId="{49ABB09A-82C7-4614-BEC4-91E45F1AC476}" type="presParOf" srcId="{A1B898C3-ED20-4554-80E4-8E31A30A06BF}" destId="{DBF7A774-F8D0-4683-86BE-4103A6FDA945}" srcOrd="4" destOrd="0" presId="urn:microsoft.com/office/officeart/2009/3/layout/RandomtoResultProcess"/>
    <dgm:cxn modelId="{340DA450-17CC-433A-AD35-A56DB3AE6C88}" type="presParOf" srcId="{A1B898C3-ED20-4554-80E4-8E31A30A06BF}" destId="{61378559-4A5A-41D6-96A7-8707C350B8BD}" srcOrd="5" destOrd="0" presId="urn:microsoft.com/office/officeart/2009/3/layout/RandomtoResultProcess"/>
    <dgm:cxn modelId="{5B33EF45-2499-4B57-B69C-97B5808ECDE1}" type="presParOf" srcId="{A1B898C3-ED20-4554-80E4-8E31A30A06BF}" destId="{FA095215-5166-4F78-9CD9-B385835B5457}" srcOrd="6" destOrd="0" presId="urn:microsoft.com/office/officeart/2009/3/layout/RandomtoResultProcess"/>
    <dgm:cxn modelId="{2E09B2BD-41EF-478C-B758-505497854D70}" type="presParOf" srcId="{A1B898C3-ED20-4554-80E4-8E31A30A06BF}" destId="{F045102E-8C94-4FA6-8663-6CD8F94A7765}" srcOrd="7" destOrd="0" presId="urn:microsoft.com/office/officeart/2009/3/layout/RandomtoResultProcess"/>
    <dgm:cxn modelId="{79A02F31-5447-4A86-AA8B-4D9C77A2B693}" type="presParOf" srcId="{A1B898C3-ED20-4554-80E4-8E31A30A06BF}" destId="{F8973008-13AE-4FAC-8599-75DE4CC321A3}" srcOrd="8" destOrd="0" presId="urn:microsoft.com/office/officeart/2009/3/layout/RandomtoResultProcess"/>
    <dgm:cxn modelId="{DA3FA464-CBAE-415B-8FE5-839D81437B4E}" type="presParOf" srcId="{A1B898C3-ED20-4554-80E4-8E31A30A06BF}" destId="{CB91A31F-8E15-4C99-9C96-5F0502B5EEA0}" srcOrd="9" destOrd="0" presId="urn:microsoft.com/office/officeart/2009/3/layout/RandomtoResultProcess"/>
    <dgm:cxn modelId="{7367B3F4-1245-418E-A6AD-D1142E722045}" type="presParOf" srcId="{A1B898C3-ED20-4554-80E4-8E31A30A06BF}" destId="{9F122977-0C16-4C5A-8DF1-CD225241AC24}" srcOrd="10" destOrd="0" presId="urn:microsoft.com/office/officeart/2009/3/layout/RandomtoResultProcess"/>
    <dgm:cxn modelId="{43488E8C-4BED-4A70-B99C-6D3EC30BC175}" type="presParOf" srcId="{A1B898C3-ED20-4554-80E4-8E31A30A06BF}" destId="{2E67951F-94C3-40F2-B9BE-1932C6888AC0}" srcOrd="11" destOrd="0" presId="urn:microsoft.com/office/officeart/2009/3/layout/RandomtoResultProcess"/>
    <dgm:cxn modelId="{1FAF2D80-3066-4CDF-A342-A93017CBE30A}" type="presParOf" srcId="{A1B898C3-ED20-4554-80E4-8E31A30A06BF}" destId="{C3452ADA-DE13-42F6-928D-3706EC61A775}" srcOrd="12" destOrd="0" presId="urn:microsoft.com/office/officeart/2009/3/layout/RandomtoResultProcess"/>
    <dgm:cxn modelId="{6609443E-1321-4539-BF9B-944C2A46091A}" type="presParOf" srcId="{A1B898C3-ED20-4554-80E4-8E31A30A06BF}" destId="{473FCB34-2893-4392-82CE-1525F5FEC3AC}" srcOrd="13" destOrd="0" presId="urn:microsoft.com/office/officeart/2009/3/layout/RandomtoResultProcess"/>
    <dgm:cxn modelId="{BD39F817-353E-4722-B8C0-461F64295FD2}" type="presParOf" srcId="{A1B898C3-ED20-4554-80E4-8E31A30A06BF}" destId="{0C256955-2682-418A-8BFA-F0F668649F29}" srcOrd="14" destOrd="0" presId="urn:microsoft.com/office/officeart/2009/3/layout/RandomtoResultProcess"/>
    <dgm:cxn modelId="{58FCB52E-4092-4577-A12F-53D761E51A94}" type="presParOf" srcId="{A1B898C3-ED20-4554-80E4-8E31A30A06BF}" destId="{E7AAD7AB-E8D3-4DE0-B334-4C6BE0B1BCC3}" srcOrd="15" destOrd="0" presId="urn:microsoft.com/office/officeart/2009/3/layout/RandomtoResultProcess"/>
    <dgm:cxn modelId="{D1EF49AC-6867-49B8-8B10-049AEA0C3C95}" type="presParOf" srcId="{A1B898C3-ED20-4554-80E4-8E31A30A06BF}" destId="{669D0EC1-6314-45FA-BD98-41EC6690AA21}" srcOrd="16" destOrd="0" presId="urn:microsoft.com/office/officeart/2009/3/layout/RandomtoResultProcess"/>
    <dgm:cxn modelId="{06D3D9D9-FFB6-4676-B619-02DABDF1974B}" type="presParOf" srcId="{A1B898C3-ED20-4554-80E4-8E31A30A06BF}" destId="{D8E9251E-5B70-4539-93D6-0234118AF0AF}" srcOrd="17" destOrd="0" presId="urn:microsoft.com/office/officeart/2009/3/layout/RandomtoResultProcess"/>
    <dgm:cxn modelId="{6819CD01-F042-47F3-92BB-929A1D8B443A}" type="presParOf" srcId="{A1B898C3-ED20-4554-80E4-8E31A30A06BF}" destId="{17D9DBDF-FDEA-4586-A4BF-1C4730FFA7A4}" srcOrd="18" destOrd="0" presId="urn:microsoft.com/office/officeart/2009/3/layout/RandomtoResultProcess"/>
    <dgm:cxn modelId="{111D9376-6CF8-4A0F-A8F7-8F12F6BF4E4D}" type="presParOf" srcId="{A1B898C3-ED20-4554-80E4-8E31A30A06BF}" destId="{C77255AD-C0DA-44BC-A97C-16A4D6895904}" srcOrd="19" destOrd="0" presId="urn:microsoft.com/office/officeart/2009/3/layout/RandomtoResultProcess"/>
    <dgm:cxn modelId="{04FDDA6E-4574-446A-BC2D-E26B02DD9101}" type="presParOf" srcId="{81CBCF5F-BBD1-4A1E-8422-DA341D4335B7}" destId="{341AC970-87B6-493C-B904-990FD0873957}" srcOrd="1" destOrd="0" presId="urn:microsoft.com/office/officeart/2009/3/layout/RandomtoResultProcess"/>
    <dgm:cxn modelId="{C32618E9-1359-44D1-B0E7-76EB637B6537}" type="presParOf" srcId="{341AC970-87B6-493C-B904-990FD0873957}" destId="{09B94863-3A91-4937-B716-B6A711CBDB4E}" srcOrd="0" destOrd="0" presId="urn:microsoft.com/office/officeart/2009/3/layout/RandomtoResultProcess"/>
    <dgm:cxn modelId="{1F6C4F0B-3E65-4221-AB70-9890C4B12930}" type="presParOf" srcId="{341AC970-87B6-493C-B904-990FD0873957}" destId="{38CCD53A-F537-47BA-8701-8679491BB9AF}" srcOrd="1" destOrd="0" presId="urn:microsoft.com/office/officeart/2009/3/layout/RandomtoResultProcess"/>
    <dgm:cxn modelId="{3C15D920-3FEC-4261-B4FB-6DC77C3304C4}" type="presParOf" srcId="{81CBCF5F-BBD1-4A1E-8422-DA341D4335B7}" destId="{B0815CA0-2B74-40A5-A528-030EBD9785D7}" srcOrd="2" destOrd="0" presId="urn:microsoft.com/office/officeart/2009/3/layout/RandomtoResultProcess"/>
    <dgm:cxn modelId="{B0DD3969-32D5-4CEB-800F-18CA07890F66}" type="presParOf" srcId="{B0815CA0-2B74-40A5-A528-030EBD9785D7}" destId="{7D6769B1-EEF0-4F3D-8DAC-11FEB67745E0}" srcOrd="0" destOrd="0" presId="urn:microsoft.com/office/officeart/2009/3/layout/RandomtoResultProcess"/>
    <dgm:cxn modelId="{CF7B2628-7C9E-45F6-A30B-C95A874BC058}" type="presParOf" srcId="{B0815CA0-2B74-40A5-A528-030EBD9785D7}" destId="{E0B5C121-E993-415C-8447-6014B69B58B4}" srcOrd="1" destOrd="0" presId="urn:microsoft.com/office/officeart/2009/3/layout/RandomtoResultProcess"/>
    <dgm:cxn modelId="{5FFD90B1-AA73-4FD5-A0CA-94012FD18EF2}" type="presParOf" srcId="{B0815CA0-2B74-40A5-A528-030EBD9785D7}" destId="{7C3C98C9-5A85-40FC-BDCE-AB53281739B2}" srcOrd="2" destOrd="0" presId="urn:microsoft.com/office/officeart/2009/3/layout/RandomtoResultProcess"/>
    <dgm:cxn modelId="{6860FA74-4219-4261-A39D-9B2A62512B0B}" type="presParOf" srcId="{81CBCF5F-BBD1-4A1E-8422-DA341D4335B7}" destId="{80886B48-DA22-49A9-9EEC-5D94B1B5D70F}" srcOrd="3" destOrd="0" presId="urn:microsoft.com/office/officeart/2009/3/layout/RandomtoResultProcess"/>
    <dgm:cxn modelId="{9817539C-3906-48A1-86A7-D3712E59669F}" type="presParOf" srcId="{80886B48-DA22-49A9-9EEC-5D94B1B5D70F}" destId="{5A06B5BF-6B33-417F-AEDD-BDF970877478}" srcOrd="0" destOrd="0" presId="urn:microsoft.com/office/officeart/2009/3/layout/RandomtoResultProcess"/>
    <dgm:cxn modelId="{F6F5149F-2631-44AA-A72D-48D9290359C5}" type="presParOf" srcId="{80886B48-DA22-49A9-9EEC-5D94B1B5D70F}" destId="{254A2B6B-DA57-4C48-B6ED-49551C721C27}" srcOrd="1" destOrd="0" presId="urn:microsoft.com/office/officeart/2009/3/layout/RandomtoResultProcess"/>
    <dgm:cxn modelId="{1E62F256-9CBF-4B8C-8706-03A871CCB168}" type="presParOf" srcId="{81CBCF5F-BBD1-4A1E-8422-DA341D4335B7}" destId="{C759D5D3-C644-4557-A59B-7F1475642FFB}" srcOrd="4" destOrd="0" presId="urn:microsoft.com/office/officeart/2009/3/layout/RandomtoResultProcess"/>
    <dgm:cxn modelId="{896A5547-5A22-484A-B12F-04F6EA20B96C}" type="presParOf" srcId="{C759D5D3-C644-4557-A59B-7F1475642FFB}" destId="{A099A8AD-DC34-49ED-B28B-451E3B32444F}" srcOrd="0" destOrd="0" presId="urn:microsoft.com/office/officeart/2009/3/layout/RandomtoResultProcess"/>
    <dgm:cxn modelId="{36F94EA0-7750-4982-936B-71586960FDA9}" type="presParOf" srcId="{C759D5D3-C644-4557-A59B-7F1475642FFB}" destId="{986105B6-678A-402A-8471-1D531F0EA20B}" srcOrd="1" destOrd="0" presId="urn:microsoft.com/office/officeart/2009/3/layout/RandomtoResultProcess"/>
    <dgm:cxn modelId="{7BD54631-B1D8-4DC1-AAE2-1A70C8B5BF73}" type="presParOf" srcId="{C759D5D3-C644-4557-A59B-7F1475642FFB}" destId="{0EF0320C-79C9-481F-A801-AF37FC573BB7}" srcOrd="2" destOrd="0" presId="urn:microsoft.com/office/officeart/2009/3/layout/RandomtoResultProcess"/>
    <dgm:cxn modelId="{F1D1F29B-0990-44CA-9A66-1DC82207C96B}" type="presParOf" srcId="{81CBCF5F-BBD1-4A1E-8422-DA341D4335B7}" destId="{81909B1A-0208-4E40-A639-BEA98FF96F13}" srcOrd="5" destOrd="0" presId="urn:microsoft.com/office/officeart/2009/3/layout/RandomtoResultProcess"/>
    <dgm:cxn modelId="{2AAEF1B0-11A0-4814-86F5-E0EE3A14E2C8}" type="presParOf" srcId="{81909B1A-0208-4E40-A639-BEA98FF96F13}" destId="{A1BA6A55-FE42-4FB1-8243-A57433FD0A17}" srcOrd="0" destOrd="0" presId="urn:microsoft.com/office/officeart/2009/3/layout/RandomtoResultProcess"/>
    <dgm:cxn modelId="{F765C009-C6AA-42F1-A348-9643A5F05465}" type="presParOf" srcId="{81909B1A-0208-4E40-A639-BEA98FF96F13}" destId="{661A025C-EE93-4B7D-979C-13301FC08E27}" srcOrd="1" destOrd="0" presId="urn:microsoft.com/office/officeart/2009/3/layout/RandomtoResultProcess"/>
    <dgm:cxn modelId="{736B0EFF-54F6-485C-A0F6-0713A362A0EC}" type="presParOf" srcId="{81CBCF5F-BBD1-4A1E-8422-DA341D4335B7}" destId="{9F5E629A-4E6B-4410-B35C-6C5D97DBA2D6}" srcOrd="6" destOrd="0" presId="urn:microsoft.com/office/officeart/2009/3/layout/RandomtoResultProcess"/>
    <dgm:cxn modelId="{48126246-6E89-404B-A8D4-2F7753AD8C68}" type="presParOf" srcId="{9F5E629A-4E6B-4410-B35C-6C5D97DBA2D6}" destId="{5C35D6A9-14F6-4817-A7D8-3E07B33DA0C9}" srcOrd="0" destOrd="0" presId="urn:microsoft.com/office/officeart/2009/3/layout/RandomtoResultProcess"/>
    <dgm:cxn modelId="{FD49035B-4286-4F91-A399-68D56CAD329B}" type="presParOf" srcId="{9F5E629A-4E6B-4410-B35C-6C5D97DBA2D6}" destId="{AEC75BF9-A8C0-4174-90F4-943C61453CD9}" srcOrd="1"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6EF3D8-1D99-43DA-A44B-0C28A5F0E4BF}"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GB"/>
        </a:p>
      </dgm:t>
    </dgm:pt>
    <dgm:pt modelId="{93737FD1-2EDD-42E9-8B71-E7249D8353B4}">
      <dgm:prSet phldrT="[Text]"/>
      <dgm:spPr/>
      <dgm:t>
        <a:bodyPr/>
        <a:lstStyle/>
        <a:p>
          <a:r>
            <a:rPr lang="en-GB" noProof="0"/>
            <a:t>Governance Framework</a:t>
          </a:r>
        </a:p>
      </dgm:t>
    </dgm:pt>
    <dgm:pt modelId="{CB67021F-A8DD-4C57-BE20-96CAF783C3F2}" type="parTrans" cxnId="{217A09F1-80C1-4A81-8C44-B27D3B1482C9}">
      <dgm:prSet/>
      <dgm:spPr/>
      <dgm:t>
        <a:bodyPr/>
        <a:lstStyle/>
        <a:p>
          <a:endParaRPr lang="en-GB"/>
        </a:p>
      </dgm:t>
    </dgm:pt>
    <dgm:pt modelId="{AA7129CD-F2C7-48A5-BD5D-4CEABF7156F9}" type="sibTrans" cxnId="{217A09F1-80C1-4A81-8C44-B27D3B1482C9}">
      <dgm:prSet/>
      <dgm:spPr/>
      <dgm:t>
        <a:bodyPr/>
        <a:lstStyle/>
        <a:p>
          <a:endParaRPr lang="en-GB"/>
        </a:p>
      </dgm:t>
    </dgm:pt>
    <dgm:pt modelId="{AFF5D7E3-B9B8-4BF7-A0A9-7F516D3D0481}">
      <dgm:prSet phldrT="[Text]"/>
      <dgm:spPr>
        <a:solidFill>
          <a:srgbClr val="FF206E"/>
        </a:solidFill>
      </dgm:spPr>
      <dgm:t>
        <a:bodyPr/>
        <a:lstStyle/>
        <a:p>
          <a:r>
            <a:rPr lang="en-GB" b="1" noProof="0"/>
            <a:t>Change Control</a:t>
          </a:r>
          <a:r>
            <a:rPr lang="en-GB" noProof="0"/>
            <a:t>  </a:t>
          </a:r>
        </a:p>
        <a:p>
          <a:r>
            <a:rPr lang="en-GB" noProof="0"/>
            <a:t>Includes amendments to the CCS itself and individual Data Sharing Arrangements</a:t>
          </a:r>
        </a:p>
      </dgm:t>
    </dgm:pt>
    <dgm:pt modelId="{50988EEC-F570-4859-88BC-0B2CFE5CCC53}" type="parTrans" cxnId="{27B2FE2D-565D-4993-B64F-6C27711AD8FA}">
      <dgm:prSet>
        <dgm:style>
          <a:lnRef idx="1">
            <a:schemeClr val="accent4"/>
          </a:lnRef>
          <a:fillRef idx="0">
            <a:schemeClr val="accent4"/>
          </a:fillRef>
          <a:effectRef idx="0">
            <a:schemeClr val="accent4"/>
          </a:effectRef>
          <a:fontRef idx="minor">
            <a:schemeClr val="tx1"/>
          </a:fontRef>
        </dgm:style>
      </dgm:prSet>
      <dgm:spPr>
        <a:ln w="9525">
          <a:solidFill>
            <a:schemeClr val="bg2"/>
          </a:solidFill>
        </a:ln>
      </dgm:spPr>
      <dgm:t>
        <a:bodyPr/>
        <a:lstStyle/>
        <a:p>
          <a:endParaRPr lang="en-GB" noProof="0"/>
        </a:p>
      </dgm:t>
    </dgm:pt>
    <dgm:pt modelId="{105361EB-0926-4412-AD28-329787DCDF67}" type="sibTrans" cxnId="{27B2FE2D-565D-4993-B64F-6C27711AD8FA}">
      <dgm:prSet/>
      <dgm:spPr/>
      <dgm:t>
        <a:bodyPr/>
        <a:lstStyle/>
        <a:p>
          <a:endParaRPr lang="en-GB"/>
        </a:p>
      </dgm:t>
    </dgm:pt>
    <dgm:pt modelId="{84A8810A-A7EA-4192-A171-F49493327D9D}">
      <dgm:prSet phldrT="[Text]"/>
      <dgm:spPr>
        <a:solidFill>
          <a:schemeClr val="accent3"/>
        </a:solidFill>
      </dgm:spPr>
      <dgm:t>
        <a:bodyPr/>
        <a:lstStyle/>
        <a:p>
          <a:r>
            <a:rPr lang="en-GB" b="1" noProof="0"/>
            <a:t>User </a:t>
          </a:r>
          <a:r>
            <a:rPr lang="en-GB" b="1" noProof="0">
              <a:latin typeface="Outfit SemiBold"/>
            </a:rPr>
            <a:t>Accreditation</a:t>
          </a:r>
          <a:endParaRPr lang="en-GB" b="1" noProof="0"/>
        </a:p>
        <a:p>
          <a:pPr rtl="0"/>
          <a:r>
            <a:rPr lang="en-GB" b="0" noProof="0">
              <a:latin typeface="+mn-lt"/>
            </a:rPr>
            <a:t>Includes verification of CCS users and qualification to enable data access</a:t>
          </a:r>
        </a:p>
      </dgm:t>
    </dgm:pt>
    <dgm:pt modelId="{00B606F5-D13F-4539-AC47-FA69EDBB530D}" type="parTrans" cxnId="{8D77A578-7A02-43E0-925F-43758743A11C}">
      <dgm:prSet>
        <dgm:style>
          <a:lnRef idx="1">
            <a:schemeClr val="accent4"/>
          </a:lnRef>
          <a:fillRef idx="0">
            <a:schemeClr val="accent4"/>
          </a:fillRef>
          <a:effectRef idx="0">
            <a:schemeClr val="accent4"/>
          </a:effectRef>
          <a:fontRef idx="minor">
            <a:schemeClr val="tx1"/>
          </a:fontRef>
        </dgm:style>
      </dgm:prSet>
      <dgm:spPr>
        <a:ln w="9525">
          <a:solidFill>
            <a:schemeClr val="bg2"/>
          </a:solidFill>
        </a:ln>
      </dgm:spPr>
      <dgm:t>
        <a:bodyPr/>
        <a:lstStyle/>
        <a:p>
          <a:endParaRPr lang="en-GB" noProof="0"/>
        </a:p>
      </dgm:t>
    </dgm:pt>
    <dgm:pt modelId="{B35F5FAA-94B4-4E82-B903-0FE0CC4AFB2E}" type="sibTrans" cxnId="{8D77A578-7A02-43E0-925F-43758743A11C}">
      <dgm:prSet/>
      <dgm:spPr/>
      <dgm:t>
        <a:bodyPr/>
        <a:lstStyle/>
        <a:p>
          <a:endParaRPr lang="en-GB"/>
        </a:p>
      </dgm:t>
    </dgm:pt>
    <dgm:pt modelId="{AF275CB8-0E25-42A2-8E5C-CEAE92E924B2}">
      <dgm:prSet phldrT="[Text]"/>
      <dgm:spPr>
        <a:solidFill>
          <a:schemeClr val="accent3"/>
        </a:solidFill>
      </dgm:spPr>
      <dgm:t>
        <a:bodyPr/>
        <a:lstStyle/>
        <a:p>
          <a:r>
            <a:rPr lang="en-GB" b="1" noProof="0"/>
            <a:t>Issue and Dispute Resolution</a:t>
          </a:r>
        </a:p>
        <a:p>
          <a:r>
            <a:rPr lang="en-GB" noProof="0"/>
            <a:t>Mechanism for managing consumer and user issues with proposed resolution paths</a:t>
          </a:r>
        </a:p>
      </dgm:t>
    </dgm:pt>
    <dgm:pt modelId="{3ED344F1-9E6E-4AB0-A8E1-AFA9CB5D2110}" type="parTrans" cxnId="{22A353DF-9839-4E52-B354-842A13A2B16D}">
      <dgm:prSet/>
      <dgm:spPr>
        <a:ln w="9525">
          <a:solidFill>
            <a:schemeClr val="bg2"/>
          </a:solidFill>
        </a:ln>
      </dgm:spPr>
      <dgm:t>
        <a:bodyPr/>
        <a:lstStyle/>
        <a:p>
          <a:endParaRPr lang="en-GB" noProof="0"/>
        </a:p>
      </dgm:t>
    </dgm:pt>
    <dgm:pt modelId="{865D59B4-D9A3-4101-BC1C-5152784024C8}" type="sibTrans" cxnId="{22A353DF-9839-4E52-B354-842A13A2B16D}">
      <dgm:prSet/>
      <dgm:spPr/>
      <dgm:t>
        <a:bodyPr/>
        <a:lstStyle/>
        <a:p>
          <a:endParaRPr lang="en-GB"/>
        </a:p>
      </dgm:t>
    </dgm:pt>
    <dgm:pt modelId="{80EB6AC4-8EA4-4B70-B1EA-309C9471C451}">
      <dgm:prSet phldrT="[Text]"/>
      <dgm:spPr>
        <a:solidFill>
          <a:schemeClr val="accent3"/>
        </a:solidFill>
      </dgm:spPr>
      <dgm:t>
        <a:bodyPr/>
        <a:lstStyle/>
        <a:p>
          <a:r>
            <a:rPr lang="en-GB" b="1" noProof="0"/>
            <a:t>Funding</a:t>
          </a:r>
        </a:p>
        <a:p>
          <a:r>
            <a:rPr lang="en-GB" noProof="0"/>
            <a:t>Enduring cost recovery for management of CCS and assurance / access arrangements</a:t>
          </a:r>
        </a:p>
      </dgm:t>
    </dgm:pt>
    <dgm:pt modelId="{79F2C624-0955-45FB-A7FA-81C4ABC65009}" type="parTrans" cxnId="{2226E315-4757-4C7D-83F1-B1C3438770C1}">
      <dgm:prSet>
        <dgm:style>
          <a:lnRef idx="1">
            <a:schemeClr val="accent4"/>
          </a:lnRef>
          <a:fillRef idx="0">
            <a:schemeClr val="accent4"/>
          </a:fillRef>
          <a:effectRef idx="0">
            <a:schemeClr val="accent4"/>
          </a:effectRef>
          <a:fontRef idx="minor">
            <a:schemeClr val="tx1"/>
          </a:fontRef>
        </dgm:style>
      </dgm:prSet>
      <dgm:spPr>
        <a:ln w="9525">
          <a:solidFill>
            <a:schemeClr val="accent1"/>
          </a:solidFill>
        </a:ln>
      </dgm:spPr>
      <dgm:t>
        <a:bodyPr/>
        <a:lstStyle/>
        <a:p>
          <a:endParaRPr lang="en-GB" noProof="0"/>
        </a:p>
      </dgm:t>
    </dgm:pt>
    <dgm:pt modelId="{E8F70E35-EB2B-4FB8-B389-4DA7C89BF62F}" type="sibTrans" cxnId="{2226E315-4757-4C7D-83F1-B1C3438770C1}">
      <dgm:prSet/>
      <dgm:spPr/>
      <dgm:t>
        <a:bodyPr/>
        <a:lstStyle/>
        <a:p>
          <a:endParaRPr lang="en-GB"/>
        </a:p>
      </dgm:t>
    </dgm:pt>
    <dgm:pt modelId="{635504C5-62F4-4C32-A93F-75F6DA42C9CF}">
      <dgm:prSet phldrT="[Text]"/>
      <dgm:spPr>
        <a:solidFill>
          <a:schemeClr val="accent3"/>
        </a:solidFill>
      </dgm:spPr>
      <dgm:t>
        <a:bodyPr/>
        <a:lstStyle/>
        <a:p>
          <a:r>
            <a:rPr lang="en-GB" b="1" noProof="0"/>
            <a:t>Assurance</a:t>
          </a:r>
          <a:endParaRPr lang="en-GB" noProof="0"/>
        </a:p>
        <a:p>
          <a:r>
            <a:rPr lang="en-GB" noProof="0"/>
            <a:t>Approach to managing ongoing maintenance of accreditation and non-compliance</a:t>
          </a:r>
        </a:p>
      </dgm:t>
    </dgm:pt>
    <dgm:pt modelId="{EE623671-0146-4FB9-8AC8-84E88AF7FF67}" type="parTrans" cxnId="{9F495564-9735-4C16-8F04-8A187D08716E}">
      <dgm:prSet/>
      <dgm:spPr>
        <a:ln w="9525">
          <a:solidFill>
            <a:schemeClr val="bg2"/>
          </a:solidFill>
        </a:ln>
      </dgm:spPr>
      <dgm:t>
        <a:bodyPr/>
        <a:lstStyle/>
        <a:p>
          <a:endParaRPr lang="en-GB" noProof="0"/>
        </a:p>
      </dgm:t>
    </dgm:pt>
    <dgm:pt modelId="{A1C9EF39-C92E-4F6F-A58F-BBB202D0AD6C}" type="sibTrans" cxnId="{9F495564-9735-4C16-8F04-8A187D08716E}">
      <dgm:prSet/>
      <dgm:spPr/>
      <dgm:t>
        <a:bodyPr/>
        <a:lstStyle/>
        <a:p>
          <a:endParaRPr lang="en-GB"/>
        </a:p>
      </dgm:t>
    </dgm:pt>
    <dgm:pt modelId="{182E2066-693B-470E-A475-C20E398BDB45}" type="pres">
      <dgm:prSet presAssocID="{FB6EF3D8-1D99-43DA-A44B-0C28A5F0E4BF}" presName="cycle" presStyleCnt="0">
        <dgm:presLayoutVars>
          <dgm:chMax val="1"/>
          <dgm:dir/>
          <dgm:animLvl val="ctr"/>
          <dgm:resizeHandles val="exact"/>
        </dgm:presLayoutVars>
      </dgm:prSet>
      <dgm:spPr/>
    </dgm:pt>
    <dgm:pt modelId="{10624675-1230-4F1A-9173-2057F35CBE1C}" type="pres">
      <dgm:prSet presAssocID="{93737FD1-2EDD-42E9-8B71-E7249D8353B4}" presName="centerShape" presStyleLbl="node0" presStyleIdx="0" presStyleCnt="1"/>
      <dgm:spPr/>
    </dgm:pt>
    <dgm:pt modelId="{C9890C3F-40D4-41C4-A4F7-3FB7ED400D8A}" type="pres">
      <dgm:prSet presAssocID="{50988EEC-F570-4859-88BC-0B2CFE5CCC53}" presName="Name9" presStyleLbl="parChTrans1D2" presStyleIdx="0" presStyleCnt="5"/>
      <dgm:spPr/>
    </dgm:pt>
    <dgm:pt modelId="{AF1A1641-CC53-4803-83DA-B7F7C1D8D96E}" type="pres">
      <dgm:prSet presAssocID="{50988EEC-F570-4859-88BC-0B2CFE5CCC53}" presName="connTx" presStyleLbl="parChTrans1D2" presStyleIdx="0" presStyleCnt="5"/>
      <dgm:spPr/>
    </dgm:pt>
    <dgm:pt modelId="{C2B47123-1506-4CF4-8BBE-D863AA05FB22}" type="pres">
      <dgm:prSet presAssocID="{AFF5D7E3-B9B8-4BF7-A0A9-7F516D3D0481}" presName="node" presStyleLbl="node1" presStyleIdx="0" presStyleCnt="5">
        <dgm:presLayoutVars>
          <dgm:bulletEnabled val="1"/>
        </dgm:presLayoutVars>
      </dgm:prSet>
      <dgm:spPr/>
    </dgm:pt>
    <dgm:pt modelId="{8F9A3524-C7DE-473C-A1DB-540CF623DCC3}" type="pres">
      <dgm:prSet presAssocID="{00B606F5-D13F-4539-AC47-FA69EDBB530D}" presName="Name9" presStyleLbl="parChTrans1D2" presStyleIdx="1" presStyleCnt="5"/>
      <dgm:spPr/>
    </dgm:pt>
    <dgm:pt modelId="{94D91A80-9373-495F-9AB1-1459D1246044}" type="pres">
      <dgm:prSet presAssocID="{00B606F5-D13F-4539-AC47-FA69EDBB530D}" presName="connTx" presStyleLbl="parChTrans1D2" presStyleIdx="1" presStyleCnt="5"/>
      <dgm:spPr/>
    </dgm:pt>
    <dgm:pt modelId="{F07823A3-280E-4F89-ABD6-44907A4B3D89}" type="pres">
      <dgm:prSet presAssocID="{84A8810A-A7EA-4192-A171-F49493327D9D}" presName="node" presStyleLbl="node1" presStyleIdx="1" presStyleCnt="5">
        <dgm:presLayoutVars>
          <dgm:bulletEnabled val="1"/>
        </dgm:presLayoutVars>
      </dgm:prSet>
      <dgm:spPr/>
    </dgm:pt>
    <dgm:pt modelId="{FB5E1A32-5106-414F-BC60-23C227F78B03}" type="pres">
      <dgm:prSet presAssocID="{EE623671-0146-4FB9-8AC8-84E88AF7FF67}" presName="Name9" presStyleLbl="parChTrans1D2" presStyleIdx="2" presStyleCnt="5"/>
      <dgm:spPr/>
    </dgm:pt>
    <dgm:pt modelId="{B982E536-6C1E-40DD-87D8-7266B26CEDBB}" type="pres">
      <dgm:prSet presAssocID="{EE623671-0146-4FB9-8AC8-84E88AF7FF67}" presName="connTx" presStyleLbl="parChTrans1D2" presStyleIdx="2" presStyleCnt="5"/>
      <dgm:spPr/>
    </dgm:pt>
    <dgm:pt modelId="{CD6E2CF3-F7D0-430F-9E74-D9E214D961EC}" type="pres">
      <dgm:prSet presAssocID="{635504C5-62F4-4C32-A93F-75F6DA42C9CF}" presName="node" presStyleLbl="node1" presStyleIdx="2" presStyleCnt="5">
        <dgm:presLayoutVars>
          <dgm:bulletEnabled val="1"/>
        </dgm:presLayoutVars>
      </dgm:prSet>
      <dgm:spPr/>
    </dgm:pt>
    <dgm:pt modelId="{1E3FFE96-FB0C-413C-BF39-7F8968B61F7F}" type="pres">
      <dgm:prSet presAssocID="{3ED344F1-9E6E-4AB0-A8E1-AFA9CB5D2110}" presName="Name9" presStyleLbl="parChTrans1D2" presStyleIdx="3" presStyleCnt="5"/>
      <dgm:spPr/>
    </dgm:pt>
    <dgm:pt modelId="{B446E7FD-7D1C-4DE1-8B09-DAFF098CA61F}" type="pres">
      <dgm:prSet presAssocID="{3ED344F1-9E6E-4AB0-A8E1-AFA9CB5D2110}" presName="connTx" presStyleLbl="parChTrans1D2" presStyleIdx="3" presStyleCnt="5"/>
      <dgm:spPr/>
    </dgm:pt>
    <dgm:pt modelId="{EE9FA948-9A71-4FDD-9C81-CEFD0AC6150F}" type="pres">
      <dgm:prSet presAssocID="{AF275CB8-0E25-42A2-8E5C-CEAE92E924B2}" presName="node" presStyleLbl="node1" presStyleIdx="3" presStyleCnt="5">
        <dgm:presLayoutVars>
          <dgm:bulletEnabled val="1"/>
        </dgm:presLayoutVars>
      </dgm:prSet>
      <dgm:spPr/>
    </dgm:pt>
    <dgm:pt modelId="{6C7DBC0D-9D01-41BB-BD91-265BC6160C4D}" type="pres">
      <dgm:prSet presAssocID="{79F2C624-0955-45FB-A7FA-81C4ABC65009}" presName="Name9" presStyleLbl="parChTrans1D2" presStyleIdx="4" presStyleCnt="5"/>
      <dgm:spPr/>
    </dgm:pt>
    <dgm:pt modelId="{1A2D9D88-D6C8-42C6-937A-E3346F148352}" type="pres">
      <dgm:prSet presAssocID="{79F2C624-0955-45FB-A7FA-81C4ABC65009}" presName="connTx" presStyleLbl="parChTrans1D2" presStyleIdx="4" presStyleCnt="5"/>
      <dgm:spPr/>
    </dgm:pt>
    <dgm:pt modelId="{6FBC4DDC-464E-413E-BBEB-11D69562246D}" type="pres">
      <dgm:prSet presAssocID="{80EB6AC4-8EA4-4B70-B1EA-309C9471C451}" presName="node" presStyleLbl="node1" presStyleIdx="4" presStyleCnt="5">
        <dgm:presLayoutVars>
          <dgm:bulletEnabled val="1"/>
        </dgm:presLayoutVars>
      </dgm:prSet>
      <dgm:spPr/>
    </dgm:pt>
  </dgm:ptLst>
  <dgm:cxnLst>
    <dgm:cxn modelId="{2226E315-4757-4C7D-83F1-B1C3438770C1}" srcId="{93737FD1-2EDD-42E9-8B71-E7249D8353B4}" destId="{80EB6AC4-8EA4-4B70-B1EA-309C9471C451}" srcOrd="4" destOrd="0" parTransId="{79F2C624-0955-45FB-A7FA-81C4ABC65009}" sibTransId="{E8F70E35-EB2B-4FB8-B389-4DA7C89BF62F}"/>
    <dgm:cxn modelId="{4C9CFE1A-9C13-4C52-9AF8-6AB384F565CD}" type="presOf" srcId="{50988EEC-F570-4859-88BC-0B2CFE5CCC53}" destId="{AF1A1641-CC53-4803-83DA-B7F7C1D8D96E}" srcOrd="1" destOrd="0" presId="urn:microsoft.com/office/officeart/2005/8/layout/radial1"/>
    <dgm:cxn modelId="{E42AA427-723E-45E7-B92C-91929834B946}" type="presOf" srcId="{50988EEC-F570-4859-88BC-0B2CFE5CCC53}" destId="{C9890C3F-40D4-41C4-A4F7-3FB7ED400D8A}" srcOrd="0" destOrd="0" presId="urn:microsoft.com/office/officeart/2005/8/layout/radial1"/>
    <dgm:cxn modelId="{27B2FE2D-565D-4993-B64F-6C27711AD8FA}" srcId="{93737FD1-2EDD-42E9-8B71-E7249D8353B4}" destId="{AFF5D7E3-B9B8-4BF7-A0A9-7F516D3D0481}" srcOrd="0" destOrd="0" parTransId="{50988EEC-F570-4859-88BC-0B2CFE5CCC53}" sibTransId="{105361EB-0926-4412-AD28-329787DCDF67}"/>
    <dgm:cxn modelId="{A8237261-3B31-4448-822D-CFACB65A454E}" type="presOf" srcId="{AF275CB8-0E25-42A2-8E5C-CEAE92E924B2}" destId="{EE9FA948-9A71-4FDD-9C81-CEFD0AC6150F}" srcOrd="0" destOrd="0" presId="urn:microsoft.com/office/officeart/2005/8/layout/radial1"/>
    <dgm:cxn modelId="{9F495564-9735-4C16-8F04-8A187D08716E}" srcId="{93737FD1-2EDD-42E9-8B71-E7249D8353B4}" destId="{635504C5-62F4-4C32-A93F-75F6DA42C9CF}" srcOrd="2" destOrd="0" parTransId="{EE623671-0146-4FB9-8AC8-84E88AF7FF67}" sibTransId="{A1C9EF39-C92E-4F6F-A58F-BBB202D0AD6C}"/>
    <dgm:cxn modelId="{D7D18C46-ECA2-4043-9467-A97F9F790735}" type="presOf" srcId="{00B606F5-D13F-4539-AC47-FA69EDBB530D}" destId="{94D91A80-9373-495F-9AB1-1459D1246044}" srcOrd="1" destOrd="0" presId="urn:microsoft.com/office/officeart/2005/8/layout/radial1"/>
    <dgm:cxn modelId="{A6CBB567-91E5-4A8B-BF9D-A75D10E85EA6}" type="presOf" srcId="{80EB6AC4-8EA4-4B70-B1EA-309C9471C451}" destId="{6FBC4DDC-464E-413E-BBEB-11D69562246D}" srcOrd="0" destOrd="0" presId="urn:microsoft.com/office/officeart/2005/8/layout/radial1"/>
    <dgm:cxn modelId="{2E98D34A-9E2A-4A10-B8F2-E315CA8BA680}" type="presOf" srcId="{3ED344F1-9E6E-4AB0-A8E1-AFA9CB5D2110}" destId="{B446E7FD-7D1C-4DE1-8B09-DAFF098CA61F}" srcOrd="1" destOrd="0" presId="urn:microsoft.com/office/officeart/2005/8/layout/radial1"/>
    <dgm:cxn modelId="{621EB370-4285-497A-B28E-BA0EDA731A3A}" type="presOf" srcId="{84A8810A-A7EA-4192-A171-F49493327D9D}" destId="{F07823A3-280E-4F89-ABD6-44907A4B3D89}" srcOrd="0" destOrd="0" presId="urn:microsoft.com/office/officeart/2005/8/layout/radial1"/>
    <dgm:cxn modelId="{8D77A578-7A02-43E0-925F-43758743A11C}" srcId="{93737FD1-2EDD-42E9-8B71-E7249D8353B4}" destId="{84A8810A-A7EA-4192-A171-F49493327D9D}" srcOrd="1" destOrd="0" parTransId="{00B606F5-D13F-4539-AC47-FA69EDBB530D}" sibTransId="{B35F5FAA-94B4-4E82-B903-0FE0CC4AFB2E}"/>
    <dgm:cxn modelId="{52438C94-CA0D-4AD1-83E4-92165D912A97}" type="presOf" srcId="{3ED344F1-9E6E-4AB0-A8E1-AFA9CB5D2110}" destId="{1E3FFE96-FB0C-413C-BF39-7F8968B61F7F}" srcOrd="0" destOrd="0" presId="urn:microsoft.com/office/officeart/2005/8/layout/radial1"/>
    <dgm:cxn modelId="{A5442FB2-7294-4B3A-9882-30EF226EAD82}" type="presOf" srcId="{79F2C624-0955-45FB-A7FA-81C4ABC65009}" destId="{1A2D9D88-D6C8-42C6-937A-E3346F148352}" srcOrd="1" destOrd="0" presId="urn:microsoft.com/office/officeart/2005/8/layout/radial1"/>
    <dgm:cxn modelId="{FFC16AC2-24A5-41FD-8C9B-9524472CFDF2}" type="presOf" srcId="{EE623671-0146-4FB9-8AC8-84E88AF7FF67}" destId="{FB5E1A32-5106-414F-BC60-23C227F78B03}" srcOrd="0" destOrd="0" presId="urn:microsoft.com/office/officeart/2005/8/layout/radial1"/>
    <dgm:cxn modelId="{A158FECB-2970-4C43-84C5-56BA1DA44C68}" type="presOf" srcId="{EE623671-0146-4FB9-8AC8-84E88AF7FF67}" destId="{B982E536-6C1E-40DD-87D8-7266B26CEDBB}" srcOrd="1" destOrd="0" presId="urn:microsoft.com/office/officeart/2005/8/layout/radial1"/>
    <dgm:cxn modelId="{9E497ACD-F309-49DD-9545-07C3B2F55DE4}" type="presOf" srcId="{AFF5D7E3-B9B8-4BF7-A0A9-7F516D3D0481}" destId="{C2B47123-1506-4CF4-8BBE-D863AA05FB22}" srcOrd="0" destOrd="0" presId="urn:microsoft.com/office/officeart/2005/8/layout/radial1"/>
    <dgm:cxn modelId="{354E2CCE-FD90-4D73-84FE-D86C87249A7A}" type="presOf" srcId="{00B606F5-D13F-4539-AC47-FA69EDBB530D}" destId="{8F9A3524-C7DE-473C-A1DB-540CF623DCC3}" srcOrd="0" destOrd="0" presId="urn:microsoft.com/office/officeart/2005/8/layout/radial1"/>
    <dgm:cxn modelId="{AA7737D3-5359-4D54-99B9-5B861C2FAC35}" type="presOf" srcId="{79F2C624-0955-45FB-A7FA-81C4ABC65009}" destId="{6C7DBC0D-9D01-41BB-BD91-265BC6160C4D}" srcOrd="0" destOrd="0" presId="urn:microsoft.com/office/officeart/2005/8/layout/radial1"/>
    <dgm:cxn modelId="{22A353DF-9839-4E52-B354-842A13A2B16D}" srcId="{93737FD1-2EDD-42E9-8B71-E7249D8353B4}" destId="{AF275CB8-0E25-42A2-8E5C-CEAE92E924B2}" srcOrd="3" destOrd="0" parTransId="{3ED344F1-9E6E-4AB0-A8E1-AFA9CB5D2110}" sibTransId="{865D59B4-D9A3-4101-BC1C-5152784024C8}"/>
    <dgm:cxn modelId="{81B730E8-5C2D-4DE7-B8D6-5B04784840FC}" type="presOf" srcId="{93737FD1-2EDD-42E9-8B71-E7249D8353B4}" destId="{10624675-1230-4F1A-9173-2057F35CBE1C}" srcOrd="0" destOrd="0" presId="urn:microsoft.com/office/officeart/2005/8/layout/radial1"/>
    <dgm:cxn modelId="{319E58ED-D35B-4618-B63D-15D3BF891A42}" type="presOf" srcId="{FB6EF3D8-1D99-43DA-A44B-0C28A5F0E4BF}" destId="{182E2066-693B-470E-A475-C20E398BDB45}" srcOrd="0" destOrd="0" presId="urn:microsoft.com/office/officeart/2005/8/layout/radial1"/>
    <dgm:cxn modelId="{217A09F1-80C1-4A81-8C44-B27D3B1482C9}" srcId="{FB6EF3D8-1D99-43DA-A44B-0C28A5F0E4BF}" destId="{93737FD1-2EDD-42E9-8B71-E7249D8353B4}" srcOrd="0" destOrd="0" parTransId="{CB67021F-A8DD-4C57-BE20-96CAF783C3F2}" sibTransId="{AA7129CD-F2C7-48A5-BD5D-4CEABF7156F9}"/>
    <dgm:cxn modelId="{BAEA92FF-A701-48CC-BD3B-6AD68B35E215}" type="presOf" srcId="{635504C5-62F4-4C32-A93F-75F6DA42C9CF}" destId="{CD6E2CF3-F7D0-430F-9E74-D9E214D961EC}" srcOrd="0" destOrd="0" presId="urn:microsoft.com/office/officeart/2005/8/layout/radial1"/>
    <dgm:cxn modelId="{70FAF1FE-2441-46BF-84E0-E67992381867}" type="presParOf" srcId="{182E2066-693B-470E-A475-C20E398BDB45}" destId="{10624675-1230-4F1A-9173-2057F35CBE1C}" srcOrd="0" destOrd="0" presId="urn:microsoft.com/office/officeart/2005/8/layout/radial1"/>
    <dgm:cxn modelId="{2B7FD101-6CF6-479A-B7D8-D65F05EBF284}" type="presParOf" srcId="{182E2066-693B-470E-A475-C20E398BDB45}" destId="{C9890C3F-40D4-41C4-A4F7-3FB7ED400D8A}" srcOrd="1" destOrd="0" presId="urn:microsoft.com/office/officeart/2005/8/layout/radial1"/>
    <dgm:cxn modelId="{031CD5F6-697C-4C28-9FE7-A30263E8D637}" type="presParOf" srcId="{C9890C3F-40D4-41C4-A4F7-3FB7ED400D8A}" destId="{AF1A1641-CC53-4803-83DA-B7F7C1D8D96E}" srcOrd="0" destOrd="0" presId="urn:microsoft.com/office/officeart/2005/8/layout/radial1"/>
    <dgm:cxn modelId="{F48525DE-015E-4802-A4C5-2F9E715D5E8E}" type="presParOf" srcId="{182E2066-693B-470E-A475-C20E398BDB45}" destId="{C2B47123-1506-4CF4-8BBE-D863AA05FB22}" srcOrd="2" destOrd="0" presId="urn:microsoft.com/office/officeart/2005/8/layout/radial1"/>
    <dgm:cxn modelId="{9ADA9263-AC0B-4F7D-9E32-DE8B73109D9D}" type="presParOf" srcId="{182E2066-693B-470E-A475-C20E398BDB45}" destId="{8F9A3524-C7DE-473C-A1DB-540CF623DCC3}" srcOrd="3" destOrd="0" presId="urn:microsoft.com/office/officeart/2005/8/layout/radial1"/>
    <dgm:cxn modelId="{C076AD28-F90B-4423-B8F6-753B43C527A4}" type="presParOf" srcId="{8F9A3524-C7DE-473C-A1DB-540CF623DCC3}" destId="{94D91A80-9373-495F-9AB1-1459D1246044}" srcOrd="0" destOrd="0" presId="urn:microsoft.com/office/officeart/2005/8/layout/radial1"/>
    <dgm:cxn modelId="{17600BC4-3685-43AB-8DA8-BAF0F8054C04}" type="presParOf" srcId="{182E2066-693B-470E-A475-C20E398BDB45}" destId="{F07823A3-280E-4F89-ABD6-44907A4B3D89}" srcOrd="4" destOrd="0" presId="urn:microsoft.com/office/officeart/2005/8/layout/radial1"/>
    <dgm:cxn modelId="{6CFC2683-C8D3-45DC-A800-913BFB4A05FE}" type="presParOf" srcId="{182E2066-693B-470E-A475-C20E398BDB45}" destId="{FB5E1A32-5106-414F-BC60-23C227F78B03}" srcOrd="5" destOrd="0" presId="urn:microsoft.com/office/officeart/2005/8/layout/radial1"/>
    <dgm:cxn modelId="{3E01F971-737D-43EA-92E7-1DE7B7EB1C67}" type="presParOf" srcId="{FB5E1A32-5106-414F-BC60-23C227F78B03}" destId="{B982E536-6C1E-40DD-87D8-7266B26CEDBB}" srcOrd="0" destOrd="0" presId="urn:microsoft.com/office/officeart/2005/8/layout/radial1"/>
    <dgm:cxn modelId="{21948F47-22AB-4891-8588-7B08FD189578}" type="presParOf" srcId="{182E2066-693B-470E-A475-C20E398BDB45}" destId="{CD6E2CF3-F7D0-430F-9E74-D9E214D961EC}" srcOrd="6" destOrd="0" presId="urn:microsoft.com/office/officeart/2005/8/layout/radial1"/>
    <dgm:cxn modelId="{6A6D8372-0DDA-470C-AB93-150BDF12C445}" type="presParOf" srcId="{182E2066-693B-470E-A475-C20E398BDB45}" destId="{1E3FFE96-FB0C-413C-BF39-7F8968B61F7F}" srcOrd="7" destOrd="0" presId="urn:microsoft.com/office/officeart/2005/8/layout/radial1"/>
    <dgm:cxn modelId="{EF9A0871-5B57-475D-840B-0DB75FA79DD8}" type="presParOf" srcId="{1E3FFE96-FB0C-413C-BF39-7F8968B61F7F}" destId="{B446E7FD-7D1C-4DE1-8B09-DAFF098CA61F}" srcOrd="0" destOrd="0" presId="urn:microsoft.com/office/officeart/2005/8/layout/radial1"/>
    <dgm:cxn modelId="{B51801AB-3571-46C3-9E1A-E59BD7636B0B}" type="presParOf" srcId="{182E2066-693B-470E-A475-C20E398BDB45}" destId="{EE9FA948-9A71-4FDD-9C81-CEFD0AC6150F}" srcOrd="8" destOrd="0" presId="urn:microsoft.com/office/officeart/2005/8/layout/radial1"/>
    <dgm:cxn modelId="{F15EB1A5-AF62-42A5-A0BA-E89CBBB47385}" type="presParOf" srcId="{182E2066-693B-470E-A475-C20E398BDB45}" destId="{6C7DBC0D-9D01-41BB-BD91-265BC6160C4D}" srcOrd="9" destOrd="0" presId="urn:microsoft.com/office/officeart/2005/8/layout/radial1"/>
    <dgm:cxn modelId="{C314D9D3-A0ED-467E-A1C1-2292C0E2724C}" type="presParOf" srcId="{6C7DBC0D-9D01-41BB-BD91-265BC6160C4D}" destId="{1A2D9D88-D6C8-42C6-937A-E3346F148352}" srcOrd="0" destOrd="0" presId="urn:microsoft.com/office/officeart/2005/8/layout/radial1"/>
    <dgm:cxn modelId="{5AA03CAA-44B1-46ED-BA61-934E8F9D1331}" type="presParOf" srcId="{182E2066-693B-470E-A475-C20E398BDB45}" destId="{6FBC4DDC-464E-413E-BBEB-11D69562246D}"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0C5820-629A-49D6-A656-F2C2E979E7A5}" type="doc">
      <dgm:prSet loTypeId="urn:microsoft.com/office/officeart/2005/8/layout/cycle8" loCatId="cycle" qsTypeId="urn:microsoft.com/office/officeart/2005/8/quickstyle/simple5" qsCatId="simple" csTypeId="urn:microsoft.com/office/officeart/2005/8/colors/accent1_2" csCatId="accent1" phldr="1"/>
      <dgm:spPr/>
      <dgm:t>
        <a:bodyPr/>
        <a:lstStyle/>
        <a:p>
          <a:endParaRPr lang="en-GB"/>
        </a:p>
      </dgm:t>
    </dgm:pt>
    <dgm:pt modelId="{65C99200-EE14-4D8F-B28E-EE1F697EA2DF}">
      <dgm:prSet phldrT="[Text]" phldr="0"/>
      <dgm:spPr/>
      <dgm:t>
        <a:bodyPr/>
        <a:lstStyle/>
        <a:p>
          <a:pPr rtl="0">
            <a:buFont typeface="Arial" panose="020B0604020202020204" pitchFamily="34" charset="0"/>
            <a:buNone/>
          </a:pPr>
          <a:r>
            <a:rPr lang="en-GB" b="1" noProof="0">
              <a:latin typeface="Outfit SemiBold"/>
            </a:rPr>
            <a:t>Organisation Verification</a:t>
          </a:r>
          <a:endParaRPr lang="en-GB" noProof="0"/>
        </a:p>
      </dgm:t>
    </dgm:pt>
    <dgm:pt modelId="{FB56E32E-C5DD-4BD5-9D75-1539516BB671}" type="parTrans" cxnId="{96546BB4-8189-4987-8EF6-7FD91FCC83AC}">
      <dgm:prSet/>
      <dgm:spPr/>
      <dgm:t>
        <a:bodyPr/>
        <a:lstStyle/>
        <a:p>
          <a:endParaRPr lang="en-GB"/>
        </a:p>
      </dgm:t>
    </dgm:pt>
    <dgm:pt modelId="{640F69DE-ED1B-4AFD-9493-0C650B47617D}" type="sibTrans" cxnId="{96546BB4-8189-4987-8EF6-7FD91FCC83AC}">
      <dgm:prSet/>
      <dgm:spPr/>
      <dgm:t>
        <a:bodyPr/>
        <a:lstStyle/>
        <a:p>
          <a:endParaRPr lang="en-GB"/>
        </a:p>
      </dgm:t>
    </dgm:pt>
    <dgm:pt modelId="{904FA3BC-0C71-4A09-B3AA-E9D3B9A3D8E2}">
      <dgm:prSet phldrT="[Text]"/>
      <dgm:spPr/>
      <dgm:t>
        <a:bodyPr/>
        <a:lstStyle/>
        <a:p>
          <a:pPr>
            <a:buFont typeface="Arial" panose="020B0604020202020204" pitchFamily="34" charset="0"/>
            <a:buNone/>
          </a:pPr>
          <a:r>
            <a:rPr lang="en-GB" b="1" noProof="0"/>
            <a:t>Data Protection </a:t>
          </a:r>
        </a:p>
      </dgm:t>
    </dgm:pt>
    <dgm:pt modelId="{69F7F1C5-009E-44D2-967D-ECB3F3EC6073}" type="parTrans" cxnId="{59DEDDD6-AE5C-45E9-9A86-09C9B51925A9}">
      <dgm:prSet/>
      <dgm:spPr/>
      <dgm:t>
        <a:bodyPr/>
        <a:lstStyle/>
        <a:p>
          <a:endParaRPr lang="en-GB"/>
        </a:p>
      </dgm:t>
    </dgm:pt>
    <dgm:pt modelId="{184A869C-94E1-457E-8AD0-401D78952E6B}" type="sibTrans" cxnId="{59DEDDD6-AE5C-45E9-9A86-09C9B51925A9}">
      <dgm:prSet/>
      <dgm:spPr/>
      <dgm:t>
        <a:bodyPr/>
        <a:lstStyle/>
        <a:p>
          <a:endParaRPr lang="en-GB"/>
        </a:p>
      </dgm:t>
    </dgm:pt>
    <dgm:pt modelId="{6332FD6E-501F-4190-B498-CAC5C826842E}">
      <dgm:prSet phldrT="[Text]" phldr="0"/>
      <dgm:spPr/>
      <dgm:t>
        <a:bodyPr/>
        <a:lstStyle/>
        <a:p>
          <a:pPr rtl="0">
            <a:buFont typeface="Arial" panose="020B0604020202020204" pitchFamily="34" charset="0"/>
            <a:buNone/>
          </a:pPr>
          <a:r>
            <a:rPr lang="en-GB" noProof="0">
              <a:latin typeface="+mj-lt"/>
            </a:rPr>
            <a:t>Testing</a:t>
          </a:r>
        </a:p>
      </dgm:t>
    </dgm:pt>
    <dgm:pt modelId="{BBB29FB1-F66B-4EC9-9F33-08EABF800FAC}" type="parTrans" cxnId="{A1D063E8-C145-41E7-96A2-D83AAA96FEFE}">
      <dgm:prSet/>
      <dgm:spPr/>
      <dgm:t>
        <a:bodyPr/>
        <a:lstStyle/>
        <a:p>
          <a:endParaRPr lang="en-GB"/>
        </a:p>
      </dgm:t>
    </dgm:pt>
    <dgm:pt modelId="{A3CBB3D2-FBD8-4167-8F0D-18A06502133B}" type="sibTrans" cxnId="{A1D063E8-C145-41E7-96A2-D83AAA96FEFE}">
      <dgm:prSet/>
      <dgm:spPr/>
      <dgm:t>
        <a:bodyPr/>
        <a:lstStyle/>
        <a:p>
          <a:endParaRPr lang="en-GB"/>
        </a:p>
      </dgm:t>
    </dgm:pt>
    <dgm:pt modelId="{46E19F47-5800-4629-916C-02B435FE6137}">
      <dgm:prSet phldrT="[Text]"/>
      <dgm:spPr/>
      <dgm:t>
        <a:bodyPr/>
        <a:lstStyle/>
        <a:p>
          <a:pPr>
            <a:buFont typeface="Arial" panose="020B0604020202020204" pitchFamily="34" charset="0"/>
            <a:buNone/>
          </a:pPr>
          <a:r>
            <a:rPr lang="en-GB" b="1" noProof="0"/>
            <a:t>Information Security</a:t>
          </a:r>
          <a:endParaRPr lang="en-GB" noProof="0"/>
        </a:p>
      </dgm:t>
    </dgm:pt>
    <dgm:pt modelId="{4274290C-2C63-485F-BD4D-9A6A7DB1D0AF}" type="parTrans" cxnId="{0796A070-F23A-4B44-A09F-21BD90EA2B51}">
      <dgm:prSet/>
      <dgm:spPr/>
      <dgm:t>
        <a:bodyPr/>
        <a:lstStyle/>
        <a:p>
          <a:endParaRPr lang="en-GB"/>
        </a:p>
      </dgm:t>
    </dgm:pt>
    <dgm:pt modelId="{60AAA714-78DB-4DFA-BCB0-60A987A401D6}" type="sibTrans" cxnId="{0796A070-F23A-4B44-A09F-21BD90EA2B51}">
      <dgm:prSet/>
      <dgm:spPr/>
      <dgm:t>
        <a:bodyPr/>
        <a:lstStyle/>
        <a:p>
          <a:endParaRPr lang="en-GB"/>
        </a:p>
      </dgm:t>
    </dgm:pt>
    <dgm:pt modelId="{459C224B-A72B-43BE-8F2A-CBC9CA02B211}">
      <dgm:prSet phldrT="[Text]"/>
      <dgm:spPr/>
      <dgm:t>
        <a:bodyPr/>
        <a:lstStyle/>
        <a:p>
          <a:pPr>
            <a:buFont typeface="Arial" panose="020B0604020202020204" pitchFamily="34" charset="0"/>
            <a:buNone/>
          </a:pPr>
          <a:r>
            <a:rPr lang="en-GB" b="1" noProof="0"/>
            <a:t>User Agreement</a:t>
          </a:r>
          <a:endParaRPr lang="en-GB" noProof="0"/>
        </a:p>
      </dgm:t>
    </dgm:pt>
    <dgm:pt modelId="{285D2A1B-4C17-4F04-AAD5-B9E2461D3B6A}" type="parTrans" cxnId="{5BA1B77F-CFE8-4053-85CD-BA5DDE49ECAD}">
      <dgm:prSet/>
      <dgm:spPr/>
      <dgm:t>
        <a:bodyPr/>
        <a:lstStyle/>
        <a:p>
          <a:endParaRPr lang="en-GB"/>
        </a:p>
      </dgm:t>
    </dgm:pt>
    <dgm:pt modelId="{8E4D89B1-DEAE-4660-84B6-87D137C5B739}" type="sibTrans" cxnId="{5BA1B77F-CFE8-4053-85CD-BA5DDE49ECAD}">
      <dgm:prSet/>
      <dgm:spPr/>
      <dgm:t>
        <a:bodyPr/>
        <a:lstStyle/>
        <a:p>
          <a:endParaRPr lang="en-GB"/>
        </a:p>
      </dgm:t>
    </dgm:pt>
    <dgm:pt modelId="{5B052FFF-C190-4BA7-8928-70064DEACCC6}" type="pres">
      <dgm:prSet presAssocID="{B10C5820-629A-49D6-A656-F2C2E979E7A5}" presName="compositeShape" presStyleCnt="0">
        <dgm:presLayoutVars>
          <dgm:chMax val="7"/>
          <dgm:dir/>
          <dgm:resizeHandles val="exact"/>
        </dgm:presLayoutVars>
      </dgm:prSet>
      <dgm:spPr/>
    </dgm:pt>
    <dgm:pt modelId="{82F7992D-7FF5-482C-9EEC-D384F49BC73A}" type="pres">
      <dgm:prSet presAssocID="{B10C5820-629A-49D6-A656-F2C2E979E7A5}" presName="wedge1" presStyleLbl="node1" presStyleIdx="0" presStyleCnt="5"/>
      <dgm:spPr/>
    </dgm:pt>
    <dgm:pt modelId="{5450F472-4CD7-465C-9C32-09FFEB6A7545}" type="pres">
      <dgm:prSet presAssocID="{B10C5820-629A-49D6-A656-F2C2E979E7A5}" presName="dummy1a" presStyleCnt="0"/>
      <dgm:spPr/>
    </dgm:pt>
    <dgm:pt modelId="{2EFB8A3E-2EC9-4B22-851B-E0FDA8A178B9}" type="pres">
      <dgm:prSet presAssocID="{B10C5820-629A-49D6-A656-F2C2E979E7A5}" presName="dummy1b" presStyleCnt="0"/>
      <dgm:spPr/>
    </dgm:pt>
    <dgm:pt modelId="{7379A1D7-2AEF-4030-85D6-1ED132D683C3}" type="pres">
      <dgm:prSet presAssocID="{B10C5820-629A-49D6-A656-F2C2E979E7A5}" presName="wedge1Tx" presStyleLbl="node1" presStyleIdx="0" presStyleCnt="5">
        <dgm:presLayoutVars>
          <dgm:chMax val="0"/>
          <dgm:chPref val="0"/>
          <dgm:bulletEnabled val="1"/>
        </dgm:presLayoutVars>
      </dgm:prSet>
      <dgm:spPr/>
    </dgm:pt>
    <dgm:pt modelId="{9D71884B-6300-4EE4-A7B5-C92384DA9C8A}" type="pres">
      <dgm:prSet presAssocID="{B10C5820-629A-49D6-A656-F2C2E979E7A5}" presName="wedge2" presStyleLbl="node1" presStyleIdx="1" presStyleCnt="5"/>
      <dgm:spPr/>
    </dgm:pt>
    <dgm:pt modelId="{D73F3081-1E29-467B-B5E7-757B380FBE30}" type="pres">
      <dgm:prSet presAssocID="{B10C5820-629A-49D6-A656-F2C2E979E7A5}" presName="dummy2a" presStyleCnt="0"/>
      <dgm:spPr/>
    </dgm:pt>
    <dgm:pt modelId="{D0D3D704-EE56-4A79-91AC-68E2D3DE2884}" type="pres">
      <dgm:prSet presAssocID="{B10C5820-629A-49D6-A656-F2C2E979E7A5}" presName="dummy2b" presStyleCnt="0"/>
      <dgm:spPr/>
    </dgm:pt>
    <dgm:pt modelId="{C52558E4-70FD-499B-BB4C-A2AB97D44E6B}" type="pres">
      <dgm:prSet presAssocID="{B10C5820-629A-49D6-A656-F2C2E979E7A5}" presName="wedge2Tx" presStyleLbl="node1" presStyleIdx="1" presStyleCnt="5">
        <dgm:presLayoutVars>
          <dgm:chMax val="0"/>
          <dgm:chPref val="0"/>
          <dgm:bulletEnabled val="1"/>
        </dgm:presLayoutVars>
      </dgm:prSet>
      <dgm:spPr/>
    </dgm:pt>
    <dgm:pt modelId="{0F166D00-6576-41C5-B937-48AE4D28F84C}" type="pres">
      <dgm:prSet presAssocID="{B10C5820-629A-49D6-A656-F2C2E979E7A5}" presName="wedge3" presStyleLbl="node1" presStyleIdx="2" presStyleCnt="5"/>
      <dgm:spPr/>
    </dgm:pt>
    <dgm:pt modelId="{3936BDB8-7F7A-40BC-B71B-0C8D5507AFF6}" type="pres">
      <dgm:prSet presAssocID="{B10C5820-629A-49D6-A656-F2C2E979E7A5}" presName="dummy3a" presStyleCnt="0"/>
      <dgm:spPr/>
    </dgm:pt>
    <dgm:pt modelId="{5530F64E-C16E-4EC0-92B1-979C57F10BE8}" type="pres">
      <dgm:prSet presAssocID="{B10C5820-629A-49D6-A656-F2C2E979E7A5}" presName="dummy3b" presStyleCnt="0"/>
      <dgm:spPr/>
    </dgm:pt>
    <dgm:pt modelId="{E62F59E9-929D-41B0-93E8-757D14E10CD1}" type="pres">
      <dgm:prSet presAssocID="{B10C5820-629A-49D6-A656-F2C2E979E7A5}" presName="wedge3Tx" presStyleLbl="node1" presStyleIdx="2" presStyleCnt="5">
        <dgm:presLayoutVars>
          <dgm:chMax val="0"/>
          <dgm:chPref val="0"/>
          <dgm:bulletEnabled val="1"/>
        </dgm:presLayoutVars>
      </dgm:prSet>
      <dgm:spPr/>
    </dgm:pt>
    <dgm:pt modelId="{9E40B50C-E163-485A-8D96-A497FE0ED2A4}" type="pres">
      <dgm:prSet presAssocID="{B10C5820-629A-49D6-A656-F2C2E979E7A5}" presName="wedge4" presStyleLbl="node1" presStyleIdx="3" presStyleCnt="5"/>
      <dgm:spPr/>
    </dgm:pt>
    <dgm:pt modelId="{4E62EB65-1047-49C7-A2CF-C8DDE3C3A380}" type="pres">
      <dgm:prSet presAssocID="{B10C5820-629A-49D6-A656-F2C2E979E7A5}" presName="dummy4a" presStyleCnt="0"/>
      <dgm:spPr/>
    </dgm:pt>
    <dgm:pt modelId="{FD4F7146-4ED0-4F3E-A32D-51BC40997173}" type="pres">
      <dgm:prSet presAssocID="{B10C5820-629A-49D6-A656-F2C2E979E7A5}" presName="dummy4b" presStyleCnt="0"/>
      <dgm:spPr/>
    </dgm:pt>
    <dgm:pt modelId="{7B558E5B-46DB-4D83-AC71-F690F071BDF9}" type="pres">
      <dgm:prSet presAssocID="{B10C5820-629A-49D6-A656-F2C2E979E7A5}" presName="wedge4Tx" presStyleLbl="node1" presStyleIdx="3" presStyleCnt="5">
        <dgm:presLayoutVars>
          <dgm:chMax val="0"/>
          <dgm:chPref val="0"/>
          <dgm:bulletEnabled val="1"/>
        </dgm:presLayoutVars>
      </dgm:prSet>
      <dgm:spPr/>
    </dgm:pt>
    <dgm:pt modelId="{273F4C85-FE03-424E-AF8D-BCDDE7A7B6A1}" type="pres">
      <dgm:prSet presAssocID="{B10C5820-629A-49D6-A656-F2C2E979E7A5}" presName="wedge5" presStyleLbl="node1" presStyleIdx="4" presStyleCnt="5"/>
      <dgm:spPr/>
    </dgm:pt>
    <dgm:pt modelId="{EA0D97E2-FB3B-47D3-B026-EC2F888DD09E}" type="pres">
      <dgm:prSet presAssocID="{B10C5820-629A-49D6-A656-F2C2E979E7A5}" presName="dummy5a" presStyleCnt="0"/>
      <dgm:spPr/>
    </dgm:pt>
    <dgm:pt modelId="{F7CC403F-C75D-4C3A-8619-11216D5D69FE}" type="pres">
      <dgm:prSet presAssocID="{B10C5820-629A-49D6-A656-F2C2E979E7A5}" presName="dummy5b" presStyleCnt="0"/>
      <dgm:spPr/>
    </dgm:pt>
    <dgm:pt modelId="{EFC6E827-FA8E-486F-95A9-946638E3CB61}" type="pres">
      <dgm:prSet presAssocID="{B10C5820-629A-49D6-A656-F2C2E979E7A5}" presName="wedge5Tx" presStyleLbl="node1" presStyleIdx="4" presStyleCnt="5">
        <dgm:presLayoutVars>
          <dgm:chMax val="0"/>
          <dgm:chPref val="0"/>
          <dgm:bulletEnabled val="1"/>
        </dgm:presLayoutVars>
      </dgm:prSet>
      <dgm:spPr/>
    </dgm:pt>
    <dgm:pt modelId="{56C43D23-367E-4488-9A8A-5341E5EFC92C}" type="pres">
      <dgm:prSet presAssocID="{640F69DE-ED1B-4AFD-9493-0C650B47617D}" presName="arrowWedge1" presStyleLbl="fgSibTrans2D1" presStyleIdx="0" presStyleCnt="5"/>
      <dgm:spPr/>
    </dgm:pt>
    <dgm:pt modelId="{5A01DC8A-6F46-4BB9-AB23-1D8A43727746}" type="pres">
      <dgm:prSet presAssocID="{8E4D89B1-DEAE-4660-84B6-87D137C5B739}" presName="arrowWedge2" presStyleLbl="fgSibTrans2D1" presStyleIdx="1" presStyleCnt="5"/>
      <dgm:spPr/>
    </dgm:pt>
    <dgm:pt modelId="{A1424DFD-E2D1-47BF-9412-965372C89E7C}" type="pres">
      <dgm:prSet presAssocID="{60AAA714-78DB-4DFA-BCB0-60A987A401D6}" presName="arrowWedge3" presStyleLbl="fgSibTrans2D1" presStyleIdx="2" presStyleCnt="5"/>
      <dgm:spPr/>
    </dgm:pt>
    <dgm:pt modelId="{91AF3444-363E-44DE-B6A2-15273295E346}" type="pres">
      <dgm:prSet presAssocID="{184A869C-94E1-457E-8AD0-401D78952E6B}" presName="arrowWedge4" presStyleLbl="fgSibTrans2D1" presStyleIdx="3" presStyleCnt="5"/>
      <dgm:spPr/>
    </dgm:pt>
    <dgm:pt modelId="{784150A5-ED3D-4252-AF59-0F58FD52019C}" type="pres">
      <dgm:prSet presAssocID="{A3CBB3D2-FBD8-4167-8F0D-18A06502133B}" presName="arrowWedge5" presStyleLbl="fgSibTrans2D1" presStyleIdx="4" presStyleCnt="5"/>
      <dgm:spPr/>
    </dgm:pt>
  </dgm:ptLst>
  <dgm:cxnLst>
    <dgm:cxn modelId="{1E2A4809-C67F-489A-B7EC-D68935121778}" type="presOf" srcId="{B10C5820-629A-49D6-A656-F2C2E979E7A5}" destId="{5B052FFF-C190-4BA7-8928-70064DEACCC6}" srcOrd="0" destOrd="0" presId="urn:microsoft.com/office/officeart/2005/8/layout/cycle8"/>
    <dgm:cxn modelId="{16AA4F11-FE71-4D77-9380-8B5433E396D8}" type="presOf" srcId="{904FA3BC-0C71-4A09-B3AA-E9D3B9A3D8E2}" destId="{7B558E5B-46DB-4D83-AC71-F690F071BDF9}" srcOrd="1" destOrd="0" presId="urn:microsoft.com/office/officeart/2005/8/layout/cycle8"/>
    <dgm:cxn modelId="{208DAB19-2E39-40E6-B696-82AE3F389444}" type="presOf" srcId="{6332FD6E-501F-4190-B498-CAC5C826842E}" destId="{273F4C85-FE03-424E-AF8D-BCDDE7A7B6A1}" srcOrd="0" destOrd="0" presId="urn:microsoft.com/office/officeart/2005/8/layout/cycle8"/>
    <dgm:cxn modelId="{BD41572B-BE1E-4549-81AA-94C8C6E419EF}" type="presOf" srcId="{65C99200-EE14-4D8F-B28E-EE1F697EA2DF}" destId="{7379A1D7-2AEF-4030-85D6-1ED132D683C3}" srcOrd="1" destOrd="0" presId="urn:microsoft.com/office/officeart/2005/8/layout/cycle8"/>
    <dgm:cxn modelId="{737B392C-5323-4CCA-9079-40D17E8F57AA}" type="presOf" srcId="{459C224B-A72B-43BE-8F2A-CBC9CA02B211}" destId="{9D71884B-6300-4EE4-A7B5-C92384DA9C8A}" srcOrd="0" destOrd="0" presId="urn:microsoft.com/office/officeart/2005/8/layout/cycle8"/>
    <dgm:cxn modelId="{0796A070-F23A-4B44-A09F-21BD90EA2B51}" srcId="{B10C5820-629A-49D6-A656-F2C2E979E7A5}" destId="{46E19F47-5800-4629-916C-02B435FE6137}" srcOrd="2" destOrd="0" parTransId="{4274290C-2C63-485F-BD4D-9A6A7DB1D0AF}" sibTransId="{60AAA714-78DB-4DFA-BCB0-60A987A401D6}"/>
    <dgm:cxn modelId="{5BA1B77F-CFE8-4053-85CD-BA5DDE49ECAD}" srcId="{B10C5820-629A-49D6-A656-F2C2E979E7A5}" destId="{459C224B-A72B-43BE-8F2A-CBC9CA02B211}" srcOrd="1" destOrd="0" parTransId="{285D2A1B-4C17-4F04-AAD5-B9E2461D3B6A}" sibTransId="{8E4D89B1-DEAE-4660-84B6-87D137C5B739}"/>
    <dgm:cxn modelId="{1AC46984-786D-4D2F-A4BB-21D32181A5F3}" type="presOf" srcId="{46E19F47-5800-4629-916C-02B435FE6137}" destId="{E62F59E9-929D-41B0-93E8-757D14E10CD1}" srcOrd="1" destOrd="0" presId="urn:microsoft.com/office/officeart/2005/8/layout/cycle8"/>
    <dgm:cxn modelId="{9EFA559F-D59A-45A8-8AF6-AE8283713BAA}" type="presOf" srcId="{65C99200-EE14-4D8F-B28E-EE1F697EA2DF}" destId="{82F7992D-7FF5-482C-9EEC-D384F49BC73A}" srcOrd="0" destOrd="0" presId="urn:microsoft.com/office/officeart/2005/8/layout/cycle8"/>
    <dgm:cxn modelId="{96546BB4-8189-4987-8EF6-7FD91FCC83AC}" srcId="{B10C5820-629A-49D6-A656-F2C2E979E7A5}" destId="{65C99200-EE14-4D8F-B28E-EE1F697EA2DF}" srcOrd="0" destOrd="0" parTransId="{FB56E32E-C5DD-4BD5-9D75-1539516BB671}" sibTransId="{640F69DE-ED1B-4AFD-9493-0C650B47617D}"/>
    <dgm:cxn modelId="{6EAC8BB8-D783-4E0F-8D06-AE81A648C93E}" type="presOf" srcId="{904FA3BC-0C71-4A09-B3AA-E9D3B9A3D8E2}" destId="{9E40B50C-E163-485A-8D96-A497FE0ED2A4}" srcOrd="0" destOrd="0" presId="urn:microsoft.com/office/officeart/2005/8/layout/cycle8"/>
    <dgm:cxn modelId="{DA4ABBC8-079D-4EE6-9494-BE4F58027A56}" type="presOf" srcId="{6332FD6E-501F-4190-B498-CAC5C826842E}" destId="{EFC6E827-FA8E-486F-95A9-946638E3CB61}" srcOrd="1" destOrd="0" presId="urn:microsoft.com/office/officeart/2005/8/layout/cycle8"/>
    <dgm:cxn modelId="{85667ECB-6DDE-4226-9039-FFCE9DCBC5B2}" type="presOf" srcId="{459C224B-A72B-43BE-8F2A-CBC9CA02B211}" destId="{C52558E4-70FD-499B-BB4C-A2AB97D44E6B}" srcOrd="1" destOrd="0" presId="urn:microsoft.com/office/officeart/2005/8/layout/cycle8"/>
    <dgm:cxn modelId="{59DEDDD6-AE5C-45E9-9A86-09C9B51925A9}" srcId="{B10C5820-629A-49D6-A656-F2C2E979E7A5}" destId="{904FA3BC-0C71-4A09-B3AA-E9D3B9A3D8E2}" srcOrd="3" destOrd="0" parTransId="{69F7F1C5-009E-44D2-967D-ECB3F3EC6073}" sibTransId="{184A869C-94E1-457E-8AD0-401D78952E6B}"/>
    <dgm:cxn modelId="{A1D063E8-C145-41E7-96A2-D83AAA96FEFE}" srcId="{B10C5820-629A-49D6-A656-F2C2E979E7A5}" destId="{6332FD6E-501F-4190-B498-CAC5C826842E}" srcOrd="4" destOrd="0" parTransId="{BBB29FB1-F66B-4EC9-9F33-08EABF800FAC}" sibTransId="{A3CBB3D2-FBD8-4167-8F0D-18A06502133B}"/>
    <dgm:cxn modelId="{64C855F3-61D5-42EB-9D84-06E578AE5DEC}" type="presOf" srcId="{46E19F47-5800-4629-916C-02B435FE6137}" destId="{0F166D00-6576-41C5-B937-48AE4D28F84C}" srcOrd="0" destOrd="0" presId="urn:microsoft.com/office/officeart/2005/8/layout/cycle8"/>
    <dgm:cxn modelId="{67F4B44D-E6C8-427D-B681-5B6E94BAF577}" type="presParOf" srcId="{5B052FFF-C190-4BA7-8928-70064DEACCC6}" destId="{82F7992D-7FF5-482C-9EEC-D384F49BC73A}" srcOrd="0" destOrd="0" presId="urn:microsoft.com/office/officeart/2005/8/layout/cycle8"/>
    <dgm:cxn modelId="{9CD429DB-4595-4C41-A8D9-5DBDCCB00DAB}" type="presParOf" srcId="{5B052FFF-C190-4BA7-8928-70064DEACCC6}" destId="{5450F472-4CD7-465C-9C32-09FFEB6A7545}" srcOrd="1" destOrd="0" presId="urn:microsoft.com/office/officeart/2005/8/layout/cycle8"/>
    <dgm:cxn modelId="{603D5CFE-07F7-4836-9D5B-BA6E67F49F03}" type="presParOf" srcId="{5B052FFF-C190-4BA7-8928-70064DEACCC6}" destId="{2EFB8A3E-2EC9-4B22-851B-E0FDA8A178B9}" srcOrd="2" destOrd="0" presId="urn:microsoft.com/office/officeart/2005/8/layout/cycle8"/>
    <dgm:cxn modelId="{B96EC3B7-4322-401F-B4D3-5C5838F5FD88}" type="presParOf" srcId="{5B052FFF-C190-4BA7-8928-70064DEACCC6}" destId="{7379A1D7-2AEF-4030-85D6-1ED132D683C3}" srcOrd="3" destOrd="0" presId="urn:microsoft.com/office/officeart/2005/8/layout/cycle8"/>
    <dgm:cxn modelId="{4A07C025-1ED0-489A-A92E-611C41A2F307}" type="presParOf" srcId="{5B052FFF-C190-4BA7-8928-70064DEACCC6}" destId="{9D71884B-6300-4EE4-A7B5-C92384DA9C8A}" srcOrd="4" destOrd="0" presId="urn:microsoft.com/office/officeart/2005/8/layout/cycle8"/>
    <dgm:cxn modelId="{CE356D0A-39F5-4F41-A2EE-9F939FF8B193}" type="presParOf" srcId="{5B052FFF-C190-4BA7-8928-70064DEACCC6}" destId="{D73F3081-1E29-467B-B5E7-757B380FBE30}" srcOrd="5" destOrd="0" presId="urn:microsoft.com/office/officeart/2005/8/layout/cycle8"/>
    <dgm:cxn modelId="{2AA68E35-8249-4D59-A35C-C007D07CCF7A}" type="presParOf" srcId="{5B052FFF-C190-4BA7-8928-70064DEACCC6}" destId="{D0D3D704-EE56-4A79-91AC-68E2D3DE2884}" srcOrd="6" destOrd="0" presId="urn:microsoft.com/office/officeart/2005/8/layout/cycle8"/>
    <dgm:cxn modelId="{2F9C281D-9CA9-42A7-90F1-A0816DDCC164}" type="presParOf" srcId="{5B052FFF-C190-4BA7-8928-70064DEACCC6}" destId="{C52558E4-70FD-499B-BB4C-A2AB97D44E6B}" srcOrd="7" destOrd="0" presId="urn:microsoft.com/office/officeart/2005/8/layout/cycle8"/>
    <dgm:cxn modelId="{F58BA534-063C-44AB-98D5-FAE522725449}" type="presParOf" srcId="{5B052FFF-C190-4BA7-8928-70064DEACCC6}" destId="{0F166D00-6576-41C5-B937-48AE4D28F84C}" srcOrd="8" destOrd="0" presId="urn:microsoft.com/office/officeart/2005/8/layout/cycle8"/>
    <dgm:cxn modelId="{BFCBA8BB-5191-4AAA-B797-2425814E9387}" type="presParOf" srcId="{5B052FFF-C190-4BA7-8928-70064DEACCC6}" destId="{3936BDB8-7F7A-40BC-B71B-0C8D5507AFF6}" srcOrd="9" destOrd="0" presId="urn:microsoft.com/office/officeart/2005/8/layout/cycle8"/>
    <dgm:cxn modelId="{F919F8EF-6B99-4E54-8A53-3D021F114BAF}" type="presParOf" srcId="{5B052FFF-C190-4BA7-8928-70064DEACCC6}" destId="{5530F64E-C16E-4EC0-92B1-979C57F10BE8}" srcOrd="10" destOrd="0" presId="urn:microsoft.com/office/officeart/2005/8/layout/cycle8"/>
    <dgm:cxn modelId="{FACB5F52-281F-4686-B818-C29DC4CC77BF}" type="presParOf" srcId="{5B052FFF-C190-4BA7-8928-70064DEACCC6}" destId="{E62F59E9-929D-41B0-93E8-757D14E10CD1}" srcOrd="11" destOrd="0" presId="urn:microsoft.com/office/officeart/2005/8/layout/cycle8"/>
    <dgm:cxn modelId="{8145E381-39E6-4A40-8AEC-36719DE29464}" type="presParOf" srcId="{5B052FFF-C190-4BA7-8928-70064DEACCC6}" destId="{9E40B50C-E163-485A-8D96-A497FE0ED2A4}" srcOrd="12" destOrd="0" presId="urn:microsoft.com/office/officeart/2005/8/layout/cycle8"/>
    <dgm:cxn modelId="{C38ABBEF-E616-4D3F-A70D-393F094AC664}" type="presParOf" srcId="{5B052FFF-C190-4BA7-8928-70064DEACCC6}" destId="{4E62EB65-1047-49C7-A2CF-C8DDE3C3A380}" srcOrd="13" destOrd="0" presId="urn:microsoft.com/office/officeart/2005/8/layout/cycle8"/>
    <dgm:cxn modelId="{A8607783-CACB-4B08-AAC4-1557D21A52F9}" type="presParOf" srcId="{5B052FFF-C190-4BA7-8928-70064DEACCC6}" destId="{FD4F7146-4ED0-4F3E-A32D-51BC40997173}" srcOrd="14" destOrd="0" presId="urn:microsoft.com/office/officeart/2005/8/layout/cycle8"/>
    <dgm:cxn modelId="{BDBA3E8D-3300-429F-835B-25469D364399}" type="presParOf" srcId="{5B052FFF-C190-4BA7-8928-70064DEACCC6}" destId="{7B558E5B-46DB-4D83-AC71-F690F071BDF9}" srcOrd="15" destOrd="0" presId="urn:microsoft.com/office/officeart/2005/8/layout/cycle8"/>
    <dgm:cxn modelId="{7F5701E6-7CB7-4012-8586-37716523DC48}" type="presParOf" srcId="{5B052FFF-C190-4BA7-8928-70064DEACCC6}" destId="{273F4C85-FE03-424E-AF8D-BCDDE7A7B6A1}" srcOrd="16" destOrd="0" presId="urn:microsoft.com/office/officeart/2005/8/layout/cycle8"/>
    <dgm:cxn modelId="{0B123C91-D741-4A0C-AF3C-0B28EEB6E787}" type="presParOf" srcId="{5B052FFF-C190-4BA7-8928-70064DEACCC6}" destId="{EA0D97E2-FB3B-47D3-B026-EC2F888DD09E}" srcOrd="17" destOrd="0" presId="urn:microsoft.com/office/officeart/2005/8/layout/cycle8"/>
    <dgm:cxn modelId="{C80A6792-21B7-4EBC-9BE0-A6284253592C}" type="presParOf" srcId="{5B052FFF-C190-4BA7-8928-70064DEACCC6}" destId="{F7CC403F-C75D-4C3A-8619-11216D5D69FE}" srcOrd="18" destOrd="0" presId="urn:microsoft.com/office/officeart/2005/8/layout/cycle8"/>
    <dgm:cxn modelId="{E5A62F0D-989F-4AEF-88F2-68BBA643A546}" type="presParOf" srcId="{5B052FFF-C190-4BA7-8928-70064DEACCC6}" destId="{EFC6E827-FA8E-486F-95A9-946638E3CB61}" srcOrd="19" destOrd="0" presId="urn:microsoft.com/office/officeart/2005/8/layout/cycle8"/>
    <dgm:cxn modelId="{35947AEE-39E0-4659-A58D-8509B49601DD}" type="presParOf" srcId="{5B052FFF-C190-4BA7-8928-70064DEACCC6}" destId="{56C43D23-367E-4488-9A8A-5341E5EFC92C}" srcOrd="20" destOrd="0" presId="urn:microsoft.com/office/officeart/2005/8/layout/cycle8"/>
    <dgm:cxn modelId="{66E10958-EA99-40CA-8E1E-F995DED85983}" type="presParOf" srcId="{5B052FFF-C190-4BA7-8928-70064DEACCC6}" destId="{5A01DC8A-6F46-4BB9-AB23-1D8A43727746}" srcOrd="21" destOrd="0" presId="urn:microsoft.com/office/officeart/2005/8/layout/cycle8"/>
    <dgm:cxn modelId="{8287574C-0B8B-4353-9378-B64B659EECB3}" type="presParOf" srcId="{5B052FFF-C190-4BA7-8928-70064DEACCC6}" destId="{A1424DFD-E2D1-47BF-9412-965372C89E7C}" srcOrd="22" destOrd="0" presId="urn:microsoft.com/office/officeart/2005/8/layout/cycle8"/>
    <dgm:cxn modelId="{953FB842-1E80-48B1-892A-E7C770218306}" type="presParOf" srcId="{5B052FFF-C190-4BA7-8928-70064DEACCC6}" destId="{91AF3444-363E-44DE-B6A2-15273295E346}" srcOrd="23" destOrd="0" presId="urn:microsoft.com/office/officeart/2005/8/layout/cycle8"/>
    <dgm:cxn modelId="{BCF5116F-A27D-43E0-A32E-7470101DED56}" type="presParOf" srcId="{5B052FFF-C190-4BA7-8928-70064DEACCC6}" destId="{784150A5-ED3D-4252-AF59-0F58FD52019C}" srcOrd="2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F01FB40E-EF29-450D-BA5D-6B858A924494}" type="doc">
      <dgm:prSet loTypeId="urn:microsoft.com/office/officeart/2005/8/layout/hList7" loCatId="list" qsTypeId="urn:microsoft.com/office/officeart/2005/8/quickstyle/simple4" qsCatId="simple" csTypeId="urn:microsoft.com/office/officeart/2005/8/colors/accent1_3" csCatId="accent1" phldr="1"/>
      <dgm:spPr/>
      <dgm:t>
        <a:bodyPr/>
        <a:lstStyle/>
        <a:p>
          <a:endParaRPr lang="en-GB"/>
        </a:p>
      </dgm:t>
    </dgm:pt>
    <dgm:pt modelId="{0CBBE0E1-3D1D-418D-8D74-A2CDA50B5811}">
      <dgm:prSet phldrT="[Text]" custT="1"/>
      <dgm:spPr/>
      <dgm:t>
        <a:bodyPr/>
        <a:lstStyle/>
        <a:p>
          <a:pPr>
            <a:spcAft>
              <a:spcPts val="0"/>
            </a:spcAft>
          </a:pPr>
          <a:r>
            <a:rPr lang="en-GB" sz="1400" b="1" noProof="0">
              <a:latin typeface="+mn-lt"/>
              <a:cs typeface="Arial" panose="020B0604020202020204" pitchFamily="34" charset="0"/>
            </a:rPr>
            <a:t>Preventive</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Provision of High-Quality Guidance </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Accreditation and ongoing assessments</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Training and Guided Pathways</a:t>
          </a:r>
        </a:p>
        <a:p>
          <a:pPr>
            <a:spcAft>
              <a:spcPts val="0"/>
            </a:spcAft>
          </a:pPr>
          <a:endParaRPr lang="en-GB" sz="1100" noProof="0">
            <a:latin typeface="+mn-lt"/>
            <a:cs typeface="Arial" panose="020B0604020202020204" pitchFamily="34" charset="0"/>
          </a:endParaRPr>
        </a:p>
        <a:p>
          <a:pPr>
            <a:spcAft>
              <a:spcPts val="0"/>
            </a:spcAft>
          </a:pPr>
          <a:endParaRPr lang="en-GB" sz="1100" noProof="0">
            <a:latin typeface="+mn-lt"/>
            <a:cs typeface="Arial" panose="020B0604020202020204" pitchFamily="34" charset="0"/>
          </a:endParaRPr>
        </a:p>
        <a:p>
          <a:pPr>
            <a:spcAft>
              <a:spcPts val="0"/>
            </a:spcAft>
          </a:pPr>
          <a:endParaRPr lang="en-GB" sz="1100" noProof="0">
            <a:latin typeface="+mn-lt"/>
            <a:cs typeface="Arial" panose="020B0604020202020204" pitchFamily="34" charset="0"/>
          </a:endParaRPr>
        </a:p>
        <a:p>
          <a:pPr>
            <a:spcAft>
              <a:spcPts val="0"/>
            </a:spcAft>
          </a:pPr>
          <a:endParaRPr lang="en-GB" sz="1100" noProof="0">
            <a:latin typeface="+mn-lt"/>
            <a:cs typeface="Arial" panose="020B0604020202020204" pitchFamily="34" charset="0"/>
          </a:endParaRPr>
        </a:p>
        <a:p>
          <a:pPr>
            <a:spcAft>
              <a:spcPct val="35000"/>
            </a:spcAft>
          </a:pPr>
          <a:endParaRPr lang="en-GB" sz="1100" noProof="0">
            <a:latin typeface="+mn-lt"/>
            <a:cs typeface="Arial" panose="020B0604020202020204" pitchFamily="34" charset="0"/>
          </a:endParaRPr>
        </a:p>
      </dgm:t>
    </dgm:pt>
    <dgm:pt modelId="{5E0F791A-ABBA-49C4-9691-9E92F5C899B5}" type="parTrans" cxnId="{6EAE1929-35DB-40CB-B9ED-33F76421B87C}">
      <dgm:prSet/>
      <dgm:spPr/>
      <dgm:t>
        <a:bodyPr/>
        <a:lstStyle/>
        <a:p>
          <a:endParaRPr lang="en-GB">
            <a:latin typeface="Arial" panose="020B0604020202020204" pitchFamily="34" charset="0"/>
            <a:cs typeface="Arial" panose="020B0604020202020204" pitchFamily="34" charset="0"/>
          </a:endParaRPr>
        </a:p>
      </dgm:t>
    </dgm:pt>
    <dgm:pt modelId="{A4B01EEE-7EC5-4A20-8DBA-CEC831CF4C77}" type="sibTrans" cxnId="{6EAE1929-35DB-40CB-B9ED-33F76421B87C}">
      <dgm:prSet/>
      <dgm:spPr/>
      <dgm:t>
        <a:bodyPr/>
        <a:lstStyle/>
        <a:p>
          <a:endParaRPr lang="en-GB">
            <a:latin typeface="Arial" panose="020B0604020202020204" pitchFamily="34" charset="0"/>
            <a:cs typeface="Arial" panose="020B0604020202020204" pitchFamily="34" charset="0"/>
          </a:endParaRPr>
        </a:p>
      </dgm:t>
    </dgm:pt>
    <dgm:pt modelId="{885F5F10-7BEB-49EF-BB8E-CB9F47FA2D85}">
      <dgm:prSet phldrT="[Text]" custT="1"/>
      <dgm:spPr/>
      <dgm:t>
        <a:bodyPr/>
        <a:lstStyle/>
        <a:p>
          <a:pPr>
            <a:spcAft>
              <a:spcPts val="0"/>
            </a:spcAft>
          </a:pPr>
          <a:endParaRPr lang="en-GB" sz="1400" b="1" noProof="0">
            <a:latin typeface="+mn-lt"/>
            <a:cs typeface="Arial" panose="020B0604020202020204" pitchFamily="34" charset="0"/>
          </a:endParaRPr>
        </a:p>
        <a:p>
          <a:pPr>
            <a:spcAft>
              <a:spcPts val="0"/>
            </a:spcAft>
          </a:pPr>
          <a:r>
            <a:rPr lang="en-GB" sz="1400" b="1" noProof="0">
              <a:latin typeface="+mn-lt"/>
              <a:cs typeface="Arial" panose="020B0604020202020204" pitchFamily="34" charset="0"/>
            </a:rPr>
            <a:t>Monitoring</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Direct monitoring within the CCS</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Market participant reporting </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Surveys (potential consumer surveys </a:t>
          </a:r>
          <a:r>
            <a:rPr lang="en-GB" sz="1100" noProof="0">
              <a:latin typeface="+mn-lt"/>
              <a:hlinkClick xmlns:r="http://schemas.openxmlformats.org/officeDocument/2006/relationships" r:id="rId1" tooltip="https://recportal.co.uk/group/guest/-/voice-of-the-consumer">
                <a:extLst>
                  <a:ext uri="{A12FA001-AC4F-418D-AE19-62706E023703}">
                    <ahyp:hlinkClr xmlns:ahyp="http://schemas.microsoft.com/office/drawing/2018/hyperlinkcolor" val="tx"/>
                  </a:ext>
                </a:extLst>
              </a:hlinkClick>
            </a:rPr>
            <a:t>I0189</a:t>
          </a:r>
          <a:r>
            <a:rPr lang="en-GB" sz="1100" noProof="0">
              <a:latin typeface="+mn-lt"/>
            </a:rPr>
            <a:t> the voice of the consumer)</a:t>
          </a:r>
          <a:endParaRPr lang="en-GB" sz="1100" noProof="0">
            <a:latin typeface="+mn-lt"/>
            <a:cs typeface="Arial" panose="020B0604020202020204" pitchFamily="34" charset="0"/>
          </a:endParaRPr>
        </a:p>
        <a:p>
          <a:pPr>
            <a:spcAft>
              <a:spcPts val="0"/>
            </a:spcAft>
          </a:pPr>
          <a:endParaRPr lang="en-GB" sz="1100" noProof="0">
            <a:latin typeface="Arial" panose="020B0604020202020204" pitchFamily="34" charset="0"/>
            <a:cs typeface="Arial" panose="020B0604020202020204" pitchFamily="34" charset="0"/>
          </a:endParaRPr>
        </a:p>
        <a:p>
          <a:pPr>
            <a:spcAft>
              <a:spcPct val="35000"/>
            </a:spcAft>
          </a:pPr>
          <a:endParaRPr lang="en-GB" sz="1100" noProof="0">
            <a:latin typeface="Arial" panose="020B0604020202020204" pitchFamily="34" charset="0"/>
            <a:cs typeface="Arial" panose="020B0604020202020204" pitchFamily="34" charset="0"/>
          </a:endParaRPr>
        </a:p>
        <a:p>
          <a:pPr>
            <a:spcAft>
              <a:spcPct val="35000"/>
            </a:spcAft>
          </a:pPr>
          <a:endParaRPr lang="en-GB" sz="1100" noProof="0">
            <a:latin typeface="Arial" panose="020B0604020202020204" pitchFamily="34" charset="0"/>
            <a:cs typeface="Arial" panose="020B0604020202020204" pitchFamily="34" charset="0"/>
          </a:endParaRPr>
        </a:p>
        <a:p>
          <a:pPr>
            <a:spcAft>
              <a:spcPct val="35000"/>
            </a:spcAft>
          </a:pPr>
          <a:endParaRPr lang="en-GB" sz="1100" noProof="0">
            <a:latin typeface="Arial" panose="020B0604020202020204" pitchFamily="34" charset="0"/>
            <a:cs typeface="Arial" panose="020B0604020202020204" pitchFamily="34" charset="0"/>
          </a:endParaRPr>
        </a:p>
        <a:p>
          <a:pPr>
            <a:spcAft>
              <a:spcPct val="35000"/>
            </a:spcAft>
          </a:pPr>
          <a:r>
            <a:rPr lang="en-GB" sz="1100" noProof="0">
              <a:latin typeface="Arial" panose="020B0604020202020204" pitchFamily="34" charset="0"/>
              <a:cs typeface="Arial" panose="020B0604020202020204" pitchFamily="34" charset="0"/>
            </a:rPr>
            <a:t>  </a:t>
          </a:r>
        </a:p>
      </dgm:t>
    </dgm:pt>
    <dgm:pt modelId="{13CAB831-A08E-4295-84DB-1726D1A8D411}" type="parTrans" cxnId="{B9BD08C9-C531-4943-826B-EA1004B7BC92}">
      <dgm:prSet/>
      <dgm:spPr/>
      <dgm:t>
        <a:bodyPr/>
        <a:lstStyle/>
        <a:p>
          <a:endParaRPr lang="en-GB">
            <a:latin typeface="Arial" panose="020B0604020202020204" pitchFamily="34" charset="0"/>
            <a:cs typeface="Arial" panose="020B0604020202020204" pitchFamily="34" charset="0"/>
          </a:endParaRPr>
        </a:p>
      </dgm:t>
    </dgm:pt>
    <dgm:pt modelId="{AE47FDA1-4732-4500-B161-7C51C37F110B}" type="sibTrans" cxnId="{B9BD08C9-C531-4943-826B-EA1004B7BC92}">
      <dgm:prSet/>
      <dgm:spPr/>
      <dgm:t>
        <a:bodyPr/>
        <a:lstStyle/>
        <a:p>
          <a:endParaRPr lang="en-GB">
            <a:latin typeface="Arial" panose="020B0604020202020204" pitchFamily="34" charset="0"/>
            <a:cs typeface="Arial" panose="020B0604020202020204" pitchFamily="34" charset="0"/>
          </a:endParaRPr>
        </a:p>
      </dgm:t>
    </dgm:pt>
    <dgm:pt modelId="{BDB561DC-B70C-4E4A-B68D-55B224729EA3}">
      <dgm:prSet phldrT="[Text]" custT="1"/>
      <dgm:spPr/>
      <dgm:t>
        <a:bodyPr/>
        <a:lstStyle/>
        <a:p>
          <a:pPr>
            <a:spcAft>
              <a:spcPts val="0"/>
            </a:spcAft>
          </a:pPr>
          <a:r>
            <a:rPr lang="en-GB" sz="1400" b="1" noProof="0">
              <a:latin typeface="+mn-lt"/>
              <a:cs typeface="Arial" panose="020B0604020202020204" pitchFamily="34" charset="0"/>
            </a:rPr>
            <a:t>Assessment</a:t>
          </a:r>
          <a:endParaRPr lang="en-GB" sz="1400" noProof="0">
            <a:latin typeface="+mn-lt"/>
            <a:cs typeface="Arial" panose="020B0604020202020204" pitchFamily="34" charset="0"/>
          </a:endParaRPr>
        </a:p>
        <a:p>
          <a:pPr>
            <a:spcAft>
              <a:spcPts val="0"/>
            </a:spcAft>
          </a:pPr>
          <a:endParaRPr lang="en-GB" sz="1100" noProof="0">
            <a:latin typeface="+mn-lt"/>
            <a:cs typeface="Arial" panose="020B0604020202020204" pitchFamily="34" charset="0"/>
          </a:endParaRP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Information Request (IR)</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Self-Assessments – CEG Checklists</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Code Manager Assessment</a:t>
          </a:r>
        </a:p>
        <a:p>
          <a:pPr>
            <a:spcAft>
              <a:spcPts val="0"/>
            </a:spcAft>
          </a:pPr>
          <a:endParaRPr lang="en-GB" sz="1100" noProof="0">
            <a:latin typeface="Arial" panose="020B0604020202020204" pitchFamily="34" charset="0"/>
            <a:cs typeface="Arial" panose="020B0604020202020204" pitchFamily="34" charset="0"/>
          </a:endParaRPr>
        </a:p>
        <a:p>
          <a:pPr>
            <a:spcAft>
              <a:spcPts val="0"/>
            </a:spcAft>
          </a:pPr>
          <a:endParaRPr lang="en-GB" sz="1100" noProof="0">
            <a:latin typeface="Arial" panose="020B0604020202020204" pitchFamily="34" charset="0"/>
            <a:cs typeface="Arial" panose="020B0604020202020204" pitchFamily="34" charset="0"/>
          </a:endParaRPr>
        </a:p>
        <a:p>
          <a:pPr>
            <a:spcAft>
              <a:spcPts val="0"/>
            </a:spcAft>
          </a:pPr>
          <a:endParaRPr lang="en-GB" sz="1100" noProof="0">
            <a:latin typeface="Arial" panose="020B0604020202020204" pitchFamily="34" charset="0"/>
            <a:cs typeface="Arial" panose="020B0604020202020204" pitchFamily="34" charset="0"/>
          </a:endParaRPr>
        </a:p>
        <a:p>
          <a:pPr>
            <a:spcAft>
              <a:spcPts val="0"/>
            </a:spcAft>
          </a:pPr>
          <a:endParaRPr lang="en-GB" sz="1100" noProof="0">
            <a:latin typeface="Arial" panose="020B0604020202020204" pitchFamily="34" charset="0"/>
            <a:cs typeface="Arial" panose="020B0604020202020204" pitchFamily="34" charset="0"/>
          </a:endParaRPr>
        </a:p>
        <a:p>
          <a:pPr>
            <a:spcAft>
              <a:spcPts val="0"/>
            </a:spcAft>
          </a:pPr>
          <a:endParaRPr lang="en-GB" sz="1100" noProof="0">
            <a:latin typeface="Arial" panose="020B0604020202020204" pitchFamily="34" charset="0"/>
            <a:cs typeface="Arial" panose="020B0604020202020204" pitchFamily="34" charset="0"/>
          </a:endParaRPr>
        </a:p>
        <a:p>
          <a:pPr>
            <a:spcAft>
              <a:spcPct val="35000"/>
            </a:spcAft>
          </a:pPr>
          <a:endParaRPr lang="en-GB" sz="1400" noProof="0">
            <a:latin typeface="Arial" panose="020B0604020202020204" pitchFamily="34" charset="0"/>
            <a:cs typeface="Arial" panose="020B0604020202020204" pitchFamily="34" charset="0"/>
          </a:endParaRPr>
        </a:p>
        <a:p>
          <a:pPr>
            <a:spcAft>
              <a:spcPct val="35000"/>
            </a:spcAft>
          </a:pPr>
          <a:endParaRPr lang="en-GB" sz="1400" noProof="0">
            <a:latin typeface="Arial" panose="020B0604020202020204" pitchFamily="34" charset="0"/>
            <a:cs typeface="Arial" panose="020B0604020202020204" pitchFamily="34" charset="0"/>
          </a:endParaRPr>
        </a:p>
      </dgm:t>
    </dgm:pt>
    <dgm:pt modelId="{B95E9738-1025-4C6A-B9E7-BC2801E2A863}" type="parTrans" cxnId="{B7B1274C-C1C4-4467-9AFF-783B285D064C}">
      <dgm:prSet/>
      <dgm:spPr/>
      <dgm:t>
        <a:bodyPr/>
        <a:lstStyle/>
        <a:p>
          <a:endParaRPr lang="en-GB">
            <a:latin typeface="Arial" panose="020B0604020202020204" pitchFamily="34" charset="0"/>
            <a:cs typeface="Arial" panose="020B0604020202020204" pitchFamily="34" charset="0"/>
          </a:endParaRPr>
        </a:p>
      </dgm:t>
    </dgm:pt>
    <dgm:pt modelId="{450F2391-EB63-4E6E-BBF0-72E125BD85F7}" type="sibTrans" cxnId="{B7B1274C-C1C4-4467-9AFF-783B285D064C}">
      <dgm:prSet/>
      <dgm:spPr/>
      <dgm:t>
        <a:bodyPr/>
        <a:lstStyle/>
        <a:p>
          <a:endParaRPr lang="en-GB">
            <a:latin typeface="Arial" panose="020B0604020202020204" pitchFamily="34" charset="0"/>
            <a:cs typeface="Arial" panose="020B0604020202020204" pitchFamily="34" charset="0"/>
          </a:endParaRPr>
        </a:p>
      </dgm:t>
    </dgm:pt>
    <dgm:pt modelId="{2D99155A-4D5A-45AC-A8DE-C2E64284FC32}">
      <dgm:prSet phldrT="[Text]" custT="1"/>
      <dgm:spPr/>
      <dgm:t>
        <a:bodyPr/>
        <a:lstStyle/>
        <a:p>
          <a:pPr>
            <a:spcAft>
              <a:spcPts val="0"/>
            </a:spcAft>
          </a:pPr>
          <a:r>
            <a:rPr lang="en-GB" sz="1400" b="1" noProof="0">
              <a:latin typeface="+mn-lt"/>
              <a:cs typeface="Arial" panose="020B0604020202020204" pitchFamily="34" charset="0"/>
            </a:rPr>
            <a:t>Remediation</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Action</a:t>
          </a:r>
          <a:r>
            <a:rPr lang="en-GB" sz="1400" noProof="0">
              <a:latin typeface="+mn-lt"/>
              <a:cs typeface="Arial" panose="020B0604020202020204" pitchFamily="34" charset="0"/>
            </a:rPr>
            <a:t> </a:t>
          </a:r>
          <a:r>
            <a:rPr lang="en-GB" sz="1100" noProof="0">
              <a:latin typeface="+mn-lt"/>
              <a:cs typeface="Arial" panose="020B0604020202020204" pitchFamily="34" charset="0"/>
            </a:rPr>
            <a:t>plan</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Periodic Monitoring and Closure Reports </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Management Assertion</a:t>
          </a:r>
        </a:p>
        <a:p>
          <a:pPr>
            <a:spcAft>
              <a:spcPts val="0"/>
            </a:spcAft>
          </a:pPr>
          <a:endParaRPr lang="en-GB" sz="1100" noProof="0">
            <a:latin typeface="+mn-lt"/>
            <a:cs typeface="Arial" panose="020B0604020202020204" pitchFamily="34" charset="0"/>
          </a:endParaRPr>
        </a:p>
        <a:p>
          <a:pPr>
            <a:spcAft>
              <a:spcPts val="0"/>
            </a:spcAft>
          </a:pPr>
          <a:r>
            <a:rPr lang="en-GB" sz="1100" noProof="0">
              <a:latin typeface="+mn-lt"/>
              <a:cs typeface="Arial" panose="020B0604020202020204" pitchFamily="34" charset="0"/>
            </a:rPr>
            <a:t>Code Manager / Independent validation </a:t>
          </a:r>
        </a:p>
        <a:p>
          <a:pPr>
            <a:spcAft>
              <a:spcPct val="35000"/>
            </a:spcAft>
          </a:pPr>
          <a:endParaRPr lang="en-GB" sz="1400" noProof="0">
            <a:latin typeface="Arial" panose="020B0604020202020204" pitchFamily="34" charset="0"/>
            <a:cs typeface="Arial" panose="020B0604020202020204" pitchFamily="34" charset="0"/>
          </a:endParaRPr>
        </a:p>
        <a:p>
          <a:pPr>
            <a:spcAft>
              <a:spcPct val="35000"/>
            </a:spcAft>
          </a:pPr>
          <a:endParaRPr lang="en-GB" sz="1400" noProof="0">
            <a:latin typeface="Arial" panose="020B0604020202020204" pitchFamily="34" charset="0"/>
            <a:cs typeface="Arial" panose="020B0604020202020204" pitchFamily="34" charset="0"/>
          </a:endParaRPr>
        </a:p>
        <a:p>
          <a:pPr>
            <a:spcAft>
              <a:spcPct val="35000"/>
            </a:spcAft>
          </a:pPr>
          <a:r>
            <a:rPr lang="en-GB" sz="1400" noProof="0">
              <a:latin typeface="Arial" panose="020B0604020202020204" pitchFamily="34" charset="0"/>
              <a:cs typeface="Arial" panose="020B0604020202020204" pitchFamily="34" charset="0"/>
            </a:rPr>
            <a:t> </a:t>
          </a:r>
        </a:p>
      </dgm:t>
    </dgm:pt>
    <dgm:pt modelId="{96A6F1DE-2899-4EFF-BA7F-7724C5C25B6C}" type="parTrans" cxnId="{96DECCD1-6F05-4A8C-A8D7-51650CEDB4C8}">
      <dgm:prSet/>
      <dgm:spPr/>
      <dgm:t>
        <a:bodyPr/>
        <a:lstStyle/>
        <a:p>
          <a:endParaRPr lang="en-GB">
            <a:latin typeface="Arial" panose="020B0604020202020204" pitchFamily="34" charset="0"/>
            <a:cs typeface="Arial" panose="020B0604020202020204" pitchFamily="34" charset="0"/>
          </a:endParaRPr>
        </a:p>
      </dgm:t>
    </dgm:pt>
    <dgm:pt modelId="{2B5AE5FD-E561-4D1F-86B4-E1E9E816535A}" type="sibTrans" cxnId="{96DECCD1-6F05-4A8C-A8D7-51650CEDB4C8}">
      <dgm:prSet/>
      <dgm:spPr/>
      <dgm:t>
        <a:bodyPr/>
        <a:lstStyle/>
        <a:p>
          <a:endParaRPr lang="en-GB">
            <a:latin typeface="Arial" panose="020B0604020202020204" pitchFamily="34" charset="0"/>
            <a:cs typeface="Arial" panose="020B0604020202020204" pitchFamily="34" charset="0"/>
          </a:endParaRPr>
        </a:p>
      </dgm:t>
    </dgm:pt>
    <dgm:pt modelId="{3836D945-1B55-4440-8E97-68C99B6F9C3C}" type="pres">
      <dgm:prSet presAssocID="{F01FB40E-EF29-450D-BA5D-6B858A924494}" presName="Name0" presStyleCnt="0">
        <dgm:presLayoutVars>
          <dgm:dir/>
          <dgm:resizeHandles val="exact"/>
        </dgm:presLayoutVars>
      </dgm:prSet>
      <dgm:spPr/>
    </dgm:pt>
    <dgm:pt modelId="{11160B49-0528-4FC4-8695-58009F339E17}" type="pres">
      <dgm:prSet presAssocID="{F01FB40E-EF29-450D-BA5D-6B858A924494}" presName="fgShape" presStyleLbl="fgShp" presStyleIdx="0" presStyleCnt="1" custLinFactNeighborX="-158" custLinFactNeighborY="8722"/>
      <dgm:spPr>
        <a:solidFill>
          <a:schemeClr val="accent1">
            <a:lumMod val="50000"/>
          </a:schemeClr>
        </a:solidFill>
      </dgm:spPr>
    </dgm:pt>
    <dgm:pt modelId="{97EC7263-ECFA-4C62-90CC-74A0E058AA38}" type="pres">
      <dgm:prSet presAssocID="{F01FB40E-EF29-450D-BA5D-6B858A924494}" presName="linComp" presStyleCnt="0"/>
      <dgm:spPr/>
    </dgm:pt>
    <dgm:pt modelId="{1ECF0E92-E61B-4C88-BF28-30CF3FED141F}" type="pres">
      <dgm:prSet presAssocID="{0CBBE0E1-3D1D-418D-8D74-A2CDA50B5811}" presName="compNode" presStyleCnt="0"/>
      <dgm:spPr/>
    </dgm:pt>
    <dgm:pt modelId="{8EDC9BB7-C85A-475C-997A-BFB9072AC840}" type="pres">
      <dgm:prSet presAssocID="{0CBBE0E1-3D1D-418D-8D74-A2CDA50B5811}" presName="bkgdShape" presStyleLbl="node1" presStyleIdx="0" presStyleCnt="4" custLinFactNeighborX="-20319" custLinFactNeighborY="-79256"/>
      <dgm:spPr/>
    </dgm:pt>
    <dgm:pt modelId="{3896A98C-75D6-43A8-AEE0-A937977D1CFC}" type="pres">
      <dgm:prSet presAssocID="{0CBBE0E1-3D1D-418D-8D74-A2CDA50B5811}" presName="nodeTx" presStyleLbl="node1" presStyleIdx="0" presStyleCnt="4">
        <dgm:presLayoutVars>
          <dgm:bulletEnabled val="1"/>
        </dgm:presLayoutVars>
      </dgm:prSet>
      <dgm:spPr/>
    </dgm:pt>
    <dgm:pt modelId="{54F4516A-86E1-4814-88DA-1339B3DE91F6}" type="pres">
      <dgm:prSet presAssocID="{0CBBE0E1-3D1D-418D-8D74-A2CDA50B5811}" presName="invisiNode" presStyleLbl="node1" presStyleIdx="0" presStyleCnt="4"/>
      <dgm:spPr/>
    </dgm:pt>
    <dgm:pt modelId="{1AB0367A-6455-414A-8783-CF7E533C9C0C}" type="pres">
      <dgm:prSet presAssocID="{0CBBE0E1-3D1D-418D-8D74-A2CDA50B5811}" presName="imagNode" presStyleLbl="fgImgPlace1" presStyleIdx="0" presStyleCnt="4" custScaleX="46230" custScaleY="46230" custLinFactNeighborX="-36124" custLinFactNeighborY="-36106"/>
      <dgm:spPr>
        <a:blipFill rotWithShape="1">
          <a:blip xmlns:r="http://schemas.openxmlformats.org/officeDocument/2006/relationships" r:embed="rId2">
            <a:extLst>
              <a:ext uri="{96DAC541-7B7A-43D3-8B79-37D633B846F1}">
                <asvg:svgBlip xmlns:asvg="http://schemas.microsoft.com/office/drawing/2016/SVG/main" r:embed="rId3"/>
              </a:ext>
            </a:extLst>
          </a:blip>
          <a:srcRect/>
          <a:stretch>
            <a:fillRect t="-4000" b="-4000"/>
          </a:stretch>
        </a:blipFill>
        <a:effectLst>
          <a:innerShdw blurRad="63500" dist="50800" dir="18900000">
            <a:prstClr val="black">
              <a:alpha val="50000"/>
            </a:prstClr>
          </a:innerShdw>
        </a:effectLst>
      </dgm:spPr>
    </dgm:pt>
    <dgm:pt modelId="{AD6C7680-60A1-4AF7-A9B0-AF192386D520}" type="pres">
      <dgm:prSet presAssocID="{A4B01EEE-7EC5-4A20-8DBA-CEC831CF4C77}" presName="sibTrans" presStyleLbl="sibTrans2D1" presStyleIdx="0" presStyleCnt="0"/>
      <dgm:spPr/>
    </dgm:pt>
    <dgm:pt modelId="{14A545E4-9D49-4124-B45F-E8D94FF52FD3}" type="pres">
      <dgm:prSet presAssocID="{885F5F10-7BEB-49EF-BB8E-CB9F47FA2D85}" presName="compNode" presStyleCnt="0"/>
      <dgm:spPr/>
    </dgm:pt>
    <dgm:pt modelId="{8162EC0E-5CE9-4D58-97DB-7620B92F500A}" type="pres">
      <dgm:prSet presAssocID="{885F5F10-7BEB-49EF-BB8E-CB9F47FA2D85}" presName="bkgdShape" presStyleLbl="node1" presStyleIdx="1" presStyleCnt="4"/>
      <dgm:spPr/>
    </dgm:pt>
    <dgm:pt modelId="{31E02A1A-8A54-4938-BF84-FE7E77355327}" type="pres">
      <dgm:prSet presAssocID="{885F5F10-7BEB-49EF-BB8E-CB9F47FA2D85}" presName="nodeTx" presStyleLbl="node1" presStyleIdx="1" presStyleCnt="4">
        <dgm:presLayoutVars>
          <dgm:bulletEnabled val="1"/>
        </dgm:presLayoutVars>
      </dgm:prSet>
      <dgm:spPr/>
    </dgm:pt>
    <dgm:pt modelId="{EF6C1F90-8459-4353-AF2B-084C8A9BFC4B}" type="pres">
      <dgm:prSet presAssocID="{885F5F10-7BEB-49EF-BB8E-CB9F47FA2D85}" presName="invisiNode" presStyleLbl="node1" presStyleIdx="1" presStyleCnt="4"/>
      <dgm:spPr/>
    </dgm:pt>
    <dgm:pt modelId="{8009D2DD-CE1C-4BED-ACEC-BD43A87CE731}" type="pres">
      <dgm:prSet presAssocID="{885F5F10-7BEB-49EF-BB8E-CB9F47FA2D85}" presName="imagNode" presStyleLbl="fgImgPlace1" presStyleIdx="1" presStyleCnt="4" custScaleX="46230" custScaleY="46230" custLinFactNeighborX="-36855" custLinFactNeighborY="-37233"/>
      <dgm:spPr>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effectLst>
          <a:innerShdw blurRad="63500" dist="50800" dir="18900000">
            <a:prstClr val="black">
              <a:alpha val="50000"/>
            </a:prstClr>
          </a:innerShdw>
        </a:effectLst>
      </dgm:spPr>
    </dgm:pt>
    <dgm:pt modelId="{98C35087-6A29-41E4-96FC-09B2AF1A89F4}" type="pres">
      <dgm:prSet presAssocID="{AE47FDA1-4732-4500-B161-7C51C37F110B}" presName="sibTrans" presStyleLbl="sibTrans2D1" presStyleIdx="0" presStyleCnt="0"/>
      <dgm:spPr/>
    </dgm:pt>
    <dgm:pt modelId="{5A0D7FBE-8434-4039-9092-1BC316CA2022}" type="pres">
      <dgm:prSet presAssocID="{BDB561DC-B70C-4E4A-B68D-55B224729EA3}" presName="compNode" presStyleCnt="0"/>
      <dgm:spPr/>
    </dgm:pt>
    <dgm:pt modelId="{80BD01CA-D4AA-4FB5-B9B8-71A7C742FA7B}" type="pres">
      <dgm:prSet presAssocID="{BDB561DC-B70C-4E4A-B68D-55B224729EA3}" presName="bkgdShape" presStyleLbl="node1" presStyleIdx="2" presStyleCnt="4"/>
      <dgm:spPr/>
    </dgm:pt>
    <dgm:pt modelId="{BC58FAB8-2D30-4078-B550-1DF55DC94E51}" type="pres">
      <dgm:prSet presAssocID="{BDB561DC-B70C-4E4A-B68D-55B224729EA3}" presName="nodeTx" presStyleLbl="node1" presStyleIdx="2" presStyleCnt="4">
        <dgm:presLayoutVars>
          <dgm:bulletEnabled val="1"/>
        </dgm:presLayoutVars>
      </dgm:prSet>
      <dgm:spPr/>
    </dgm:pt>
    <dgm:pt modelId="{FE22E19B-9C19-478E-891D-54FD75416DC6}" type="pres">
      <dgm:prSet presAssocID="{BDB561DC-B70C-4E4A-B68D-55B224729EA3}" presName="invisiNode" presStyleLbl="node1" presStyleIdx="2" presStyleCnt="4"/>
      <dgm:spPr/>
    </dgm:pt>
    <dgm:pt modelId="{D5964B30-BDBB-49B6-84D5-7850DD12985B}" type="pres">
      <dgm:prSet presAssocID="{BDB561DC-B70C-4E4A-B68D-55B224729EA3}" presName="imagNode" presStyleLbl="fgImgPlace1" presStyleIdx="2" presStyleCnt="4" custScaleX="46230" custScaleY="46230" custLinFactNeighborX="-37467" custLinFactNeighborY="-37600"/>
      <dgm:spPr>
        <a:blipFill>
          <a:blip xmlns:r="http://schemas.openxmlformats.org/officeDocument/2006/relationships" r:embed="rId6">
            <a:extLst>
              <a:ext uri="{96DAC541-7B7A-43D3-8B79-37D633B846F1}">
                <asvg:svgBlip xmlns:asvg="http://schemas.microsoft.com/office/drawing/2016/SVG/main" r:embed="rId7"/>
              </a:ext>
            </a:extLst>
          </a:blip>
          <a:srcRect/>
          <a:stretch>
            <a:fillRect/>
          </a:stretch>
        </a:blipFill>
        <a:effectLst>
          <a:innerShdw blurRad="63500" dist="50800" dir="18900000">
            <a:prstClr val="black">
              <a:alpha val="50000"/>
            </a:prstClr>
          </a:innerShdw>
        </a:effectLst>
      </dgm:spPr>
    </dgm:pt>
    <dgm:pt modelId="{989E649B-DAC2-40D7-B525-FAE299514BAC}" type="pres">
      <dgm:prSet presAssocID="{450F2391-EB63-4E6E-BBF0-72E125BD85F7}" presName="sibTrans" presStyleLbl="sibTrans2D1" presStyleIdx="0" presStyleCnt="0"/>
      <dgm:spPr/>
    </dgm:pt>
    <dgm:pt modelId="{586BFE0E-70B6-4801-BA43-CBA1655932AD}" type="pres">
      <dgm:prSet presAssocID="{2D99155A-4D5A-45AC-A8DE-C2E64284FC32}" presName="compNode" presStyleCnt="0"/>
      <dgm:spPr/>
    </dgm:pt>
    <dgm:pt modelId="{4D0B62F4-77BB-42B7-B548-58AA8DEB9AB3}" type="pres">
      <dgm:prSet presAssocID="{2D99155A-4D5A-45AC-A8DE-C2E64284FC32}" presName="bkgdShape" presStyleLbl="node1" presStyleIdx="3" presStyleCnt="4" custLinFactNeighborX="2560" custLinFactNeighborY="3277"/>
      <dgm:spPr/>
    </dgm:pt>
    <dgm:pt modelId="{8680ABC2-713E-42C5-B695-310A4B538C8A}" type="pres">
      <dgm:prSet presAssocID="{2D99155A-4D5A-45AC-A8DE-C2E64284FC32}" presName="nodeTx" presStyleLbl="node1" presStyleIdx="3" presStyleCnt="4">
        <dgm:presLayoutVars>
          <dgm:bulletEnabled val="1"/>
        </dgm:presLayoutVars>
      </dgm:prSet>
      <dgm:spPr/>
    </dgm:pt>
    <dgm:pt modelId="{EAAA7E62-7D90-43CD-A226-A443E9A33F43}" type="pres">
      <dgm:prSet presAssocID="{2D99155A-4D5A-45AC-A8DE-C2E64284FC32}" presName="invisiNode" presStyleLbl="node1" presStyleIdx="3" presStyleCnt="4"/>
      <dgm:spPr/>
    </dgm:pt>
    <dgm:pt modelId="{5755145B-0A31-4821-9C44-844A489DB9EC}" type="pres">
      <dgm:prSet presAssocID="{2D99155A-4D5A-45AC-A8DE-C2E64284FC32}" presName="imagNode" presStyleLbl="fgImgPlace1" presStyleIdx="3" presStyleCnt="4" custScaleX="46230" custScaleY="46230" custLinFactNeighborX="-37612" custLinFactNeighborY="-38082"/>
      <dgm:spPr>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a:effectLst>
          <a:innerShdw blurRad="63500" dist="50800" dir="18900000">
            <a:prstClr val="black">
              <a:alpha val="50000"/>
            </a:prstClr>
          </a:innerShdw>
        </a:effectLst>
      </dgm:spPr>
    </dgm:pt>
  </dgm:ptLst>
  <dgm:cxnLst>
    <dgm:cxn modelId="{6EAE1929-35DB-40CB-B9ED-33F76421B87C}" srcId="{F01FB40E-EF29-450D-BA5D-6B858A924494}" destId="{0CBBE0E1-3D1D-418D-8D74-A2CDA50B5811}" srcOrd="0" destOrd="0" parTransId="{5E0F791A-ABBA-49C4-9691-9E92F5C899B5}" sibTransId="{A4B01EEE-7EC5-4A20-8DBA-CEC831CF4C77}"/>
    <dgm:cxn modelId="{67FB9A30-4324-4367-8AE2-1FE3C31F4CAF}" type="presOf" srcId="{450F2391-EB63-4E6E-BBF0-72E125BD85F7}" destId="{989E649B-DAC2-40D7-B525-FAE299514BAC}" srcOrd="0" destOrd="0" presId="urn:microsoft.com/office/officeart/2005/8/layout/hList7"/>
    <dgm:cxn modelId="{1C0A3D60-424A-4863-B30C-68EC80EABD01}" type="presOf" srcId="{0CBBE0E1-3D1D-418D-8D74-A2CDA50B5811}" destId="{3896A98C-75D6-43A8-AEE0-A937977D1CFC}" srcOrd="1" destOrd="0" presId="urn:microsoft.com/office/officeart/2005/8/layout/hList7"/>
    <dgm:cxn modelId="{B7B1274C-C1C4-4467-9AFF-783B285D064C}" srcId="{F01FB40E-EF29-450D-BA5D-6B858A924494}" destId="{BDB561DC-B70C-4E4A-B68D-55B224729EA3}" srcOrd="2" destOrd="0" parTransId="{B95E9738-1025-4C6A-B9E7-BC2801E2A863}" sibTransId="{450F2391-EB63-4E6E-BBF0-72E125BD85F7}"/>
    <dgm:cxn modelId="{A5BBE34F-D123-47A6-986E-7A5CF99BFFF7}" type="presOf" srcId="{A4B01EEE-7EC5-4A20-8DBA-CEC831CF4C77}" destId="{AD6C7680-60A1-4AF7-A9B0-AF192386D520}" srcOrd="0" destOrd="0" presId="urn:microsoft.com/office/officeart/2005/8/layout/hList7"/>
    <dgm:cxn modelId="{DBF23F53-F385-4A95-A81D-051A3D1E89D8}" type="presOf" srcId="{885F5F10-7BEB-49EF-BB8E-CB9F47FA2D85}" destId="{8162EC0E-5CE9-4D58-97DB-7620B92F500A}" srcOrd="0" destOrd="0" presId="urn:microsoft.com/office/officeart/2005/8/layout/hList7"/>
    <dgm:cxn modelId="{2CA3EE8D-9E5C-4CC4-A31F-6D5EAC98D97B}" type="presOf" srcId="{BDB561DC-B70C-4E4A-B68D-55B224729EA3}" destId="{80BD01CA-D4AA-4FB5-B9B8-71A7C742FA7B}" srcOrd="0" destOrd="0" presId="urn:microsoft.com/office/officeart/2005/8/layout/hList7"/>
    <dgm:cxn modelId="{EA22849F-8D08-4F1B-AB96-3337A16DD864}" type="presOf" srcId="{BDB561DC-B70C-4E4A-B68D-55B224729EA3}" destId="{BC58FAB8-2D30-4078-B550-1DF55DC94E51}" srcOrd="1" destOrd="0" presId="urn:microsoft.com/office/officeart/2005/8/layout/hList7"/>
    <dgm:cxn modelId="{DF1977B1-52AC-4757-AFA7-7C055897D961}" type="presOf" srcId="{AE47FDA1-4732-4500-B161-7C51C37F110B}" destId="{98C35087-6A29-41E4-96FC-09B2AF1A89F4}" srcOrd="0" destOrd="0" presId="urn:microsoft.com/office/officeart/2005/8/layout/hList7"/>
    <dgm:cxn modelId="{86DDC9C2-6A87-47C3-B5A5-DD011E8CE938}" type="presOf" srcId="{2D99155A-4D5A-45AC-A8DE-C2E64284FC32}" destId="{8680ABC2-713E-42C5-B695-310A4B538C8A}" srcOrd="1" destOrd="0" presId="urn:microsoft.com/office/officeart/2005/8/layout/hList7"/>
    <dgm:cxn modelId="{330CF9C3-4860-4D8F-AD24-17C47FA06B04}" type="presOf" srcId="{885F5F10-7BEB-49EF-BB8E-CB9F47FA2D85}" destId="{31E02A1A-8A54-4938-BF84-FE7E77355327}" srcOrd="1" destOrd="0" presId="urn:microsoft.com/office/officeart/2005/8/layout/hList7"/>
    <dgm:cxn modelId="{686A50C7-2E93-47EF-8B3A-D804C938257E}" type="presOf" srcId="{0CBBE0E1-3D1D-418D-8D74-A2CDA50B5811}" destId="{8EDC9BB7-C85A-475C-997A-BFB9072AC840}" srcOrd="0" destOrd="0" presId="urn:microsoft.com/office/officeart/2005/8/layout/hList7"/>
    <dgm:cxn modelId="{B9BD08C9-C531-4943-826B-EA1004B7BC92}" srcId="{F01FB40E-EF29-450D-BA5D-6B858A924494}" destId="{885F5F10-7BEB-49EF-BB8E-CB9F47FA2D85}" srcOrd="1" destOrd="0" parTransId="{13CAB831-A08E-4295-84DB-1726D1A8D411}" sibTransId="{AE47FDA1-4732-4500-B161-7C51C37F110B}"/>
    <dgm:cxn modelId="{96DECCD1-6F05-4A8C-A8D7-51650CEDB4C8}" srcId="{F01FB40E-EF29-450D-BA5D-6B858A924494}" destId="{2D99155A-4D5A-45AC-A8DE-C2E64284FC32}" srcOrd="3" destOrd="0" parTransId="{96A6F1DE-2899-4EFF-BA7F-7724C5C25B6C}" sibTransId="{2B5AE5FD-E561-4D1F-86B4-E1E9E816535A}"/>
    <dgm:cxn modelId="{B49EC5EC-5A17-405A-B505-4394A7896A7E}" type="presOf" srcId="{F01FB40E-EF29-450D-BA5D-6B858A924494}" destId="{3836D945-1B55-4440-8E97-68C99B6F9C3C}" srcOrd="0" destOrd="0" presId="urn:microsoft.com/office/officeart/2005/8/layout/hList7"/>
    <dgm:cxn modelId="{FD3F32F5-BD64-417F-AF3B-CF162A797E24}" type="presOf" srcId="{2D99155A-4D5A-45AC-A8DE-C2E64284FC32}" destId="{4D0B62F4-77BB-42B7-B548-58AA8DEB9AB3}" srcOrd="0" destOrd="0" presId="urn:microsoft.com/office/officeart/2005/8/layout/hList7"/>
    <dgm:cxn modelId="{3C3A57DE-CC3D-4A14-B8C7-B31008F47375}" type="presParOf" srcId="{3836D945-1B55-4440-8E97-68C99B6F9C3C}" destId="{11160B49-0528-4FC4-8695-58009F339E17}" srcOrd="0" destOrd="0" presId="urn:microsoft.com/office/officeart/2005/8/layout/hList7"/>
    <dgm:cxn modelId="{C9D115AC-1205-4D19-B3AF-99D1EC71155E}" type="presParOf" srcId="{3836D945-1B55-4440-8E97-68C99B6F9C3C}" destId="{97EC7263-ECFA-4C62-90CC-74A0E058AA38}" srcOrd="1" destOrd="0" presId="urn:microsoft.com/office/officeart/2005/8/layout/hList7"/>
    <dgm:cxn modelId="{40D532DE-E69C-485B-A1AD-A3BCDFC1674B}" type="presParOf" srcId="{97EC7263-ECFA-4C62-90CC-74A0E058AA38}" destId="{1ECF0E92-E61B-4C88-BF28-30CF3FED141F}" srcOrd="0" destOrd="0" presId="urn:microsoft.com/office/officeart/2005/8/layout/hList7"/>
    <dgm:cxn modelId="{F83A4B89-FFED-46B6-97BD-B5F8EA53FD3F}" type="presParOf" srcId="{1ECF0E92-E61B-4C88-BF28-30CF3FED141F}" destId="{8EDC9BB7-C85A-475C-997A-BFB9072AC840}" srcOrd="0" destOrd="0" presId="urn:microsoft.com/office/officeart/2005/8/layout/hList7"/>
    <dgm:cxn modelId="{3B703D54-A72E-4D6B-98FE-DB4DD3F198A1}" type="presParOf" srcId="{1ECF0E92-E61B-4C88-BF28-30CF3FED141F}" destId="{3896A98C-75D6-43A8-AEE0-A937977D1CFC}" srcOrd="1" destOrd="0" presId="urn:microsoft.com/office/officeart/2005/8/layout/hList7"/>
    <dgm:cxn modelId="{A0C89077-94FF-4482-8DAC-D8E32C7EAE41}" type="presParOf" srcId="{1ECF0E92-E61B-4C88-BF28-30CF3FED141F}" destId="{54F4516A-86E1-4814-88DA-1339B3DE91F6}" srcOrd="2" destOrd="0" presId="urn:microsoft.com/office/officeart/2005/8/layout/hList7"/>
    <dgm:cxn modelId="{77F0CA56-70B1-4470-BB5E-1C4EBC2360D5}" type="presParOf" srcId="{1ECF0E92-E61B-4C88-BF28-30CF3FED141F}" destId="{1AB0367A-6455-414A-8783-CF7E533C9C0C}" srcOrd="3" destOrd="0" presId="urn:microsoft.com/office/officeart/2005/8/layout/hList7"/>
    <dgm:cxn modelId="{8299970C-C6C4-4D41-9851-481D2672FC2D}" type="presParOf" srcId="{97EC7263-ECFA-4C62-90CC-74A0E058AA38}" destId="{AD6C7680-60A1-4AF7-A9B0-AF192386D520}" srcOrd="1" destOrd="0" presId="urn:microsoft.com/office/officeart/2005/8/layout/hList7"/>
    <dgm:cxn modelId="{C2985E0E-BB74-4F47-9B99-1546AB0FDEA9}" type="presParOf" srcId="{97EC7263-ECFA-4C62-90CC-74A0E058AA38}" destId="{14A545E4-9D49-4124-B45F-E8D94FF52FD3}" srcOrd="2" destOrd="0" presId="urn:microsoft.com/office/officeart/2005/8/layout/hList7"/>
    <dgm:cxn modelId="{ECDC5CE5-3A8A-4D2F-A990-44255974DACE}" type="presParOf" srcId="{14A545E4-9D49-4124-B45F-E8D94FF52FD3}" destId="{8162EC0E-5CE9-4D58-97DB-7620B92F500A}" srcOrd="0" destOrd="0" presId="urn:microsoft.com/office/officeart/2005/8/layout/hList7"/>
    <dgm:cxn modelId="{FB39D920-AE54-4912-852B-8E7BCF5505AB}" type="presParOf" srcId="{14A545E4-9D49-4124-B45F-E8D94FF52FD3}" destId="{31E02A1A-8A54-4938-BF84-FE7E77355327}" srcOrd="1" destOrd="0" presId="urn:microsoft.com/office/officeart/2005/8/layout/hList7"/>
    <dgm:cxn modelId="{8086C921-D38C-4192-8ABC-ACEA4AE046E3}" type="presParOf" srcId="{14A545E4-9D49-4124-B45F-E8D94FF52FD3}" destId="{EF6C1F90-8459-4353-AF2B-084C8A9BFC4B}" srcOrd="2" destOrd="0" presId="urn:microsoft.com/office/officeart/2005/8/layout/hList7"/>
    <dgm:cxn modelId="{65A27A60-BDB8-4C50-BADC-E05C5318204B}" type="presParOf" srcId="{14A545E4-9D49-4124-B45F-E8D94FF52FD3}" destId="{8009D2DD-CE1C-4BED-ACEC-BD43A87CE731}" srcOrd="3" destOrd="0" presId="urn:microsoft.com/office/officeart/2005/8/layout/hList7"/>
    <dgm:cxn modelId="{8B394777-13DF-4E03-998D-776A6B4F6E26}" type="presParOf" srcId="{97EC7263-ECFA-4C62-90CC-74A0E058AA38}" destId="{98C35087-6A29-41E4-96FC-09B2AF1A89F4}" srcOrd="3" destOrd="0" presId="urn:microsoft.com/office/officeart/2005/8/layout/hList7"/>
    <dgm:cxn modelId="{E732BEF0-7880-4730-A2F6-58EA67921038}" type="presParOf" srcId="{97EC7263-ECFA-4C62-90CC-74A0E058AA38}" destId="{5A0D7FBE-8434-4039-9092-1BC316CA2022}" srcOrd="4" destOrd="0" presId="urn:microsoft.com/office/officeart/2005/8/layout/hList7"/>
    <dgm:cxn modelId="{D69F31C0-F990-46E5-AAF7-59A655314C90}" type="presParOf" srcId="{5A0D7FBE-8434-4039-9092-1BC316CA2022}" destId="{80BD01CA-D4AA-4FB5-B9B8-71A7C742FA7B}" srcOrd="0" destOrd="0" presId="urn:microsoft.com/office/officeart/2005/8/layout/hList7"/>
    <dgm:cxn modelId="{F31E1C78-0C48-41F7-9623-A90F2D8CA667}" type="presParOf" srcId="{5A0D7FBE-8434-4039-9092-1BC316CA2022}" destId="{BC58FAB8-2D30-4078-B550-1DF55DC94E51}" srcOrd="1" destOrd="0" presId="urn:microsoft.com/office/officeart/2005/8/layout/hList7"/>
    <dgm:cxn modelId="{9D5BB2C2-54D7-4B50-A9D8-A37C142E987A}" type="presParOf" srcId="{5A0D7FBE-8434-4039-9092-1BC316CA2022}" destId="{FE22E19B-9C19-478E-891D-54FD75416DC6}" srcOrd="2" destOrd="0" presId="urn:microsoft.com/office/officeart/2005/8/layout/hList7"/>
    <dgm:cxn modelId="{1CF7029F-6952-46F9-A1FD-29724FA8F1A1}" type="presParOf" srcId="{5A0D7FBE-8434-4039-9092-1BC316CA2022}" destId="{D5964B30-BDBB-49B6-84D5-7850DD12985B}" srcOrd="3" destOrd="0" presId="urn:microsoft.com/office/officeart/2005/8/layout/hList7"/>
    <dgm:cxn modelId="{3F115391-5F9B-443E-B424-3D2DA59C2626}" type="presParOf" srcId="{97EC7263-ECFA-4C62-90CC-74A0E058AA38}" destId="{989E649B-DAC2-40D7-B525-FAE299514BAC}" srcOrd="5" destOrd="0" presId="urn:microsoft.com/office/officeart/2005/8/layout/hList7"/>
    <dgm:cxn modelId="{E34C66D9-91FC-4E66-BC9B-377D8BAA0DCF}" type="presParOf" srcId="{97EC7263-ECFA-4C62-90CC-74A0E058AA38}" destId="{586BFE0E-70B6-4801-BA43-CBA1655932AD}" srcOrd="6" destOrd="0" presId="urn:microsoft.com/office/officeart/2005/8/layout/hList7"/>
    <dgm:cxn modelId="{1A6EE80C-4E91-45FC-A49F-A7CACE347F54}" type="presParOf" srcId="{586BFE0E-70B6-4801-BA43-CBA1655932AD}" destId="{4D0B62F4-77BB-42B7-B548-58AA8DEB9AB3}" srcOrd="0" destOrd="0" presId="urn:microsoft.com/office/officeart/2005/8/layout/hList7"/>
    <dgm:cxn modelId="{06247145-B8F7-4FF9-8473-26AF34DA1458}" type="presParOf" srcId="{586BFE0E-70B6-4801-BA43-CBA1655932AD}" destId="{8680ABC2-713E-42C5-B695-310A4B538C8A}" srcOrd="1" destOrd="0" presId="urn:microsoft.com/office/officeart/2005/8/layout/hList7"/>
    <dgm:cxn modelId="{CC8EDDA9-8C9D-42A0-B45B-1A985F5EC644}" type="presParOf" srcId="{586BFE0E-70B6-4801-BA43-CBA1655932AD}" destId="{EAAA7E62-7D90-43CD-A226-A443E9A33F43}" srcOrd="2" destOrd="0" presId="urn:microsoft.com/office/officeart/2005/8/layout/hList7"/>
    <dgm:cxn modelId="{A1521434-CFC5-4481-85C8-52598B8A8376}" type="presParOf" srcId="{586BFE0E-70B6-4801-BA43-CBA1655932AD}" destId="{5755145B-0A31-4821-9C44-844A489DB9EC}"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4F14D8-2B77-4244-A6F5-FB17A7E1B45B}" type="doc">
      <dgm:prSet loTypeId="urn:microsoft.com/office/officeart/2005/8/layout/hList7" loCatId="list" qsTypeId="urn:microsoft.com/office/officeart/2005/8/quickstyle/simple4" qsCatId="simple" csTypeId="urn:microsoft.com/office/officeart/2005/8/colors/accent3_2" csCatId="accent3" phldr="1"/>
      <dgm:spPr/>
      <dgm:t>
        <a:bodyPr/>
        <a:lstStyle/>
        <a:p>
          <a:endParaRPr lang="en-GB"/>
        </a:p>
      </dgm:t>
    </dgm:pt>
    <dgm:pt modelId="{7B801B96-4526-45DF-8F12-BCE58E060C8A}">
      <dgm:prSet phldrT="[Text]" custT="1"/>
      <dgm:spPr>
        <a:solidFill>
          <a:srgbClr val="FF206E"/>
        </a:solidFill>
      </dgm:spPr>
      <dgm:t>
        <a:bodyPr/>
        <a:lstStyle/>
        <a:p>
          <a:pPr>
            <a:spcAft>
              <a:spcPts val="0"/>
            </a:spcAft>
          </a:pPr>
          <a:endParaRPr lang="en-GB" sz="1400" b="1" noProof="0" dirty="0">
            <a:latin typeface="Arial" panose="020B0604020202020204" pitchFamily="34" charset="0"/>
            <a:cs typeface="Arial" panose="020B0604020202020204" pitchFamily="34" charset="0"/>
          </a:endParaRPr>
        </a:p>
        <a:p>
          <a:pPr>
            <a:spcAft>
              <a:spcPts val="0"/>
            </a:spcAft>
          </a:pPr>
          <a:endParaRPr lang="en-GB" sz="1400" b="1" noProof="0" dirty="0">
            <a:latin typeface="Arial" panose="020B0604020202020204" pitchFamily="34" charset="0"/>
            <a:cs typeface="Arial" panose="020B0604020202020204" pitchFamily="34" charset="0"/>
          </a:endParaRPr>
        </a:p>
        <a:p>
          <a:pPr>
            <a:spcAft>
              <a:spcPts val="0"/>
            </a:spcAft>
          </a:pPr>
          <a:r>
            <a:rPr lang="en-GB" sz="1400" b="1" noProof="0" dirty="0">
              <a:latin typeface="+mn-lt"/>
              <a:cs typeface="Arial" panose="020B0604020202020204" pitchFamily="34" charset="0"/>
            </a:rPr>
            <a:t>Escalation</a:t>
          </a:r>
        </a:p>
        <a:p>
          <a:pPr>
            <a:spcAft>
              <a:spcPts val="0"/>
            </a:spcAft>
          </a:pPr>
          <a:endParaRPr lang="en-GB" sz="1100" noProof="0" dirty="0">
            <a:latin typeface="+mn-lt"/>
            <a:cs typeface="Arial" panose="020B0604020202020204" pitchFamily="34" charset="0"/>
          </a:endParaRPr>
        </a:p>
        <a:p>
          <a:pPr>
            <a:spcAft>
              <a:spcPts val="0"/>
            </a:spcAft>
          </a:pPr>
          <a:r>
            <a:rPr lang="en-GB" sz="1100" noProof="0" dirty="0">
              <a:latin typeface="+mn-lt"/>
              <a:cs typeface="Arial" panose="020B0604020202020204" pitchFamily="34" charset="0"/>
            </a:rPr>
            <a:t>Application of Specific Conditions</a:t>
          </a:r>
        </a:p>
        <a:p>
          <a:pPr>
            <a:spcAft>
              <a:spcPts val="0"/>
            </a:spcAft>
          </a:pPr>
          <a:endParaRPr lang="en-GB" sz="1100" noProof="0" dirty="0">
            <a:latin typeface="+mn-lt"/>
            <a:cs typeface="Arial" panose="020B0604020202020204" pitchFamily="34" charset="0"/>
          </a:endParaRPr>
        </a:p>
        <a:p>
          <a:pPr>
            <a:spcAft>
              <a:spcPts val="0"/>
            </a:spcAft>
          </a:pPr>
          <a:r>
            <a:rPr lang="en-GB" sz="1100" noProof="0" dirty="0">
              <a:latin typeface="+mn-lt"/>
              <a:cs typeface="Arial" panose="020B0604020202020204" pitchFamily="34" charset="0"/>
            </a:rPr>
            <a:t>Referral to PAB - Ofgem </a:t>
          </a:r>
        </a:p>
        <a:p>
          <a:pPr>
            <a:spcAft>
              <a:spcPts val="0"/>
            </a:spcAft>
          </a:pPr>
          <a:endParaRPr lang="en-GB" sz="1100" noProof="0" dirty="0">
            <a:latin typeface="+mn-lt"/>
            <a:cs typeface="Arial" panose="020B0604020202020204" pitchFamily="34" charset="0"/>
          </a:endParaRPr>
        </a:p>
        <a:p>
          <a:pPr>
            <a:spcAft>
              <a:spcPts val="0"/>
            </a:spcAft>
          </a:pPr>
          <a:r>
            <a:rPr lang="en-GB" sz="1100" noProof="0" dirty="0">
              <a:latin typeface="+mn-lt"/>
              <a:cs typeface="Arial" panose="020B0604020202020204" pitchFamily="34" charset="0"/>
            </a:rPr>
            <a:t>Event of default and termination of access</a:t>
          </a:r>
        </a:p>
        <a:p>
          <a:pPr>
            <a:spcAft>
              <a:spcPts val="0"/>
            </a:spcAft>
          </a:pPr>
          <a:endParaRPr lang="en-GB" sz="1100" noProof="0" dirty="0">
            <a:latin typeface="Arial" panose="020B0604020202020204" pitchFamily="34" charset="0"/>
            <a:cs typeface="Arial" panose="020B0604020202020204" pitchFamily="34" charset="0"/>
          </a:endParaRPr>
        </a:p>
        <a:p>
          <a:pPr>
            <a:spcAft>
              <a:spcPts val="0"/>
            </a:spcAft>
          </a:pPr>
          <a:endParaRPr lang="en-GB" sz="1100" noProof="0" dirty="0">
            <a:latin typeface="Arial" panose="020B0604020202020204" pitchFamily="34" charset="0"/>
            <a:cs typeface="Arial" panose="020B0604020202020204" pitchFamily="34" charset="0"/>
          </a:endParaRPr>
        </a:p>
        <a:p>
          <a:pPr>
            <a:spcAft>
              <a:spcPts val="0"/>
            </a:spcAft>
          </a:pPr>
          <a:endParaRPr lang="en-GB" sz="1100" noProof="0" dirty="0">
            <a:latin typeface="Arial" panose="020B0604020202020204" pitchFamily="34" charset="0"/>
            <a:cs typeface="Arial" panose="020B0604020202020204" pitchFamily="34" charset="0"/>
          </a:endParaRPr>
        </a:p>
        <a:p>
          <a:pPr>
            <a:spcAft>
              <a:spcPts val="0"/>
            </a:spcAft>
          </a:pPr>
          <a:endParaRPr lang="en-GB" sz="1100" noProof="0" dirty="0">
            <a:latin typeface="Roboto Slab"/>
          </a:endParaRPr>
        </a:p>
        <a:p>
          <a:pPr>
            <a:spcAft>
              <a:spcPts val="0"/>
            </a:spcAft>
          </a:pPr>
          <a:endParaRPr lang="en-GB" sz="1100" noProof="0" dirty="0">
            <a:latin typeface="Roboto Slab"/>
          </a:endParaRPr>
        </a:p>
        <a:p>
          <a:pPr>
            <a:spcAft>
              <a:spcPts val="0"/>
            </a:spcAft>
          </a:pPr>
          <a:endParaRPr lang="en-GB" sz="1100" noProof="0" dirty="0">
            <a:latin typeface="Roboto Slab"/>
          </a:endParaRPr>
        </a:p>
        <a:p>
          <a:pPr>
            <a:spcAft>
              <a:spcPts val="0"/>
            </a:spcAft>
          </a:pPr>
          <a:endParaRPr lang="en-GB" sz="1100" noProof="0" dirty="0">
            <a:latin typeface="Roboto Slab"/>
          </a:endParaRPr>
        </a:p>
        <a:p>
          <a:pPr>
            <a:spcAft>
              <a:spcPts val="0"/>
            </a:spcAft>
          </a:pPr>
          <a:endParaRPr lang="en-GB" sz="1100" noProof="0" dirty="0">
            <a:latin typeface="Roboto Slab"/>
          </a:endParaRPr>
        </a:p>
      </dgm:t>
    </dgm:pt>
    <dgm:pt modelId="{E8D68EF3-8C66-40AA-9814-17BAB0A1A942}" type="parTrans" cxnId="{8C0F6B3A-7A2B-43D9-86B8-77CF836CBA3A}">
      <dgm:prSet/>
      <dgm:spPr/>
      <dgm:t>
        <a:bodyPr/>
        <a:lstStyle/>
        <a:p>
          <a:endParaRPr lang="en-GB"/>
        </a:p>
      </dgm:t>
    </dgm:pt>
    <dgm:pt modelId="{6A428632-5AB3-4DA0-8ACA-3CEDF6E817C8}" type="sibTrans" cxnId="{8C0F6B3A-7A2B-43D9-86B8-77CF836CBA3A}">
      <dgm:prSet/>
      <dgm:spPr/>
      <dgm:t>
        <a:bodyPr/>
        <a:lstStyle/>
        <a:p>
          <a:endParaRPr lang="en-GB"/>
        </a:p>
      </dgm:t>
    </dgm:pt>
    <dgm:pt modelId="{EE83890F-51B4-4596-A2E6-67EF393D7DE2}" type="pres">
      <dgm:prSet presAssocID="{A44F14D8-2B77-4244-A6F5-FB17A7E1B45B}" presName="Name0" presStyleCnt="0">
        <dgm:presLayoutVars>
          <dgm:dir/>
          <dgm:resizeHandles val="exact"/>
        </dgm:presLayoutVars>
      </dgm:prSet>
      <dgm:spPr/>
    </dgm:pt>
    <dgm:pt modelId="{A9E01E9B-A628-4D49-970F-24E9FA7C3141}" type="pres">
      <dgm:prSet presAssocID="{A44F14D8-2B77-4244-A6F5-FB17A7E1B45B}" presName="fgShape" presStyleLbl="fgShp" presStyleIdx="0" presStyleCnt="1" custLinFactNeighborX="1202" custLinFactNeighborY="9087"/>
      <dgm:spPr>
        <a:solidFill>
          <a:srgbClr val="FFBDC8"/>
        </a:solidFill>
      </dgm:spPr>
    </dgm:pt>
    <dgm:pt modelId="{D93D5392-55E8-4096-A40C-0405F19923F0}" type="pres">
      <dgm:prSet presAssocID="{A44F14D8-2B77-4244-A6F5-FB17A7E1B45B}" presName="linComp" presStyleCnt="0"/>
      <dgm:spPr/>
    </dgm:pt>
    <dgm:pt modelId="{59C485C9-30A2-4B9B-99E9-CA8A28B0A45A}" type="pres">
      <dgm:prSet presAssocID="{7B801B96-4526-45DF-8F12-BCE58E060C8A}" presName="compNode" presStyleCnt="0"/>
      <dgm:spPr/>
    </dgm:pt>
    <dgm:pt modelId="{67820094-FEBC-4C7D-B781-44BC22C37226}" type="pres">
      <dgm:prSet presAssocID="{7B801B96-4526-45DF-8F12-BCE58E060C8A}" presName="bkgdShape" presStyleLbl="node1" presStyleIdx="0" presStyleCnt="1" custLinFactNeighborX="2732" custLinFactNeighborY="0"/>
      <dgm:spPr/>
    </dgm:pt>
    <dgm:pt modelId="{DFD9EC23-8A31-4557-97DE-7648B368B638}" type="pres">
      <dgm:prSet presAssocID="{7B801B96-4526-45DF-8F12-BCE58E060C8A}" presName="nodeTx" presStyleLbl="node1" presStyleIdx="0" presStyleCnt="1">
        <dgm:presLayoutVars>
          <dgm:bulletEnabled val="1"/>
        </dgm:presLayoutVars>
      </dgm:prSet>
      <dgm:spPr/>
    </dgm:pt>
    <dgm:pt modelId="{C2E20E55-E5FF-4A4A-B2D2-B0885655A3F7}" type="pres">
      <dgm:prSet presAssocID="{7B801B96-4526-45DF-8F12-BCE58E060C8A}" presName="invisiNode" presStyleLbl="node1" presStyleIdx="0" presStyleCnt="1"/>
      <dgm:spPr/>
    </dgm:pt>
    <dgm:pt modelId="{5E487907-FD56-47D7-958E-11EF41CC581B}" type="pres">
      <dgm:prSet presAssocID="{7B801B96-4526-45DF-8F12-BCE58E060C8A}" presName="imagNode" presStyleLbl="fgImgPlace1" presStyleIdx="0" presStyleCnt="1" custScaleX="46230" custScaleY="46230" custLinFactNeighborX="-30806" custLinFactNeighborY="-31786"/>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pt>
  </dgm:ptLst>
  <dgm:cxnLst>
    <dgm:cxn modelId="{AF371E00-842F-4411-AC48-F08D5FA5E161}" type="presOf" srcId="{7B801B96-4526-45DF-8F12-BCE58E060C8A}" destId="{67820094-FEBC-4C7D-B781-44BC22C37226}" srcOrd="0" destOrd="0" presId="urn:microsoft.com/office/officeart/2005/8/layout/hList7"/>
    <dgm:cxn modelId="{E4E42833-1AB3-4729-A895-0D4D22C48ABB}" type="presOf" srcId="{7B801B96-4526-45DF-8F12-BCE58E060C8A}" destId="{DFD9EC23-8A31-4557-97DE-7648B368B638}" srcOrd="1" destOrd="0" presId="urn:microsoft.com/office/officeart/2005/8/layout/hList7"/>
    <dgm:cxn modelId="{3995D237-4937-4A7A-BF82-EBD3F35C025F}" type="presOf" srcId="{A44F14D8-2B77-4244-A6F5-FB17A7E1B45B}" destId="{EE83890F-51B4-4596-A2E6-67EF393D7DE2}" srcOrd="0" destOrd="0" presId="urn:microsoft.com/office/officeart/2005/8/layout/hList7"/>
    <dgm:cxn modelId="{8C0F6B3A-7A2B-43D9-86B8-77CF836CBA3A}" srcId="{A44F14D8-2B77-4244-A6F5-FB17A7E1B45B}" destId="{7B801B96-4526-45DF-8F12-BCE58E060C8A}" srcOrd="0" destOrd="0" parTransId="{E8D68EF3-8C66-40AA-9814-17BAB0A1A942}" sibTransId="{6A428632-5AB3-4DA0-8ACA-3CEDF6E817C8}"/>
    <dgm:cxn modelId="{4F9AB5A4-4FF3-47F5-8D46-FC941C7522CF}" type="presParOf" srcId="{EE83890F-51B4-4596-A2E6-67EF393D7DE2}" destId="{A9E01E9B-A628-4D49-970F-24E9FA7C3141}" srcOrd="0" destOrd="0" presId="urn:microsoft.com/office/officeart/2005/8/layout/hList7"/>
    <dgm:cxn modelId="{D99A4901-AEA2-4E89-8FB0-452D201CF990}" type="presParOf" srcId="{EE83890F-51B4-4596-A2E6-67EF393D7DE2}" destId="{D93D5392-55E8-4096-A40C-0405F19923F0}" srcOrd="1" destOrd="0" presId="urn:microsoft.com/office/officeart/2005/8/layout/hList7"/>
    <dgm:cxn modelId="{E8B2F6F6-10ED-4B38-BBDC-5F958FD64EB4}" type="presParOf" srcId="{D93D5392-55E8-4096-A40C-0405F19923F0}" destId="{59C485C9-30A2-4B9B-99E9-CA8A28B0A45A}" srcOrd="0" destOrd="0" presId="urn:microsoft.com/office/officeart/2005/8/layout/hList7"/>
    <dgm:cxn modelId="{80371F8B-3DA6-47B5-814D-3444723E0BF6}" type="presParOf" srcId="{59C485C9-30A2-4B9B-99E9-CA8A28B0A45A}" destId="{67820094-FEBC-4C7D-B781-44BC22C37226}" srcOrd="0" destOrd="0" presId="urn:microsoft.com/office/officeart/2005/8/layout/hList7"/>
    <dgm:cxn modelId="{4ECF92B9-A6CF-4FC2-A693-5AA813AFD373}" type="presParOf" srcId="{59C485C9-30A2-4B9B-99E9-CA8A28B0A45A}" destId="{DFD9EC23-8A31-4557-97DE-7648B368B638}" srcOrd="1" destOrd="0" presId="urn:microsoft.com/office/officeart/2005/8/layout/hList7"/>
    <dgm:cxn modelId="{6FEFBD0E-8CCC-4FE0-93FD-C6EC6C631FEA}" type="presParOf" srcId="{59C485C9-30A2-4B9B-99E9-CA8A28B0A45A}" destId="{C2E20E55-E5FF-4A4A-B2D2-B0885655A3F7}" srcOrd="2" destOrd="0" presId="urn:microsoft.com/office/officeart/2005/8/layout/hList7"/>
    <dgm:cxn modelId="{EFE5B4F6-6210-462B-B07C-AE223E9B83D8}" type="presParOf" srcId="{59C485C9-30A2-4B9B-99E9-CA8A28B0A45A}" destId="{5E487907-FD56-47D7-958E-11EF41CC581B}" srcOrd="3" destOrd="0" presId="urn:microsoft.com/office/officeart/2005/8/layout/hList7"/>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EE7FA-2963-4F01-BFC3-858C7245C438}">
      <dsp:nvSpPr>
        <dsp:cNvPr id="0" name=""/>
        <dsp:cNvSpPr/>
      </dsp:nvSpPr>
      <dsp:spPr>
        <a:xfrm>
          <a:off x="136763" y="1238152"/>
          <a:ext cx="1982861" cy="6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Drafting Finalisation</a:t>
          </a:r>
        </a:p>
      </dsp:txBody>
      <dsp:txXfrm>
        <a:off x="136763" y="1238152"/>
        <a:ext cx="1982861" cy="653442"/>
      </dsp:txXfrm>
    </dsp:sp>
    <dsp:sp modelId="{C46385D7-389B-4EDB-A35C-3779A88A70AE}">
      <dsp:nvSpPr>
        <dsp:cNvPr id="0" name=""/>
        <dsp:cNvSpPr/>
      </dsp:nvSpPr>
      <dsp:spPr>
        <a:xfrm>
          <a:off x="136763" y="2616038"/>
          <a:ext cx="1982861" cy="1224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844550">
            <a:lnSpc>
              <a:spcPct val="90000"/>
            </a:lnSpc>
            <a:spcBef>
              <a:spcPct val="0"/>
            </a:spcBef>
            <a:spcAft>
              <a:spcPct val="15000"/>
            </a:spcAft>
            <a:buChar char="•"/>
          </a:pPr>
          <a:r>
            <a:rPr lang="en-GB" sz="1900" kern="1200"/>
            <a:t>Review</a:t>
          </a:r>
        </a:p>
        <a:p>
          <a:pPr marL="171450" lvl="1" indent="-171450" algn="l" defTabSz="844550">
            <a:lnSpc>
              <a:spcPct val="90000"/>
            </a:lnSpc>
            <a:spcBef>
              <a:spcPct val="0"/>
            </a:spcBef>
            <a:spcAft>
              <a:spcPct val="15000"/>
            </a:spcAft>
            <a:buChar char="•"/>
          </a:pPr>
          <a:r>
            <a:rPr lang="en-GB" sz="1900" kern="1200"/>
            <a:t>Sign off</a:t>
          </a:r>
        </a:p>
      </dsp:txBody>
      <dsp:txXfrm>
        <a:off x="136763" y="2616038"/>
        <a:ext cx="1982861" cy="1224233"/>
      </dsp:txXfrm>
    </dsp:sp>
    <dsp:sp modelId="{B0521447-5784-4DE6-A1C5-446C06768AEC}">
      <dsp:nvSpPr>
        <dsp:cNvPr id="0" name=""/>
        <dsp:cNvSpPr/>
      </dsp:nvSpPr>
      <dsp:spPr>
        <a:xfrm>
          <a:off x="134510" y="1039415"/>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580F81-2276-4CC6-A77C-C173AE3C1AD5}">
      <dsp:nvSpPr>
        <dsp:cNvPr id="0" name=""/>
        <dsp:cNvSpPr/>
      </dsp:nvSpPr>
      <dsp:spPr>
        <a:xfrm>
          <a:off x="244919" y="818597"/>
          <a:ext cx="157727" cy="157727"/>
        </a:xfrm>
        <a:prstGeom prst="ellipse">
          <a:avLst/>
        </a:prstGeom>
        <a:solidFill>
          <a:srgbClr val="F1BB6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7A774-F8D0-4683-86BE-4103A6FDA945}">
      <dsp:nvSpPr>
        <dsp:cNvPr id="0" name=""/>
        <dsp:cNvSpPr/>
      </dsp:nvSpPr>
      <dsp:spPr>
        <a:xfrm>
          <a:off x="509902" y="862760"/>
          <a:ext cx="247857" cy="247857"/>
        </a:xfrm>
        <a:prstGeom prst="ellipse">
          <a:avLst/>
        </a:prstGeom>
        <a:solidFill>
          <a:srgbClr val="FF206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378559-4A5A-41D6-96A7-8707C350B8BD}">
      <dsp:nvSpPr>
        <dsp:cNvPr id="0" name=""/>
        <dsp:cNvSpPr/>
      </dsp:nvSpPr>
      <dsp:spPr>
        <a:xfrm>
          <a:off x="730720" y="619860"/>
          <a:ext cx="157727" cy="157727"/>
        </a:xfrm>
        <a:prstGeom prst="ellipse">
          <a:avLst/>
        </a:prstGeom>
        <a:solidFill>
          <a:srgbClr val="1EF39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095215-5166-4F78-9CD9-B385835B5457}">
      <dsp:nvSpPr>
        <dsp:cNvPr id="0" name=""/>
        <dsp:cNvSpPr/>
      </dsp:nvSpPr>
      <dsp:spPr>
        <a:xfrm>
          <a:off x="1017784" y="531532"/>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5102E-8C94-4FA6-8663-6CD8F94A7765}">
      <dsp:nvSpPr>
        <dsp:cNvPr id="0" name=""/>
        <dsp:cNvSpPr/>
      </dsp:nvSpPr>
      <dsp:spPr>
        <a:xfrm>
          <a:off x="1371094" y="686105"/>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973008-13AE-4FAC-8599-75DE4CC321A3}">
      <dsp:nvSpPr>
        <dsp:cNvPr id="0" name=""/>
        <dsp:cNvSpPr/>
      </dsp:nvSpPr>
      <dsp:spPr>
        <a:xfrm>
          <a:off x="1591913" y="796515"/>
          <a:ext cx="247857" cy="247857"/>
        </a:xfrm>
        <a:prstGeom prst="ellipse">
          <a:avLst/>
        </a:prstGeom>
        <a:solidFill>
          <a:srgbClr val="F1BB6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91A31F-8E15-4C99-9C96-5F0502B5EEA0}">
      <dsp:nvSpPr>
        <dsp:cNvPr id="0" name=""/>
        <dsp:cNvSpPr/>
      </dsp:nvSpPr>
      <dsp:spPr>
        <a:xfrm>
          <a:off x="1901059" y="1039415"/>
          <a:ext cx="157727" cy="157727"/>
        </a:xfrm>
        <a:prstGeom prst="ellipse">
          <a:avLst/>
        </a:prstGeom>
        <a:solidFill>
          <a:srgbClr val="FF206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122977-0C16-4C5A-8DF1-CD225241AC24}">
      <dsp:nvSpPr>
        <dsp:cNvPr id="0" name=""/>
        <dsp:cNvSpPr/>
      </dsp:nvSpPr>
      <dsp:spPr>
        <a:xfrm>
          <a:off x="2033550" y="1282316"/>
          <a:ext cx="157727" cy="157727"/>
        </a:xfrm>
        <a:prstGeom prst="ellipse">
          <a:avLst/>
        </a:prstGeom>
        <a:solidFill>
          <a:srgbClr val="1EF39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67951F-94C3-40F2-B9BE-1932C6888AC0}">
      <dsp:nvSpPr>
        <dsp:cNvPr id="0" name=""/>
        <dsp:cNvSpPr/>
      </dsp:nvSpPr>
      <dsp:spPr>
        <a:xfrm>
          <a:off x="885293" y="818597"/>
          <a:ext cx="405585" cy="405585"/>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452ADA-DE13-42F6-928D-3706EC61A775}">
      <dsp:nvSpPr>
        <dsp:cNvPr id="0" name=""/>
        <dsp:cNvSpPr/>
      </dsp:nvSpPr>
      <dsp:spPr>
        <a:xfrm>
          <a:off x="24101" y="1657707"/>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3FCB34-2893-4392-82CE-1525F5FEC3AC}">
      <dsp:nvSpPr>
        <dsp:cNvPr id="0" name=""/>
        <dsp:cNvSpPr/>
      </dsp:nvSpPr>
      <dsp:spPr>
        <a:xfrm>
          <a:off x="156592" y="1856444"/>
          <a:ext cx="247857" cy="247857"/>
        </a:xfrm>
        <a:prstGeom prst="ellipse">
          <a:avLst/>
        </a:prstGeom>
        <a:solidFill>
          <a:srgbClr val="F1BB6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256955-2682-418A-8BFA-F0F668649F29}">
      <dsp:nvSpPr>
        <dsp:cNvPr id="0" name=""/>
        <dsp:cNvSpPr/>
      </dsp:nvSpPr>
      <dsp:spPr>
        <a:xfrm>
          <a:off x="487820" y="2033099"/>
          <a:ext cx="360520" cy="360520"/>
        </a:xfrm>
        <a:prstGeom prst="ellipse">
          <a:avLst/>
        </a:prstGeom>
        <a:solidFill>
          <a:srgbClr val="FF206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AAD7AB-E8D3-4DE0-B334-4C6BE0B1BCC3}">
      <dsp:nvSpPr>
        <dsp:cNvPr id="0" name=""/>
        <dsp:cNvSpPr/>
      </dsp:nvSpPr>
      <dsp:spPr>
        <a:xfrm>
          <a:off x="951539" y="2320163"/>
          <a:ext cx="157727" cy="157727"/>
        </a:xfrm>
        <a:prstGeom prst="ellipse">
          <a:avLst/>
        </a:prstGeom>
        <a:solidFill>
          <a:srgbClr val="1EF39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9D0EC1-6314-45FA-BD98-41EC6690AA21}">
      <dsp:nvSpPr>
        <dsp:cNvPr id="0" name=""/>
        <dsp:cNvSpPr/>
      </dsp:nvSpPr>
      <dsp:spPr>
        <a:xfrm>
          <a:off x="1039866" y="2033099"/>
          <a:ext cx="247857" cy="24785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E9251E-5B70-4539-93D6-0234118AF0AF}">
      <dsp:nvSpPr>
        <dsp:cNvPr id="0" name=""/>
        <dsp:cNvSpPr/>
      </dsp:nvSpPr>
      <dsp:spPr>
        <a:xfrm>
          <a:off x="1260685" y="2342245"/>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D9DBDF-FDEA-4586-A4BF-1C4730FFA7A4}">
      <dsp:nvSpPr>
        <dsp:cNvPr id="0" name=""/>
        <dsp:cNvSpPr/>
      </dsp:nvSpPr>
      <dsp:spPr>
        <a:xfrm>
          <a:off x="1459422" y="1988935"/>
          <a:ext cx="360520" cy="360520"/>
        </a:xfrm>
        <a:prstGeom prst="ellipse">
          <a:avLst/>
        </a:prstGeom>
        <a:solidFill>
          <a:srgbClr val="F1BB6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7255AD-C0DA-44BC-A97C-16A4D6895904}">
      <dsp:nvSpPr>
        <dsp:cNvPr id="0" name=""/>
        <dsp:cNvSpPr/>
      </dsp:nvSpPr>
      <dsp:spPr>
        <a:xfrm>
          <a:off x="1945223" y="1900608"/>
          <a:ext cx="247857" cy="247857"/>
        </a:xfrm>
        <a:prstGeom prst="ellipse">
          <a:avLst/>
        </a:prstGeom>
        <a:solidFill>
          <a:srgbClr val="FF206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B94863-3A91-4937-B716-B6A711CBDB4E}">
      <dsp:nvSpPr>
        <dsp:cNvPr id="0" name=""/>
        <dsp:cNvSpPr/>
      </dsp:nvSpPr>
      <dsp:spPr>
        <a:xfrm>
          <a:off x="2193080" y="862393"/>
          <a:ext cx="727922" cy="1389683"/>
        </a:xfrm>
        <a:prstGeom prst="chevron">
          <a:avLst>
            <a:gd name="adj" fmla="val 62310"/>
          </a:avLst>
        </a:prstGeom>
        <a:solidFill>
          <a:srgbClr val="021E5E"/>
        </a:solidFill>
        <a:ln>
          <a:noFill/>
        </a:ln>
        <a:effectLst/>
      </dsp:spPr>
      <dsp:style>
        <a:lnRef idx="0">
          <a:scrgbClr r="0" g="0" b="0"/>
        </a:lnRef>
        <a:fillRef idx="1">
          <a:scrgbClr r="0" g="0" b="0"/>
        </a:fillRef>
        <a:effectRef idx="0">
          <a:scrgbClr r="0" g="0" b="0"/>
        </a:effectRef>
        <a:fontRef idx="minor">
          <a:schemeClr val="lt1"/>
        </a:fontRef>
      </dsp:style>
    </dsp:sp>
    <dsp:sp modelId="{7D6769B1-EEF0-4F3D-8DAC-11FEB67745E0}">
      <dsp:nvSpPr>
        <dsp:cNvPr id="0" name=""/>
        <dsp:cNvSpPr/>
      </dsp:nvSpPr>
      <dsp:spPr>
        <a:xfrm>
          <a:off x="2921003" y="863068"/>
          <a:ext cx="1985243" cy="1389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b="1" kern="1200" dirty="0"/>
            <a:t>Published </a:t>
          </a:r>
        </a:p>
        <a:p>
          <a:pPr marL="0" lvl="0" indent="0" algn="ctr" defTabSz="933450">
            <a:lnSpc>
              <a:spcPct val="90000"/>
            </a:lnSpc>
            <a:spcBef>
              <a:spcPct val="0"/>
            </a:spcBef>
            <a:spcAft>
              <a:spcPct val="35000"/>
            </a:spcAft>
            <a:buNone/>
          </a:pPr>
          <a:r>
            <a:rPr lang="en-GB" sz="2100" b="1" kern="1200" dirty="0"/>
            <a:t>11</a:t>
          </a:r>
          <a:r>
            <a:rPr lang="en-GB" sz="2100" b="1" kern="1200" baseline="30000" dirty="0"/>
            <a:t>th</a:t>
          </a:r>
          <a:r>
            <a:rPr lang="en-GB" sz="2100" b="1" kern="1200" dirty="0"/>
            <a:t> Feb</a:t>
          </a:r>
        </a:p>
      </dsp:txBody>
      <dsp:txXfrm>
        <a:off x="2921003" y="863068"/>
        <a:ext cx="1985243" cy="1389670"/>
      </dsp:txXfrm>
    </dsp:sp>
    <dsp:sp modelId="{E0B5C121-E993-415C-8447-6014B69B58B4}">
      <dsp:nvSpPr>
        <dsp:cNvPr id="0" name=""/>
        <dsp:cNvSpPr/>
      </dsp:nvSpPr>
      <dsp:spPr>
        <a:xfrm>
          <a:off x="2921003" y="2616038"/>
          <a:ext cx="1985243" cy="1224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844550">
            <a:lnSpc>
              <a:spcPct val="90000"/>
            </a:lnSpc>
            <a:spcBef>
              <a:spcPct val="0"/>
            </a:spcBef>
            <a:spcAft>
              <a:spcPct val="15000"/>
            </a:spcAft>
            <a:buChar char="•"/>
          </a:pPr>
          <a:r>
            <a:rPr lang="en-GB" sz="1900" kern="1200"/>
            <a:t>Multi-channel publishing</a:t>
          </a:r>
        </a:p>
        <a:p>
          <a:pPr marL="171450" lvl="1" indent="-171450" algn="l" defTabSz="844550">
            <a:lnSpc>
              <a:spcPct val="90000"/>
            </a:lnSpc>
            <a:spcBef>
              <a:spcPct val="0"/>
            </a:spcBef>
            <a:spcAft>
              <a:spcPct val="15000"/>
            </a:spcAft>
            <a:buChar char="•"/>
          </a:pPr>
          <a:r>
            <a:rPr lang="en-GB" sz="1900" kern="1200"/>
            <a:t>Open for 6 weeks</a:t>
          </a:r>
        </a:p>
      </dsp:txBody>
      <dsp:txXfrm>
        <a:off x="2921003" y="2616038"/>
        <a:ext cx="1985243" cy="1224233"/>
      </dsp:txXfrm>
    </dsp:sp>
    <dsp:sp modelId="{5A06B5BF-6B33-417F-AEDD-BDF970877478}">
      <dsp:nvSpPr>
        <dsp:cNvPr id="0" name=""/>
        <dsp:cNvSpPr/>
      </dsp:nvSpPr>
      <dsp:spPr>
        <a:xfrm>
          <a:off x="4906246" y="862393"/>
          <a:ext cx="727922" cy="1389683"/>
        </a:xfrm>
        <a:prstGeom prst="chevron">
          <a:avLst>
            <a:gd name="adj" fmla="val 62310"/>
          </a:avLst>
        </a:prstGeom>
        <a:solidFill>
          <a:srgbClr val="F1BB67"/>
        </a:solidFill>
        <a:ln>
          <a:noFill/>
        </a:ln>
        <a:effectLst/>
      </dsp:spPr>
      <dsp:style>
        <a:lnRef idx="0">
          <a:scrgbClr r="0" g="0" b="0"/>
        </a:lnRef>
        <a:fillRef idx="1">
          <a:scrgbClr r="0" g="0" b="0"/>
        </a:fillRef>
        <a:effectRef idx="0">
          <a:scrgbClr r="0" g="0" b="0"/>
        </a:effectRef>
        <a:fontRef idx="minor">
          <a:schemeClr val="lt1"/>
        </a:fontRef>
      </dsp:style>
    </dsp:sp>
    <dsp:sp modelId="{A099A8AD-DC34-49ED-B28B-451E3B32444F}">
      <dsp:nvSpPr>
        <dsp:cNvPr id="0" name=""/>
        <dsp:cNvSpPr/>
      </dsp:nvSpPr>
      <dsp:spPr>
        <a:xfrm>
          <a:off x="5634169" y="863068"/>
          <a:ext cx="1985243" cy="1389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b="1" kern="1200" dirty="0"/>
            <a:t>Close </a:t>
          </a:r>
        </a:p>
        <a:p>
          <a:pPr marL="0" lvl="0" indent="0" algn="ctr" defTabSz="933450">
            <a:lnSpc>
              <a:spcPct val="90000"/>
            </a:lnSpc>
            <a:spcBef>
              <a:spcPct val="0"/>
            </a:spcBef>
            <a:spcAft>
              <a:spcPct val="35000"/>
            </a:spcAft>
            <a:buNone/>
          </a:pPr>
          <a:r>
            <a:rPr lang="en-GB" sz="2100" b="1" kern="1200" dirty="0"/>
            <a:t>25</a:t>
          </a:r>
          <a:r>
            <a:rPr lang="en-GB" sz="2100" b="1" kern="1200" baseline="30000" dirty="0"/>
            <a:t>th</a:t>
          </a:r>
          <a:r>
            <a:rPr lang="en-GB" sz="2100" b="1" kern="1200" dirty="0"/>
            <a:t> March</a:t>
          </a:r>
        </a:p>
      </dsp:txBody>
      <dsp:txXfrm>
        <a:off x="5634169" y="863068"/>
        <a:ext cx="1985243" cy="1389670"/>
      </dsp:txXfrm>
    </dsp:sp>
    <dsp:sp modelId="{986105B6-678A-402A-8471-1D531F0EA20B}">
      <dsp:nvSpPr>
        <dsp:cNvPr id="0" name=""/>
        <dsp:cNvSpPr/>
      </dsp:nvSpPr>
      <dsp:spPr>
        <a:xfrm>
          <a:off x="5634169" y="2616038"/>
          <a:ext cx="1985243" cy="1224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844550">
            <a:lnSpc>
              <a:spcPct val="90000"/>
            </a:lnSpc>
            <a:spcBef>
              <a:spcPct val="0"/>
            </a:spcBef>
            <a:spcAft>
              <a:spcPct val="15000"/>
            </a:spcAft>
            <a:buChar char="•"/>
          </a:pPr>
          <a:r>
            <a:rPr lang="en-GB" sz="1900" kern="1200"/>
            <a:t>Response Review</a:t>
          </a:r>
        </a:p>
        <a:p>
          <a:pPr marL="171450" lvl="1" indent="-171450" algn="l" defTabSz="844550">
            <a:lnSpc>
              <a:spcPct val="90000"/>
            </a:lnSpc>
            <a:spcBef>
              <a:spcPct val="0"/>
            </a:spcBef>
            <a:spcAft>
              <a:spcPct val="15000"/>
            </a:spcAft>
            <a:buChar char="•"/>
          </a:pPr>
          <a:r>
            <a:rPr lang="en-GB" sz="1900" kern="1200"/>
            <a:t>Industry updates</a:t>
          </a:r>
        </a:p>
      </dsp:txBody>
      <dsp:txXfrm>
        <a:off x="5634169" y="2616038"/>
        <a:ext cx="1985243" cy="1224233"/>
      </dsp:txXfrm>
    </dsp:sp>
    <dsp:sp modelId="{A1BA6A55-FE42-4FB1-8243-A57433FD0A17}">
      <dsp:nvSpPr>
        <dsp:cNvPr id="0" name=""/>
        <dsp:cNvSpPr/>
      </dsp:nvSpPr>
      <dsp:spPr>
        <a:xfrm>
          <a:off x="7619412" y="862393"/>
          <a:ext cx="727922" cy="1389683"/>
        </a:xfrm>
        <a:prstGeom prst="chevron">
          <a:avLst>
            <a:gd name="adj" fmla="val 62310"/>
          </a:avLst>
        </a:prstGeom>
        <a:solidFill>
          <a:srgbClr val="FF206E"/>
        </a:solidFill>
        <a:ln>
          <a:noFill/>
        </a:ln>
        <a:effectLst/>
      </dsp:spPr>
      <dsp:style>
        <a:lnRef idx="0">
          <a:scrgbClr r="0" g="0" b="0"/>
        </a:lnRef>
        <a:fillRef idx="1">
          <a:scrgbClr r="0" g="0" b="0"/>
        </a:fillRef>
        <a:effectRef idx="0">
          <a:scrgbClr r="0" g="0" b="0"/>
        </a:effectRef>
        <a:fontRef idx="minor">
          <a:schemeClr val="lt1"/>
        </a:fontRef>
      </dsp:style>
    </dsp:sp>
    <dsp:sp modelId="{5C35D6A9-14F6-4817-A7D8-3E07B33DA0C9}">
      <dsp:nvSpPr>
        <dsp:cNvPr id="0" name=""/>
        <dsp:cNvSpPr/>
      </dsp:nvSpPr>
      <dsp:spPr>
        <a:xfrm>
          <a:off x="8426745" y="747547"/>
          <a:ext cx="1687456" cy="1687456"/>
        </a:xfrm>
        <a:prstGeom prst="ellipse">
          <a:avLst/>
        </a:prstGeom>
        <a:solidFill>
          <a:srgbClr val="4D38F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GB" sz="2100" kern="1200" dirty="0"/>
            <a:t>REC Change Phase</a:t>
          </a:r>
        </a:p>
      </dsp:txBody>
      <dsp:txXfrm>
        <a:off x="8673867" y="994669"/>
        <a:ext cx="1193212" cy="1193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24675-1230-4F1A-9173-2057F35CBE1C}">
      <dsp:nvSpPr>
        <dsp:cNvPr id="0" name=""/>
        <dsp:cNvSpPr/>
      </dsp:nvSpPr>
      <dsp:spPr>
        <a:xfrm>
          <a:off x="3179832" y="2022971"/>
          <a:ext cx="1553211" cy="155321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noProof="0"/>
            <a:t>Governance Framework</a:t>
          </a:r>
        </a:p>
      </dsp:txBody>
      <dsp:txXfrm>
        <a:off x="3407294" y="2250433"/>
        <a:ext cx="1098287" cy="1098287"/>
      </dsp:txXfrm>
    </dsp:sp>
    <dsp:sp modelId="{C9890C3F-40D4-41C4-A4F7-3FB7ED400D8A}">
      <dsp:nvSpPr>
        <dsp:cNvPr id="0" name=""/>
        <dsp:cNvSpPr/>
      </dsp:nvSpPr>
      <dsp:spPr>
        <a:xfrm rot="16200000">
          <a:off x="3722760" y="1771627"/>
          <a:ext cx="467356" cy="35332"/>
        </a:xfrm>
        <a:custGeom>
          <a:avLst/>
          <a:gdLst/>
          <a:ahLst/>
          <a:cxnLst/>
          <a:rect l="0" t="0" r="0" b="0"/>
          <a:pathLst>
            <a:path>
              <a:moveTo>
                <a:pt x="0" y="17666"/>
              </a:moveTo>
              <a:lnTo>
                <a:pt x="467356" y="17666"/>
              </a:lnTo>
            </a:path>
          </a:pathLst>
        </a:custGeom>
        <a:noFill/>
        <a:ln w="9525" cap="flat" cmpd="sng" algn="ctr">
          <a:solidFill>
            <a:schemeClr val="bg2"/>
          </a:solidFill>
          <a:prstDash val="solid"/>
          <a:miter lim="800000"/>
        </a:ln>
        <a:effectLst/>
      </dsp:spPr>
      <dsp:style>
        <a:lnRef idx="1">
          <a:schemeClr val="accent4"/>
        </a:lnRef>
        <a:fillRef idx="0">
          <a:schemeClr val="accent4"/>
        </a:fillRef>
        <a:effectRef idx="0">
          <a:schemeClr val="accent4"/>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a:off x="3944754" y="1777609"/>
        <a:ext cx="23367" cy="23367"/>
      </dsp:txXfrm>
    </dsp:sp>
    <dsp:sp modelId="{C2B47123-1506-4CF4-8BBE-D863AA05FB22}">
      <dsp:nvSpPr>
        <dsp:cNvPr id="0" name=""/>
        <dsp:cNvSpPr/>
      </dsp:nvSpPr>
      <dsp:spPr>
        <a:xfrm>
          <a:off x="3179832" y="2404"/>
          <a:ext cx="1553211" cy="1553211"/>
        </a:xfrm>
        <a:prstGeom prst="ellipse">
          <a:avLst/>
        </a:prstGeom>
        <a:solidFill>
          <a:srgbClr val="FF20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Change Control</a:t>
          </a:r>
          <a:r>
            <a:rPr lang="en-GB" sz="1000" kern="1200" noProof="0"/>
            <a:t>  </a:t>
          </a:r>
        </a:p>
        <a:p>
          <a:pPr marL="0" lvl="0" indent="0" algn="ctr" defTabSz="444500">
            <a:lnSpc>
              <a:spcPct val="90000"/>
            </a:lnSpc>
            <a:spcBef>
              <a:spcPct val="0"/>
            </a:spcBef>
            <a:spcAft>
              <a:spcPct val="35000"/>
            </a:spcAft>
            <a:buNone/>
          </a:pPr>
          <a:r>
            <a:rPr lang="en-GB" sz="1000" kern="1200" noProof="0"/>
            <a:t>Includes amendments to the CCS itself and individual Data Sharing Arrangements</a:t>
          </a:r>
        </a:p>
      </dsp:txBody>
      <dsp:txXfrm>
        <a:off x="3407294" y="229866"/>
        <a:ext cx="1098287" cy="1098287"/>
      </dsp:txXfrm>
    </dsp:sp>
    <dsp:sp modelId="{8F9A3524-C7DE-473C-A1DB-540CF623DCC3}">
      <dsp:nvSpPr>
        <dsp:cNvPr id="0" name=""/>
        <dsp:cNvSpPr/>
      </dsp:nvSpPr>
      <dsp:spPr>
        <a:xfrm rot="20520000">
          <a:off x="4683597" y="2469716"/>
          <a:ext cx="467356" cy="35332"/>
        </a:xfrm>
        <a:custGeom>
          <a:avLst/>
          <a:gdLst/>
          <a:ahLst/>
          <a:cxnLst/>
          <a:rect l="0" t="0" r="0" b="0"/>
          <a:pathLst>
            <a:path>
              <a:moveTo>
                <a:pt x="0" y="17666"/>
              </a:moveTo>
              <a:lnTo>
                <a:pt x="467356" y="17666"/>
              </a:lnTo>
            </a:path>
          </a:pathLst>
        </a:custGeom>
        <a:noFill/>
        <a:ln w="9525" cap="flat" cmpd="sng" algn="ctr">
          <a:solidFill>
            <a:schemeClr val="bg2"/>
          </a:solidFill>
          <a:prstDash val="solid"/>
          <a:miter lim="800000"/>
        </a:ln>
        <a:effectLst/>
      </dsp:spPr>
      <dsp:style>
        <a:lnRef idx="1">
          <a:schemeClr val="accent4"/>
        </a:lnRef>
        <a:fillRef idx="0">
          <a:schemeClr val="accent4"/>
        </a:fillRef>
        <a:effectRef idx="0">
          <a:schemeClr val="accent4"/>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a:off x="4905591" y="2475698"/>
        <a:ext cx="23367" cy="23367"/>
      </dsp:txXfrm>
    </dsp:sp>
    <dsp:sp modelId="{F07823A3-280E-4F89-ABD6-44907A4B3D89}">
      <dsp:nvSpPr>
        <dsp:cNvPr id="0" name=""/>
        <dsp:cNvSpPr/>
      </dsp:nvSpPr>
      <dsp:spPr>
        <a:xfrm>
          <a:off x="5101507" y="1398582"/>
          <a:ext cx="1553211" cy="1553211"/>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User </a:t>
          </a:r>
          <a:r>
            <a:rPr lang="en-GB" sz="1000" b="1" kern="1200" noProof="0">
              <a:latin typeface="Outfit SemiBold"/>
            </a:rPr>
            <a:t>Accreditation</a:t>
          </a:r>
          <a:endParaRPr lang="en-GB" sz="1000" b="1" kern="1200" noProof="0"/>
        </a:p>
        <a:p>
          <a:pPr marL="0" lvl="0" indent="0" algn="ctr" defTabSz="444500" rtl="0">
            <a:lnSpc>
              <a:spcPct val="90000"/>
            </a:lnSpc>
            <a:spcBef>
              <a:spcPct val="0"/>
            </a:spcBef>
            <a:spcAft>
              <a:spcPct val="35000"/>
            </a:spcAft>
            <a:buNone/>
          </a:pPr>
          <a:r>
            <a:rPr lang="en-GB" sz="1000" b="0" kern="1200" noProof="0">
              <a:latin typeface="+mn-lt"/>
            </a:rPr>
            <a:t>Includes verification of CCS users and qualification to enable data access</a:t>
          </a:r>
        </a:p>
      </dsp:txBody>
      <dsp:txXfrm>
        <a:off x="5328969" y="1626044"/>
        <a:ext cx="1098287" cy="1098287"/>
      </dsp:txXfrm>
    </dsp:sp>
    <dsp:sp modelId="{FB5E1A32-5106-414F-BC60-23C227F78B03}">
      <dsp:nvSpPr>
        <dsp:cNvPr id="0" name=""/>
        <dsp:cNvSpPr/>
      </dsp:nvSpPr>
      <dsp:spPr>
        <a:xfrm rot="3240000">
          <a:off x="4316590" y="3599248"/>
          <a:ext cx="467356" cy="35332"/>
        </a:xfrm>
        <a:custGeom>
          <a:avLst/>
          <a:gdLst/>
          <a:ahLst/>
          <a:cxnLst/>
          <a:rect l="0" t="0" r="0" b="0"/>
          <a:pathLst>
            <a:path>
              <a:moveTo>
                <a:pt x="0" y="17666"/>
              </a:moveTo>
              <a:lnTo>
                <a:pt x="467356" y="17666"/>
              </a:lnTo>
            </a:path>
          </a:pathLst>
        </a:custGeom>
        <a:noFill/>
        <a:ln w="9525" cap="flat" cmpd="sng" algn="ctr">
          <a:solidFill>
            <a:schemeClr val="bg2"/>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a:off x="4538584" y="3605230"/>
        <a:ext cx="23367" cy="23367"/>
      </dsp:txXfrm>
    </dsp:sp>
    <dsp:sp modelId="{CD6E2CF3-F7D0-430F-9E74-D9E214D961EC}">
      <dsp:nvSpPr>
        <dsp:cNvPr id="0" name=""/>
        <dsp:cNvSpPr/>
      </dsp:nvSpPr>
      <dsp:spPr>
        <a:xfrm>
          <a:off x="4367492" y="3657645"/>
          <a:ext cx="1553211" cy="1553211"/>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Assurance</a:t>
          </a:r>
          <a:endParaRPr lang="en-GB" sz="1000" kern="1200" noProof="0"/>
        </a:p>
        <a:p>
          <a:pPr marL="0" lvl="0" indent="0" algn="ctr" defTabSz="444500">
            <a:lnSpc>
              <a:spcPct val="90000"/>
            </a:lnSpc>
            <a:spcBef>
              <a:spcPct val="0"/>
            </a:spcBef>
            <a:spcAft>
              <a:spcPct val="35000"/>
            </a:spcAft>
            <a:buNone/>
          </a:pPr>
          <a:r>
            <a:rPr lang="en-GB" sz="1000" kern="1200" noProof="0"/>
            <a:t>Approach to managing ongoing maintenance of accreditation and non-compliance</a:t>
          </a:r>
        </a:p>
      </dsp:txBody>
      <dsp:txXfrm>
        <a:off x="4594954" y="3885107"/>
        <a:ext cx="1098287" cy="1098287"/>
      </dsp:txXfrm>
    </dsp:sp>
    <dsp:sp modelId="{1E3FFE96-FB0C-413C-BF39-7F8968B61F7F}">
      <dsp:nvSpPr>
        <dsp:cNvPr id="0" name=""/>
        <dsp:cNvSpPr/>
      </dsp:nvSpPr>
      <dsp:spPr>
        <a:xfrm rot="7560000">
          <a:off x="3128930" y="3599248"/>
          <a:ext cx="467356" cy="35332"/>
        </a:xfrm>
        <a:custGeom>
          <a:avLst/>
          <a:gdLst/>
          <a:ahLst/>
          <a:cxnLst/>
          <a:rect l="0" t="0" r="0" b="0"/>
          <a:pathLst>
            <a:path>
              <a:moveTo>
                <a:pt x="0" y="17666"/>
              </a:moveTo>
              <a:lnTo>
                <a:pt x="467356" y="17666"/>
              </a:lnTo>
            </a:path>
          </a:pathLst>
        </a:custGeom>
        <a:noFill/>
        <a:ln w="9525" cap="flat" cmpd="sng" algn="ctr">
          <a:solidFill>
            <a:schemeClr val="bg2"/>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rot="10800000">
        <a:off x="3350924" y="3605230"/>
        <a:ext cx="23367" cy="23367"/>
      </dsp:txXfrm>
    </dsp:sp>
    <dsp:sp modelId="{EE9FA948-9A71-4FDD-9C81-CEFD0AC6150F}">
      <dsp:nvSpPr>
        <dsp:cNvPr id="0" name=""/>
        <dsp:cNvSpPr/>
      </dsp:nvSpPr>
      <dsp:spPr>
        <a:xfrm>
          <a:off x="1992172" y="3657645"/>
          <a:ext cx="1553211" cy="1553211"/>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Issue and Dispute Resolution</a:t>
          </a:r>
        </a:p>
        <a:p>
          <a:pPr marL="0" lvl="0" indent="0" algn="ctr" defTabSz="444500">
            <a:lnSpc>
              <a:spcPct val="90000"/>
            </a:lnSpc>
            <a:spcBef>
              <a:spcPct val="0"/>
            </a:spcBef>
            <a:spcAft>
              <a:spcPct val="35000"/>
            </a:spcAft>
            <a:buNone/>
          </a:pPr>
          <a:r>
            <a:rPr lang="en-GB" sz="1000" kern="1200" noProof="0"/>
            <a:t>Mechanism for managing consumer and user issues with proposed resolution paths</a:t>
          </a:r>
        </a:p>
      </dsp:txBody>
      <dsp:txXfrm>
        <a:off x="2219634" y="3885107"/>
        <a:ext cx="1098287" cy="1098287"/>
      </dsp:txXfrm>
    </dsp:sp>
    <dsp:sp modelId="{6C7DBC0D-9D01-41BB-BD91-265BC6160C4D}">
      <dsp:nvSpPr>
        <dsp:cNvPr id="0" name=""/>
        <dsp:cNvSpPr/>
      </dsp:nvSpPr>
      <dsp:spPr>
        <a:xfrm rot="11880000">
          <a:off x="2761922" y="2469716"/>
          <a:ext cx="467356" cy="35332"/>
        </a:xfrm>
        <a:custGeom>
          <a:avLst/>
          <a:gdLst/>
          <a:ahLst/>
          <a:cxnLst/>
          <a:rect l="0" t="0" r="0" b="0"/>
          <a:pathLst>
            <a:path>
              <a:moveTo>
                <a:pt x="0" y="17666"/>
              </a:moveTo>
              <a:lnTo>
                <a:pt x="467356" y="17666"/>
              </a:lnTo>
            </a:path>
          </a:pathLst>
        </a:custGeom>
        <a:noFill/>
        <a:ln w="9525" cap="flat" cmpd="sng" algn="ctr">
          <a:solidFill>
            <a:schemeClr val="accent1"/>
          </a:solidFill>
          <a:prstDash val="solid"/>
          <a:miter lim="800000"/>
        </a:ln>
        <a:effectLst/>
      </dsp:spPr>
      <dsp:style>
        <a:lnRef idx="1">
          <a:schemeClr val="accent4"/>
        </a:lnRef>
        <a:fillRef idx="0">
          <a:schemeClr val="accent4"/>
        </a:fillRef>
        <a:effectRef idx="0">
          <a:schemeClr val="accent4"/>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rot="10800000">
        <a:off x="2983917" y="2475698"/>
        <a:ext cx="23367" cy="23367"/>
      </dsp:txXfrm>
    </dsp:sp>
    <dsp:sp modelId="{6FBC4DDC-464E-413E-BBEB-11D69562246D}">
      <dsp:nvSpPr>
        <dsp:cNvPr id="0" name=""/>
        <dsp:cNvSpPr/>
      </dsp:nvSpPr>
      <dsp:spPr>
        <a:xfrm>
          <a:off x="1258158" y="1398582"/>
          <a:ext cx="1553211" cy="1553211"/>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Funding</a:t>
          </a:r>
        </a:p>
        <a:p>
          <a:pPr marL="0" lvl="0" indent="0" algn="ctr" defTabSz="444500">
            <a:lnSpc>
              <a:spcPct val="90000"/>
            </a:lnSpc>
            <a:spcBef>
              <a:spcPct val="0"/>
            </a:spcBef>
            <a:spcAft>
              <a:spcPct val="35000"/>
            </a:spcAft>
            <a:buNone/>
          </a:pPr>
          <a:r>
            <a:rPr lang="en-GB" sz="1000" kern="1200" noProof="0"/>
            <a:t>Enduring cost recovery for management of CCS and assurance / access arrangements</a:t>
          </a:r>
        </a:p>
      </dsp:txBody>
      <dsp:txXfrm>
        <a:off x="1485620" y="1626044"/>
        <a:ext cx="1098287" cy="10982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7992D-7FF5-482C-9EEC-D384F49BC73A}">
      <dsp:nvSpPr>
        <dsp:cNvPr id="0" name=""/>
        <dsp:cNvSpPr/>
      </dsp:nvSpPr>
      <dsp:spPr>
        <a:xfrm>
          <a:off x="334055" y="270223"/>
          <a:ext cx="3056719" cy="3056719"/>
        </a:xfrm>
        <a:prstGeom prst="pie">
          <a:avLst>
            <a:gd name="adj1" fmla="val 16200000"/>
            <a:gd name="adj2" fmla="val 2052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Font typeface="Arial" panose="020B0604020202020204" pitchFamily="34" charset="0"/>
            <a:buNone/>
          </a:pPr>
          <a:r>
            <a:rPr lang="en-GB" sz="1300" b="1" kern="1200" noProof="0">
              <a:latin typeface="Outfit SemiBold"/>
            </a:rPr>
            <a:t>Organisation Verification</a:t>
          </a:r>
          <a:endParaRPr lang="en-GB" sz="1300" kern="1200" noProof="0"/>
        </a:p>
      </dsp:txBody>
      <dsp:txXfrm>
        <a:off x="1928644" y="784043"/>
        <a:ext cx="982517" cy="655011"/>
      </dsp:txXfrm>
    </dsp:sp>
    <dsp:sp modelId="{9D71884B-6300-4EE4-A7B5-C92384DA9C8A}">
      <dsp:nvSpPr>
        <dsp:cNvPr id="0" name=""/>
        <dsp:cNvSpPr/>
      </dsp:nvSpPr>
      <dsp:spPr>
        <a:xfrm>
          <a:off x="360256" y="351736"/>
          <a:ext cx="3056719" cy="3056719"/>
        </a:xfrm>
        <a:prstGeom prst="pie">
          <a:avLst>
            <a:gd name="adj1" fmla="val 20520000"/>
            <a:gd name="adj2" fmla="val 324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GB" sz="1300" b="1" kern="1200" noProof="0"/>
            <a:t>User Agreement</a:t>
          </a:r>
          <a:endParaRPr lang="en-GB" sz="1300" kern="1200" noProof="0"/>
        </a:p>
      </dsp:txBody>
      <dsp:txXfrm>
        <a:off x="2328929" y="1748365"/>
        <a:ext cx="909738" cy="727790"/>
      </dsp:txXfrm>
    </dsp:sp>
    <dsp:sp modelId="{0F166D00-6576-41C5-B937-48AE4D28F84C}">
      <dsp:nvSpPr>
        <dsp:cNvPr id="0" name=""/>
        <dsp:cNvSpPr/>
      </dsp:nvSpPr>
      <dsp:spPr>
        <a:xfrm>
          <a:off x="291116" y="401953"/>
          <a:ext cx="3056719" cy="3056719"/>
        </a:xfrm>
        <a:prstGeom prst="pie">
          <a:avLst>
            <a:gd name="adj1" fmla="val 3240000"/>
            <a:gd name="adj2" fmla="val 756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GB" sz="1300" b="1" kern="1200" noProof="0"/>
            <a:t>Information Security</a:t>
          </a:r>
          <a:endParaRPr lang="en-GB" sz="1300" kern="1200" noProof="0"/>
        </a:p>
      </dsp:txBody>
      <dsp:txXfrm>
        <a:off x="1382801" y="2548935"/>
        <a:ext cx="873348" cy="800569"/>
      </dsp:txXfrm>
    </dsp:sp>
    <dsp:sp modelId="{9E40B50C-E163-485A-8D96-A497FE0ED2A4}">
      <dsp:nvSpPr>
        <dsp:cNvPr id="0" name=""/>
        <dsp:cNvSpPr/>
      </dsp:nvSpPr>
      <dsp:spPr>
        <a:xfrm>
          <a:off x="221976" y="351736"/>
          <a:ext cx="3056719" cy="3056719"/>
        </a:xfrm>
        <a:prstGeom prst="pie">
          <a:avLst>
            <a:gd name="adj1" fmla="val 7560000"/>
            <a:gd name="adj2" fmla="val 1188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GB" sz="1300" b="1" kern="1200" noProof="0"/>
            <a:t>Data Protection </a:t>
          </a:r>
        </a:p>
      </dsp:txBody>
      <dsp:txXfrm>
        <a:off x="400284" y="1748365"/>
        <a:ext cx="909738" cy="727790"/>
      </dsp:txXfrm>
    </dsp:sp>
    <dsp:sp modelId="{273F4C85-FE03-424E-AF8D-BCDDE7A7B6A1}">
      <dsp:nvSpPr>
        <dsp:cNvPr id="0" name=""/>
        <dsp:cNvSpPr/>
      </dsp:nvSpPr>
      <dsp:spPr>
        <a:xfrm>
          <a:off x="248176" y="270223"/>
          <a:ext cx="3056719" cy="3056719"/>
        </a:xfrm>
        <a:prstGeom prst="pie">
          <a:avLst>
            <a:gd name="adj1" fmla="val 11880000"/>
            <a:gd name="adj2" fmla="val 162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rtl="0">
            <a:lnSpc>
              <a:spcPct val="90000"/>
            </a:lnSpc>
            <a:spcBef>
              <a:spcPct val="0"/>
            </a:spcBef>
            <a:spcAft>
              <a:spcPct val="35000"/>
            </a:spcAft>
            <a:buFont typeface="Arial" panose="020B0604020202020204" pitchFamily="34" charset="0"/>
            <a:buNone/>
          </a:pPr>
          <a:r>
            <a:rPr lang="en-GB" sz="1300" kern="1200" noProof="0">
              <a:latin typeface="+mj-lt"/>
            </a:rPr>
            <a:t>Testing</a:t>
          </a:r>
        </a:p>
      </dsp:txBody>
      <dsp:txXfrm>
        <a:off x="727790" y="784043"/>
        <a:ext cx="982517" cy="655011"/>
      </dsp:txXfrm>
    </dsp:sp>
    <dsp:sp modelId="{56C43D23-367E-4488-9A8A-5341E5EFC92C}">
      <dsp:nvSpPr>
        <dsp:cNvPr id="0" name=""/>
        <dsp:cNvSpPr/>
      </dsp:nvSpPr>
      <dsp:spPr>
        <a:xfrm>
          <a:off x="144686" y="80998"/>
          <a:ext cx="3435170" cy="3435170"/>
        </a:xfrm>
        <a:prstGeom prst="circularArrow">
          <a:avLst>
            <a:gd name="adj1" fmla="val 5085"/>
            <a:gd name="adj2" fmla="val 327528"/>
            <a:gd name="adj3" fmla="val 20192361"/>
            <a:gd name="adj4" fmla="val 16200324"/>
            <a:gd name="adj5" fmla="val 5932"/>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A01DC8A-6F46-4BB9-AB23-1D8A43727746}">
      <dsp:nvSpPr>
        <dsp:cNvPr id="0" name=""/>
        <dsp:cNvSpPr/>
      </dsp:nvSpPr>
      <dsp:spPr>
        <a:xfrm>
          <a:off x="171241" y="162483"/>
          <a:ext cx="3435170" cy="3435170"/>
        </a:xfrm>
        <a:prstGeom prst="circularArrow">
          <a:avLst>
            <a:gd name="adj1" fmla="val 5085"/>
            <a:gd name="adj2" fmla="val 327528"/>
            <a:gd name="adj3" fmla="val 2912753"/>
            <a:gd name="adj4" fmla="val 20519953"/>
            <a:gd name="adj5" fmla="val 5932"/>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1424DFD-E2D1-47BF-9412-965372C89E7C}">
      <dsp:nvSpPr>
        <dsp:cNvPr id="0" name=""/>
        <dsp:cNvSpPr/>
      </dsp:nvSpPr>
      <dsp:spPr>
        <a:xfrm>
          <a:off x="101890" y="212854"/>
          <a:ext cx="3435170" cy="3435170"/>
        </a:xfrm>
        <a:prstGeom prst="circularArrow">
          <a:avLst>
            <a:gd name="adj1" fmla="val 5085"/>
            <a:gd name="adj2" fmla="val 327528"/>
            <a:gd name="adj3" fmla="val 7232777"/>
            <a:gd name="adj4" fmla="val 3239695"/>
            <a:gd name="adj5" fmla="val 5932"/>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1AF3444-363E-44DE-B6A2-15273295E346}">
      <dsp:nvSpPr>
        <dsp:cNvPr id="0" name=""/>
        <dsp:cNvSpPr/>
      </dsp:nvSpPr>
      <dsp:spPr>
        <a:xfrm>
          <a:off x="32539" y="162483"/>
          <a:ext cx="3435170" cy="3435170"/>
        </a:xfrm>
        <a:prstGeom prst="circularArrow">
          <a:avLst>
            <a:gd name="adj1" fmla="val 5085"/>
            <a:gd name="adj2" fmla="val 327528"/>
            <a:gd name="adj3" fmla="val 11552519"/>
            <a:gd name="adj4" fmla="val 7559718"/>
            <a:gd name="adj5" fmla="val 5932"/>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84150A5-ED3D-4252-AF59-0F58FD52019C}">
      <dsp:nvSpPr>
        <dsp:cNvPr id="0" name=""/>
        <dsp:cNvSpPr/>
      </dsp:nvSpPr>
      <dsp:spPr>
        <a:xfrm>
          <a:off x="59094" y="80998"/>
          <a:ext cx="3435170" cy="3435170"/>
        </a:xfrm>
        <a:prstGeom prst="circularArrow">
          <a:avLst>
            <a:gd name="adj1" fmla="val 5085"/>
            <a:gd name="adj2" fmla="val 327528"/>
            <a:gd name="adj3" fmla="val 15872148"/>
            <a:gd name="adj4" fmla="val 11880111"/>
            <a:gd name="adj5" fmla="val 5932"/>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C9BB7-C85A-475C-997A-BFB9072AC840}">
      <dsp:nvSpPr>
        <dsp:cNvPr id="0" name=""/>
        <dsp:cNvSpPr/>
      </dsp:nvSpPr>
      <dsp:spPr>
        <a:xfrm>
          <a:off x="0" y="0"/>
          <a:ext cx="2086523" cy="4676918"/>
        </a:xfrm>
        <a:prstGeom prst="roundRect">
          <a:avLst>
            <a:gd name="adj" fmla="val 10000"/>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ts val="0"/>
            </a:spcAft>
            <a:buNone/>
          </a:pPr>
          <a:r>
            <a:rPr lang="en-GB" sz="1400" b="1" kern="1200" noProof="0">
              <a:latin typeface="+mn-lt"/>
              <a:cs typeface="Arial" panose="020B0604020202020204" pitchFamily="34" charset="0"/>
            </a:rPr>
            <a:t>Preventive</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Provision of High-Quality Guidance </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Accreditation and ongoing assessments</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Training and Guided Pathways</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ct val="35000"/>
            </a:spcAft>
            <a:buNone/>
          </a:pPr>
          <a:endParaRPr lang="en-GB" sz="1100" kern="1200" noProof="0">
            <a:latin typeface="+mn-lt"/>
            <a:cs typeface="Arial" panose="020B0604020202020204" pitchFamily="34" charset="0"/>
          </a:endParaRPr>
        </a:p>
      </dsp:txBody>
      <dsp:txXfrm>
        <a:off x="0" y="1870767"/>
        <a:ext cx="2086523" cy="1870767"/>
      </dsp:txXfrm>
    </dsp:sp>
    <dsp:sp modelId="{1AB0367A-6455-414A-8783-CF7E533C9C0C}">
      <dsp:nvSpPr>
        <dsp:cNvPr id="0" name=""/>
        <dsp:cNvSpPr/>
      </dsp:nvSpPr>
      <dsp:spPr>
        <a:xfrm>
          <a:off x="122655" y="137005"/>
          <a:ext cx="719992" cy="719992"/>
        </a:xfrm>
        <a:prstGeom prst="ellipse">
          <a:avLst/>
        </a:prstGeom>
        <a:blipFill rotWithShape="1">
          <a:blip xmlns:r="http://schemas.openxmlformats.org/officeDocument/2006/relationships" r:embed="rId1">
            <a:extLst>
              <a:ext uri="{96DAC541-7B7A-43D3-8B79-37D633B846F1}">
                <asvg:svgBlip xmlns:asvg="http://schemas.microsoft.com/office/drawing/2016/SVG/main" r:embed="rId2"/>
              </a:ext>
            </a:extLst>
          </a:blip>
          <a:srcRect/>
          <a:stretch>
            <a:fillRect t="-4000" b="-4000"/>
          </a:stretch>
        </a:blipFill>
        <a:ln>
          <a:noFill/>
        </a:ln>
        <a:effectLst>
          <a:innerShdw blurRad="63500" dist="50800" dir="18900000">
            <a:prstClr val="black">
              <a:alpha val="50000"/>
            </a:prstClr>
          </a:innerShdw>
        </a:effectLst>
      </dsp:spPr>
      <dsp:style>
        <a:lnRef idx="0">
          <a:scrgbClr r="0" g="0" b="0"/>
        </a:lnRef>
        <a:fillRef idx="1">
          <a:scrgbClr r="0" g="0" b="0"/>
        </a:fillRef>
        <a:effectRef idx="2">
          <a:scrgbClr r="0" g="0" b="0"/>
        </a:effectRef>
        <a:fontRef idx="minor"/>
      </dsp:style>
    </dsp:sp>
    <dsp:sp modelId="{8162EC0E-5CE9-4D58-97DB-7620B92F500A}">
      <dsp:nvSpPr>
        <dsp:cNvPr id="0" name=""/>
        <dsp:cNvSpPr/>
      </dsp:nvSpPr>
      <dsp:spPr>
        <a:xfrm>
          <a:off x="2151109" y="0"/>
          <a:ext cx="2086523" cy="4676918"/>
        </a:xfrm>
        <a:prstGeom prst="roundRect">
          <a:avLst>
            <a:gd name="adj" fmla="val 10000"/>
          </a:avLst>
        </a:prstGeom>
        <a:gradFill rotWithShape="0">
          <a:gsLst>
            <a:gs pos="0">
              <a:schemeClr val="accent1">
                <a:shade val="80000"/>
                <a:hueOff val="-67470"/>
                <a:satOff val="4907"/>
                <a:lumOff val="8578"/>
                <a:alphaOff val="0"/>
                <a:satMod val="103000"/>
                <a:lumMod val="102000"/>
                <a:tint val="94000"/>
              </a:schemeClr>
            </a:gs>
            <a:gs pos="50000">
              <a:schemeClr val="accent1">
                <a:shade val="80000"/>
                <a:hueOff val="-67470"/>
                <a:satOff val="4907"/>
                <a:lumOff val="8578"/>
                <a:alphaOff val="0"/>
                <a:satMod val="110000"/>
                <a:lumMod val="100000"/>
                <a:shade val="100000"/>
              </a:schemeClr>
            </a:gs>
            <a:gs pos="100000">
              <a:schemeClr val="accent1">
                <a:shade val="80000"/>
                <a:hueOff val="-67470"/>
                <a:satOff val="4907"/>
                <a:lumOff val="857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ts val="0"/>
            </a:spcAft>
            <a:buNone/>
          </a:pPr>
          <a:endParaRPr lang="en-GB" sz="1400" b="1"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400" b="1" kern="1200" noProof="0">
              <a:latin typeface="+mn-lt"/>
              <a:cs typeface="Arial" panose="020B0604020202020204" pitchFamily="34" charset="0"/>
            </a:rPr>
            <a:t>Monitoring</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Direct monitoring within the CCS</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Market participant reporting </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Surveys (potential consumer surveys </a:t>
          </a:r>
          <a:r>
            <a:rPr lang="en-GB" sz="1100" kern="1200" noProof="0">
              <a:latin typeface="+mn-lt"/>
              <a:hlinkClick xmlns:r="http://schemas.openxmlformats.org/officeDocument/2006/relationships" r:id="rId3" tooltip="https://recportal.co.uk/group/guest/-/voice-of-the-consumer">
                <a:extLst>
                  <a:ext uri="{A12FA001-AC4F-418D-AE19-62706E023703}">
                    <ahyp:hlinkClr xmlns:ahyp="http://schemas.microsoft.com/office/drawing/2018/hyperlinkcolor" val="tx"/>
                  </a:ext>
                </a:extLst>
              </a:hlinkClick>
            </a:rPr>
            <a:t>I0189</a:t>
          </a:r>
          <a:r>
            <a:rPr lang="en-GB" sz="1100" kern="1200" noProof="0">
              <a:latin typeface="+mn-lt"/>
            </a:rPr>
            <a:t> the voice of the consumer)</a:t>
          </a: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endParaRPr lang="en-GB" sz="11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endParaRPr lang="en-GB" sz="11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endParaRPr lang="en-GB" sz="11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r>
            <a:rPr lang="en-GB" sz="1100" kern="1200" noProof="0">
              <a:latin typeface="Arial" panose="020B0604020202020204" pitchFamily="34" charset="0"/>
              <a:cs typeface="Arial" panose="020B0604020202020204" pitchFamily="34" charset="0"/>
            </a:rPr>
            <a:t>  </a:t>
          </a:r>
        </a:p>
      </dsp:txBody>
      <dsp:txXfrm>
        <a:off x="2151109" y="1870767"/>
        <a:ext cx="2086523" cy="1870767"/>
      </dsp:txXfrm>
    </dsp:sp>
    <dsp:sp modelId="{8009D2DD-CE1C-4BED-ACEC-BD43A87CE731}">
      <dsp:nvSpPr>
        <dsp:cNvPr id="0" name=""/>
        <dsp:cNvSpPr/>
      </dsp:nvSpPr>
      <dsp:spPr>
        <a:xfrm>
          <a:off x="2260390" y="119453"/>
          <a:ext cx="719992" cy="719992"/>
        </a:xfrm>
        <a:prstGeom prst="ellipse">
          <a:avLst/>
        </a:prstGeom>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a:noFill/>
        </a:ln>
        <a:effectLst>
          <a:innerShdw blurRad="63500" dist="50800" dir="18900000">
            <a:prstClr val="black">
              <a:alpha val="50000"/>
            </a:prstClr>
          </a:innerShdw>
        </a:effectLst>
      </dsp:spPr>
      <dsp:style>
        <a:lnRef idx="0">
          <a:scrgbClr r="0" g="0" b="0"/>
        </a:lnRef>
        <a:fillRef idx="1">
          <a:scrgbClr r="0" g="0" b="0"/>
        </a:fillRef>
        <a:effectRef idx="2">
          <a:scrgbClr r="0" g="0" b="0"/>
        </a:effectRef>
        <a:fontRef idx="minor"/>
      </dsp:style>
    </dsp:sp>
    <dsp:sp modelId="{80BD01CA-D4AA-4FB5-B9B8-71A7C742FA7B}">
      <dsp:nvSpPr>
        <dsp:cNvPr id="0" name=""/>
        <dsp:cNvSpPr/>
      </dsp:nvSpPr>
      <dsp:spPr>
        <a:xfrm>
          <a:off x="4300229" y="0"/>
          <a:ext cx="2086523" cy="4676918"/>
        </a:xfrm>
        <a:prstGeom prst="roundRect">
          <a:avLst>
            <a:gd name="adj" fmla="val 10000"/>
          </a:avLst>
        </a:prstGeom>
        <a:gradFill rotWithShape="0">
          <a:gsLst>
            <a:gs pos="0">
              <a:schemeClr val="accent1">
                <a:shade val="80000"/>
                <a:hueOff val="-134940"/>
                <a:satOff val="9814"/>
                <a:lumOff val="17157"/>
                <a:alphaOff val="0"/>
                <a:satMod val="103000"/>
                <a:lumMod val="102000"/>
                <a:tint val="94000"/>
              </a:schemeClr>
            </a:gs>
            <a:gs pos="50000">
              <a:schemeClr val="accent1">
                <a:shade val="80000"/>
                <a:hueOff val="-134940"/>
                <a:satOff val="9814"/>
                <a:lumOff val="17157"/>
                <a:alphaOff val="0"/>
                <a:satMod val="110000"/>
                <a:lumMod val="100000"/>
                <a:shade val="100000"/>
              </a:schemeClr>
            </a:gs>
            <a:gs pos="100000">
              <a:schemeClr val="accent1">
                <a:shade val="80000"/>
                <a:hueOff val="-134940"/>
                <a:satOff val="9814"/>
                <a:lumOff val="17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ts val="0"/>
            </a:spcAft>
            <a:buNone/>
          </a:pPr>
          <a:r>
            <a:rPr lang="en-GB" sz="1400" b="1" kern="1200" noProof="0">
              <a:latin typeface="+mn-lt"/>
              <a:cs typeface="Arial" panose="020B0604020202020204" pitchFamily="34" charset="0"/>
            </a:rPr>
            <a:t>Assessment</a:t>
          </a:r>
          <a:endParaRPr lang="en-GB" sz="1400" kern="1200" noProof="0">
            <a:latin typeface="+mn-lt"/>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Information Request (IR)</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Self-Assessments – CEG Checklists</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Code Manager Assessment</a:t>
          </a:r>
        </a:p>
        <a:p>
          <a:pPr marL="0" lvl="0" indent="0" algn="ctr" defTabSz="622300">
            <a:lnSpc>
              <a:spcPct val="90000"/>
            </a:lnSpc>
            <a:spcBef>
              <a:spcPct val="0"/>
            </a:spcBef>
            <a:spcAft>
              <a:spcPts val="0"/>
            </a:spcAft>
            <a:buNone/>
          </a:pPr>
          <a:endParaRPr lang="en-GB" sz="11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endParaRPr lang="en-GB" sz="14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endParaRPr lang="en-GB" sz="1400" kern="1200" noProof="0">
            <a:latin typeface="Arial" panose="020B0604020202020204" pitchFamily="34" charset="0"/>
            <a:cs typeface="Arial" panose="020B0604020202020204" pitchFamily="34" charset="0"/>
          </a:endParaRPr>
        </a:p>
      </dsp:txBody>
      <dsp:txXfrm>
        <a:off x="4300229" y="1870767"/>
        <a:ext cx="2086523" cy="1870767"/>
      </dsp:txXfrm>
    </dsp:sp>
    <dsp:sp modelId="{D5964B30-BDBB-49B6-84D5-7850DD12985B}">
      <dsp:nvSpPr>
        <dsp:cNvPr id="0" name=""/>
        <dsp:cNvSpPr/>
      </dsp:nvSpPr>
      <dsp:spPr>
        <a:xfrm>
          <a:off x="4399978" y="113738"/>
          <a:ext cx="719992" cy="719992"/>
        </a:xfrm>
        <a:prstGeom prst="ellipse">
          <a:avLst/>
        </a:prstGeom>
        <a:blipFill>
          <a:blip xmlns:r="http://schemas.openxmlformats.org/officeDocument/2006/relationships" r:embed="rId6">
            <a:extLst>
              <a:ext uri="{96DAC541-7B7A-43D3-8B79-37D633B846F1}">
                <asvg:svgBlip xmlns:asvg="http://schemas.microsoft.com/office/drawing/2016/SVG/main" r:embed="rId7"/>
              </a:ext>
            </a:extLst>
          </a:blip>
          <a:srcRect/>
          <a:stretch>
            <a:fillRect/>
          </a:stretch>
        </a:blipFill>
        <a:ln>
          <a:noFill/>
        </a:ln>
        <a:effectLst>
          <a:innerShdw blurRad="63500" dist="50800" dir="18900000">
            <a:prstClr val="black">
              <a:alpha val="50000"/>
            </a:prstClr>
          </a:innerShdw>
        </a:effectLst>
      </dsp:spPr>
      <dsp:style>
        <a:lnRef idx="0">
          <a:scrgbClr r="0" g="0" b="0"/>
        </a:lnRef>
        <a:fillRef idx="1">
          <a:scrgbClr r="0" g="0" b="0"/>
        </a:fillRef>
        <a:effectRef idx="2">
          <a:scrgbClr r="0" g="0" b="0"/>
        </a:effectRef>
        <a:fontRef idx="minor"/>
      </dsp:style>
    </dsp:sp>
    <dsp:sp modelId="{4D0B62F4-77BB-42B7-B548-58AA8DEB9AB3}">
      <dsp:nvSpPr>
        <dsp:cNvPr id="0" name=""/>
        <dsp:cNvSpPr/>
      </dsp:nvSpPr>
      <dsp:spPr>
        <a:xfrm>
          <a:off x="6451339" y="0"/>
          <a:ext cx="2086523" cy="4676918"/>
        </a:xfrm>
        <a:prstGeom prst="roundRect">
          <a:avLst>
            <a:gd name="adj" fmla="val 10000"/>
          </a:avLst>
        </a:prstGeom>
        <a:gradFill rotWithShape="0">
          <a:gsLst>
            <a:gs pos="0">
              <a:schemeClr val="accent1">
                <a:shade val="80000"/>
                <a:hueOff val="-202410"/>
                <a:satOff val="14721"/>
                <a:lumOff val="25735"/>
                <a:alphaOff val="0"/>
                <a:satMod val="103000"/>
                <a:lumMod val="102000"/>
                <a:tint val="94000"/>
              </a:schemeClr>
            </a:gs>
            <a:gs pos="50000">
              <a:schemeClr val="accent1">
                <a:shade val="80000"/>
                <a:hueOff val="-202410"/>
                <a:satOff val="14721"/>
                <a:lumOff val="25735"/>
                <a:alphaOff val="0"/>
                <a:satMod val="110000"/>
                <a:lumMod val="100000"/>
                <a:shade val="100000"/>
              </a:schemeClr>
            </a:gs>
            <a:gs pos="100000">
              <a:schemeClr val="accent1">
                <a:shade val="80000"/>
                <a:hueOff val="-202410"/>
                <a:satOff val="14721"/>
                <a:lumOff val="2573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ts val="0"/>
            </a:spcAft>
            <a:buNone/>
          </a:pPr>
          <a:r>
            <a:rPr lang="en-GB" sz="1400" b="1" kern="1200" noProof="0">
              <a:latin typeface="+mn-lt"/>
              <a:cs typeface="Arial" panose="020B0604020202020204" pitchFamily="34" charset="0"/>
            </a:rPr>
            <a:t>Remediation</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Action</a:t>
          </a:r>
          <a:r>
            <a:rPr lang="en-GB" sz="1400" kern="1200" noProof="0">
              <a:latin typeface="+mn-lt"/>
              <a:cs typeface="Arial" panose="020B0604020202020204" pitchFamily="34" charset="0"/>
            </a:rPr>
            <a:t> </a:t>
          </a:r>
          <a:r>
            <a:rPr lang="en-GB" sz="1100" kern="1200" noProof="0">
              <a:latin typeface="+mn-lt"/>
              <a:cs typeface="Arial" panose="020B0604020202020204" pitchFamily="34" charset="0"/>
            </a:rPr>
            <a:t>plan</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Periodic Monitoring and Closure Reports </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Management Assertion</a:t>
          </a:r>
        </a:p>
        <a:p>
          <a:pPr marL="0" lvl="0" indent="0" algn="ctr" defTabSz="622300">
            <a:lnSpc>
              <a:spcPct val="90000"/>
            </a:lnSpc>
            <a:spcBef>
              <a:spcPct val="0"/>
            </a:spcBef>
            <a:spcAft>
              <a:spcPts val="0"/>
            </a:spcAft>
            <a:buNone/>
          </a:pPr>
          <a:endParaRPr lang="en-GB" sz="1100" kern="1200" noProof="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a:latin typeface="+mn-lt"/>
              <a:cs typeface="Arial" panose="020B0604020202020204" pitchFamily="34" charset="0"/>
            </a:rPr>
            <a:t>Code Manager / Independent validation </a:t>
          </a:r>
        </a:p>
        <a:p>
          <a:pPr marL="0" lvl="0" indent="0" algn="ctr" defTabSz="622300">
            <a:lnSpc>
              <a:spcPct val="90000"/>
            </a:lnSpc>
            <a:spcBef>
              <a:spcPct val="0"/>
            </a:spcBef>
            <a:spcAft>
              <a:spcPct val="35000"/>
            </a:spcAft>
            <a:buNone/>
          </a:pPr>
          <a:endParaRPr lang="en-GB" sz="14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endParaRPr lang="en-GB" sz="1400" kern="1200" noProof="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r>
            <a:rPr lang="en-GB" sz="1400" kern="1200" noProof="0">
              <a:latin typeface="Arial" panose="020B0604020202020204" pitchFamily="34" charset="0"/>
              <a:cs typeface="Arial" panose="020B0604020202020204" pitchFamily="34" charset="0"/>
            </a:rPr>
            <a:t> </a:t>
          </a:r>
        </a:p>
      </dsp:txBody>
      <dsp:txXfrm>
        <a:off x="6451339" y="1870767"/>
        <a:ext cx="2086523" cy="1870767"/>
      </dsp:txXfrm>
    </dsp:sp>
    <dsp:sp modelId="{5755145B-0A31-4821-9C44-844A489DB9EC}">
      <dsp:nvSpPr>
        <dsp:cNvPr id="0" name=""/>
        <dsp:cNvSpPr/>
      </dsp:nvSpPr>
      <dsp:spPr>
        <a:xfrm>
          <a:off x="6546839" y="106231"/>
          <a:ext cx="719992" cy="719992"/>
        </a:xfrm>
        <a:prstGeom prst="ellipse">
          <a:avLst/>
        </a:prstGeom>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a:ln>
          <a:noFill/>
        </a:ln>
        <a:effectLst>
          <a:innerShdw blurRad="63500" dist="50800" dir="18900000">
            <a:prstClr val="black">
              <a:alpha val="50000"/>
            </a:prstClr>
          </a:innerShdw>
        </a:effectLst>
      </dsp:spPr>
      <dsp:style>
        <a:lnRef idx="0">
          <a:scrgbClr r="0" g="0" b="0"/>
        </a:lnRef>
        <a:fillRef idx="1">
          <a:scrgbClr r="0" g="0" b="0"/>
        </a:fillRef>
        <a:effectRef idx="2">
          <a:scrgbClr r="0" g="0" b="0"/>
        </a:effectRef>
        <a:fontRef idx="minor"/>
      </dsp:style>
    </dsp:sp>
    <dsp:sp modelId="{11160B49-0528-4FC4-8695-58009F339E17}">
      <dsp:nvSpPr>
        <dsp:cNvPr id="0" name=""/>
        <dsp:cNvSpPr/>
      </dsp:nvSpPr>
      <dsp:spPr>
        <a:xfrm>
          <a:off x="329103" y="3802723"/>
          <a:ext cx="7854833" cy="701537"/>
        </a:xfrm>
        <a:prstGeom prst="leftRightArrow">
          <a:avLst/>
        </a:prstGeom>
        <a:solidFill>
          <a:schemeClr val="accent1">
            <a:lumMod val="50000"/>
          </a:schemeClr>
        </a:solidFill>
        <a:ln>
          <a:noFill/>
        </a:ln>
        <a:effectLst/>
      </dsp:spPr>
      <dsp:style>
        <a:lnRef idx="0">
          <a:scrgbClr r="0" g="0" b="0"/>
        </a:lnRef>
        <a:fillRef idx="3">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820094-FEBC-4C7D-B781-44BC22C37226}">
      <dsp:nvSpPr>
        <dsp:cNvPr id="0" name=""/>
        <dsp:cNvSpPr/>
      </dsp:nvSpPr>
      <dsp:spPr>
        <a:xfrm>
          <a:off x="0" y="0"/>
          <a:ext cx="2099133" cy="4676918"/>
        </a:xfrm>
        <a:prstGeom prst="roundRect">
          <a:avLst>
            <a:gd name="adj" fmla="val 10000"/>
          </a:avLst>
        </a:prstGeom>
        <a:solidFill>
          <a:srgbClr val="FF206E"/>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ts val="0"/>
            </a:spcAft>
            <a:buNone/>
          </a:pPr>
          <a:endParaRPr lang="en-GB" sz="1400" b="1" kern="1200" noProof="0" dirty="0">
            <a:latin typeface="Arial" panose="020B0604020202020204" pitchFamily="34" charset="0"/>
            <a:cs typeface="Arial" panose="020B0604020202020204" pitchFamily="34" charset="0"/>
          </a:endParaRPr>
        </a:p>
        <a:p>
          <a:pPr marL="0" lvl="0" indent="0" algn="ctr" defTabSz="622300">
            <a:lnSpc>
              <a:spcPct val="90000"/>
            </a:lnSpc>
            <a:spcBef>
              <a:spcPct val="0"/>
            </a:spcBef>
            <a:spcAft>
              <a:spcPts val="0"/>
            </a:spcAft>
            <a:buNone/>
          </a:pPr>
          <a:endParaRPr lang="en-GB" sz="1400" b="1" kern="1200" noProof="0" dirty="0">
            <a:latin typeface="Arial" panose="020B0604020202020204" pitchFamily="34" charset="0"/>
            <a:cs typeface="Arial" panose="020B0604020202020204" pitchFamily="34" charset="0"/>
          </a:endParaRPr>
        </a:p>
        <a:p>
          <a:pPr marL="0" lvl="0" indent="0" algn="ctr" defTabSz="622300">
            <a:lnSpc>
              <a:spcPct val="90000"/>
            </a:lnSpc>
            <a:spcBef>
              <a:spcPct val="0"/>
            </a:spcBef>
            <a:spcAft>
              <a:spcPts val="0"/>
            </a:spcAft>
            <a:buNone/>
          </a:pPr>
          <a:r>
            <a:rPr lang="en-GB" sz="1400" b="1" kern="1200" noProof="0" dirty="0">
              <a:latin typeface="+mn-lt"/>
              <a:cs typeface="Arial" panose="020B0604020202020204" pitchFamily="34" charset="0"/>
            </a:rPr>
            <a:t>Escalation</a:t>
          </a:r>
        </a:p>
        <a:p>
          <a:pPr marL="0" lvl="0" indent="0" algn="ctr" defTabSz="622300">
            <a:lnSpc>
              <a:spcPct val="90000"/>
            </a:lnSpc>
            <a:spcBef>
              <a:spcPct val="0"/>
            </a:spcBef>
            <a:spcAft>
              <a:spcPts val="0"/>
            </a:spcAft>
            <a:buNone/>
          </a:pPr>
          <a:endParaRPr lang="en-GB" sz="1100" kern="1200" noProof="0" dirty="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dirty="0">
              <a:latin typeface="+mn-lt"/>
              <a:cs typeface="Arial" panose="020B0604020202020204" pitchFamily="34" charset="0"/>
            </a:rPr>
            <a:t>Application of Specific Conditions</a:t>
          </a:r>
        </a:p>
        <a:p>
          <a:pPr marL="0" lvl="0" indent="0" algn="ctr" defTabSz="622300">
            <a:lnSpc>
              <a:spcPct val="90000"/>
            </a:lnSpc>
            <a:spcBef>
              <a:spcPct val="0"/>
            </a:spcBef>
            <a:spcAft>
              <a:spcPts val="0"/>
            </a:spcAft>
            <a:buNone/>
          </a:pPr>
          <a:endParaRPr lang="en-GB" sz="1100" kern="1200" noProof="0" dirty="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dirty="0">
              <a:latin typeface="+mn-lt"/>
              <a:cs typeface="Arial" panose="020B0604020202020204" pitchFamily="34" charset="0"/>
            </a:rPr>
            <a:t>Referral to PAB - Ofgem </a:t>
          </a:r>
        </a:p>
        <a:p>
          <a:pPr marL="0" lvl="0" indent="0" algn="ctr" defTabSz="622300">
            <a:lnSpc>
              <a:spcPct val="90000"/>
            </a:lnSpc>
            <a:spcBef>
              <a:spcPct val="0"/>
            </a:spcBef>
            <a:spcAft>
              <a:spcPts val="0"/>
            </a:spcAft>
            <a:buNone/>
          </a:pPr>
          <a:endParaRPr lang="en-GB" sz="1100" kern="1200" noProof="0" dirty="0">
            <a:latin typeface="+mn-lt"/>
            <a:cs typeface="Arial" panose="020B0604020202020204" pitchFamily="34" charset="0"/>
          </a:endParaRPr>
        </a:p>
        <a:p>
          <a:pPr marL="0" lvl="0" indent="0" algn="ctr" defTabSz="622300">
            <a:lnSpc>
              <a:spcPct val="90000"/>
            </a:lnSpc>
            <a:spcBef>
              <a:spcPct val="0"/>
            </a:spcBef>
            <a:spcAft>
              <a:spcPts val="0"/>
            </a:spcAft>
            <a:buNone/>
          </a:pPr>
          <a:r>
            <a:rPr lang="en-GB" sz="1100" kern="1200" noProof="0" dirty="0">
              <a:latin typeface="+mn-lt"/>
              <a:cs typeface="Arial" panose="020B0604020202020204" pitchFamily="34" charset="0"/>
            </a:rPr>
            <a:t>Event of default and termination of access</a:t>
          </a:r>
        </a:p>
        <a:p>
          <a:pPr marL="0" lvl="0" indent="0" algn="ctr" defTabSz="622300">
            <a:lnSpc>
              <a:spcPct val="90000"/>
            </a:lnSpc>
            <a:spcBef>
              <a:spcPct val="0"/>
            </a:spcBef>
            <a:spcAft>
              <a:spcPts val="0"/>
            </a:spcAft>
            <a:buNone/>
          </a:pPr>
          <a:endParaRPr lang="en-GB" sz="1100" kern="1200" noProof="0" dirty="0">
            <a:latin typeface="Arial" panose="020B0604020202020204" pitchFamily="34" charset="0"/>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dirty="0">
            <a:latin typeface="Arial" panose="020B0604020202020204" pitchFamily="34" charset="0"/>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dirty="0">
            <a:latin typeface="Arial" panose="020B0604020202020204" pitchFamily="34" charset="0"/>
            <a:cs typeface="Arial" panose="020B0604020202020204" pitchFamily="34" charset="0"/>
          </a:endParaRPr>
        </a:p>
        <a:p>
          <a:pPr marL="0" lvl="0" indent="0" algn="ctr" defTabSz="622300">
            <a:lnSpc>
              <a:spcPct val="90000"/>
            </a:lnSpc>
            <a:spcBef>
              <a:spcPct val="0"/>
            </a:spcBef>
            <a:spcAft>
              <a:spcPts val="0"/>
            </a:spcAft>
            <a:buNone/>
          </a:pPr>
          <a:endParaRPr lang="en-GB" sz="1100" kern="1200" noProof="0" dirty="0">
            <a:latin typeface="Roboto Slab"/>
          </a:endParaRPr>
        </a:p>
        <a:p>
          <a:pPr marL="0" lvl="0" indent="0" algn="ctr" defTabSz="622300">
            <a:lnSpc>
              <a:spcPct val="90000"/>
            </a:lnSpc>
            <a:spcBef>
              <a:spcPct val="0"/>
            </a:spcBef>
            <a:spcAft>
              <a:spcPts val="0"/>
            </a:spcAft>
            <a:buNone/>
          </a:pPr>
          <a:endParaRPr lang="en-GB" sz="1100" kern="1200" noProof="0" dirty="0">
            <a:latin typeface="Roboto Slab"/>
          </a:endParaRPr>
        </a:p>
        <a:p>
          <a:pPr marL="0" lvl="0" indent="0" algn="ctr" defTabSz="622300">
            <a:lnSpc>
              <a:spcPct val="90000"/>
            </a:lnSpc>
            <a:spcBef>
              <a:spcPct val="0"/>
            </a:spcBef>
            <a:spcAft>
              <a:spcPts val="0"/>
            </a:spcAft>
            <a:buNone/>
          </a:pPr>
          <a:endParaRPr lang="en-GB" sz="1100" kern="1200" noProof="0" dirty="0">
            <a:latin typeface="Roboto Slab"/>
          </a:endParaRPr>
        </a:p>
        <a:p>
          <a:pPr marL="0" lvl="0" indent="0" algn="ctr" defTabSz="622300">
            <a:lnSpc>
              <a:spcPct val="90000"/>
            </a:lnSpc>
            <a:spcBef>
              <a:spcPct val="0"/>
            </a:spcBef>
            <a:spcAft>
              <a:spcPts val="0"/>
            </a:spcAft>
            <a:buNone/>
          </a:pPr>
          <a:endParaRPr lang="en-GB" sz="1100" kern="1200" noProof="0" dirty="0">
            <a:latin typeface="Roboto Slab"/>
          </a:endParaRPr>
        </a:p>
        <a:p>
          <a:pPr marL="0" lvl="0" indent="0" algn="ctr" defTabSz="622300">
            <a:lnSpc>
              <a:spcPct val="90000"/>
            </a:lnSpc>
            <a:spcBef>
              <a:spcPct val="0"/>
            </a:spcBef>
            <a:spcAft>
              <a:spcPts val="0"/>
            </a:spcAft>
            <a:buNone/>
          </a:pPr>
          <a:endParaRPr lang="en-GB" sz="1100" kern="1200" noProof="0" dirty="0">
            <a:latin typeface="Roboto Slab"/>
          </a:endParaRPr>
        </a:p>
      </dsp:txBody>
      <dsp:txXfrm>
        <a:off x="0" y="1870767"/>
        <a:ext cx="2099133" cy="1870767"/>
      </dsp:txXfrm>
    </dsp:sp>
    <dsp:sp modelId="{5E487907-FD56-47D7-958E-11EF41CC581B}">
      <dsp:nvSpPr>
        <dsp:cNvPr id="0" name=""/>
        <dsp:cNvSpPr/>
      </dsp:nvSpPr>
      <dsp:spPr>
        <a:xfrm>
          <a:off x="209793" y="204286"/>
          <a:ext cx="719992" cy="719992"/>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A9E01E9B-A628-4D49-970F-24E9FA7C3141}">
      <dsp:nvSpPr>
        <dsp:cNvPr id="0" name=""/>
        <dsp:cNvSpPr/>
      </dsp:nvSpPr>
      <dsp:spPr>
        <a:xfrm>
          <a:off x="107178" y="3805283"/>
          <a:ext cx="1931202" cy="701537"/>
        </a:xfrm>
        <a:prstGeom prst="leftRightArrow">
          <a:avLst/>
        </a:prstGeom>
        <a:solidFill>
          <a:srgbClr val="FFBDC8"/>
        </a:solidFill>
        <a:ln>
          <a:noFill/>
        </a:ln>
        <a:effectLst/>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2/9/2026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457200" indent="-457200">
              <a:buFont typeface="Arial"/>
              <a:buChar char="•"/>
              <a:defRPr/>
            </a:pPr>
            <a:r>
              <a:rPr lang="en-GB" sz="1800" b="0">
                <a:latin typeface="Figtree SemiBold"/>
              </a:rPr>
              <a:t>We need to make sure we develop a ensure the right security protocols are applied across the entire ecosystem to preserve trust and maintain the right security posture. However, this will mean setting security standards for how data is transferred which may be interpreted by some groups as beyond our remit. </a:t>
            </a:r>
            <a:endParaRPr lang="en-US"/>
          </a:p>
          <a:p>
            <a:pPr marL="457200" indent="-457200">
              <a:buFont typeface="Arial"/>
              <a:buChar char="•"/>
              <a:defRPr/>
            </a:pPr>
            <a:r>
              <a:rPr lang="en-GB" sz="1800" b="0">
                <a:latin typeface="Figtree SemiBold"/>
              </a:rPr>
              <a:t>However, we deem is absolutely necessary in our task to creating a Trust Framework; not doing so means we're only providing a consent mechanism.</a:t>
            </a:r>
          </a:p>
          <a:p>
            <a:pPr marL="457200" indent="-457200">
              <a:buFont typeface="Arial"/>
              <a:buChar char="•"/>
              <a:defRPr/>
            </a:pPr>
            <a:r>
              <a:rPr lang="en-GB" sz="1800" b="0">
                <a:latin typeface="Figtree SemiBold"/>
              </a:rPr>
              <a:t>We believe that mandating </a:t>
            </a:r>
            <a:r>
              <a:rPr lang="en-GB" sz="1800" b="0" err="1">
                <a:latin typeface="Figtree SemiBold"/>
              </a:rPr>
              <a:t>mTLS</a:t>
            </a:r>
            <a:r>
              <a:rPr lang="en-GB" sz="1800" b="0">
                <a:latin typeface="Figtree SemiBold"/>
              </a:rPr>
              <a:t> for data exchange (in addition to the use of tokens provided by CCS) is part of our remit. We strongly recommend use of </a:t>
            </a:r>
            <a:r>
              <a:rPr lang="en-GB" sz="1800" b="0" err="1">
                <a:latin typeface="Figtree SemiBold"/>
              </a:rPr>
              <a:t>mTLS</a:t>
            </a:r>
            <a:r>
              <a:rPr lang="en-GB" sz="1800" b="0">
                <a:latin typeface="Figtree SemiBold"/>
              </a:rPr>
              <a:t> to ensure the right solution is developed for consumer and for industry and ensure we meet design principles set out by Ofgem and DESNZ.</a:t>
            </a:r>
          </a:p>
          <a:p>
            <a:pPr marL="457200" indent="-457200">
              <a:buFont typeface="Arial"/>
              <a:buChar char="•"/>
              <a:defRPr/>
            </a:pPr>
            <a:r>
              <a:rPr lang="en-GB" sz="1800" b="0">
                <a:latin typeface="Figtree SemiBold"/>
              </a:rPr>
              <a:t>We expect challenge on this, particularly as previous comms have suggested we will not impact DSAs directly</a:t>
            </a:r>
            <a:endParaRPr lang="en-GB"/>
          </a:p>
          <a:p>
            <a:pPr marL="457200" indent="-457200">
              <a:buFont typeface="Arial"/>
              <a:buChar char="•"/>
              <a:defRPr/>
            </a:pPr>
            <a:r>
              <a:rPr lang="en-GB" sz="1800" b="0">
                <a:latin typeface="Figtree SemiBold"/>
              </a:rPr>
              <a:t>The consultation sets out a justification for our working assumption that use of </a:t>
            </a:r>
            <a:r>
              <a:rPr lang="en-GB" sz="1800" b="0" err="1">
                <a:latin typeface="Figtree SemiBold"/>
              </a:rPr>
              <a:t>mTLS</a:t>
            </a:r>
            <a:r>
              <a:rPr lang="en-GB" sz="1800" b="0">
                <a:latin typeface="Figtree SemiBold"/>
              </a:rPr>
              <a:t> for data exchange is required:</a:t>
            </a:r>
            <a:endParaRPr lang="en-GB"/>
          </a:p>
          <a:p>
            <a:pPr marL="914400" lvl="1" indent="-457200">
              <a:buFont typeface="Courier New"/>
              <a:buChar char="o"/>
              <a:defRPr/>
            </a:pPr>
            <a:r>
              <a:rPr lang="en-GB" sz="1400" b="0">
                <a:latin typeface="Figtree SemiBold"/>
              </a:rPr>
              <a:t>Massively improves security but adding encryption and protection at the transport layer</a:t>
            </a:r>
            <a:endParaRPr lang="en-GB"/>
          </a:p>
          <a:p>
            <a:pPr marL="914400" lvl="1" indent="-457200">
              <a:buFont typeface="Courier New"/>
              <a:buChar char="o"/>
              <a:defRPr/>
            </a:pPr>
            <a:r>
              <a:rPr lang="en-GB" sz="1400" b="0">
                <a:latin typeface="Figtree SemiBold"/>
              </a:rPr>
              <a:t>Organisations will need to use </a:t>
            </a:r>
            <a:r>
              <a:rPr lang="en-GB" sz="1400" b="0" err="1">
                <a:latin typeface="Figtree SemiBold"/>
              </a:rPr>
              <a:t>mTLS</a:t>
            </a:r>
            <a:r>
              <a:rPr lang="en-GB" sz="1400" b="0">
                <a:latin typeface="Figtree SemiBold"/>
              </a:rPr>
              <a:t> to interface with CCS anyway, so extending the use of this protocol for data exchange is an incremental step</a:t>
            </a:r>
            <a:endParaRPr lang="en-GB"/>
          </a:p>
          <a:p>
            <a:pPr marL="914400" lvl="1" indent="-457200">
              <a:buFont typeface="Courier New"/>
              <a:buChar char="o"/>
              <a:defRPr/>
            </a:pPr>
            <a:r>
              <a:rPr lang="en-GB" sz="1400" b="0">
                <a:latin typeface="Figtree SemiBold"/>
              </a:rPr>
              <a:t>Use of certificates from CCS and use of </a:t>
            </a:r>
            <a:r>
              <a:rPr lang="en-GB" sz="1400" b="0" err="1">
                <a:latin typeface="Figtree SemiBold"/>
              </a:rPr>
              <a:t>mTLS</a:t>
            </a:r>
            <a:r>
              <a:rPr lang="en-GB" sz="1400" b="0">
                <a:latin typeface="Figtree SemiBold"/>
              </a:rPr>
              <a:t> will bind tokens to the ATP; this creates trust, preserves data integrity and bolsters security by ensuring that tokens can </a:t>
            </a:r>
            <a:r>
              <a:rPr lang="en-GB" sz="1400" b="0" err="1">
                <a:latin typeface="Figtree SemiBold"/>
              </a:rPr>
              <a:t>onl;y</a:t>
            </a:r>
            <a:r>
              <a:rPr lang="en-GB" sz="1400" b="0">
                <a:latin typeface="Figtree SemiBold"/>
              </a:rPr>
              <a:t> be sent to organisations that were issued them</a:t>
            </a:r>
            <a:endParaRPr lang="en-GB" sz="1400" b="0"/>
          </a:p>
          <a:p>
            <a:pPr marL="914400" lvl="1" indent="-457200">
              <a:buFont typeface="Courier New"/>
              <a:buChar char="o"/>
              <a:defRPr/>
            </a:pPr>
            <a:r>
              <a:rPr lang="en-GB" sz="1400" b="0">
                <a:latin typeface="Figtree SemiBold"/>
              </a:rPr>
              <a:t>Better interoperability as all data exchange can follow the same protocol, reducing burden on organisations for development</a:t>
            </a:r>
            <a:endParaRPr lang="en-GB"/>
          </a:p>
          <a:p>
            <a:pPr marL="914400" lvl="1" indent="-457200">
              <a:buFont typeface="Courier New"/>
              <a:buChar char="o"/>
              <a:defRPr/>
            </a:pPr>
            <a:endParaRPr lang="en-GB" sz="1100" b="0">
              <a:latin typeface="Figtree SemiBold"/>
            </a:endParaRPr>
          </a:p>
          <a:p>
            <a:pPr marL="457200" indent="-457200">
              <a:buFont typeface="Arial"/>
              <a:buChar char="•"/>
              <a:defRPr/>
            </a:pPr>
            <a:r>
              <a:rPr lang="en-GB" sz="1800" b="0">
                <a:latin typeface="Figtree SemiBold"/>
              </a:rPr>
              <a:t>We intend to put more detail in the Appendix where we discuss the alternative option (providing purely a consent mechanism with no dictation of </a:t>
            </a:r>
            <a:r>
              <a:rPr lang="en-GB" sz="1800" b="0" err="1">
                <a:latin typeface="Figtree SemiBold"/>
              </a:rPr>
              <a:t>mTLS</a:t>
            </a:r>
            <a:r>
              <a:rPr lang="en-GB" sz="1800" b="0">
                <a:latin typeface="Figtree SemiBold"/>
              </a:rPr>
              <a:t> on data exchange) </a:t>
            </a:r>
            <a:endParaRPr lang="en-GB"/>
          </a:p>
          <a:p>
            <a:pPr marL="914400" lvl="1" indent="-457200">
              <a:buFont typeface="Courier New"/>
              <a:buChar char="o"/>
              <a:defRPr/>
            </a:pPr>
            <a:endParaRPr lang="en-GB" sz="1100" b="0">
              <a:latin typeface="Figtree SemiBold"/>
            </a:endParaRPr>
          </a:p>
          <a:p>
            <a:pPr marL="914400" lvl="1" indent="-457200">
              <a:buFont typeface="Courier New"/>
              <a:buChar char="o"/>
              <a:defRPr/>
            </a:pPr>
            <a:endParaRPr lang="en-GB" sz="1100" b="0">
              <a:latin typeface="Figtree SemiBold"/>
            </a:endParaRPr>
          </a:p>
          <a:p>
            <a:endParaRPr lang="en-GB"/>
          </a:p>
        </p:txBody>
      </p:sp>
      <p:sp>
        <p:nvSpPr>
          <p:cNvPr id="4" name="Slide Number Placeholder 3"/>
          <p:cNvSpPr>
            <a:spLocks noGrp="1"/>
          </p:cNvSpPr>
          <p:nvPr>
            <p:ph type="sldNum" sz="quarter" idx="5"/>
          </p:nvPr>
        </p:nvSpPr>
        <p:spPr/>
        <p:txBody>
          <a:bodyPr/>
          <a:lstStyle/>
          <a:p>
            <a:pPr lvl="0"/>
            <a:fld id="{39C70C13-FB7E-499F-8353-640616ED2EAA}" type="slidenum">
              <a:rPr lang="en-GB" smtClean="0"/>
              <a:t>12</a:t>
            </a:fld>
            <a:endParaRPr lang="en-GB"/>
          </a:p>
        </p:txBody>
      </p:sp>
    </p:spTree>
    <p:extLst>
      <p:ext uri="{BB962C8B-B14F-4D97-AF65-F5344CB8AC3E}">
        <p14:creationId xmlns:p14="http://schemas.microsoft.com/office/powerpoint/2010/main" val="3445281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E15AB6-2997-4DFD-A50A-EBF89BB70CDF}" type="slidenum">
              <a:rPr lang="en-GB" smtClean="0"/>
              <a:t>14</a:t>
            </a:fld>
            <a:endParaRPr lang="en-GB"/>
          </a:p>
        </p:txBody>
      </p:sp>
    </p:spTree>
    <p:extLst>
      <p:ext uri="{BB962C8B-B14F-4D97-AF65-F5344CB8AC3E}">
        <p14:creationId xmlns:p14="http://schemas.microsoft.com/office/powerpoint/2010/main" val="2637256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F037F-F51C-D127-DFCF-1C618EB8B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4445A-BB2A-E4BF-6BF4-EF93A588E98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5DCB7AD-E6D6-37EC-EDA4-4ABD7DE76F2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2CB3F1-5640-3680-8421-965B0208BF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60406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65BD7-4224-8552-FE93-4CBC2F3B0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483816-9EE4-7F49-7A05-B30119E23AB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8DB52A9-74C5-DA7E-7A71-CF23EDA48A7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B46A08A-7F88-38D8-D077-8247EF654F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0759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F9EBD-0249-9346-6093-BA043E4F51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C9953-D104-50CE-8FA0-F7BE2664D68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7764C6D-6653-0C33-1C7D-5EE5B1AFBB0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4340992-E747-D401-4C5F-007A24896B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316174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55F9B-299F-A08C-6911-4CB67D0A62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A5559-01FE-8769-2998-5C98502B8A5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3A1F59B-239A-AD6F-BE27-0D8670FEA82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5944B98-8669-AB93-F3F9-CF182E56CB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27832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7448E-8DD2-BE7D-E611-5242213A4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902FD-DF40-D8FA-8055-BD2BC268B58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8060EDC-70D1-EFF0-DB0E-C958771625F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25D9B8D-F7AC-C920-F320-440FF73D19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18146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81334-2AD5-E1CF-D721-B291C6D8DE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A7414E-D59F-B062-5CC2-A708C5AB3C3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7918E90-F50A-EE14-BB57-CE3A5A9B340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5DC3F03-229F-323D-4655-DDA580BF9715}"/>
              </a:ext>
            </a:extLst>
          </p:cNvPr>
          <p:cNvSpPr>
            <a:spLocks noGrp="1"/>
          </p:cNvSpPr>
          <p:nvPr>
            <p:ph type="sldNum" sz="quarter" idx="5"/>
          </p:nvPr>
        </p:nvSpPr>
        <p:spPr/>
        <p:txBody>
          <a:bodyPr/>
          <a:lstStyle/>
          <a:p>
            <a:fld id="{B8FB6DDD-8607-40C5-8F85-763C181852A5}" type="slidenum">
              <a:rPr lang="en-GB" smtClean="0"/>
              <a:t>20</a:t>
            </a:fld>
            <a:endParaRPr lang="en-GB"/>
          </a:p>
        </p:txBody>
      </p:sp>
    </p:spTree>
    <p:extLst>
      <p:ext uri="{BB962C8B-B14F-4D97-AF65-F5344CB8AC3E}">
        <p14:creationId xmlns:p14="http://schemas.microsoft.com/office/powerpoint/2010/main" val="1316908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02649-330F-3453-B2F2-6937E65F94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2F758D-C53F-FC31-FC37-8B14467DA93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D8CADC0-03A2-A966-AFD5-1E7F326ED48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2B6CD39-DD58-3558-B9D2-5AED381F2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849113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1C8A3-FE37-3D12-1859-F5C3B3E87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920D2-F4E1-CF8D-0056-4F73E730D22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8B5F81-38E6-B196-E1B4-05E6C57164B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921D0F3-837C-0DC4-B6DA-1C36362274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483870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6.png"/><Relationship Id="rId9" Type="http://schemas.openxmlformats.org/officeDocument/2006/relationships/hyperlink" Target="https://uk.linkedin.com/company/the-retail-energy-code-company"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4.png"/><Relationship Id="rId7" Type="http://schemas.openxmlformats.org/officeDocument/2006/relationships/hyperlink" Target="mailto:info@retailenergycode.co.uk" TargetMode="External"/><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6.png"/><Relationship Id="rId9" Type="http://schemas.openxmlformats.org/officeDocument/2006/relationships/hyperlink" Target="https://uk.linkedin.com/company/the-retail-energy-code-company" TargetMode="Externa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6.png"/><Relationship Id="rId7" Type="http://schemas.openxmlformats.org/officeDocument/2006/relationships/hyperlink" Target="../../../../../../../retailenergycode.co.uk" TargetMode="External"/><Relationship Id="rId2" Type="http://schemas.openxmlformats.org/officeDocument/2006/relationships/image" Target="../media/image33.png"/><Relationship Id="rId1" Type="http://schemas.openxmlformats.org/officeDocument/2006/relationships/slideMaster" Target="../slideMasters/slideMaster6.xml"/><Relationship Id="rId6" Type="http://schemas.openxmlformats.org/officeDocument/2006/relationships/hyperlink" Target="mailto:info@retailenergycode.co.uk" TargetMode="External"/><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8.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186050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Cov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372001-D4FE-0C50-1137-42C29B0A6901}"/>
              </a:ext>
            </a:extLst>
          </p:cNvPr>
          <p:cNvSpPr/>
          <p:nvPr userDrawn="1"/>
        </p:nvSpPr>
        <p:spPr>
          <a:xfrm>
            <a:off x="0" y="1"/>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0" name="Google Shape;56;p13">
            <a:extLst>
              <a:ext uri="{FF2B5EF4-FFF2-40B4-BE49-F238E27FC236}">
                <a16:creationId xmlns:a16="http://schemas.microsoft.com/office/drawing/2014/main" id="{1A38750B-6CE5-9835-32BE-A5BF0C88DB3B}"/>
              </a:ext>
            </a:extLst>
          </p:cNvPr>
          <p:cNvSpPr/>
          <p:nvPr userDrawn="1"/>
        </p:nvSpPr>
        <p:spPr>
          <a:xfrm>
            <a:off x="-1" y="0"/>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026" name="Picture 2">
            <a:extLst>
              <a:ext uri="{FF2B5EF4-FFF2-40B4-BE49-F238E27FC236}">
                <a16:creationId xmlns:a16="http://schemas.microsoft.com/office/drawing/2014/main" id="{88F33B97-487E-39FF-EC86-5796E5E7209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38383" y="3131393"/>
            <a:ext cx="3115235" cy="60747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9AA3144A-66A4-D978-7FCA-22DC8B23A38A}"/>
              </a:ext>
            </a:extLst>
          </p:cNvPr>
          <p:cNvSpPr>
            <a:spLocks noGrp="1"/>
          </p:cNvSpPr>
          <p:nvPr>
            <p:ph sz="quarter" idx="14" hasCustomPrompt="1"/>
          </p:nvPr>
        </p:nvSpPr>
        <p:spPr>
          <a:xfrm>
            <a:off x="318809" y="255448"/>
            <a:ext cx="4219575" cy="331787"/>
          </a:xfrm>
          <a:prstGeom prst="rect">
            <a:avLst/>
          </a:prstGeom>
        </p:spPr>
        <p:txBody>
          <a:bodyPr/>
          <a:lstStyle>
            <a:lvl1pPr marL="0" indent="0">
              <a:buNone/>
              <a:defRPr sz="1400">
                <a:solidFill>
                  <a:schemeClr val="accent5"/>
                </a:solidFill>
              </a:defRPr>
            </a:lvl1pPr>
            <a:lvl5pPr>
              <a:defRPr/>
            </a:lvl5pPr>
          </a:lstStyle>
          <a:p>
            <a:pPr lvl="0"/>
            <a:r>
              <a:rPr lang="en-US"/>
              <a:t>0.1 – Slide Title – The Title of The Presentation</a:t>
            </a:r>
            <a:endParaRPr lang="en-GB"/>
          </a:p>
        </p:txBody>
      </p:sp>
      <p:sp>
        <p:nvSpPr>
          <p:cNvPr id="7" name="Content Placeholder 6">
            <a:extLst>
              <a:ext uri="{FF2B5EF4-FFF2-40B4-BE49-F238E27FC236}">
                <a16:creationId xmlns:a16="http://schemas.microsoft.com/office/drawing/2014/main" id="{D2FE51D3-B8A9-3579-93CA-FD81669EF898}"/>
              </a:ext>
            </a:extLst>
          </p:cNvPr>
          <p:cNvSpPr>
            <a:spLocks noGrp="1"/>
          </p:cNvSpPr>
          <p:nvPr>
            <p:ph sz="quarter" idx="15" hasCustomPrompt="1"/>
          </p:nvPr>
        </p:nvSpPr>
        <p:spPr>
          <a:xfrm>
            <a:off x="2016917" y="4023473"/>
            <a:ext cx="8158163" cy="606425"/>
          </a:xfrm>
          <a:prstGeom prst="rect">
            <a:avLst/>
          </a:prstGeom>
        </p:spPr>
        <p:txBody>
          <a:bodyPr/>
          <a:lstStyle>
            <a:lvl1pPr marL="0" indent="0" algn="ctr">
              <a:buNone/>
              <a:defRPr sz="3200">
                <a:solidFill>
                  <a:schemeClr val="accent5"/>
                </a:solidFill>
              </a:defRPr>
            </a:lvl1pPr>
            <a:lvl5pPr>
              <a:defRPr/>
            </a:lvl5pPr>
          </a:lstStyle>
          <a:p>
            <a:pPr lvl="0"/>
            <a:r>
              <a:rPr lang="en-US"/>
              <a:t>This is the title of the presentation</a:t>
            </a:r>
            <a:endParaRPr lang="en-GB"/>
          </a:p>
        </p:txBody>
      </p:sp>
    </p:spTree>
    <p:extLst>
      <p:ext uri="{BB962C8B-B14F-4D97-AF65-F5344CB8AC3E}">
        <p14:creationId xmlns:p14="http://schemas.microsoft.com/office/powerpoint/2010/main" val="23137430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esentation Cover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39FC3-1117-4240-8275-D38991E57726}"/>
              </a:ext>
            </a:extLst>
          </p:cNvPr>
          <p:cNvSpPr>
            <a:spLocks noGrp="1"/>
          </p:cNvSpPr>
          <p:nvPr>
            <p:ph type="title"/>
          </p:nvPr>
        </p:nvSpPr>
        <p:spPr>
          <a:xfrm>
            <a:off x="838200" y="1191604"/>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62E8AE-8F4F-75AF-D95C-BA40004761F3}"/>
              </a:ext>
            </a:extLst>
          </p:cNvPr>
          <p:cNvSpPr>
            <a:spLocks noGrp="1"/>
          </p:cNvSpPr>
          <p:nvPr>
            <p:ph idx="1"/>
          </p:nvPr>
        </p:nvSpPr>
        <p:spPr>
          <a:xfrm>
            <a:off x="838200" y="2690629"/>
            <a:ext cx="10515600" cy="34863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5ECD10-6938-E522-D3BF-4074616E923D}"/>
              </a:ext>
            </a:extLst>
          </p:cNvPr>
          <p:cNvSpPr>
            <a:spLocks noGrp="1"/>
          </p:cNvSpPr>
          <p:nvPr>
            <p:ph type="dt" sz="half" idx="10"/>
          </p:nvPr>
        </p:nvSpPr>
        <p:spPr>
          <a:xfrm>
            <a:off x="838200" y="6356351"/>
            <a:ext cx="2743200" cy="365125"/>
          </a:xfrm>
          <a:prstGeom prst="rect">
            <a:avLst/>
          </a:prstGeom>
        </p:spPr>
        <p:txBody>
          <a:bodyPr/>
          <a:lstStyle/>
          <a:p>
            <a:fld id="{EF7092B3-D0CB-439B-8009-7CE4B203BCFE}" type="datetimeFigureOut">
              <a:rPr lang="en-GB" smtClean="0"/>
              <a:t>09/02/2026</a:t>
            </a:fld>
            <a:endParaRPr lang="en-GB"/>
          </a:p>
        </p:txBody>
      </p:sp>
      <p:sp>
        <p:nvSpPr>
          <p:cNvPr id="5" name="Footer Placeholder 4">
            <a:extLst>
              <a:ext uri="{FF2B5EF4-FFF2-40B4-BE49-F238E27FC236}">
                <a16:creationId xmlns:a16="http://schemas.microsoft.com/office/drawing/2014/main" id="{015A643E-626E-85C1-CABA-D1560697BEB2}"/>
              </a:ext>
            </a:extLst>
          </p:cNvPr>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F1C3DFE-69EC-1A3F-E37E-166E7DD4ECBC}"/>
              </a:ext>
            </a:extLst>
          </p:cNvPr>
          <p:cNvSpPr>
            <a:spLocks noGrp="1"/>
          </p:cNvSpPr>
          <p:nvPr>
            <p:ph type="sldNum" sz="quarter" idx="12"/>
          </p:nvPr>
        </p:nvSpPr>
        <p:spPr>
          <a:xfrm>
            <a:off x="8610600" y="6356351"/>
            <a:ext cx="2743200" cy="365125"/>
          </a:xfrm>
          <a:prstGeom prst="rect">
            <a:avLst/>
          </a:prstGeom>
        </p:spPr>
        <p:txBody>
          <a:bodyPr/>
          <a:lstStyle/>
          <a:p>
            <a:fld id="{561D0AB5-148A-4E35-9210-E7D935B4AB6D}" type="slidenum">
              <a:rPr lang="en-GB" smtClean="0"/>
              <a:t>‹#›</a:t>
            </a:fld>
            <a:endParaRPr lang="en-GB"/>
          </a:p>
        </p:txBody>
      </p:sp>
      <p:pic>
        <p:nvPicPr>
          <p:cNvPr id="7" name="Google Shape;63;p14">
            <a:extLst>
              <a:ext uri="{FF2B5EF4-FFF2-40B4-BE49-F238E27FC236}">
                <a16:creationId xmlns:a16="http://schemas.microsoft.com/office/drawing/2014/main" id="{77697226-3246-EFAA-3C2A-02C1A3E36599}"/>
              </a:ext>
            </a:extLst>
          </p:cNvPr>
          <p:cNvPicPr preferRelativeResize="0"/>
          <p:nvPr userDrawn="1"/>
        </p:nvPicPr>
        <p:blipFill rotWithShape="1">
          <a:blip r:embed="rId2">
            <a:alphaModFix/>
          </a:blip>
          <a:srcRect t="5880" b="5880"/>
          <a:stretch/>
        </p:blipFill>
        <p:spPr>
          <a:xfrm>
            <a:off x="0" y="806477"/>
            <a:ext cx="12192000" cy="6051523"/>
          </a:xfrm>
          <a:prstGeom prst="rect">
            <a:avLst/>
          </a:prstGeom>
          <a:noFill/>
          <a:ln>
            <a:noFill/>
          </a:ln>
        </p:spPr>
      </p:pic>
      <p:sp>
        <p:nvSpPr>
          <p:cNvPr id="10" name="Text Placeholder 15">
            <a:extLst>
              <a:ext uri="{FF2B5EF4-FFF2-40B4-BE49-F238E27FC236}">
                <a16:creationId xmlns:a16="http://schemas.microsoft.com/office/drawing/2014/main" id="{F656214D-4FEE-E50A-2C64-03D18C0DB1B4}"/>
              </a:ext>
            </a:extLst>
          </p:cNvPr>
          <p:cNvSpPr>
            <a:spLocks noGrp="1"/>
          </p:cNvSpPr>
          <p:nvPr>
            <p:ph type="body" sz="quarter" idx="13" hasCustomPrompt="1"/>
          </p:nvPr>
        </p:nvSpPr>
        <p:spPr>
          <a:xfrm>
            <a:off x="2016917" y="3998541"/>
            <a:ext cx="8158163" cy="607471"/>
          </a:xfrm>
          <a:prstGeom prst="rect">
            <a:avLst/>
          </a:prstGeom>
        </p:spPr>
        <p:txBody>
          <a:bodyPr>
            <a:normAutofit/>
          </a:bodyPr>
          <a:lstStyle>
            <a:lvl1pPr marL="0" indent="0" algn="ctr">
              <a:buNone/>
              <a:defRPr sz="3200">
                <a:solidFill>
                  <a:schemeClr val="bg1"/>
                </a:solidFill>
              </a:defRPr>
            </a:lvl1pPr>
          </a:lstStyle>
          <a:p>
            <a:pPr lvl="0"/>
            <a:r>
              <a:rPr lang="en-US"/>
              <a:t>This is the title of the presentation</a:t>
            </a:r>
            <a:endParaRPr lang="en-GB"/>
          </a:p>
        </p:txBody>
      </p:sp>
      <p:pic>
        <p:nvPicPr>
          <p:cNvPr id="11" name="Google Shape;64;p14">
            <a:extLst>
              <a:ext uri="{FF2B5EF4-FFF2-40B4-BE49-F238E27FC236}">
                <a16:creationId xmlns:a16="http://schemas.microsoft.com/office/drawing/2014/main" id="{637DAFC3-1C96-B684-FA78-CE60802102D5}"/>
              </a:ext>
            </a:extLst>
          </p:cNvPr>
          <p:cNvPicPr preferRelativeResize="0"/>
          <p:nvPr userDrawn="1"/>
        </p:nvPicPr>
        <p:blipFill rotWithShape="1">
          <a:blip r:embed="rId3">
            <a:alphaModFix/>
          </a:blip>
          <a:srcRect t="3218" b="3209"/>
          <a:stretch/>
        </p:blipFill>
        <p:spPr>
          <a:xfrm>
            <a:off x="4467519" y="3115822"/>
            <a:ext cx="3256960" cy="626359"/>
          </a:xfrm>
          <a:prstGeom prst="rect">
            <a:avLst/>
          </a:prstGeom>
          <a:noFill/>
          <a:ln>
            <a:noFill/>
          </a:ln>
        </p:spPr>
      </p:pic>
      <p:sp>
        <p:nvSpPr>
          <p:cNvPr id="8" name="Text Placeholder 2">
            <a:extLst>
              <a:ext uri="{FF2B5EF4-FFF2-40B4-BE49-F238E27FC236}">
                <a16:creationId xmlns:a16="http://schemas.microsoft.com/office/drawing/2014/main" id="{C29C0DD5-00BE-0127-5F49-6C8418B56A64}"/>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0726670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824F416-DB07-48AF-EAFC-F15BCF613F45}"/>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t="27659" b="39965"/>
          <a:stretch/>
        </p:blipFill>
        <p:spPr>
          <a:xfrm>
            <a:off x="0" y="768352"/>
            <a:ext cx="12192000" cy="2216897"/>
          </a:xfrm>
          <a:prstGeom prst="rect">
            <a:avLst/>
          </a:prstGeom>
        </p:spPr>
      </p:pic>
      <p:sp>
        <p:nvSpPr>
          <p:cNvPr id="9" name="TextBox 8">
            <a:extLst>
              <a:ext uri="{FF2B5EF4-FFF2-40B4-BE49-F238E27FC236}">
                <a16:creationId xmlns:a16="http://schemas.microsoft.com/office/drawing/2014/main" id="{32468911-7B97-D0D4-7CF5-B4AB05364077}"/>
              </a:ext>
            </a:extLst>
          </p:cNvPr>
          <p:cNvSpPr txBox="1"/>
          <p:nvPr userDrawn="1"/>
        </p:nvSpPr>
        <p:spPr>
          <a:xfrm>
            <a:off x="9646023" y="1999132"/>
            <a:ext cx="1917641" cy="769441"/>
          </a:xfrm>
          <a:prstGeom prst="rect">
            <a:avLst/>
          </a:prstGeom>
          <a:noFill/>
        </p:spPr>
        <p:txBody>
          <a:bodyPr wrap="none" rtlCol="0">
            <a:spAutoFit/>
          </a:bodyPr>
          <a:lstStyle/>
          <a:p>
            <a:r>
              <a:rPr lang="en-US" sz="4400">
                <a:solidFill>
                  <a:schemeClr val="bg1"/>
                </a:solidFill>
                <a:latin typeface="+mj-lt"/>
              </a:rPr>
              <a:t>Agenda</a:t>
            </a:r>
            <a:endParaRPr lang="en-GB" sz="4400">
              <a:solidFill>
                <a:schemeClr val="bg1"/>
              </a:solidFill>
              <a:latin typeface="+mj-lt"/>
            </a:endParaRPr>
          </a:p>
        </p:txBody>
      </p:sp>
      <p:sp>
        <p:nvSpPr>
          <p:cNvPr id="3" name="Text Placeholder 2">
            <a:extLst>
              <a:ext uri="{FF2B5EF4-FFF2-40B4-BE49-F238E27FC236}">
                <a16:creationId xmlns:a16="http://schemas.microsoft.com/office/drawing/2014/main" id="{2BD28896-F90A-96BB-192B-FF4DE4066DB6}"/>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2402160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2468911-7B97-D0D4-7CF5-B4AB05364077}"/>
              </a:ext>
            </a:extLst>
          </p:cNvPr>
          <p:cNvSpPr txBox="1"/>
          <p:nvPr userDrawn="1"/>
        </p:nvSpPr>
        <p:spPr>
          <a:xfrm>
            <a:off x="519953" y="1228166"/>
            <a:ext cx="1917641" cy="769441"/>
          </a:xfrm>
          <a:prstGeom prst="rect">
            <a:avLst/>
          </a:prstGeom>
          <a:noFill/>
        </p:spPr>
        <p:txBody>
          <a:bodyPr wrap="none" rtlCol="0">
            <a:spAutoFit/>
          </a:bodyPr>
          <a:lstStyle/>
          <a:p>
            <a:r>
              <a:rPr lang="en-US" sz="4400">
                <a:solidFill>
                  <a:schemeClr val="tx1"/>
                </a:solidFill>
                <a:latin typeface="+mj-lt"/>
              </a:rPr>
              <a:t>Agenda</a:t>
            </a:r>
            <a:endParaRPr lang="en-GB" sz="4400">
              <a:solidFill>
                <a:schemeClr val="tx1"/>
              </a:solidFill>
              <a:latin typeface="+mj-lt"/>
            </a:endParaRPr>
          </a:p>
        </p:txBody>
      </p:sp>
      <p:sp>
        <p:nvSpPr>
          <p:cNvPr id="12" name="Rectangle: Rounded Corners 11">
            <a:extLst>
              <a:ext uri="{FF2B5EF4-FFF2-40B4-BE49-F238E27FC236}">
                <a16:creationId xmlns:a16="http://schemas.microsoft.com/office/drawing/2014/main" id="{CD591C09-AC2B-237C-0104-E2A213DF2F17}"/>
              </a:ext>
            </a:extLst>
          </p:cNvPr>
          <p:cNvSpPr/>
          <p:nvPr userDrawn="1"/>
        </p:nvSpPr>
        <p:spPr>
          <a:xfrm>
            <a:off x="9192909" y="4257675"/>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8.</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3" name="Rectangle: Rounded Corners 12">
            <a:extLst>
              <a:ext uri="{FF2B5EF4-FFF2-40B4-BE49-F238E27FC236}">
                <a16:creationId xmlns:a16="http://schemas.microsoft.com/office/drawing/2014/main" id="{A6A1AC49-1772-7295-1071-20D1854DAD32}"/>
              </a:ext>
            </a:extLst>
          </p:cNvPr>
          <p:cNvSpPr/>
          <p:nvPr userDrawn="1"/>
        </p:nvSpPr>
        <p:spPr>
          <a:xfrm>
            <a:off x="3413073" y="4257675"/>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6.</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4" name="Rectangle: Rounded Corners 13">
            <a:extLst>
              <a:ext uri="{FF2B5EF4-FFF2-40B4-BE49-F238E27FC236}">
                <a16:creationId xmlns:a16="http://schemas.microsoft.com/office/drawing/2014/main" id="{E8034628-C898-D0B4-60C2-4DF7996DFD32}"/>
              </a:ext>
            </a:extLst>
          </p:cNvPr>
          <p:cNvSpPr/>
          <p:nvPr userDrawn="1"/>
        </p:nvSpPr>
        <p:spPr>
          <a:xfrm>
            <a:off x="6308673" y="4257675"/>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7.</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5" name="Rectangle: Rounded Corners 14">
            <a:extLst>
              <a:ext uri="{FF2B5EF4-FFF2-40B4-BE49-F238E27FC236}">
                <a16:creationId xmlns:a16="http://schemas.microsoft.com/office/drawing/2014/main" id="{A4D4B085-6A1D-587D-0E65-A63191A672B2}"/>
              </a:ext>
            </a:extLst>
          </p:cNvPr>
          <p:cNvSpPr/>
          <p:nvPr userDrawn="1"/>
        </p:nvSpPr>
        <p:spPr>
          <a:xfrm>
            <a:off x="517472" y="4257675"/>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5.</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6" name="Rectangle: Rounded Corners 15">
            <a:extLst>
              <a:ext uri="{FF2B5EF4-FFF2-40B4-BE49-F238E27FC236}">
                <a16:creationId xmlns:a16="http://schemas.microsoft.com/office/drawing/2014/main" id="{F8C9E6E5-C0C4-DFD8-5780-DAEBAFF08286}"/>
              </a:ext>
            </a:extLst>
          </p:cNvPr>
          <p:cNvSpPr/>
          <p:nvPr userDrawn="1"/>
        </p:nvSpPr>
        <p:spPr>
          <a:xfrm>
            <a:off x="9192909"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4.</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7" name="Rectangle: Rounded Corners 16">
            <a:extLst>
              <a:ext uri="{FF2B5EF4-FFF2-40B4-BE49-F238E27FC236}">
                <a16:creationId xmlns:a16="http://schemas.microsoft.com/office/drawing/2014/main" id="{A239B5E9-5E35-8448-D399-7EE15A2C4B29}"/>
              </a:ext>
            </a:extLst>
          </p:cNvPr>
          <p:cNvSpPr/>
          <p:nvPr userDrawn="1"/>
        </p:nvSpPr>
        <p:spPr>
          <a:xfrm>
            <a:off x="6297309"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3.</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8" name="Rectangle: Rounded Corners 17">
            <a:extLst>
              <a:ext uri="{FF2B5EF4-FFF2-40B4-BE49-F238E27FC236}">
                <a16:creationId xmlns:a16="http://schemas.microsoft.com/office/drawing/2014/main" id="{1F9808CB-69F9-C18D-DEDA-84971DE8D631}"/>
              </a:ext>
            </a:extLst>
          </p:cNvPr>
          <p:cNvSpPr/>
          <p:nvPr userDrawn="1"/>
        </p:nvSpPr>
        <p:spPr>
          <a:xfrm>
            <a:off x="3401708" y="2212973"/>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2.</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9" name="Rectangle: Rounded Corners 18">
            <a:extLst>
              <a:ext uri="{FF2B5EF4-FFF2-40B4-BE49-F238E27FC236}">
                <a16:creationId xmlns:a16="http://schemas.microsoft.com/office/drawing/2014/main" id="{D203EF2D-7B83-D88B-DE7D-4FB0A8B7A511}"/>
              </a:ext>
            </a:extLst>
          </p:cNvPr>
          <p:cNvSpPr/>
          <p:nvPr userDrawn="1"/>
        </p:nvSpPr>
        <p:spPr>
          <a:xfrm>
            <a:off x="506105"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1.</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2" name="Text Placeholder 2">
            <a:extLst>
              <a:ext uri="{FF2B5EF4-FFF2-40B4-BE49-F238E27FC236}">
                <a16:creationId xmlns:a16="http://schemas.microsoft.com/office/drawing/2014/main" id="{797FC2AF-3BA7-B7BF-21E0-1516700525EF}"/>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8382004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7" y="3321705"/>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7" y="4410169"/>
            <a:ext cx="10796587" cy="457667"/>
          </a:xfrm>
          <a:prstGeom prst="rect">
            <a:avLst/>
          </a:prstGeom>
        </p:spPr>
        <p:txBody>
          <a:bodyPr/>
          <a:lstStyle>
            <a:lvl1pPr marL="0" indent="0">
              <a:buNone/>
              <a:defRPr sz="2400" i="1">
                <a:solidFill>
                  <a:schemeClr val="bg1"/>
                </a:solidFill>
                <a:latin typeface="Playfair Display" panose="00000500000000000000" pitchFamily="2"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4"/>
            <a:ext cx="1374253" cy="295275"/>
          </a:xfrm>
          <a:prstGeom prst="rect">
            <a:avLst/>
          </a:prstGeom>
          <a:noFill/>
          <a:ln>
            <a:noFill/>
          </a:ln>
        </p:spPr>
      </p:pic>
      <p:sp>
        <p:nvSpPr>
          <p:cNvPr id="2" name="Text Placeholder 2">
            <a:extLst>
              <a:ext uri="{FF2B5EF4-FFF2-40B4-BE49-F238E27FC236}">
                <a16:creationId xmlns:a16="http://schemas.microsoft.com/office/drawing/2014/main" id="{38917DC5-D28A-D16B-A5CE-0D50CF1AB598}"/>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497405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7" y="3321705"/>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7" y="4410169"/>
            <a:ext cx="10796587" cy="457667"/>
          </a:xfrm>
          <a:prstGeom prst="rect">
            <a:avLst/>
          </a:prstGeom>
        </p:spPr>
        <p:txBody>
          <a:bodyPr/>
          <a:lstStyle>
            <a:lvl1pPr marL="0" indent="0">
              <a:buNone/>
              <a:defRPr sz="2400" i="1">
                <a:solidFill>
                  <a:schemeClr val="bg1"/>
                </a:solidFill>
                <a:latin typeface="Playfair Display" panose="00000500000000000000" pitchFamily="2"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4"/>
            <a:ext cx="1374253" cy="295275"/>
          </a:xfrm>
          <a:prstGeom prst="rect">
            <a:avLst/>
          </a:prstGeom>
          <a:noFill/>
          <a:ln>
            <a:noFill/>
          </a:ln>
        </p:spPr>
      </p:pic>
      <p:sp>
        <p:nvSpPr>
          <p:cNvPr id="2" name="Text Placeholder 2">
            <a:extLst>
              <a:ext uri="{FF2B5EF4-FFF2-40B4-BE49-F238E27FC236}">
                <a16:creationId xmlns:a16="http://schemas.microsoft.com/office/drawing/2014/main" id="{0EAC3A48-1118-9E4A-8E47-33A0EE2979CD}"/>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6861268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7" y="3077509"/>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4"/>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7001660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8" y="3163889"/>
            <a:ext cx="7422683" cy="3273425"/>
          </a:xfrm>
          <a:prstGeom prst="rect">
            <a:avLst/>
          </a:prstGeom>
        </p:spPr>
        <p:txBody>
          <a:bodyPr numCol="2">
            <a:normAutofit/>
          </a:bodyPr>
          <a:lstStyle>
            <a:lvl1pPr marL="285744" indent="-285744">
              <a:lnSpc>
                <a:spcPct val="150000"/>
              </a:lnSpc>
              <a:buFont typeface="Arial" panose="020B0604020202020204" pitchFamily="34" charset="0"/>
              <a:buChar char="•"/>
              <a:defRPr sz="1400"/>
            </a:lvl1pPr>
            <a:lvl2pPr marL="457189"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3" y="2304305"/>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4739592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9"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1"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0820" y="1985279"/>
            <a:ext cx="744114" cy="1446550"/>
          </a:xfrm>
          <a:prstGeom prst="rect">
            <a:avLst/>
          </a:prstGeom>
          <a:noFill/>
        </p:spPr>
        <p:txBody>
          <a:bodyPr wrap="none" rtlCol="0">
            <a:spAutoFit/>
          </a:bodyPr>
          <a:lstStyle/>
          <a:p>
            <a:pPr algn="ctr"/>
            <a:r>
              <a:rPr lang="en-US" sz="8800">
                <a:solidFill>
                  <a:srgbClr val="F8F8F8"/>
                </a:solidFill>
                <a:latin typeface="Playfair Display Black" panose="00000A00000000000000" pitchFamily="2" charset="0"/>
              </a:rPr>
              <a:t>“</a:t>
            </a:r>
            <a:endParaRPr lang="en-GB" sz="880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5" y="3507233"/>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8" y="3163889"/>
            <a:ext cx="7422683" cy="3273425"/>
          </a:xfrm>
          <a:prstGeom prst="rect">
            <a:avLst/>
          </a:prstGeom>
        </p:spPr>
        <p:txBody>
          <a:bodyPr numCol="2">
            <a:normAutofit/>
          </a:bodyPr>
          <a:lstStyle>
            <a:lvl1pPr marL="285744" indent="-285744">
              <a:lnSpc>
                <a:spcPct val="150000"/>
              </a:lnSpc>
              <a:buFont typeface="Arial" panose="020B0604020202020204" pitchFamily="34" charset="0"/>
              <a:buChar char="•"/>
              <a:defRPr sz="1400"/>
            </a:lvl1pPr>
            <a:lvl2pPr marL="457189"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42194464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8" y="3163889"/>
            <a:ext cx="7422683" cy="3273425"/>
          </a:xfrm>
          <a:prstGeom prst="rect">
            <a:avLst/>
          </a:prstGeom>
        </p:spPr>
        <p:txBody>
          <a:bodyPr numCol="1">
            <a:normAutofit/>
          </a:bodyPr>
          <a:lstStyle>
            <a:lvl1pPr marL="285744" indent="-285744">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44" marR="0" lvl="0" indent="-285744" algn="l" defTabSz="914377" rtl="0" eaLnBrk="1" fontAlgn="auto" latinLnBrk="0" hangingPunct="1">
              <a:lnSpc>
                <a:spcPct val="90000"/>
              </a:lnSpc>
              <a:spcBef>
                <a:spcPts val="1000"/>
              </a:spcBef>
              <a:spcAft>
                <a:spcPts val="0"/>
              </a:spcAft>
              <a:buClrTx/>
              <a:buSzTx/>
              <a:tabLst/>
              <a:defRPr/>
            </a:pPr>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r>
              <a:rPr lang="en-US"/>
              <a:t>Include only essential points</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3" y="2304305"/>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0594513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arge Pictur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89"/>
            <a:ext cx="4948425" cy="3273425"/>
          </a:xfrm>
          <a:prstGeom prst="rect">
            <a:avLst/>
          </a:prstGeom>
        </p:spPr>
        <p:txBody>
          <a:bodyPr numCol="1">
            <a:normAutofit/>
          </a:bodyPr>
          <a:lstStyle>
            <a:lvl1pPr marL="285744" indent="-285744">
              <a:lnSpc>
                <a:spcPct val="150000"/>
              </a:lnSpc>
              <a:buFont typeface="Arial" panose="020B0604020202020204" pitchFamily="34" charset="0"/>
              <a:buChar char="•"/>
              <a:defRPr sz="1400"/>
            </a:lvl1pPr>
            <a:lvl2pPr marL="457189"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5692589" y="2304305"/>
            <a:ext cx="5907649"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C03B44F8-B21C-BE77-D566-49451EFAD673}"/>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6902350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timeline slide</a:t>
            </a:r>
            <a:endParaRPr lang="en-GB"/>
          </a:p>
        </p:txBody>
      </p:sp>
      <p:cxnSp>
        <p:nvCxnSpPr>
          <p:cNvPr id="2" name="Straight Connector 1">
            <a:extLst>
              <a:ext uri="{FF2B5EF4-FFF2-40B4-BE49-F238E27FC236}">
                <a16:creationId xmlns:a16="http://schemas.microsoft.com/office/drawing/2014/main" id="{571C399A-5045-B78C-D26A-0327EE0BF3E0}"/>
              </a:ext>
            </a:extLst>
          </p:cNvPr>
          <p:cNvCxnSpPr>
            <a:cxnSpLocks/>
          </p:cNvCxnSpPr>
          <p:nvPr userDrawn="1"/>
        </p:nvCxnSpPr>
        <p:spPr>
          <a:xfrm>
            <a:off x="1670238" y="4370053"/>
            <a:ext cx="8851525" cy="15155"/>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3" name="Oval 2">
            <a:extLst>
              <a:ext uri="{FF2B5EF4-FFF2-40B4-BE49-F238E27FC236}">
                <a16:creationId xmlns:a16="http://schemas.microsoft.com/office/drawing/2014/main" id="{89DBE39F-7099-5834-1473-CD4E768BDA61}"/>
              </a:ext>
            </a:extLst>
          </p:cNvPr>
          <p:cNvSpPr/>
          <p:nvPr userDrawn="1"/>
        </p:nvSpPr>
        <p:spPr>
          <a:xfrm>
            <a:off x="1237129" y="4159251"/>
            <a:ext cx="430307"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sz="1400"/>
          </a:p>
        </p:txBody>
      </p:sp>
      <p:sp>
        <p:nvSpPr>
          <p:cNvPr id="4" name="Oval 3">
            <a:extLst>
              <a:ext uri="{FF2B5EF4-FFF2-40B4-BE49-F238E27FC236}">
                <a16:creationId xmlns:a16="http://schemas.microsoft.com/office/drawing/2014/main" id="{FD580000-AF47-3346-5A4A-374A5DD65FA0}"/>
              </a:ext>
            </a:extLst>
          </p:cNvPr>
          <p:cNvSpPr/>
          <p:nvPr userDrawn="1"/>
        </p:nvSpPr>
        <p:spPr>
          <a:xfrm>
            <a:off x="10524565" y="4159250"/>
            <a:ext cx="430307"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sz="1400"/>
          </a:p>
        </p:txBody>
      </p:sp>
      <p:sp>
        <p:nvSpPr>
          <p:cNvPr id="7" name="Text Placeholder 13">
            <a:extLst>
              <a:ext uri="{FF2B5EF4-FFF2-40B4-BE49-F238E27FC236}">
                <a16:creationId xmlns:a16="http://schemas.microsoft.com/office/drawing/2014/main" id="{CEC19843-FB64-51FF-E15A-A48CBC57EDE8}"/>
              </a:ext>
            </a:extLst>
          </p:cNvPr>
          <p:cNvSpPr>
            <a:spLocks noGrp="1"/>
          </p:cNvSpPr>
          <p:nvPr>
            <p:ph type="body" sz="quarter" idx="12" hasCustomPrompt="1"/>
          </p:nvPr>
        </p:nvSpPr>
        <p:spPr>
          <a:xfrm>
            <a:off x="2052871" y="4904429"/>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1</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8" name="Text Placeholder 13">
            <a:extLst>
              <a:ext uri="{FF2B5EF4-FFF2-40B4-BE49-F238E27FC236}">
                <a16:creationId xmlns:a16="http://schemas.microsoft.com/office/drawing/2014/main" id="{048F49A4-864C-0B19-486B-96C654D586A8}"/>
              </a:ext>
            </a:extLst>
          </p:cNvPr>
          <p:cNvSpPr>
            <a:spLocks noGrp="1"/>
          </p:cNvSpPr>
          <p:nvPr>
            <p:ph type="body" sz="quarter" idx="13" hasCustomPrompt="1"/>
          </p:nvPr>
        </p:nvSpPr>
        <p:spPr>
          <a:xfrm>
            <a:off x="2052871" y="4472560"/>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9" name="Text Placeholder 13">
            <a:extLst>
              <a:ext uri="{FF2B5EF4-FFF2-40B4-BE49-F238E27FC236}">
                <a16:creationId xmlns:a16="http://schemas.microsoft.com/office/drawing/2014/main" id="{B633C8A9-3FB6-EE0A-FE92-932EB5106E25}"/>
              </a:ext>
            </a:extLst>
          </p:cNvPr>
          <p:cNvSpPr>
            <a:spLocks noGrp="1"/>
          </p:cNvSpPr>
          <p:nvPr>
            <p:ph type="body" sz="quarter" idx="14" hasCustomPrompt="1"/>
          </p:nvPr>
        </p:nvSpPr>
        <p:spPr>
          <a:xfrm>
            <a:off x="3469293" y="3764975"/>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2</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0" name="Text Placeholder 13">
            <a:extLst>
              <a:ext uri="{FF2B5EF4-FFF2-40B4-BE49-F238E27FC236}">
                <a16:creationId xmlns:a16="http://schemas.microsoft.com/office/drawing/2014/main" id="{A2F0AD60-FBD0-C410-2713-E39A058D4DC9}"/>
              </a:ext>
            </a:extLst>
          </p:cNvPr>
          <p:cNvSpPr>
            <a:spLocks noGrp="1"/>
          </p:cNvSpPr>
          <p:nvPr>
            <p:ph type="body" sz="quarter" idx="15" hasCustomPrompt="1"/>
          </p:nvPr>
        </p:nvSpPr>
        <p:spPr>
          <a:xfrm>
            <a:off x="3469293" y="333310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3" name="Text Placeholder 13">
            <a:extLst>
              <a:ext uri="{FF2B5EF4-FFF2-40B4-BE49-F238E27FC236}">
                <a16:creationId xmlns:a16="http://schemas.microsoft.com/office/drawing/2014/main" id="{422503D6-8BC4-E9C5-8024-4F2A9EE09DBD}"/>
              </a:ext>
            </a:extLst>
          </p:cNvPr>
          <p:cNvSpPr>
            <a:spLocks noGrp="1"/>
          </p:cNvSpPr>
          <p:nvPr>
            <p:ph type="body" sz="quarter" idx="16" hasCustomPrompt="1"/>
          </p:nvPr>
        </p:nvSpPr>
        <p:spPr>
          <a:xfrm>
            <a:off x="5159235" y="4889341"/>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3</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5" name="Text Placeholder 13">
            <a:extLst>
              <a:ext uri="{FF2B5EF4-FFF2-40B4-BE49-F238E27FC236}">
                <a16:creationId xmlns:a16="http://schemas.microsoft.com/office/drawing/2014/main" id="{FEFD01E0-34A3-C794-8563-3147AE1D45BC}"/>
              </a:ext>
            </a:extLst>
          </p:cNvPr>
          <p:cNvSpPr>
            <a:spLocks noGrp="1"/>
          </p:cNvSpPr>
          <p:nvPr>
            <p:ph type="body" sz="quarter" idx="17" hasCustomPrompt="1"/>
          </p:nvPr>
        </p:nvSpPr>
        <p:spPr>
          <a:xfrm>
            <a:off x="5159235" y="4457472"/>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6" name="Text Placeholder 13">
            <a:extLst>
              <a:ext uri="{FF2B5EF4-FFF2-40B4-BE49-F238E27FC236}">
                <a16:creationId xmlns:a16="http://schemas.microsoft.com/office/drawing/2014/main" id="{6659D86D-3BAA-D3BA-E5BD-C03F555EC28F}"/>
              </a:ext>
            </a:extLst>
          </p:cNvPr>
          <p:cNvSpPr>
            <a:spLocks noGrp="1"/>
          </p:cNvSpPr>
          <p:nvPr>
            <p:ph type="body" sz="quarter" idx="18" hasCustomPrompt="1"/>
          </p:nvPr>
        </p:nvSpPr>
        <p:spPr>
          <a:xfrm>
            <a:off x="7050555" y="3764653"/>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4</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7" name="Text Placeholder 13">
            <a:extLst>
              <a:ext uri="{FF2B5EF4-FFF2-40B4-BE49-F238E27FC236}">
                <a16:creationId xmlns:a16="http://schemas.microsoft.com/office/drawing/2014/main" id="{9023601C-FE0D-DB7B-6251-3956B93FFF10}"/>
              </a:ext>
            </a:extLst>
          </p:cNvPr>
          <p:cNvSpPr>
            <a:spLocks noGrp="1"/>
          </p:cNvSpPr>
          <p:nvPr>
            <p:ph type="body" sz="quarter" idx="19" hasCustomPrompt="1"/>
          </p:nvPr>
        </p:nvSpPr>
        <p:spPr>
          <a:xfrm>
            <a:off x="7050555" y="333278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9" name="Text Placeholder 13">
            <a:extLst>
              <a:ext uri="{FF2B5EF4-FFF2-40B4-BE49-F238E27FC236}">
                <a16:creationId xmlns:a16="http://schemas.microsoft.com/office/drawing/2014/main" id="{0BD5720F-0F8D-91C7-EE45-2D58FFAA8B53}"/>
              </a:ext>
            </a:extLst>
          </p:cNvPr>
          <p:cNvSpPr>
            <a:spLocks noGrp="1"/>
          </p:cNvSpPr>
          <p:nvPr>
            <p:ph type="body" sz="quarter" idx="20" hasCustomPrompt="1"/>
          </p:nvPr>
        </p:nvSpPr>
        <p:spPr>
          <a:xfrm>
            <a:off x="8453669" y="4904429"/>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5</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20" name="Text Placeholder 13">
            <a:extLst>
              <a:ext uri="{FF2B5EF4-FFF2-40B4-BE49-F238E27FC236}">
                <a16:creationId xmlns:a16="http://schemas.microsoft.com/office/drawing/2014/main" id="{88ECAC62-2A77-96A9-B5CF-5DD2260F98FF}"/>
              </a:ext>
            </a:extLst>
          </p:cNvPr>
          <p:cNvSpPr>
            <a:spLocks noGrp="1"/>
          </p:cNvSpPr>
          <p:nvPr>
            <p:ph type="body" sz="quarter" idx="21" hasCustomPrompt="1"/>
          </p:nvPr>
        </p:nvSpPr>
        <p:spPr>
          <a:xfrm>
            <a:off x="8453669" y="4472560"/>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5" name="Text Placeholder 2">
            <a:extLst>
              <a:ext uri="{FF2B5EF4-FFF2-40B4-BE49-F238E27FC236}">
                <a16:creationId xmlns:a16="http://schemas.microsoft.com/office/drawing/2014/main" id="{A128E1C9-4B17-9511-21C9-496DB4FC01A6}"/>
              </a:ext>
            </a:extLst>
          </p:cNvPr>
          <p:cNvSpPr>
            <a:spLocks noGrp="1"/>
          </p:cNvSpPr>
          <p:nvPr>
            <p:ph type="body" sz="quarter" idx="22"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3778165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0"/>
            <a:ext cx="11160124" cy="1214439"/>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7"/>
            <a:ext cx="2743200" cy="365125"/>
          </a:xfrm>
        </p:spPr>
        <p:txBody>
          <a:bodyPr/>
          <a:lstStyle/>
          <a:p>
            <a:fld id="{AD5181A6-5084-4A9C-AC20-1628A17DBD10}" type="datetimeFigureOut">
              <a:rPr lang="en-GB" smtClean="0"/>
              <a:t>09/02/2026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7"/>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7"/>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4302938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1_Plain ">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7557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301317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5" y="1939895"/>
            <a:ext cx="9217025" cy="41783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49359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09/02/2026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09/02/2026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39146718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32039642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1197995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441182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993960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598286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6765267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7769349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5605858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1773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9559546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16">
          <p15:clr>
            <a:srgbClr val="FBAE40"/>
          </p15:clr>
        </p15:guide>
        <p15:guide id="4" pos="260">
          <p15:clr>
            <a:srgbClr val="FBAE40"/>
          </p15:clr>
        </p15:guide>
        <p15:guide id="5" orient="horz" pos="2998">
          <p15:clr>
            <a:srgbClr val="FBAE40"/>
          </p15:clr>
        </p15:guide>
        <p15:guide id="6" orient="horz" pos="191">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09/02/2026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88300357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53565249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09935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95472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392001797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16355175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123936273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theme" Target="../theme/theme2.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image" Target="../media/image21.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theme" Target="../theme/theme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slideLayout" Target="../slideLayouts/slideLayout88.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slideLayout" Target="../slideLayouts/slideLayout87.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29" Type="http://schemas.openxmlformats.org/officeDocument/2006/relationships/theme" Target="../theme/theme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slideLayout" Target="../slideLayouts/slideLayout86.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slideLayout" Target="../slideLayouts/slideLayout85.xml"/><Relationship Id="rId28" Type="http://schemas.openxmlformats.org/officeDocument/2006/relationships/slideLayout" Target="../slideLayouts/slideLayout90.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slideLayout" Target="../slideLayouts/slideLayout84.xml"/><Relationship Id="rId27" Type="http://schemas.openxmlformats.org/officeDocument/2006/relationships/slideLayout" Target="../slideLayouts/slideLayout8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theme" Target="../theme/theme5.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3" Type="http://schemas.openxmlformats.org/officeDocument/2006/relationships/slideLayout" Target="../slideLayouts/slideLayout116.xml"/><Relationship Id="rId21" Type="http://schemas.openxmlformats.org/officeDocument/2006/relationships/theme" Target="../theme/theme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4261" r:id="rId22"/>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727" r:id="rId22"/>
    <p:sldLayoutId id="2147483747" r:id="rId23"/>
    <p:sldLayoutId id="2147483748" r:id="rId24"/>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Google Shape;71;p15">
            <a:extLst>
              <a:ext uri="{FF2B5EF4-FFF2-40B4-BE49-F238E27FC236}">
                <a16:creationId xmlns:a16="http://schemas.microsoft.com/office/drawing/2014/main" id="{E1E4F62E-E12C-57C8-5561-2F455C570E7F}"/>
              </a:ext>
            </a:extLst>
          </p:cNvPr>
          <p:cNvSpPr/>
          <p:nvPr userDrawn="1"/>
        </p:nvSpPr>
        <p:spPr>
          <a:xfrm>
            <a:off x="0" y="1"/>
            <a:ext cx="12192000" cy="781235"/>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8" name="Google Shape;73;p15">
            <a:extLst>
              <a:ext uri="{FF2B5EF4-FFF2-40B4-BE49-F238E27FC236}">
                <a16:creationId xmlns:a16="http://schemas.microsoft.com/office/drawing/2014/main" id="{8A4AEC5D-46BA-16C9-77A6-66535EB49E85}"/>
              </a:ext>
            </a:extLst>
          </p:cNvPr>
          <p:cNvPicPr preferRelativeResize="0">
            <a:picLocks noChangeAspect="1"/>
          </p:cNvPicPr>
          <p:nvPr userDrawn="1"/>
        </p:nvPicPr>
        <p:blipFill>
          <a:blip r:embed="rId18">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3033241614"/>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3" r:id="rId13"/>
    <p:sldLayoutId id="2147483744" r:id="rId14"/>
    <p:sldLayoutId id="2147483745" r:id="rId15"/>
    <p:sldLayoutId id="2147483746" r:id="rId16"/>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09/02/2026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208" r:id="rId6"/>
    <p:sldLayoutId id="2147484209" r:id="rId7"/>
    <p:sldLayoutId id="2147484210" r:id="rId8"/>
    <p:sldLayoutId id="2147484211" r:id="rId9"/>
    <p:sldLayoutId id="2147484212" r:id="rId10"/>
    <p:sldLayoutId id="2147484213" r:id="rId11"/>
    <p:sldLayoutId id="2147484254" r:id="rId12"/>
    <p:sldLayoutId id="2147483887" r:id="rId13"/>
    <p:sldLayoutId id="2147483888" r:id="rId14"/>
    <p:sldLayoutId id="2147484215" r:id="rId15"/>
    <p:sldLayoutId id="2147484216" r:id="rId16"/>
    <p:sldLayoutId id="2147484217" r:id="rId17"/>
    <p:sldLayoutId id="2147484255" r:id="rId18"/>
    <p:sldLayoutId id="2147483955" r:id="rId19"/>
    <p:sldLayoutId id="2147483988" r:id="rId20"/>
    <p:sldLayoutId id="2147484220" r:id="rId21"/>
    <p:sldLayoutId id="2147483989" r:id="rId22"/>
    <p:sldLayoutId id="2147484218" r:id="rId23"/>
    <p:sldLayoutId id="2147484260" r:id="rId24"/>
    <p:sldLayoutId id="2147484256" r:id="rId25"/>
    <p:sldLayoutId id="2147484257" r:id="rId26"/>
    <p:sldLayoutId id="2147484222" r:id="rId27"/>
    <p:sldLayoutId id="2147484258" r:id="rId2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09/02/2026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85579063"/>
      </p:ext>
    </p:extLst>
  </p:cSld>
  <p:clrMap bg1="lt1" tx1="dk1" bg2="lt2" tx2="dk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 id="2147484274" r:id="rId12"/>
    <p:sldLayoutId id="2147484275" r:id="rId13"/>
    <p:sldLayoutId id="2147484276" r:id="rId14"/>
    <p:sldLayoutId id="2147484277" r:id="rId15"/>
    <p:sldLayoutId id="2147484278" r:id="rId16"/>
    <p:sldLayoutId id="2147484279" r:id="rId17"/>
    <p:sldLayoutId id="2147484280" r:id="rId18"/>
    <p:sldLayoutId id="2147484281" r:id="rId19"/>
    <p:sldLayoutId id="2147484282" r:id="rId20"/>
    <p:sldLayoutId id="2147484283" r:id="rId21"/>
    <p:sldLayoutId id="2147484284" r:id="rId22"/>
    <p:sldLayoutId id="2147484285" r:id="rId2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65.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hyperlink" Target="https://recportal.co.uk/documents/20121/5829638857/Interpretations+and+Definitions+Current.pdf/2038ca68-0093-5f5e-c0f7-c908b828703a?t=1760368521073" TargetMode="External"/><Relationship Id="rId2" Type="http://schemas.openxmlformats.org/officeDocument/2006/relationships/notesSlide" Target="../notesSlides/notesSlide2.xml"/><Relationship Id="rId1" Type="http://schemas.openxmlformats.org/officeDocument/2006/relationships/slideLayout" Target="../slideLayouts/slideLayout44.xml"/><Relationship Id="rId4" Type="http://schemas.openxmlformats.org/officeDocument/2006/relationships/hyperlink" Target="https://recportal.co.uk/documents/20121/5829638857/Performance+Assurance+Report+Catalogue+Current.xlsx/b007ea5d-8a1b-b48c-41e5-6084efd9375e?t=1761741118651" TargetMode="Externa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5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0.xml"/></Relationships>
</file>

<file path=ppt/slides/_rels/slide20.xml.rels><?xml version="1.0" encoding="UTF-8" standalone="yes"?>
<Relationships xmlns="http://schemas.openxmlformats.org/package/2006/relationships"><Relationship Id="rId8" Type="http://schemas.openxmlformats.org/officeDocument/2006/relationships/hyperlink" Target="https://www.gov.uk/government/publications/ministerial-letter-on-cyber-security-to-leading-uk-companies/ministerial-letter-on-cyber-security"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9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63.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3.xml"/></Relationships>
</file>

<file path=ppt/slides/_rels/slide27.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113.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123.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pPr lvl="0"/>
            <a:r>
              <a:rPr lang="en-GB" dirty="0">
                <a:solidFill>
                  <a:srgbClr val="1EF395"/>
                </a:solidFill>
                <a:latin typeface="Playfair Display" pitchFamily="2"/>
              </a:rPr>
              <a:t>Consumer Consent Solution</a:t>
            </a:r>
            <a:br>
              <a:rPr lang="en-GB" dirty="0">
                <a:solidFill>
                  <a:srgbClr val="1EF395"/>
                </a:solidFill>
                <a:latin typeface="Playfair Display" pitchFamily="2"/>
              </a:rPr>
            </a:br>
            <a:r>
              <a:rPr lang="en-GB" dirty="0"/>
              <a:t> Topic-specific</a:t>
            </a:r>
            <a:br>
              <a:rPr lang="en-GB" dirty="0"/>
            </a:br>
            <a:r>
              <a:rPr lang="en-GB" dirty="0"/>
              <a:t>Solution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dirty="0">
                <a:solidFill>
                  <a:srgbClr val="FFFFFF"/>
                </a:solidFill>
                <a:latin typeface="Figtree" pitchFamily="2"/>
              </a:rPr>
              <a:t>12/02/26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2875387292"/>
              </p:ext>
            </p:extLst>
          </p:nvPr>
        </p:nvGraphicFramePr>
        <p:xfrm>
          <a:off x="423065" y="1716933"/>
          <a:ext cx="6375924" cy="3066156"/>
        </p:xfrm>
        <a:graphic>
          <a:graphicData uri="http://schemas.openxmlformats.org/drawingml/2006/table">
            <a:tbl>
              <a:tblPr bandRow="1">
                <a:tableStyleId>{5C22544A-7EE6-4342-B048-85BDC9FD1C3A}</a:tableStyleId>
              </a:tblPr>
              <a:tblGrid>
                <a:gridCol w="4030601">
                  <a:extLst>
                    <a:ext uri="{9D8B030D-6E8A-4147-A177-3AD203B41FA5}">
                      <a16:colId xmlns:a16="http://schemas.microsoft.com/office/drawing/2014/main" val="3468797873"/>
                    </a:ext>
                  </a:extLst>
                </a:gridCol>
                <a:gridCol w="1409252">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75356">
                <a:tc>
                  <a:txBody>
                    <a:bodyPr/>
                    <a:lstStyle/>
                    <a:p>
                      <a:pPr fontAlgn="base">
                        <a:lnSpc>
                          <a:spcPct val="100000"/>
                        </a:lnSpc>
                        <a:buNone/>
                      </a:pPr>
                      <a:r>
                        <a:rPr lang="en-GB" sz="1100" b="1" noProof="0">
                          <a:solidFill>
                            <a:srgbClr val="FFFFFF"/>
                          </a:solidFill>
                          <a:effectLst/>
                        </a:rPr>
                        <a:t>Item</a:t>
                      </a:r>
                    </a:p>
                  </a:txBody>
                  <a:tcPr anchor="ctr">
                    <a:solidFill>
                      <a:srgbClr val="021E5E"/>
                    </a:solidFill>
                  </a:tcPr>
                </a:tc>
                <a:tc>
                  <a:txBody>
                    <a:bodyPr/>
                    <a:lstStyle/>
                    <a:p>
                      <a:pPr fontAlgn="base">
                        <a:lnSpc>
                          <a:spcPct val="100000"/>
                        </a:lnSpc>
                        <a:buNone/>
                      </a:pPr>
                      <a:r>
                        <a:rPr lang="en-GB" sz="1100" b="1" noProof="0" dirty="0">
                          <a:solidFill>
                            <a:srgbClr val="FFFFFF"/>
                          </a:solidFill>
                          <a:effectLst/>
                        </a:rPr>
                        <a:t>Lead</a:t>
                      </a:r>
                    </a:p>
                  </a:txBody>
                  <a:tcPr anchor="ctr">
                    <a:solidFill>
                      <a:srgbClr val="021E5E"/>
                    </a:solidFill>
                  </a:tcPr>
                </a:tc>
                <a:tc>
                  <a:txBody>
                    <a:bodyPr/>
                    <a:lstStyle/>
                    <a:p>
                      <a:pPr fontAlgn="base">
                        <a:lnSpc>
                          <a:spcPct val="100000"/>
                        </a:lnSpc>
                        <a:buNone/>
                      </a:pPr>
                      <a:r>
                        <a:rPr lang="en-GB" sz="1100" b="1" noProof="0" dirty="0">
                          <a:solidFill>
                            <a:srgbClr val="FFFFFF"/>
                          </a:solidFill>
                          <a:effectLst/>
                        </a:rPr>
                        <a:t>Approx </a:t>
                      </a:r>
                      <a:br>
                        <a:rPr lang="en-GB" sz="1100" b="1" noProof="0" dirty="0">
                          <a:solidFill>
                            <a:srgbClr val="FFFFFF"/>
                          </a:solidFill>
                          <a:effectLst/>
                        </a:rPr>
                      </a:br>
                      <a:r>
                        <a:rPr lang="en-GB" sz="1100" b="1" noProof="0" dirty="0">
                          <a:solidFill>
                            <a:srgbClr val="FFFFFF"/>
                          </a:solidFill>
                          <a:effectLst/>
                        </a:rPr>
                        <a:t>Timing</a:t>
                      </a:r>
                    </a:p>
                  </a:txBody>
                  <a:tcPr anchor="ctr">
                    <a:solidFill>
                      <a:srgbClr val="021E5E"/>
                    </a:solidFill>
                  </a:tcPr>
                </a:tc>
                <a:extLst>
                  <a:ext uri="{0D108BD9-81ED-4DB2-BD59-A6C34878D82A}">
                    <a16:rowId xmlns:a16="http://schemas.microsoft.com/office/drawing/2014/main" val="1337113963"/>
                  </a:ext>
                </a:extLst>
              </a:tr>
              <a:tr h="51816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dirty="0">
                          <a:solidFill>
                            <a:schemeClr val="tx1"/>
                          </a:solidFill>
                          <a:effectLst/>
                          <a:latin typeface="Figtree" panose="020B0604020202020204"/>
                          <a:ea typeface="+mn-ea"/>
                          <a:cs typeface="+mn-cs"/>
                        </a:rPr>
                        <a:t>Mike Walsh</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5-mins</a:t>
                      </a:r>
                    </a:p>
                  </a:txBody>
                  <a:tcPr anchor="ctr"/>
                </a:tc>
                <a:extLst>
                  <a:ext uri="{0D108BD9-81ED-4DB2-BD59-A6C34878D82A}">
                    <a16:rowId xmlns:a16="http://schemas.microsoft.com/office/drawing/2014/main" val="3893404825"/>
                  </a:ext>
                </a:extLst>
              </a:tr>
              <a:tr h="518160">
                <a:tc>
                  <a:txBody>
                    <a:bodyPr/>
                    <a:lstStyle/>
                    <a:p>
                      <a:r>
                        <a:rPr lang="en-GB" sz="1400" b="1" dirty="0">
                          <a:latin typeface="Figtree" panose="020B0604020202020204"/>
                        </a:rPr>
                        <a:t>CCS Design Consultation: Introduction</a:t>
                      </a:r>
                    </a:p>
                  </a:txBody>
                  <a:tcPr anchor="ctr"/>
                </a:tc>
                <a:tc>
                  <a:txBody>
                    <a:bodyPr/>
                    <a:lstStyle/>
                    <a:p>
                      <a:r>
                        <a:rPr lang="en-GB" sz="1400" b="0" dirty="0">
                          <a:latin typeface="Figtree" panose="020B0604020202020204"/>
                        </a:rPr>
                        <a:t>Matt White</a:t>
                      </a:r>
                    </a:p>
                  </a:txBody>
                  <a:tcPr anchor="ctr"/>
                </a:tc>
                <a:tc>
                  <a:txBody>
                    <a:bodyPr/>
                    <a:lstStyle/>
                    <a:p>
                      <a:r>
                        <a:rPr lang="en-GB" sz="1400" b="0" dirty="0">
                          <a:latin typeface="Figtree" panose="020B0604020202020204"/>
                        </a:rPr>
                        <a:t>5-mins</a:t>
                      </a:r>
                    </a:p>
                  </a:txBody>
                  <a:tcPr anchor="ctr"/>
                </a:tc>
                <a:extLst>
                  <a:ext uri="{0D108BD9-81ED-4DB2-BD59-A6C34878D82A}">
                    <a16:rowId xmlns:a16="http://schemas.microsoft.com/office/drawing/2014/main" val="1689702995"/>
                  </a:ext>
                </a:extLst>
              </a:tr>
              <a:tr h="51816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400" b="1" i="0" u="none" strike="noStrike" kern="1200" dirty="0">
                          <a:solidFill>
                            <a:schemeClr val="tx1"/>
                          </a:solidFill>
                          <a:effectLst/>
                          <a:latin typeface="Figtree" panose="020B0604020202020204"/>
                          <a:ea typeface="+mn-ea"/>
                          <a:cs typeface="+mn-cs"/>
                        </a:rPr>
                        <a:t>Spotlight on Policy Positions</a:t>
                      </a:r>
                    </a:p>
                  </a:txBody>
                  <a:tcPr anchor="ctr"/>
                </a:tc>
                <a:tc>
                  <a:txBody>
                    <a:bodyPr/>
                    <a:lstStyle/>
                    <a:p>
                      <a:pPr fontAlgn="base">
                        <a:lnSpc>
                          <a:spcPct val="100000"/>
                        </a:lnSpc>
                        <a:buNone/>
                      </a:pPr>
                      <a:r>
                        <a:rPr lang="en-US" sz="1400" b="0" kern="1200" noProof="0" dirty="0">
                          <a:solidFill>
                            <a:schemeClr val="tx1"/>
                          </a:solidFill>
                          <a:effectLst/>
                          <a:latin typeface="Figtree"/>
                          <a:ea typeface="+mn-ea"/>
                          <a:cs typeface="+mn-cs"/>
                        </a:rPr>
                        <a:t>Matt White</a:t>
                      </a:r>
                      <a:endParaRPr lang="en-GB" sz="1400" b="0" kern="1200" noProof="0" dirty="0">
                        <a:solidFill>
                          <a:schemeClr val="tx1"/>
                        </a:solidFill>
                        <a:effectLst/>
                        <a:latin typeface="Figtree"/>
                        <a:ea typeface="+mn-ea"/>
                        <a:cs typeface="+mn-cs"/>
                      </a:endParaRPr>
                    </a:p>
                  </a:txBody>
                  <a:tcPr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400" b="0" kern="1200" noProof="0" dirty="0">
                          <a:solidFill>
                            <a:schemeClr val="tx1"/>
                          </a:solidFill>
                          <a:effectLst/>
                          <a:latin typeface="Figtree"/>
                          <a:ea typeface="+mn-ea"/>
                          <a:cs typeface="+mn-cs"/>
                        </a:rPr>
                        <a:t>30-mins</a:t>
                      </a:r>
                    </a:p>
                  </a:txBody>
                  <a:tcPr anchor="ctr"/>
                </a:tc>
                <a:extLst>
                  <a:ext uri="{0D108BD9-81ED-4DB2-BD59-A6C34878D82A}">
                    <a16:rowId xmlns:a16="http://schemas.microsoft.com/office/drawing/2014/main" val="1920603766"/>
                  </a:ext>
                </a:extLst>
              </a:tr>
              <a:tr h="51816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400" b="1" i="0" u="none" strike="noStrike" kern="1200" dirty="0">
                          <a:solidFill>
                            <a:schemeClr val="tx1"/>
                          </a:solidFill>
                          <a:effectLst/>
                          <a:latin typeface="Figtree" panose="020B0604020202020204"/>
                          <a:ea typeface="+mn-ea"/>
                          <a:cs typeface="+mn-cs"/>
                        </a:rPr>
                        <a:t>Spotlight on Governance Design</a:t>
                      </a:r>
                    </a:p>
                  </a:txBody>
                  <a:tcPr anchor="ctr"/>
                </a:tc>
                <a:tc>
                  <a:txBody>
                    <a:bodyPr/>
                    <a:lstStyle/>
                    <a:p>
                      <a:pPr fontAlgn="base">
                        <a:lnSpc>
                          <a:spcPct val="100000"/>
                        </a:lnSpc>
                        <a:buNone/>
                      </a:pPr>
                      <a:r>
                        <a:rPr lang="en-US" sz="1400" b="0" kern="1200" noProof="0" dirty="0">
                          <a:solidFill>
                            <a:schemeClr val="tx1"/>
                          </a:solidFill>
                          <a:effectLst/>
                          <a:latin typeface="Figtree"/>
                          <a:ea typeface="+mn-ea"/>
                          <a:cs typeface="+mn-cs"/>
                        </a:rPr>
                        <a:t>Sarah Jones</a:t>
                      </a:r>
                      <a:endParaRPr lang="en-GB" sz="1400" b="0" kern="1200" noProof="0" dirty="0">
                        <a:solidFill>
                          <a:schemeClr val="tx1"/>
                        </a:solidFill>
                        <a:effectLst/>
                        <a:latin typeface="Figtree"/>
                        <a:ea typeface="+mn-ea"/>
                        <a:cs typeface="+mn-cs"/>
                      </a:endParaRPr>
                    </a:p>
                  </a:txBody>
                  <a:tcPr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400" b="0" kern="1200" noProof="0" dirty="0">
                          <a:solidFill>
                            <a:schemeClr val="tx1"/>
                          </a:solidFill>
                          <a:effectLst/>
                          <a:latin typeface="Figtree"/>
                          <a:ea typeface="+mn-ea"/>
                          <a:cs typeface="+mn-cs"/>
                        </a:rPr>
                        <a:t>30-mins</a:t>
                      </a:r>
                    </a:p>
                  </a:txBody>
                  <a:tcPr anchor="ctr"/>
                </a:tc>
                <a:extLst>
                  <a:ext uri="{0D108BD9-81ED-4DB2-BD59-A6C34878D82A}">
                    <a16:rowId xmlns:a16="http://schemas.microsoft.com/office/drawing/2014/main" val="2412616697"/>
                  </a:ext>
                </a:extLst>
              </a:tr>
              <a:tr h="51816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dirty="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Mike Walsh</a:t>
                      </a:r>
                      <a:endParaRPr lang="en-US" sz="1400" b="0">
                        <a:solidFill>
                          <a:schemeClr val="tx1"/>
                        </a:solidFill>
                        <a:latin typeface="Figtree" panose="020B0604020202020204"/>
                      </a:endParaRPr>
                    </a:p>
                  </a:txBody>
                  <a:tcPr anchor="ctr"/>
                </a:tc>
                <a:tc>
                  <a:txBody>
                    <a:bodyPr/>
                    <a:lstStyle/>
                    <a:p>
                      <a:pPr lvl="0">
                        <a:lnSpc>
                          <a:spcPct val="100000"/>
                        </a:lnSpc>
                        <a:buNone/>
                      </a:pPr>
                      <a:r>
                        <a:rPr lang="en-GB" sz="1400" b="0" kern="1200" noProof="0" dirty="0">
                          <a:solidFill>
                            <a:schemeClr val="tx1"/>
                          </a:solidFill>
                          <a:effectLst/>
                          <a:latin typeface="Figtree" panose="020B0604020202020204"/>
                          <a:ea typeface="+mn-ea"/>
                          <a:cs typeface="+mn-cs"/>
                        </a:rPr>
                        <a:t>5-mins</a:t>
                      </a:r>
                      <a:endParaRPr lang="en-US" sz="1400" b="0" dirty="0">
                        <a:solidFill>
                          <a:schemeClr val="tx1"/>
                        </a:solidFill>
                        <a:latin typeface="Figtree" panose="020B0604020202020204"/>
                      </a:endParaRPr>
                    </a:p>
                  </a:txBody>
                  <a:tcPr anchor="ctr"/>
                </a:tc>
                <a:extLst>
                  <a:ext uri="{0D108BD9-81ED-4DB2-BD59-A6C34878D82A}">
                    <a16:rowId xmlns:a16="http://schemas.microsoft.com/office/drawing/2014/main" val="3515874874"/>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dirty="0">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349706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12E55-BD81-DCF1-FB02-CECAC0E96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CCA7E-67AE-91AB-164F-35E7A01C56E4}"/>
              </a:ext>
            </a:extLst>
          </p:cNvPr>
          <p:cNvSpPr txBox="1">
            <a:spLocks noGrp="1"/>
          </p:cNvSpPr>
          <p:nvPr>
            <p:ph type="title"/>
          </p:nvPr>
        </p:nvSpPr>
        <p:spPr>
          <a:xfrm>
            <a:off x="1690259" y="2078687"/>
            <a:ext cx="8811487" cy="1083161"/>
          </a:xfrm>
        </p:spPr>
        <p:txBody>
          <a:bodyPr/>
          <a:lstStyle/>
          <a:p>
            <a:pPr lvl="0"/>
            <a:r>
              <a:rPr lang="en-GB" sz="5400" dirty="0"/>
              <a:t>Consultation Introduction</a:t>
            </a:r>
          </a:p>
        </p:txBody>
      </p:sp>
    </p:spTree>
    <p:extLst>
      <p:ext uri="{BB962C8B-B14F-4D97-AF65-F5344CB8AC3E}">
        <p14:creationId xmlns:p14="http://schemas.microsoft.com/office/powerpoint/2010/main" val="3030682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Google Shape;65;p14">
            <a:extLst>
              <a:ext uri="{FF2B5EF4-FFF2-40B4-BE49-F238E27FC236}">
                <a16:creationId xmlns:a16="http://schemas.microsoft.com/office/drawing/2014/main" id="{17D53E43-F24C-08F9-0C1B-5B6BE4034B6A}"/>
              </a:ext>
            </a:extLst>
          </p:cNvPr>
          <p:cNvSpPr txBox="1">
            <a:spLocks noGrp="1"/>
          </p:cNvSpPr>
          <p:nvPr>
            <p:ph type="title"/>
          </p:nvPr>
        </p:nvSpPr>
        <p:spPr>
          <a:xfrm>
            <a:off x="129093" y="139850"/>
            <a:ext cx="10515600" cy="744779"/>
          </a:xfrm>
          <a:prstGeom prst="rect">
            <a:avLst/>
          </a:prstGeom>
          <a:noFill/>
          <a:ln>
            <a:noFill/>
          </a:ln>
        </p:spPr>
        <p:txBody>
          <a:bodyPr spcFirstLastPara="1" vert="horz" wrap="square" lIns="121900" tIns="121900" rIns="121900" bIns="121900" anchor="t" anchorCtr="0" compatLnSpc="1">
            <a:spAutoFit/>
          </a:bodyPr>
          <a:lstStyle/>
          <a:p>
            <a:pPr defTabSz="1219050"/>
            <a:r>
              <a:rPr lang="en-GB" dirty="0">
                <a:solidFill>
                  <a:srgbClr val="002060"/>
                </a:solidFill>
                <a:latin typeface="Figtree" pitchFamily="2" charset="0"/>
                <a:cs typeface="Segoe UI Light" panose="020B0502040204020203" pitchFamily="34" charset="0"/>
              </a:rPr>
              <a:t>Update on First Consultation Prep</a:t>
            </a:r>
          </a:p>
        </p:txBody>
      </p:sp>
      <p:graphicFrame>
        <p:nvGraphicFramePr>
          <p:cNvPr id="2" name="Diagram 1">
            <a:extLst>
              <a:ext uri="{FF2B5EF4-FFF2-40B4-BE49-F238E27FC236}">
                <a16:creationId xmlns:a16="http://schemas.microsoft.com/office/drawing/2014/main" id="{F730CCC7-45C0-1251-0515-D5D61DCF8489}"/>
              </a:ext>
            </a:extLst>
          </p:cNvPr>
          <p:cNvGraphicFramePr/>
          <p:nvPr>
            <p:extLst>
              <p:ext uri="{D42A27DB-BD31-4B8C-83A1-F6EECF244321}">
                <p14:modId xmlns:p14="http://schemas.microsoft.com/office/powerpoint/2010/main" val="912356613"/>
              </p:ext>
            </p:extLst>
          </p:nvPr>
        </p:nvGraphicFramePr>
        <p:xfrm>
          <a:off x="987144" y="1416060"/>
          <a:ext cx="10217713" cy="4371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6527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EF7B4-38A9-F723-E6BF-DDFB089CF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4E5AB-8E2A-11FF-22AE-60BC8FA7D1F0}"/>
              </a:ext>
            </a:extLst>
          </p:cNvPr>
          <p:cNvSpPr txBox="1"/>
          <p:nvPr/>
        </p:nvSpPr>
        <p:spPr>
          <a:xfrm>
            <a:off x="99508" y="0"/>
            <a:ext cx="10515600" cy="744779"/>
          </a:xfrm>
          <a:prstGeom prst="rect">
            <a:avLst/>
          </a:prstGeom>
          <a:noFill/>
          <a:ln>
            <a:noFill/>
          </a:ln>
        </p:spPr>
        <p:txBody>
          <a:bodyPr spcFirstLastPara="1" vert="horz" wrap="square" lIns="121900" tIns="121900" rIns="121900" bIns="121900" anchor="t" anchorCtr="0" compatLnSpc="1">
            <a:spAutoFit/>
          </a:bodyPr>
          <a:lstStyle>
            <a:lvl1pPr marR="0" lvl="0" indent="0" defTabSz="1219050" fontAlgn="auto">
              <a:lnSpc>
                <a:spcPct val="90000"/>
              </a:lnSpc>
              <a:spcBef>
                <a:spcPts val="0"/>
              </a:spcBef>
              <a:spcAft>
                <a:spcPts val="0"/>
              </a:spcAft>
              <a:buNone/>
              <a:tabLst/>
              <a:defRPr lang="en-US" sz="3600" b="1" i="0" u="none" strike="noStrike" cap="none" spc="100" baseline="0">
                <a:solidFill>
                  <a:srgbClr val="002060"/>
                </a:solidFill>
                <a:uFillTx/>
                <a:latin typeface="Figtree" pitchFamily="2" charset="0"/>
                <a:ea typeface="Figtree" pitchFamily="2"/>
                <a:cs typeface="Segoe UI Light" panose="020B0502040204020203" pitchFamily="34" charset="0"/>
              </a:defRPr>
            </a:lvl1pPr>
          </a:lstStyle>
          <a:p>
            <a:r>
              <a:rPr lang="en-US" dirty="0"/>
              <a:t>Consultation Contents Overview</a:t>
            </a:r>
          </a:p>
        </p:txBody>
      </p:sp>
      <p:graphicFrame>
        <p:nvGraphicFramePr>
          <p:cNvPr id="4" name="Table 8">
            <a:extLst>
              <a:ext uri="{FF2B5EF4-FFF2-40B4-BE49-F238E27FC236}">
                <a16:creationId xmlns:a16="http://schemas.microsoft.com/office/drawing/2014/main" id="{A48393DC-05F1-6518-03D1-0024170AFD95}"/>
              </a:ext>
            </a:extLst>
          </p:cNvPr>
          <p:cNvGraphicFramePr>
            <a:graphicFrameLocks noGrp="1"/>
          </p:cNvGraphicFramePr>
          <p:nvPr>
            <p:extLst>
              <p:ext uri="{D42A27DB-BD31-4B8C-83A1-F6EECF244321}">
                <p14:modId xmlns:p14="http://schemas.microsoft.com/office/powerpoint/2010/main" val="813583100"/>
              </p:ext>
            </p:extLst>
          </p:nvPr>
        </p:nvGraphicFramePr>
        <p:xfrm>
          <a:off x="418682" y="1011291"/>
          <a:ext cx="11354635" cy="5745480"/>
        </p:xfrm>
        <a:graphic>
          <a:graphicData uri="http://schemas.openxmlformats.org/drawingml/2006/table">
            <a:tbl>
              <a:tblPr firstRow="1" bandRow="1">
                <a:effectLst/>
                <a:tableStyleId>{533BE89A-3F12-448C-A339-D79EAFCCBA5C}</a:tableStyleId>
              </a:tblPr>
              <a:tblGrid>
                <a:gridCol w="2270927">
                  <a:extLst>
                    <a:ext uri="{9D8B030D-6E8A-4147-A177-3AD203B41FA5}">
                      <a16:colId xmlns:a16="http://schemas.microsoft.com/office/drawing/2014/main" val="3931456493"/>
                    </a:ext>
                  </a:extLst>
                </a:gridCol>
                <a:gridCol w="2270927">
                  <a:extLst>
                    <a:ext uri="{9D8B030D-6E8A-4147-A177-3AD203B41FA5}">
                      <a16:colId xmlns:a16="http://schemas.microsoft.com/office/drawing/2014/main" val="2068788206"/>
                    </a:ext>
                  </a:extLst>
                </a:gridCol>
                <a:gridCol w="2270927">
                  <a:extLst>
                    <a:ext uri="{9D8B030D-6E8A-4147-A177-3AD203B41FA5}">
                      <a16:colId xmlns:a16="http://schemas.microsoft.com/office/drawing/2014/main" val="761348638"/>
                    </a:ext>
                  </a:extLst>
                </a:gridCol>
                <a:gridCol w="2270927">
                  <a:extLst>
                    <a:ext uri="{9D8B030D-6E8A-4147-A177-3AD203B41FA5}">
                      <a16:colId xmlns:a16="http://schemas.microsoft.com/office/drawing/2014/main" val="3480839477"/>
                    </a:ext>
                  </a:extLst>
                </a:gridCol>
                <a:gridCol w="2270927">
                  <a:extLst>
                    <a:ext uri="{9D8B030D-6E8A-4147-A177-3AD203B41FA5}">
                      <a16:colId xmlns:a16="http://schemas.microsoft.com/office/drawing/2014/main" val="4118372953"/>
                    </a:ext>
                  </a:extLst>
                </a:gridCol>
              </a:tblGrid>
              <a:tr h="462183">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rgbClr val="FFFFFF"/>
                          </a:solidFill>
                          <a:latin typeface="Figtree" pitchFamily="2"/>
                        </a:rPr>
                        <a:t>Overview, Scope &amp; Roadmap</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4C37F4"/>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rgbClr val="FFFFFF"/>
                          </a:solidFill>
                          <a:latin typeface="Figtree" pitchFamily="2"/>
                        </a:rPr>
                        <a:t>Policy Positions</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021E5E"/>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tx1"/>
                          </a:solidFill>
                          <a:latin typeface="Figtree" pitchFamily="2"/>
                        </a:rPr>
                        <a:t>Governance Design</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F1BB67"/>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bg1"/>
                          </a:solidFill>
                          <a:latin typeface="Figtree" pitchFamily="2"/>
                        </a:rPr>
                        <a:t>Technical Design</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021E5E"/>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rgbClr val="FFFFFF"/>
                          </a:solidFill>
                          <a:latin typeface="Figtree" pitchFamily="2"/>
                        </a:rPr>
                        <a:t>User Experience (UX) Design</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4C37F4"/>
                    </a:solidFill>
                  </a:tcPr>
                </a:tc>
                <a:extLst>
                  <a:ext uri="{0D108BD9-81ED-4DB2-BD59-A6C34878D82A}">
                    <a16:rowId xmlns:a16="http://schemas.microsoft.com/office/drawing/2014/main" val="2816011808"/>
                  </a:ext>
                </a:extLst>
              </a:tr>
              <a:tr h="418054">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Intro &amp; background</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Consultation approach</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Design Principles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Scope of CCS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Product Roadmap and Horizon Model</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Product Pillars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Capability Evolution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Dependencies, assumptions and caveats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Maintaining the Roadmap</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Next Steps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endParaRPr lang="en-GB" sz="1600" b="0" kern="1200" spc="30" baseline="0" dirty="0">
                        <a:solidFill>
                          <a:schemeClr val="tx1"/>
                        </a:solidFill>
                        <a:latin typeface="Figtree" pitchFamily="2"/>
                      </a:endParaRP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Responsibilities for granting consent</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Minimum Identification &amp; verification (ID&amp;V) requirements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Consumer access to CCS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Consent revocation and renewal</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dirty="0">
                          <a:solidFill>
                            <a:schemeClr val="tx1"/>
                          </a:solidFill>
                          <a:latin typeface="Figtree" pitchFamily="2"/>
                        </a:rPr>
                        <a:t>Consent checking by Energy Data Providers</a:t>
                      </a: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lumMod val="95000"/>
                      </a:schemeClr>
                    </a:solidFill>
                  </a:tcPr>
                </a:tc>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REC Drafting approach</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REC Service Definition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Technical &amp; data specification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Governance Framework</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Funding</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Change control </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New data sharing arrangements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Accreditation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Assurance</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Issue &amp; dispute resolution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Queries consent</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Link to REC Assurance</a:t>
                      </a: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Overall Solution Architecture</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Consent Management System</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User Interfaces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Consumer Portal</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Admin Portal</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Directory / registry</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ID&amp;V services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Address matching</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Accreditation &amp; onboarding </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Testing</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Monitoring &amp; Reporting</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Service Desk</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Non-functional requirements</a:t>
                      </a: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lumMod val="95000"/>
                      </a:schemeClr>
                    </a:solidFill>
                  </a:tcPr>
                </a:tc>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dirty="0">
                          <a:solidFill>
                            <a:schemeClr val="tx1"/>
                          </a:solidFill>
                          <a:latin typeface="Figtree" pitchFamily="2"/>
                        </a:rPr>
                        <a:t>Approach to research, testing and validation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dirty="0">
                          <a:solidFill>
                            <a:schemeClr val="tx1"/>
                          </a:solidFill>
                          <a:latin typeface="Figtree" pitchFamily="2"/>
                        </a:rPr>
                        <a:t>UX Framework</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dirty="0">
                          <a:solidFill>
                            <a:schemeClr val="tx1"/>
                          </a:solidFill>
                          <a:latin typeface="Figtree" pitchFamily="2"/>
                        </a:rPr>
                        <a:t>UX Principles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dirty="0" err="1">
                          <a:solidFill>
                            <a:schemeClr val="tx1"/>
                          </a:solidFill>
                          <a:latin typeface="Figtree" pitchFamily="2"/>
                        </a:rPr>
                        <a:t>Behavioural</a:t>
                      </a:r>
                      <a:r>
                        <a:rPr lang="en-US" sz="1600" b="0" kern="1200" spc="30" baseline="0" dirty="0">
                          <a:solidFill>
                            <a:schemeClr val="tx1"/>
                          </a:solidFill>
                          <a:latin typeface="Figtree" pitchFamily="2"/>
                        </a:rPr>
                        <a:t> archetypes, inclusion needs &amp; accessibility considerations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dirty="0">
                          <a:solidFill>
                            <a:schemeClr val="tx1"/>
                          </a:solidFill>
                          <a:latin typeface="Figtree" pitchFamily="2"/>
                        </a:rPr>
                        <a:t>Customer Experience Guidelines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dirty="0">
                          <a:solidFill>
                            <a:schemeClr val="tx1"/>
                          </a:solidFill>
                          <a:latin typeface="Figtree" pitchFamily="2"/>
                        </a:rPr>
                        <a:t>Consumer journey components</a:t>
                      </a: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solidFill>
                  </a:tcPr>
                </a:tc>
                <a:extLst>
                  <a:ext uri="{0D108BD9-81ED-4DB2-BD59-A6C34878D82A}">
                    <a16:rowId xmlns:a16="http://schemas.microsoft.com/office/drawing/2014/main" val="3823698622"/>
                  </a:ext>
                </a:extLst>
              </a:tr>
            </a:tbl>
          </a:graphicData>
        </a:graphic>
      </p:graphicFrame>
      <p:sp>
        <p:nvSpPr>
          <p:cNvPr id="3" name="Rectangle 2">
            <a:extLst>
              <a:ext uri="{FF2B5EF4-FFF2-40B4-BE49-F238E27FC236}">
                <a16:creationId xmlns:a16="http://schemas.microsoft.com/office/drawing/2014/main" id="{D7CFEB1B-9BFD-104C-4DD4-336C3CD3BDFD}"/>
              </a:ext>
            </a:extLst>
          </p:cNvPr>
          <p:cNvSpPr/>
          <p:nvPr/>
        </p:nvSpPr>
        <p:spPr>
          <a:xfrm>
            <a:off x="2667897" y="960951"/>
            <a:ext cx="4561040" cy="5840977"/>
          </a:xfrm>
          <a:prstGeom prst="rect">
            <a:avLst/>
          </a:prstGeom>
          <a:noFill/>
          <a:ln w="57150">
            <a:solidFill>
              <a:srgbClr val="FF20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56B9BC6-13C3-B288-C0FB-1230153B9C38}"/>
              </a:ext>
            </a:extLst>
          </p:cNvPr>
          <p:cNvSpPr txBox="1"/>
          <p:nvPr/>
        </p:nvSpPr>
        <p:spPr>
          <a:xfrm>
            <a:off x="4023360" y="678344"/>
            <a:ext cx="2667897" cy="307777"/>
          </a:xfrm>
          <a:prstGeom prst="rect">
            <a:avLst/>
          </a:prstGeom>
          <a:noFill/>
        </p:spPr>
        <p:txBody>
          <a:bodyPr wrap="square" rtlCol="0">
            <a:spAutoFit/>
          </a:bodyPr>
          <a:lstStyle/>
          <a:p>
            <a:r>
              <a:rPr lang="en-GB" sz="1400" dirty="0">
                <a:solidFill>
                  <a:srgbClr val="FF206E"/>
                </a:solidFill>
              </a:rPr>
              <a:t>Focus of today’s session</a:t>
            </a:r>
          </a:p>
        </p:txBody>
      </p:sp>
    </p:spTree>
    <p:extLst>
      <p:ext uri="{BB962C8B-B14F-4D97-AF65-F5344CB8AC3E}">
        <p14:creationId xmlns:p14="http://schemas.microsoft.com/office/powerpoint/2010/main" val="225896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8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616D8-5E25-1A50-EDF9-979701219886}"/>
              </a:ext>
            </a:extLst>
          </p:cNvPr>
          <p:cNvSpPr txBox="1">
            <a:spLocks noGrp="1"/>
          </p:cNvSpPr>
          <p:nvPr>
            <p:ph type="title"/>
          </p:nvPr>
        </p:nvSpPr>
        <p:spPr>
          <a:xfrm>
            <a:off x="1690259" y="2078687"/>
            <a:ext cx="8811487" cy="1083161"/>
          </a:xfrm>
        </p:spPr>
        <p:txBody>
          <a:bodyPr/>
          <a:lstStyle/>
          <a:p>
            <a:pPr lvl="0"/>
            <a:r>
              <a:rPr lang="en-GB" sz="5400" dirty="0"/>
              <a:t>Policy Positions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7D7C5-EA8B-36D5-7579-F0DBF8EC3EA9}"/>
              </a:ext>
            </a:extLst>
          </p:cNvPr>
          <p:cNvSpPr>
            <a:spLocks noGrp="1"/>
          </p:cNvSpPr>
          <p:nvPr>
            <p:ph type="title"/>
          </p:nvPr>
        </p:nvSpPr>
        <p:spPr>
          <a:xfrm>
            <a:off x="178067" y="113227"/>
            <a:ext cx="10515600" cy="577352"/>
          </a:xfrm>
        </p:spPr>
        <p:txBody>
          <a:bodyPr/>
          <a:lstStyle/>
          <a:p>
            <a:r>
              <a:rPr lang="en-US" dirty="0">
                <a:solidFill>
                  <a:srgbClr val="002060"/>
                </a:solidFill>
                <a:latin typeface="Figtree"/>
              </a:rPr>
              <a:t>Responsibility for Granting Consent</a:t>
            </a:r>
            <a:endParaRPr lang="en-GB" dirty="0">
              <a:solidFill>
                <a:srgbClr val="002060"/>
              </a:solidFill>
            </a:endParaRPr>
          </a:p>
        </p:txBody>
      </p:sp>
      <p:sp>
        <p:nvSpPr>
          <p:cNvPr id="5" name="Text Placeholder 4">
            <a:extLst>
              <a:ext uri="{FF2B5EF4-FFF2-40B4-BE49-F238E27FC236}">
                <a16:creationId xmlns:a16="http://schemas.microsoft.com/office/drawing/2014/main" id="{8312C7A7-F16B-C608-15B3-1F5E2DF6CD1E}"/>
              </a:ext>
            </a:extLst>
          </p:cNvPr>
          <p:cNvSpPr>
            <a:spLocks noGrp="1"/>
          </p:cNvSpPr>
          <p:nvPr>
            <p:ph type="body" idx="4294967295"/>
          </p:nvPr>
        </p:nvSpPr>
        <p:spPr>
          <a:xfrm>
            <a:off x="447009" y="1272869"/>
            <a:ext cx="4346536" cy="358307"/>
          </a:xfrm>
        </p:spPr>
        <p:txBody>
          <a:bodyPr>
            <a:normAutofit fontScale="77500" lnSpcReduction="20000"/>
          </a:bodyPr>
          <a:lstStyle/>
          <a:p>
            <a:r>
              <a:rPr lang="en-GB" dirty="0">
                <a:solidFill>
                  <a:srgbClr val="4D38F5"/>
                </a:solidFill>
                <a:latin typeface="Figtree" pitchFamily="2" charset="0"/>
              </a:rPr>
              <a:t>Occupier versus Bill Payer</a:t>
            </a:r>
          </a:p>
        </p:txBody>
      </p:sp>
      <p:sp>
        <p:nvSpPr>
          <p:cNvPr id="6" name="Text Placeholder 5">
            <a:extLst>
              <a:ext uri="{FF2B5EF4-FFF2-40B4-BE49-F238E27FC236}">
                <a16:creationId xmlns:a16="http://schemas.microsoft.com/office/drawing/2014/main" id="{5FE35AEF-522A-6680-7B52-7FF49BAFE3A5}"/>
              </a:ext>
            </a:extLst>
          </p:cNvPr>
          <p:cNvSpPr>
            <a:spLocks noGrp="1"/>
          </p:cNvSpPr>
          <p:nvPr>
            <p:ph type="body" idx="4294967295"/>
          </p:nvPr>
        </p:nvSpPr>
        <p:spPr>
          <a:xfrm>
            <a:off x="5969299" y="1255745"/>
            <a:ext cx="6079266" cy="358307"/>
          </a:xfrm>
        </p:spPr>
        <p:txBody>
          <a:bodyPr>
            <a:noAutofit/>
          </a:bodyPr>
          <a:lstStyle/>
          <a:p>
            <a:r>
              <a:rPr lang="en-US" sz="2200" dirty="0">
                <a:solidFill>
                  <a:srgbClr val="4D38F5"/>
                </a:solidFill>
                <a:latin typeface="Figtree" pitchFamily="2" charset="0"/>
              </a:rPr>
              <a:t>Multi-occupancy households -  Single </a:t>
            </a:r>
            <a:r>
              <a:rPr lang="en-US" sz="2200" dirty="0" err="1">
                <a:solidFill>
                  <a:srgbClr val="4D38F5"/>
                </a:solidFill>
                <a:latin typeface="Figtree" pitchFamily="2" charset="0"/>
              </a:rPr>
              <a:t>MPxN</a:t>
            </a:r>
            <a:endParaRPr lang="en-US" sz="2200" dirty="0">
              <a:solidFill>
                <a:srgbClr val="4D38F5"/>
              </a:solidFill>
              <a:latin typeface="Figtree" pitchFamily="2" charset="0"/>
            </a:endParaRPr>
          </a:p>
        </p:txBody>
      </p:sp>
      <p:sp>
        <p:nvSpPr>
          <p:cNvPr id="7" name="Text Placeholder 6">
            <a:extLst>
              <a:ext uri="{FF2B5EF4-FFF2-40B4-BE49-F238E27FC236}">
                <a16:creationId xmlns:a16="http://schemas.microsoft.com/office/drawing/2014/main" id="{E2A0F7D4-8573-6921-FD20-E39F86FBF732}"/>
              </a:ext>
            </a:extLst>
          </p:cNvPr>
          <p:cNvSpPr>
            <a:spLocks noGrp="1"/>
          </p:cNvSpPr>
          <p:nvPr>
            <p:ph type="body" idx="4294967295"/>
          </p:nvPr>
        </p:nvSpPr>
        <p:spPr>
          <a:xfrm>
            <a:off x="447009" y="1817679"/>
            <a:ext cx="4993309" cy="4122051"/>
          </a:xfrm>
        </p:spPr>
        <p:txBody>
          <a:bodyPr>
            <a:noAutofit/>
          </a:bodyPr>
          <a:lstStyle/>
          <a:p>
            <a:pPr>
              <a:defRPr/>
            </a:pPr>
            <a:r>
              <a:rPr lang="en-GB" sz="1600" dirty="0">
                <a:latin typeface="Figtree" pitchFamily="2" charset="0"/>
              </a:rPr>
              <a:t>Position</a:t>
            </a:r>
          </a:p>
          <a:p>
            <a:pPr>
              <a:defRPr/>
            </a:pPr>
            <a:r>
              <a:rPr lang="en-GB" sz="1600" b="0" dirty="0">
                <a:latin typeface="Figtree" pitchFamily="2" charset="0"/>
              </a:rPr>
              <a:t>The Data Subject for half hourly metered data will be the occupant of the property, which in some cases will not be the bill-payer.</a:t>
            </a:r>
          </a:p>
          <a:p>
            <a:pPr>
              <a:defRPr/>
            </a:pPr>
            <a:endParaRPr lang="en-GB" sz="1600" b="0" dirty="0">
              <a:latin typeface="Figtree" pitchFamily="2" charset="0"/>
            </a:endParaRPr>
          </a:p>
          <a:p>
            <a:pPr>
              <a:defRPr/>
            </a:pPr>
            <a:r>
              <a:rPr lang="en-GB" sz="1600" dirty="0">
                <a:latin typeface="Figtree" pitchFamily="2" charset="0"/>
              </a:rPr>
              <a:t>Potential issues</a:t>
            </a:r>
          </a:p>
          <a:p>
            <a:pPr>
              <a:defRPr/>
            </a:pPr>
            <a:r>
              <a:rPr lang="en-GB" sz="1600" b="0" dirty="0">
                <a:latin typeface="Figtree" pitchFamily="2" charset="0"/>
              </a:rPr>
              <a:t>1) whilst the SEC refers to the consumer and therefore implies that consent it granted by the occupier, the Privacy Controls Framework does not require confirmation that the individual providing consent is the occupier.</a:t>
            </a:r>
          </a:p>
          <a:p>
            <a:pPr>
              <a:defRPr/>
            </a:pPr>
            <a:r>
              <a:rPr lang="en-GB" sz="1600" b="0" dirty="0">
                <a:latin typeface="Figtree" pitchFamily="2" charset="0"/>
              </a:rPr>
              <a:t>2) Supply Licence 47 refers to the ‘Customer’ rather than the ‘Consumer’. It is not clear that Suppliers differentiate between the occupier and account holder when gaining consent for using half hourly consumption data.</a:t>
            </a:r>
          </a:p>
        </p:txBody>
      </p:sp>
      <p:sp>
        <p:nvSpPr>
          <p:cNvPr id="8" name="Text Placeholder 7">
            <a:extLst>
              <a:ext uri="{FF2B5EF4-FFF2-40B4-BE49-F238E27FC236}">
                <a16:creationId xmlns:a16="http://schemas.microsoft.com/office/drawing/2014/main" id="{1EDED955-9977-409C-7002-CE1BE6569BC6}"/>
              </a:ext>
            </a:extLst>
          </p:cNvPr>
          <p:cNvSpPr>
            <a:spLocks noGrp="1"/>
          </p:cNvSpPr>
          <p:nvPr>
            <p:ph type="body" idx="4294967295"/>
          </p:nvPr>
        </p:nvSpPr>
        <p:spPr>
          <a:xfrm>
            <a:off x="5969299" y="1817679"/>
            <a:ext cx="5703155" cy="4523954"/>
          </a:xfrm>
        </p:spPr>
        <p:txBody>
          <a:bodyPr>
            <a:normAutofit fontScale="25000" lnSpcReduction="20000"/>
          </a:bodyPr>
          <a:lstStyle/>
          <a:p>
            <a:pPr>
              <a:defRPr/>
            </a:pPr>
            <a:r>
              <a:rPr lang="en-GB" sz="6400" b="1">
                <a:latin typeface="Figtree" pitchFamily="2" charset="0"/>
              </a:rPr>
              <a:t>Position</a:t>
            </a:r>
          </a:p>
          <a:p>
            <a:pPr>
              <a:defRPr/>
            </a:pPr>
            <a:r>
              <a:rPr lang="en-GB" sz="6400" b="0">
                <a:latin typeface="Figtree" pitchFamily="2" charset="0"/>
              </a:rPr>
              <a:t>Data cannot be attributed to a single individual. Proposed approach is that one occupant may provide consent on behalf of other occupants only where they confirm they have authority to do so and have obtained agreement from all other adult occupants.</a:t>
            </a:r>
          </a:p>
          <a:p>
            <a:pPr>
              <a:defRPr/>
            </a:pPr>
            <a:endParaRPr lang="en-GB" sz="6400">
              <a:latin typeface="Figtree" pitchFamily="2" charset="0"/>
            </a:endParaRPr>
          </a:p>
          <a:p>
            <a:pPr>
              <a:defRPr/>
            </a:pPr>
            <a:r>
              <a:rPr lang="en-GB" sz="6400" b="1">
                <a:latin typeface="Figtree" pitchFamily="2" charset="0"/>
              </a:rPr>
              <a:t>Potential issues</a:t>
            </a:r>
          </a:p>
          <a:p>
            <a:pPr>
              <a:lnSpc>
                <a:spcPct val="110000"/>
              </a:lnSpc>
              <a:defRPr/>
            </a:pPr>
            <a:r>
              <a:rPr lang="en-GB" sz="6400" b="0">
                <a:latin typeface="Figtree" pitchFamily="2" charset="0"/>
              </a:rPr>
              <a:t>1) consent granted by one occupant is not recognised by a separate occupant, leading to disputes and lack of trust. Mitigated through visibility within CCS if another occupant proves (ID&amp;V) they are also a Data Subject, with a mechanism to disputing the consent and ceasing the sharing of data.</a:t>
            </a:r>
          </a:p>
          <a:p>
            <a:pPr>
              <a:lnSpc>
                <a:spcPct val="110000"/>
              </a:lnSpc>
              <a:defRPr/>
            </a:pPr>
            <a:r>
              <a:rPr lang="en-GB" sz="6400" b="0">
                <a:latin typeface="Figtree" pitchFamily="2" charset="0"/>
              </a:rPr>
              <a:t>2) consent is granted by an individual who does not get agreement from other occupants. Mitigated through clear CCS rules and Customer Experience Guidelines which will support this journey. Responsibility for determining the lawful basis for data access remaining with the ATP. </a:t>
            </a:r>
          </a:p>
          <a:p>
            <a:endParaRPr lang="en-GB">
              <a:latin typeface="Figtree" pitchFamily="2" charset="0"/>
            </a:endParaRPr>
          </a:p>
        </p:txBody>
      </p:sp>
    </p:spTree>
    <p:extLst>
      <p:ext uri="{BB962C8B-B14F-4D97-AF65-F5344CB8AC3E}">
        <p14:creationId xmlns:p14="http://schemas.microsoft.com/office/powerpoint/2010/main" val="894617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5AC12B-0A0F-759F-6EE6-3071E31E2412}"/>
              </a:ext>
            </a:extLst>
          </p:cNvPr>
          <p:cNvSpPr>
            <a:spLocks noGrp="1"/>
          </p:cNvSpPr>
          <p:nvPr>
            <p:ph type="title"/>
          </p:nvPr>
        </p:nvSpPr>
        <p:spPr>
          <a:xfrm>
            <a:off x="204054" y="147103"/>
            <a:ext cx="10515600" cy="577352"/>
          </a:xfrm>
        </p:spPr>
        <p:txBody>
          <a:bodyPr/>
          <a:lstStyle/>
          <a:p>
            <a:r>
              <a:rPr lang="en-US" dirty="0">
                <a:solidFill>
                  <a:srgbClr val="002060"/>
                </a:solidFill>
                <a:latin typeface="Figtree"/>
              </a:rPr>
              <a:t>Minimum Identity Verification Standards</a:t>
            </a:r>
            <a:endParaRPr lang="en-GB" dirty="0">
              <a:solidFill>
                <a:srgbClr val="002060"/>
              </a:solidFill>
            </a:endParaRPr>
          </a:p>
        </p:txBody>
      </p:sp>
      <p:sp>
        <p:nvSpPr>
          <p:cNvPr id="6" name="Text Placeholder 5">
            <a:extLst>
              <a:ext uri="{FF2B5EF4-FFF2-40B4-BE49-F238E27FC236}">
                <a16:creationId xmlns:a16="http://schemas.microsoft.com/office/drawing/2014/main" id="{2D79D49B-4361-E387-01D9-1E622E26E79B}"/>
              </a:ext>
            </a:extLst>
          </p:cNvPr>
          <p:cNvSpPr>
            <a:spLocks noGrp="1"/>
          </p:cNvSpPr>
          <p:nvPr>
            <p:ph type="body" idx="4294967295"/>
          </p:nvPr>
        </p:nvSpPr>
        <p:spPr>
          <a:xfrm>
            <a:off x="859161" y="1328353"/>
            <a:ext cx="2719379" cy="358307"/>
          </a:xfrm>
        </p:spPr>
        <p:txBody>
          <a:bodyPr>
            <a:normAutofit/>
          </a:bodyPr>
          <a:lstStyle/>
          <a:p>
            <a:r>
              <a:rPr lang="en-GB" sz="1800" dirty="0">
                <a:solidFill>
                  <a:schemeClr val="tx1"/>
                </a:solidFill>
                <a:latin typeface="Figtree" pitchFamily="2" charset="0"/>
              </a:rPr>
              <a:t>Background</a:t>
            </a:r>
          </a:p>
        </p:txBody>
      </p:sp>
      <p:sp>
        <p:nvSpPr>
          <p:cNvPr id="7" name="Text Placeholder 6">
            <a:extLst>
              <a:ext uri="{FF2B5EF4-FFF2-40B4-BE49-F238E27FC236}">
                <a16:creationId xmlns:a16="http://schemas.microsoft.com/office/drawing/2014/main" id="{811B5317-F7B6-C7E0-D222-4EC39648D184}"/>
              </a:ext>
            </a:extLst>
          </p:cNvPr>
          <p:cNvSpPr>
            <a:spLocks noGrp="1"/>
          </p:cNvSpPr>
          <p:nvPr>
            <p:ph type="body" idx="4294967295"/>
          </p:nvPr>
        </p:nvSpPr>
        <p:spPr>
          <a:xfrm>
            <a:off x="4492186" y="1328353"/>
            <a:ext cx="3316657" cy="358307"/>
          </a:xfrm>
        </p:spPr>
        <p:txBody>
          <a:bodyPr>
            <a:normAutofit/>
          </a:bodyPr>
          <a:lstStyle/>
          <a:p>
            <a:r>
              <a:rPr lang="en-GB" sz="1800" dirty="0">
                <a:latin typeface="Figtree" pitchFamily="2" charset="0"/>
              </a:rPr>
              <a:t>Position &amp; Potential Issues</a:t>
            </a:r>
          </a:p>
        </p:txBody>
      </p:sp>
      <p:sp>
        <p:nvSpPr>
          <p:cNvPr id="8" name="Text Placeholder 7">
            <a:extLst>
              <a:ext uri="{FF2B5EF4-FFF2-40B4-BE49-F238E27FC236}">
                <a16:creationId xmlns:a16="http://schemas.microsoft.com/office/drawing/2014/main" id="{450964B1-B384-E0B0-A10A-4C18F803FA6A}"/>
              </a:ext>
            </a:extLst>
          </p:cNvPr>
          <p:cNvSpPr>
            <a:spLocks noGrp="1"/>
          </p:cNvSpPr>
          <p:nvPr>
            <p:ph type="body" idx="4294967295"/>
          </p:nvPr>
        </p:nvSpPr>
        <p:spPr>
          <a:xfrm>
            <a:off x="8145616" y="1317245"/>
            <a:ext cx="2719379" cy="358307"/>
          </a:xfrm>
        </p:spPr>
        <p:txBody>
          <a:bodyPr>
            <a:normAutofit/>
          </a:bodyPr>
          <a:lstStyle/>
          <a:p>
            <a:r>
              <a:rPr lang="en-GB" sz="1800" dirty="0">
                <a:latin typeface="Figtree" pitchFamily="2" charset="0"/>
              </a:rPr>
              <a:t>Mitigations</a:t>
            </a:r>
          </a:p>
        </p:txBody>
      </p:sp>
      <p:sp>
        <p:nvSpPr>
          <p:cNvPr id="9" name="Text Placeholder 8">
            <a:extLst>
              <a:ext uri="{FF2B5EF4-FFF2-40B4-BE49-F238E27FC236}">
                <a16:creationId xmlns:a16="http://schemas.microsoft.com/office/drawing/2014/main" id="{97B2A994-C8AB-6AF3-0752-9FEAD259E200}"/>
              </a:ext>
            </a:extLst>
          </p:cNvPr>
          <p:cNvSpPr>
            <a:spLocks noGrp="1"/>
          </p:cNvSpPr>
          <p:nvPr>
            <p:ph type="body" idx="4294967295"/>
          </p:nvPr>
        </p:nvSpPr>
        <p:spPr>
          <a:xfrm>
            <a:off x="838756" y="1694281"/>
            <a:ext cx="3208739" cy="3440138"/>
          </a:xfrm>
        </p:spPr>
        <p:txBody>
          <a:bodyPr>
            <a:noAutofit/>
          </a:bodyPr>
          <a:lstStyle/>
          <a:p>
            <a:pPr>
              <a:lnSpc>
                <a:spcPct val="100000"/>
              </a:lnSpc>
              <a:defRPr/>
            </a:pPr>
            <a:r>
              <a:rPr lang="en-US" sz="1600" b="0" dirty="0">
                <a:latin typeface="Figtree" pitchFamily="2" charset="0"/>
              </a:rPr>
              <a:t>The Good Practice Guidelines (GPG 45) by Government Digital Services outline four confidence levels for identity verification. </a:t>
            </a:r>
            <a:endParaRPr lang="en-GB" sz="1600" b="0" dirty="0">
              <a:latin typeface="Figtree" pitchFamily="2" charset="0"/>
            </a:endParaRPr>
          </a:p>
          <a:p>
            <a:pPr>
              <a:lnSpc>
                <a:spcPct val="100000"/>
              </a:lnSpc>
              <a:defRPr/>
            </a:pPr>
            <a:r>
              <a:rPr lang="en-US" sz="1600" b="0" dirty="0" err="1">
                <a:latin typeface="Figtree" pitchFamily="2" charset="0"/>
              </a:rPr>
              <a:t>Organisations</a:t>
            </a:r>
            <a:r>
              <a:rPr lang="en-US" sz="1600" b="0" dirty="0">
                <a:latin typeface="Figtree" pitchFamily="2" charset="0"/>
              </a:rPr>
              <a:t> decide the required level based on their needs. e.g. NHS and financial services require high confidence, while newsletters need low. </a:t>
            </a:r>
            <a:endParaRPr lang="en-GB" sz="1600" b="0" dirty="0">
              <a:latin typeface="Figtree" pitchFamily="2" charset="0"/>
            </a:endParaRPr>
          </a:p>
          <a:p>
            <a:pPr>
              <a:lnSpc>
                <a:spcPct val="100000"/>
              </a:lnSpc>
              <a:defRPr/>
            </a:pPr>
            <a:r>
              <a:rPr lang="en-US" sz="1600" b="0" dirty="0">
                <a:latin typeface="Figtree" pitchFamily="2" charset="0"/>
              </a:rPr>
              <a:t>CCS levels vary depending on the data, such as low for tariff data and higher for Priority Services Register data.</a:t>
            </a:r>
            <a:endParaRPr lang="en-GB" sz="1600" b="0" dirty="0">
              <a:latin typeface="Figtree" pitchFamily="2" charset="0"/>
            </a:endParaRPr>
          </a:p>
        </p:txBody>
      </p:sp>
      <p:sp>
        <p:nvSpPr>
          <p:cNvPr id="10" name="Text Placeholder 9">
            <a:extLst>
              <a:ext uri="{FF2B5EF4-FFF2-40B4-BE49-F238E27FC236}">
                <a16:creationId xmlns:a16="http://schemas.microsoft.com/office/drawing/2014/main" id="{9F6A0DFD-FA0D-31D1-9370-A4D6D8952961}"/>
              </a:ext>
            </a:extLst>
          </p:cNvPr>
          <p:cNvSpPr>
            <a:spLocks noGrp="1"/>
          </p:cNvSpPr>
          <p:nvPr>
            <p:ph type="body" idx="4294967295"/>
          </p:nvPr>
        </p:nvSpPr>
        <p:spPr>
          <a:xfrm>
            <a:off x="4492186" y="1719818"/>
            <a:ext cx="3208739" cy="3591969"/>
          </a:xfrm>
        </p:spPr>
        <p:txBody>
          <a:bodyPr>
            <a:noAutofit/>
          </a:bodyPr>
          <a:lstStyle/>
          <a:p>
            <a:pPr>
              <a:defRPr/>
            </a:pPr>
            <a:r>
              <a:rPr lang="en-GB" sz="1600" b="0" dirty="0">
                <a:latin typeface="Figtree" pitchFamily="2" charset="0"/>
              </a:rPr>
              <a:t>Granting of consent for sharing half hourly metered data requires a high level of confidence, including initial verification using photo ID, as data can expose occupancy habits.</a:t>
            </a:r>
          </a:p>
          <a:p>
            <a:pPr>
              <a:defRPr/>
            </a:pPr>
            <a:r>
              <a:rPr lang="en-GB" sz="1800" dirty="0">
                <a:latin typeface="Figtree" pitchFamily="2" charset="0"/>
              </a:rPr>
              <a:t>Potential issues </a:t>
            </a:r>
          </a:p>
          <a:p>
            <a:pPr>
              <a:defRPr/>
            </a:pPr>
            <a:r>
              <a:rPr lang="en-GB" sz="1600" b="0" dirty="0">
                <a:latin typeface="Figtree" pitchFamily="2" charset="0"/>
              </a:rPr>
              <a:t>1) concerns regarding consumer drop off rates based on negative friction from complex identity verification checks</a:t>
            </a:r>
          </a:p>
          <a:p>
            <a:pPr>
              <a:defRPr/>
            </a:pPr>
            <a:r>
              <a:rPr lang="en-GB" sz="1600" b="0" dirty="0">
                <a:latin typeface="Figtree" pitchFamily="2" charset="0"/>
              </a:rPr>
              <a:t>2) minimum standard may exceed current practice for existing SEC Other Users / Suppliers </a:t>
            </a:r>
          </a:p>
        </p:txBody>
      </p:sp>
      <p:sp>
        <p:nvSpPr>
          <p:cNvPr id="11" name="Text Placeholder 10">
            <a:extLst>
              <a:ext uri="{FF2B5EF4-FFF2-40B4-BE49-F238E27FC236}">
                <a16:creationId xmlns:a16="http://schemas.microsoft.com/office/drawing/2014/main" id="{6E4FC8C9-9DDD-CB05-58FC-2FBA4507DDDA}"/>
              </a:ext>
            </a:extLst>
          </p:cNvPr>
          <p:cNvSpPr>
            <a:spLocks noGrp="1"/>
          </p:cNvSpPr>
          <p:nvPr>
            <p:ph type="body" idx="4294967295"/>
          </p:nvPr>
        </p:nvSpPr>
        <p:spPr>
          <a:xfrm>
            <a:off x="8145616" y="1719818"/>
            <a:ext cx="3208739" cy="3591969"/>
          </a:xfrm>
        </p:spPr>
        <p:txBody>
          <a:bodyPr>
            <a:noAutofit/>
          </a:bodyPr>
          <a:lstStyle/>
          <a:p>
            <a:pPr marL="342900" indent="-342900">
              <a:buAutoNum type="arabicParenR"/>
              <a:defRPr/>
            </a:pPr>
            <a:r>
              <a:rPr lang="en-GB" sz="1600" b="0">
                <a:latin typeface="Figtree" pitchFamily="2" charset="0"/>
              </a:rPr>
              <a:t>The provision of a central solution allows a consumer to establish an account. Therefore, the photo verification check will only need to be applied once.</a:t>
            </a:r>
          </a:p>
          <a:p>
            <a:pPr marL="342900" indent="-342900">
              <a:buAutoNum type="arabicParenR"/>
              <a:defRPr/>
            </a:pPr>
            <a:endParaRPr lang="en-GB" sz="1600" b="0">
              <a:latin typeface="Figtree" pitchFamily="2" charset="0"/>
            </a:endParaRPr>
          </a:p>
          <a:p>
            <a:pPr marL="342900" indent="-342900">
              <a:buAutoNum type="arabicParenR"/>
              <a:defRPr/>
            </a:pPr>
            <a:r>
              <a:rPr lang="en-GB" sz="1600" b="0">
                <a:latin typeface="Figtree" pitchFamily="2" charset="0"/>
              </a:rPr>
              <a:t>Future roadmap includes consideration of utilising reliable ATPs who have applied the minimum identity verification standard e.g. banks confirming the consumer’s identity.</a:t>
            </a:r>
          </a:p>
          <a:p>
            <a:endParaRPr lang="en-GB" sz="1600">
              <a:latin typeface="Figtree" pitchFamily="2" charset="0"/>
            </a:endParaRPr>
          </a:p>
        </p:txBody>
      </p:sp>
      <p:sp>
        <p:nvSpPr>
          <p:cNvPr id="12" name="TextBox 11">
            <a:extLst>
              <a:ext uri="{FF2B5EF4-FFF2-40B4-BE49-F238E27FC236}">
                <a16:creationId xmlns:a16="http://schemas.microsoft.com/office/drawing/2014/main" id="{57FC8D94-F9CC-6ED5-77A2-17E330830ACD}"/>
              </a:ext>
            </a:extLst>
          </p:cNvPr>
          <p:cNvSpPr txBox="1"/>
          <p:nvPr/>
        </p:nvSpPr>
        <p:spPr>
          <a:xfrm>
            <a:off x="818350" y="5770316"/>
            <a:ext cx="10536005"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Figtree" pitchFamily="2" charset="0"/>
              </a:rPr>
              <a:t>Position to be validated through the consultation with specific question to support consideration of whether a lower standard would be sufficiently robust. This will feed into the identity verification provider procurement.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Figtree" pitchFamily="2" charset="0"/>
            </a:endParaRPr>
          </a:p>
        </p:txBody>
      </p:sp>
    </p:spTree>
    <p:extLst>
      <p:ext uri="{BB962C8B-B14F-4D97-AF65-F5344CB8AC3E}">
        <p14:creationId xmlns:p14="http://schemas.microsoft.com/office/powerpoint/2010/main" val="700475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964E-AC6D-6B9F-C07D-C732AED4E8D3}"/>
              </a:ext>
            </a:extLst>
          </p:cNvPr>
          <p:cNvSpPr>
            <a:spLocks noGrp="1"/>
          </p:cNvSpPr>
          <p:nvPr>
            <p:ph type="title"/>
          </p:nvPr>
        </p:nvSpPr>
        <p:spPr>
          <a:xfrm>
            <a:off x="247864" y="159173"/>
            <a:ext cx="10515600" cy="577352"/>
          </a:xfrm>
        </p:spPr>
        <p:txBody>
          <a:bodyPr/>
          <a:lstStyle/>
          <a:p>
            <a:r>
              <a:rPr lang="en-GB" dirty="0">
                <a:solidFill>
                  <a:srgbClr val="002060"/>
                </a:solidFill>
              </a:rPr>
              <a:t>Consumer Access to CCS</a:t>
            </a:r>
          </a:p>
        </p:txBody>
      </p:sp>
      <p:sp>
        <p:nvSpPr>
          <p:cNvPr id="5" name="Text Placeholder 4">
            <a:extLst>
              <a:ext uri="{FF2B5EF4-FFF2-40B4-BE49-F238E27FC236}">
                <a16:creationId xmlns:a16="http://schemas.microsoft.com/office/drawing/2014/main" id="{DA0D5487-0675-E229-EC86-F5EEBA49B483}"/>
              </a:ext>
            </a:extLst>
          </p:cNvPr>
          <p:cNvSpPr>
            <a:spLocks noGrp="1"/>
          </p:cNvSpPr>
          <p:nvPr>
            <p:ph type="body" idx="4294967295"/>
          </p:nvPr>
        </p:nvSpPr>
        <p:spPr>
          <a:xfrm>
            <a:off x="894638" y="2101927"/>
            <a:ext cx="4346536" cy="358307"/>
          </a:xfrm>
        </p:spPr>
        <p:txBody>
          <a:bodyPr>
            <a:normAutofit fontScale="77500" lnSpcReduction="20000"/>
          </a:bodyPr>
          <a:lstStyle/>
          <a:p>
            <a:r>
              <a:rPr lang="en-GB" dirty="0">
                <a:solidFill>
                  <a:srgbClr val="4D38F5"/>
                </a:solidFill>
                <a:latin typeface="Figtree" pitchFamily="2" charset="0"/>
              </a:rPr>
              <a:t>Account</a:t>
            </a:r>
          </a:p>
        </p:txBody>
      </p:sp>
      <p:sp>
        <p:nvSpPr>
          <p:cNvPr id="6" name="Text Placeholder 5">
            <a:extLst>
              <a:ext uri="{FF2B5EF4-FFF2-40B4-BE49-F238E27FC236}">
                <a16:creationId xmlns:a16="http://schemas.microsoft.com/office/drawing/2014/main" id="{767F6D61-A7C2-1685-2758-1C18A36A82E1}"/>
              </a:ext>
            </a:extLst>
          </p:cNvPr>
          <p:cNvSpPr>
            <a:spLocks noGrp="1"/>
          </p:cNvSpPr>
          <p:nvPr>
            <p:ph type="body" idx="4294967295"/>
          </p:nvPr>
        </p:nvSpPr>
        <p:spPr>
          <a:xfrm>
            <a:off x="6416928" y="2104062"/>
            <a:ext cx="4346536" cy="358307"/>
          </a:xfrm>
        </p:spPr>
        <p:txBody>
          <a:bodyPr>
            <a:normAutofit fontScale="77500" lnSpcReduction="20000"/>
          </a:bodyPr>
          <a:lstStyle/>
          <a:p>
            <a:r>
              <a:rPr lang="en-GB">
                <a:solidFill>
                  <a:srgbClr val="4D38F5"/>
                </a:solidFill>
                <a:latin typeface="Figtree" pitchFamily="2" charset="0"/>
              </a:rPr>
              <a:t>Guest</a:t>
            </a:r>
          </a:p>
        </p:txBody>
      </p:sp>
      <p:sp>
        <p:nvSpPr>
          <p:cNvPr id="7" name="Text Placeholder 6">
            <a:extLst>
              <a:ext uri="{FF2B5EF4-FFF2-40B4-BE49-F238E27FC236}">
                <a16:creationId xmlns:a16="http://schemas.microsoft.com/office/drawing/2014/main" id="{5C48E7CF-97C6-DD22-645D-E3B36DCA8B62}"/>
              </a:ext>
            </a:extLst>
          </p:cNvPr>
          <p:cNvSpPr>
            <a:spLocks noGrp="1"/>
          </p:cNvSpPr>
          <p:nvPr>
            <p:ph type="body" idx="4294967295"/>
          </p:nvPr>
        </p:nvSpPr>
        <p:spPr>
          <a:xfrm>
            <a:off x="894638" y="2532392"/>
            <a:ext cx="4993309" cy="3269773"/>
          </a:xfrm>
        </p:spPr>
        <p:txBody>
          <a:bodyPr>
            <a:noAutofit/>
          </a:bodyPr>
          <a:lstStyle/>
          <a:p>
            <a:r>
              <a:rPr lang="en-US" sz="1600" b="0" dirty="0">
                <a:solidFill>
                  <a:srgbClr val="201E2E"/>
                </a:solidFill>
                <a:effectLst/>
                <a:latin typeface="Figtree" pitchFamily="2" charset="0"/>
              </a:rPr>
              <a:t>Complete identity verification once and can then log into the CCS to give consent without repeating verification. </a:t>
            </a:r>
          </a:p>
          <a:p>
            <a:r>
              <a:rPr lang="en-US" sz="1600" b="0" dirty="0">
                <a:solidFill>
                  <a:srgbClr val="201E2E"/>
                </a:solidFill>
                <a:effectLst/>
                <a:latin typeface="Figtree" pitchFamily="2" charset="0"/>
              </a:rPr>
              <a:t>Address verification steps may be needed where a change of address has occurred.</a:t>
            </a:r>
          </a:p>
          <a:p>
            <a:r>
              <a:rPr lang="en-US" sz="1600" b="0" dirty="0">
                <a:latin typeface="Figtree" pitchFamily="2" charset="0"/>
              </a:rPr>
              <a:t>Choice will be available to manage consents centrally and through their ATP/s.</a:t>
            </a:r>
          </a:p>
          <a:p>
            <a:r>
              <a:rPr lang="en-US" sz="1600" b="0" dirty="0">
                <a:latin typeface="Figtree" pitchFamily="2" charset="0"/>
              </a:rPr>
              <a:t>This will enable future evolution around change of address triggers to increase accuracy of the consents.</a:t>
            </a:r>
          </a:p>
        </p:txBody>
      </p:sp>
      <p:sp>
        <p:nvSpPr>
          <p:cNvPr id="8" name="Text Placeholder 7">
            <a:extLst>
              <a:ext uri="{FF2B5EF4-FFF2-40B4-BE49-F238E27FC236}">
                <a16:creationId xmlns:a16="http://schemas.microsoft.com/office/drawing/2014/main" id="{9BE762A6-2C95-AD31-0C79-ADA5704A3B56}"/>
              </a:ext>
            </a:extLst>
          </p:cNvPr>
          <p:cNvSpPr>
            <a:spLocks noGrp="1"/>
          </p:cNvSpPr>
          <p:nvPr>
            <p:ph type="body" idx="4294967295"/>
          </p:nvPr>
        </p:nvSpPr>
        <p:spPr>
          <a:xfrm>
            <a:off x="6416928" y="2532392"/>
            <a:ext cx="4993309" cy="3269773"/>
          </a:xfrm>
        </p:spPr>
        <p:txBody>
          <a:bodyPr>
            <a:noAutofit/>
          </a:bodyPr>
          <a:lstStyle/>
          <a:p>
            <a:r>
              <a:rPr lang="en-US" sz="1600" b="0">
                <a:solidFill>
                  <a:srgbClr val="201E2E"/>
                </a:solidFill>
                <a:effectLst/>
                <a:latin typeface="Figtree" pitchFamily="2" charset="0"/>
              </a:rPr>
              <a:t>Consumers without an account must verify their identity every time they give consent through the guest route.</a:t>
            </a:r>
          </a:p>
          <a:p>
            <a:r>
              <a:rPr lang="en-US" sz="1600" b="0">
                <a:solidFill>
                  <a:srgbClr val="201E2E"/>
                </a:solidFill>
                <a:effectLst/>
                <a:latin typeface="Figtree" pitchFamily="2" charset="0"/>
              </a:rPr>
              <a:t>This represents consumer choice and following the strong steer from the consumer working group. Without this there is an expectation for high consumer drop-off.</a:t>
            </a:r>
          </a:p>
          <a:p>
            <a:r>
              <a:rPr lang="en-US" sz="1600" b="0">
                <a:latin typeface="Figtree" pitchFamily="2" charset="0"/>
              </a:rPr>
              <a:t>It will be investigated through MMP design / Enhancement phases if the guest route can be linked back should they decide to create an account later. However, it’s unlikely this would ever be 100% accurate.</a:t>
            </a:r>
            <a:endParaRPr lang="en-GB" sz="1600" b="0">
              <a:latin typeface="Figtree" pitchFamily="2" charset="0"/>
            </a:endParaRPr>
          </a:p>
        </p:txBody>
      </p:sp>
      <p:sp>
        <p:nvSpPr>
          <p:cNvPr id="10" name="TextBox 9">
            <a:extLst>
              <a:ext uri="{FF2B5EF4-FFF2-40B4-BE49-F238E27FC236}">
                <a16:creationId xmlns:a16="http://schemas.microsoft.com/office/drawing/2014/main" id="{E331BE12-8213-F4D5-B052-7931A44BD865}"/>
              </a:ext>
            </a:extLst>
          </p:cNvPr>
          <p:cNvSpPr txBox="1"/>
          <p:nvPr/>
        </p:nvSpPr>
        <p:spPr>
          <a:xfrm>
            <a:off x="735529" y="1081332"/>
            <a:ext cx="10515599" cy="5847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Figtree"/>
              </a:rPr>
              <a:t>Position</a:t>
            </a:r>
            <a:r>
              <a:rPr kumimoji="0" lang="en-GB" sz="1600" b="0" i="0" u="none" strike="noStrike" kern="1200" cap="none" spc="0" normalizeH="0" baseline="0" noProof="0" dirty="0">
                <a:ln>
                  <a:noFill/>
                </a:ln>
                <a:solidFill>
                  <a:prstClr val="black"/>
                </a:solidFill>
                <a:effectLst/>
                <a:uLnTx/>
                <a:uFillTx/>
                <a:latin typeface="Figtree"/>
              </a:rPr>
              <a:t> – Consumers (Data Subject) may choose to create a CCS account when undergoing initial identity verification or they may choose to use the ‘guest’ functionality.</a:t>
            </a:r>
          </a:p>
        </p:txBody>
      </p:sp>
      <p:sp>
        <p:nvSpPr>
          <p:cNvPr id="11" name="TextBox 10">
            <a:extLst>
              <a:ext uri="{FF2B5EF4-FFF2-40B4-BE49-F238E27FC236}">
                <a16:creationId xmlns:a16="http://schemas.microsoft.com/office/drawing/2014/main" id="{06AC02B5-A76C-A3E7-B83F-682C53810036}"/>
              </a:ext>
            </a:extLst>
          </p:cNvPr>
          <p:cNvSpPr txBox="1"/>
          <p:nvPr/>
        </p:nvSpPr>
        <p:spPr>
          <a:xfrm>
            <a:off x="772582" y="5909930"/>
            <a:ext cx="1062847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Figtree" pitchFamily="2" charset="0"/>
              </a:rPr>
              <a:t>The level of identity verification required for granting access to half-hourly metered data will not differ depending on the route chosen.</a:t>
            </a:r>
          </a:p>
        </p:txBody>
      </p:sp>
    </p:spTree>
    <p:extLst>
      <p:ext uri="{BB962C8B-B14F-4D97-AF65-F5344CB8AC3E}">
        <p14:creationId xmlns:p14="http://schemas.microsoft.com/office/powerpoint/2010/main" val="586706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25416-20CB-7569-8F8D-07A3EDCC37A7}"/>
              </a:ext>
            </a:extLst>
          </p:cNvPr>
          <p:cNvSpPr>
            <a:spLocks noGrp="1"/>
          </p:cNvSpPr>
          <p:nvPr>
            <p:ph type="title"/>
          </p:nvPr>
        </p:nvSpPr>
        <p:spPr>
          <a:xfrm>
            <a:off x="236810" y="171226"/>
            <a:ext cx="10515600" cy="577352"/>
          </a:xfrm>
        </p:spPr>
        <p:txBody>
          <a:bodyPr/>
          <a:lstStyle/>
          <a:p>
            <a:r>
              <a:rPr lang="en-GB">
                <a:latin typeface="Figtree" pitchFamily="2" charset="0"/>
              </a:rPr>
              <a:t>Issue of dictating standards for data sharing</a:t>
            </a:r>
            <a:endParaRPr lang="en-GB" dirty="0">
              <a:latin typeface="Figtree" pitchFamily="2" charset="0"/>
            </a:endParaRPr>
          </a:p>
        </p:txBody>
      </p:sp>
      <p:sp>
        <p:nvSpPr>
          <p:cNvPr id="5" name="Text Placeholder 4">
            <a:extLst>
              <a:ext uri="{FF2B5EF4-FFF2-40B4-BE49-F238E27FC236}">
                <a16:creationId xmlns:a16="http://schemas.microsoft.com/office/drawing/2014/main" id="{64EED64C-3A5B-7087-03DC-1AF7B8D04FC6}"/>
              </a:ext>
            </a:extLst>
          </p:cNvPr>
          <p:cNvSpPr>
            <a:spLocks noGrp="1"/>
          </p:cNvSpPr>
          <p:nvPr>
            <p:ph type="body" idx="4294967295"/>
          </p:nvPr>
        </p:nvSpPr>
        <p:spPr>
          <a:xfrm>
            <a:off x="753176" y="1400926"/>
            <a:ext cx="5172112" cy="760040"/>
          </a:xfrm>
        </p:spPr>
        <p:txBody>
          <a:bodyPr>
            <a:normAutofit/>
          </a:bodyPr>
          <a:lstStyle/>
          <a:p>
            <a:r>
              <a:rPr lang="en-GB" sz="2200" dirty="0">
                <a:solidFill>
                  <a:srgbClr val="4D38F5"/>
                </a:solidFill>
                <a:latin typeface="Figtree" pitchFamily="2" charset="0"/>
              </a:rPr>
              <a:t>Grant/Revoke only vs Introspection</a:t>
            </a:r>
          </a:p>
        </p:txBody>
      </p:sp>
      <p:sp>
        <p:nvSpPr>
          <p:cNvPr id="6" name="Text Placeholder 5">
            <a:extLst>
              <a:ext uri="{FF2B5EF4-FFF2-40B4-BE49-F238E27FC236}">
                <a16:creationId xmlns:a16="http://schemas.microsoft.com/office/drawing/2014/main" id="{CB6FC017-D6F4-04D5-2316-BE726C1BBBDA}"/>
              </a:ext>
            </a:extLst>
          </p:cNvPr>
          <p:cNvSpPr>
            <a:spLocks noGrp="1"/>
          </p:cNvSpPr>
          <p:nvPr>
            <p:ph type="body" idx="4294967295"/>
          </p:nvPr>
        </p:nvSpPr>
        <p:spPr>
          <a:xfrm>
            <a:off x="6275467" y="1400926"/>
            <a:ext cx="4993309" cy="573918"/>
          </a:xfrm>
        </p:spPr>
        <p:txBody>
          <a:bodyPr>
            <a:normAutofit/>
          </a:bodyPr>
          <a:lstStyle/>
          <a:p>
            <a:r>
              <a:rPr lang="en-GB" sz="2200">
                <a:solidFill>
                  <a:srgbClr val="4D38F5"/>
                </a:solidFill>
                <a:latin typeface="Figtree" pitchFamily="2" charset="0"/>
              </a:rPr>
              <a:t>Downtime continue vs suspend</a:t>
            </a:r>
          </a:p>
        </p:txBody>
      </p:sp>
      <p:sp>
        <p:nvSpPr>
          <p:cNvPr id="7" name="Text Placeholder 6">
            <a:extLst>
              <a:ext uri="{FF2B5EF4-FFF2-40B4-BE49-F238E27FC236}">
                <a16:creationId xmlns:a16="http://schemas.microsoft.com/office/drawing/2014/main" id="{2EEB8788-0931-9C50-31CA-C9665AB873B1}"/>
              </a:ext>
            </a:extLst>
          </p:cNvPr>
          <p:cNvSpPr>
            <a:spLocks noGrp="1"/>
          </p:cNvSpPr>
          <p:nvPr>
            <p:ph type="body" idx="4294967295"/>
          </p:nvPr>
        </p:nvSpPr>
        <p:spPr>
          <a:xfrm>
            <a:off x="753177" y="1978855"/>
            <a:ext cx="4993309" cy="2950969"/>
          </a:xfrm>
        </p:spPr>
        <p:txBody>
          <a:bodyPr>
            <a:noAutofit/>
          </a:bodyPr>
          <a:lstStyle/>
          <a:p>
            <a:pPr>
              <a:defRPr/>
            </a:pPr>
            <a:r>
              <a:rPr lang="en-GB" sz="1600" dirty="0">
                <a:latin typeface="Figtree" pitchFamily="2" charset="0"/>
              </a:rPr>
              <a:t>Option 1</a:t>
            </a:r>
            <a:r>
              <a:rPr lang="en-GB" sz="1600" b="0" dirty="0">
                <a:latin typeface="Figtree" pitchFamily="2" charset="0"/>
              </a:rPr>
              <a:t> – ATPs share a valid consent token with the EDP and once validated against the CCS, the EDP continue to provide data until that token expires or is revoked.</a:t>
            </a:r>
          </a:p>
          <a:p>
            <a:pPr>
              <a:defRPr/>
            </a:pPr>
            <a:r>
              <a:rPr lang="en-GB" sz="1600" dirty="0">
                <a:latin typeface="Figtree" pitchFamily="2" charset="0"/>
              </a:rPr>
              <a:t>Option 2 </a:t>
            </a:r>
            <a:r>
              <a:rPr lang="en-GB" sz="1600" b="0" dirty="0">
                <a:latin typeface="Figtree" pitchFamily="2" charset="0"/>
              </a:rPr>
              <a:t>– EDPs are required to verify that consent is active each time it shares data with the relevant ATP.</a:t>
            </a:r>
          </a:p>
          <a:p>
            <a:pPr>
              <a:defRPr/>
            </a:pPr>
            <a:r>
              <a:rPr lang="en-GB" sz="1600" dirty="0">
                <a:latin typeface="Figtree" pitchFamily="2" charset="0"/>
              </a:rPr>
              <a:t>Position</a:t>
            </a:r>
            <a:r>
              <a:rPr lang="en-GB" sz="1600" b="0" dirty="0">
                <a:latin typeface="Figtree" pitchFamily="2" charset="0"/>
              </a:rPr>
              <a:t> – to follow a zero-trust model with mandatory introspection e.g. the EDP will validate there is active consent on each occasion,  prior to sharing data.</a:t>
            </a:r>
          </a:p>
          <a:p>
            <a:endParaRPr lang="en-GB" sz="1600" b="0" dirty="0">
              <a:latin typeface="Figtree" pitchFamily="2" charset="0"/>
            </a:endParaRPr>
          </a:p>
        </p:txBody>
      </p:sp>
      <p:sp>
        <p:nvSpPr>
          <p:cNvPr id="8" name="Text Placeholder 7">
            <a:extLst>
              <a:ext uri="{FF2B5EF4-FFF2-40B4-BE49-F238E27FC236}">
                <a16:creationId xmlns:a16="http://schemas.microsoft.com/office/drawing/2014/main" id="{3B068BF2-77D7-5150-E49A-C5AED5481693}"/>
              </a:ext>
            </a:extLst>
          </p:cNvPr>
          <p:cNvSpPr>
            <a:spLocks noGrp="1"/>
          </p:cNvSpPr>
          <p:nvPr>
            <p:ph type="body" idx="4294967295"/>
          </p:nvPr>
        </p:nvSpPr>
        <p:spPr>
          <a:xfrm>
            <a:off x="6275467" y="1978855"/>
            <a:ext cx="4993309" cy="2950969"/>
          </a:xfrm>
        </p:spPr>
        <p:txBody>
          <a:bodyPr>
            <a:noAutofit/>
          </a:bodyPr>
          <a:lstStyle/>
          <a:p>
            <a:pPr marL="0" indent="0">
              <a:buNone/>
            </a:pPr>
            <a:r>
              <a:rPr lang="en-US" sz="1600" b="0" dirty="0">
                <a:latin typeface="Figtree" pitchFamily="2" charset="0"/>
              </a:rPr>
              <a:t>To balance cost and reliability, the CCS is proposed to have 99.9% availability, consent checks to be expected during downtime (8hrs per year).</a:t>
            </a:r>
          </a:p>
          <a:p>
            <a:pPr marL="0" indent="0">
              <a:buNone/>
            </a:pPr>
            <a:r>
              <a:rPr lang="en-US" sz="1600" dirty="0">
                <a:latin typeface="Figtree" pitchFamily="2" charset="0"/>
              </a:rPr>
              <a:t>Option 1: </a:t>
            </a:r>
            <a:r>
              <a:rPr lang="en-US" sz="1600" b="0" dirty="0">
                <a:latin typeface="Figtree" pitchFamily="2" charset="0"/>
              </a:rPr>
              <a:t>Continue data sharing if CCS is unavailable and retries fail, with possible caps during extended outages under BCDR plans.</a:t>
            </a:r>
          </a:p>
          <a:p>
            <a:pPr marL="0" indent="0">
              <a:buNone/>
            </a:pPr>
            <a:r>
              <a:rPr lang="en-US" sz="1600" dirty="0">
                <a:latin typeface="Figtree" pitchFamily="2" charset="0"/>
              </a:rPr>
              <a:t>Option 2: </a:t>
            </a:r>
            <a:r>
              <a:rPr lang="en-US" sz="1600" b="0" dirty="0">
                <a:latin typeface="Figtree" pitchFamily="2" charset="0"/>
              </a:rPr>
              <a:t>Pause data sharing during CCS outages to prevent data protection risks, as mission-critical services likely won’t rely on live personal energy data.</a:t>
            </a:r>
            <a:endParaRPr lang="en-GB" sz="1600" b="0" dirty="0">
              <a:latin typeface="Figtree" pitchFamily="2" charset="0"/>
            </a:endParaRPr>
          </a:p>
        </p:txBody>
      </p:sp>
      <p:sp>
        <p:nvSpPr>
          <p:cNvPr id="9" name="TextBox 8">
            <a:extLst>
              <a:ext uri="{FF2B5EF4-FFF2-40B4-BE49-F238E27FC236}">
                <a16:creationId xmlns:a16="http://schemas.microsoft.com/office/drawing/2014/main" id="{11D746B9-D9B7-CD8E-B123-05D0C4A59A1D}"/>
              </a:ext>
            </a:extLst>
          </p:cNvPr>
          <p:cNvSpPr txBox="1"/>
          <p:nvPr/>
        </p:nvSpPr>
        <p:spPr>
          <a:xfrm>
            <a:off x="753176" y="5453806"/>
            <a:ext cx="105156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Figtree" pitchFamily="2" charset="0"/>
              </a:rPr>
              <a:t>There will need to be considerations within the design of the CEGs on how outages are managed and consumers are informed</a:t>
            </a:r>
          </a:p>
        </p:txBody>
      </p:sp>
    </p:spTree>
    <p:extLst>
      <p:ext uri="{BB962C8B-B14F-4D97-AF65-F5344CB8AC3E}">
        <p14:creationId xmlns:p14="http://schemas.microsoft.com/office/powerpoint/2010/main" val="1738883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CA4F2-3E74-DB84-CD6D-1F6658DF8A56}"/>
              </a:ext>
            </a:extLst>
          </p:cNvPr>
          <p:cNvSpPr>
            <a:spLocks noGrp="1"/>
          </p:cNvSpPr>
          <p:nvPr>
            <p:ph type="title"/>
          </p:nvPr>
        </p:nvSpPr>
        <p:spPr>
          <a:xfrm>
            <a:off x="300873" y="233456"/>
            <a:ext cx="10515600" cy="577352"/>
          </a:xfrm>
        </p:spPr>
        <p:txBody>
          <a:bodyPr/>
          <a:lstStyle/>
          <a:p>
            <a:r>
              <a:rPr lang="en-US" dirty="0">
                <a:solidFill>
                  <a:srgbClr val="002060"/>
                </a:solidFill>
              </a:rPr>
              <a:t>Use of Open Standards - FAPI2</a:t>
            </a:r>
            <a:endParaRPr lang="en-GB" dirty="0">
              <a:solidFill>
                <a:srgbClr val="002060"/>
              </a:solidFill>
            </a:endParaRPr>
          </a:p>
        </p:txBody>
      </p:sp>
      <p:sp>
        <p:nvSpPr>
          <p:cNvPr id="5" name="Text Placeholder 4">
            <a:extLst>
              <a:ext uri="{FF2B5EF4-FFF2-40B4-BE49-F238E27FC236}">
                <a16:creationId xmlns:a16="http://schemas.microsoft.com/office/drawing/2014/main" id="{D9485DD4-F125-D124-0E21-B4FBE99996B0}"/>
              </a:ext>
            </a:extLst>
          </p:cNvPr>
          <p:cNvSpPr>
            <a:spLocks noGrp="1"/>
          </p:cNvSpPr>
          <p:nvPr>
            <p:ph type="body" idx="4294967295"/>
          </p:nvPr>
        </p:nvSpPr>
        <p:spPr>
          <a:xfrm>
            <a:off x="548299" y="1129355"/>
            <a:ext cx="4346536" cy="358307"/>
          </a:xfrm>
        </p:spPr>
        <p:txBody>
          <a:bodyPr>
            <a:normAutofit fontScale="77500" lnSpcReduction="20000"/>
          </a:bodyPr>
          <a:lstStyle/>
          <a:p>
            <a:r>
              <a:rPr lang="en-GB" dirty="0">
                <a:solidFill>
                  <a:srgbClr val="4D38F5"/>
                </a:solidFill>
                <a:latin typeface="Figtree" pitchFamily="2" charset="0"/>
              </a:rPr>
              <a:t>Approach</a:t>
            </a:r>
          </a:p>
        </p:txBody>
      </p:sp>
      <p:sp>
        <p:nvSpPr>
          <p:cNvPr id="6" name="Text Placeholder 5">
            <a:extLst>
              <a:ext uri="{FF2B5EF4-FFF2-40B4-BE49-F238E27FC236}">
                <a16:creationId xmlns:a16="http://schemas.microsoft.com/office/drawing/2014/main" id="{6B8E3B0D-6E01-87F8-A5A0-053D94241EEE}"/>
              </a:ext>
            </a:extLst>
          </p:cNvPr>
          <p:cNvSpPr>
            <a:spLocks noGrp="1"/>
          </p:cNvSpPr>
          <p:nvPr>
            <p:ph type="body" idx="4294967295"/>
          </p:nvPr>
        </p:nvSpPr>
        <p:spPr>
          <a:xfrm>
            <a:off x="548299" y="3247366"/>
            <a:ext cx="4346536" cy="358307"/>
          </a:xfrm>
        </p:spPr>
        <p:txBody>
          <a:bodyPr>
            <a:normAutofit fontScale="77500" lnSpcReduction="20000"/>
          </a:bodyPr>
          <a:lstStyle/>
          <a:p>
            <a:r>
              <a:rPr lang="en-GB" dirty="0">
                <a:solidFill>
                  <a:srgbClr val="4D38F5"/>
                </a:solidFill>
                <a:latin typeface="Figtree" pitchFamily="2" charset="0"/>
              </a:rPr>
              <a:t>FAPI2</a:t>
            </a:r>
          </a:p>
        </p:txBody>
      </p:sp>
      <p:sp>
        <p:nvSpPr>
          <p:cNvPr id="7" name="Text Placeholder 6">
            <a:extLst>
              <a:ext uri="{FF2B5EF4-FFF2-40B4-BE49-F238E27FC236}">
                <a16:creationId xmlns:a16="http://schemas.microsoft.com/office/drawing/2014/main" id="{8F11B016-2F5A-C6A1-BC72-2EEF9EAC922C}"/>
              </a:ext>
            </a:extLst>
          </p:cNvPr>
          <p:cNvSpPr>
            <a:spLocks noGrp="1"/>
          </p:cNvSpPr>
          <p:nvPr>
            <p:ph type="body" idx="4294967295"/>
          </p:nvPr>
        </p:nvSpPr>
        <p:spPr>
          <a:xfrm>
            <a:off x="548299" y="1412162"/>
            <a:ext cx="10515600" cy="1163310"/>
          </a:xfrm>
        </p:spPr>
        <p:txBody>
          <a:bodyPr>
            <a:noAutofit/>
          </a:bodyPr>
          <a:lstStyle/>
          <a:p>
            <a:pPr>
              <a:lnSpc>
                <a:spcPct val="120000"/>
              </a:lnSpc>
              <a:defRPr/>
            </a:pPr>
            <a:r>
              <a:rPr lang="en-US" sz="1600" b="0" dirty="0">
                <a:solidFill>
                  <a:srgbClr val="000000"/>
                </a:solidFill>
                <a:effectLst/>
                <a:latin typeface="Figtree" pitchFamily="2" charset="0"/>
              </a:rPr>
              <a:t>We are offering an essential capability to support a flexible market environment. Our approach is built on trust and broad adoption, which we achieve by adhering to proven open standards. By using standards that are widely </a:t>
            </a:r>
            <a:r>
              <a:rPr lang="en-US" sz="1600" b="0" dirty="0" err="1">
                <a:solidFill>
                  <a:srgbClr val="000000"/>
                </a:solidFill>
                <a:latin typeface="Figtree" pitchFamily="2" charset="0"/>
              </a:rPr>
              <a:t>recognised</a:t>
            </a:r>
            <a:r>
              <a:rPr lang="en-US" sz="1600" b="0" dirty="0">
                <a:solidFill>
                  <a:srgbClr val="000000"/>
                </a:solidFill>
                <a:effectLst/>
                <a:latin typeface="Figtree" pitchFamily="2" charset="0"/>
              </a:rPr>
              <a:t> and thoroughly documented, we reduce the effort and risks associated with implementation. This strategy also enhances interoperability both within the industry and with external partners. Additionally, it ensures robust security measures that align closely with policy objectives.</a:t>
            </a:r>
            <a:endParaRPr lang="en-GB" sz="1600" b="0" dirty="0">
              <a:solidFill>
                <a:schemeClr val="tx1"/>
              </a:solidFill>
              <a:latin typeface="Figtree" pitchFamily="2" charset="0"/>
            </a:endParaRPr>
          </a:p>
        </p:txBody>
      </p:sp>
      <p:sp>
        <p:nvSpPr>
          <p:cNvPr id="8" name="Text Placeholder 7">
            <a:extLst>
              <a:ext uri="{FF2B5EF4-FFF2-40B4-BE49-F238E27FC236}">
                <a16:creationId xmlns:a16="http://schemas.microsoft.com/office/drawing/2014/main" id="{64C02783-C2AD-7199-A606-E11B98A20E74}"/>
              </a:ext>
            </a:extLst>
          </p:cNvPr>
          <p:cNvSpPr>
            <a:spLocks noGrp="1"/>
          </p:cNvSpPr>
          <p:nvPr>
            <p:ph type="body" idx="4294967295"/>
          </p:nvPr>
        </p:nvSpPr>
        <p:spPr>
          <a:xfrm>
            <a:off x="548299" y="3610634"/>
            <a:ext cx="11075624" cy="3013910"/>
          </a:xfrm>
        </p:spPr>
        <p:txBody>
          <a:bodyPr>
            <a:normAutofit lnSpcReduction="10000"/>
          </a:bodyPr>
          <a:lstStyle/>
          <a:p>
            <a:pPr marL="0" lvl="1">
              <a:lnSpc>
                <a:spcPct val="100000"/>
              </a:lnSpc>
              <a:spcBef>
                <a:spcPts val="1000"/>
              </a:spcBef>
              <a:defRPr/>
            </a:pPr>
            <a:r>
              <a:rPr lang="en-GB" sz="1600" b="0" dirty="0">
                <a:solidFill>
                  <a:schemeClr val="tx1"/>
                </a:solidFill>
                <a:latin typeface="Figtree" pitchFamily="2" charset="0"/>
              </a:rPr>
              <a:t>We have identified FAPI2 as the ideal standard and are looking to receive feedback on this proposition. FAPI 2 offers all the benefits of an Open Standard listed above, but with additional benefits based on its own design:</a:t>
            </a:r>
          </a:p>
          <a:p>
            <a:pPr marL="171450" lvl="1" indent="-171450">
              <a:lnSpc>
                <a:spcPct val="100000"/>
              </a:lnSpc>
              <a:spcBef>
                <a:spcPts val="1000"/>
              </a:spcBef>
              <a:buFont typeface="Arial" panose="020B0604020202020204" pitchFamily="34" charset="0"/>
              <a:buChar char="•"/>
              <a:defRPr/>
            </a:pPr>
            <a:r>
              <a:rPr lang="en-GB" sz="1600" b="0" dirty="0">
                <a:solidFill>
                  <a:schemeClr val="tx1"/>
                </a:solidFill>
                <a:latin typeface="Figtree" pitchFamily="2" charset="0"/>
              </a:rPr>
              <a:t>FAPI has proven use in Open Banking. Open Banking, Open Finance </a:t>
            </a:r>
            <a:r>
              <a:rPr lang="en-GB" sz="1600" b="0" dirty="0" err="1">
                <a:solidFill>
                  <a:schemeClr val="tx1"/>
                </a:solidFill>
                <a:latin typeface="Figtree" pitchFamily="2" charset="0"/>
              </a:rPr>
              <a:t>Brasil</a:t>
            </a:r>
            <a:r>
              <a:rPr lang="en-GB" sz="1600" b="0" dirty="0">
                <a:solidFill>
                  <a:schemeClr val="tx1"/>
                </a:solidFill>
                <a:latin typeface="Figtree" pitchFamily="2" charset="0"/>
              </a:rPr>
              <a:t>, Consumer Data Right in Australia are all on FAPI1 but are moving to FAPI2, and there are instances such as </a:t>
            </a:r>
            <a:r>
              <a:rPr lang="en-GB" sz="1600" b="0" dirty="0" err="1">
                <a:solidFill>
                  <a:schemeClr val="tx1"/>
                </a:solidFill>
                <a:latin typeface="Figtree" pitchFamily="2" charset="0"/>
              </a:rPr>
              <a:t>HelseID</a:t>
            </a:r>
            <a:r>
              <a:rPr lang="en-GB" sz="1600" b="0" dirty="0">
                <a:solidFill>
                  <a:schemeClr val="tx1"/>
                </a:solidFill>
                <a:latin typeface="Figtree" pitchFamily="2" charset="0"/>
              </a:rPr>
              <a:t> where FAPI2 was chosen for medical records in Norway</a:t>
            </a:r>
          </a:p>
          <a:p>
            <a:pPr marL="171450" lvl="1" indent="-171450">
              <a:lnSpc>
                <a:spcPct val="100000"/>
              </a:lnSpc>
              <a:spcBef>
                <a:spcPts val="1000"/>
              </a:spcBef>
              <a:buFont typeface="Arial" panose="020B0604020202020204" pitchFamily="34" charset="0"/>
              <a:buChar char="•"/>
              <a:defRPr/>
            </a:pPr>
            <a:r>
              <a:rPr lang="en-GB" sz="1600" b="0" dirty="0">
                <a:solidFill>
                  <a:schemeClr val="tx1"/>
                </a:solidFill>
                <a:latin typeface="Figtree" pitchFamily="2" charset="0"/>
              </a:rPr>
              <a:t>Strong existing attacker model and ongoing threat modelling conducted by University of Stuttgart</a:t>
            </a:r>
          </a:p>
          <a:p>
            <a:pPr marL="171450" lvl="1" indent="-171450">
              <a:lnSpc>
                <a:spcPct val="100000"/>
              </a:lnSpc>
              <a:spcBef>
                <a:spcPts val="1000"/>
              </a:spcBef>
              <a:buFont typeface="Arial" panose="020B0604020202020204" pitchFamily="34" charset="0"/>
              <a:buChar char="•"/>
              <a:defRPr/>
            </a:pPr>
            <a:r>
              <a:rPr lang="en-GB" sz="1600" b="0" dirty="0">
                <a:solidFill>
                  <a:schemeClr val="tx1"/>
                </a:solidFill>
                <a:latin typeface="Figtree" pitchFamily="2" charset="0"/>
              </a:rPr>
              <a:t>FAPI2 is simpler to implement than FAPI1 and benefits from a much stronger security model </a:t>
            </a:r>
          </a:p>
          <a:p>
            <a:pPr marL="171450" lvl="1" indent="-171450">
              <a:lnSpc>
                <a:spcPct val="100000"/>
              </a:lnSpc>
              <a:spcBef>
                <a:spcPts val="1000"/>
              </a:spcBef>
              <a:buFont typeface="Arial" panose="020B0604020202020204" pitchFamily="34" charset="0"/>
              <a:buChar char="•"/>
              <a:defRPr/>
            </a:pPr>
            <a:r>
              <a:rPr lang="en-GB" sz="1600" b="0" dirty="0">
                <a:solidFill>
                  <a:schemeClr val="tx1"/>
                </a:solidFill>
                <a:latin typeface="Figtree" pitchFamily="2" charset="0"/>
              </a:rPr>
              <a:t>Use of FAPI protocol will enable immediate interoperability with Open Banking in the UK which could offer significant benefits for future interoperability and federated ID&amp;V </a:t>
            </a:r>
            <a:endParaRPr lang="en-GB" sz="1600" dirty="0">
              <a:solidFill>
                <a:schemeClr val="tx1"/>
              </a:solidFill>
              <a:latin typeface="Figtree" pitchFamily="2" charset="0"/>
            </a:endParaRPr>
          </a:p>
          <a:p>
            <a:pPr marL="0" lvl="2">
              <a:lnSpc>
                <a:spcPct val="100000"/>
              </a:lnSpc>
              <a:spcBef>
                <a:spcPts val="1000"/>
              </a:spcBef>
              <a:defRPr/>
            </a:pPr>
            <a:r>
              <a:rPr lang="en-GB" sz="1600" b="1" dirty="0">
                <a:solidFill>
                  <a:schemeClr val="tx1"/>
                </a:solidFill>
                <a:latin typeface="Figtree" pitchFamily="2" charset="0"/>
              </a:rPr>
              <a:t>Position</a:t>
            </a:r>
            <a:r>
              <a:rPr lang="en-GB" sz="1600" dirty="0">
                <a:solidFill>
                  <a:schemeClr val="tx1"/>
                </a:solidFill>
                <a:latin typeface="Figtree" pitchFamily="2" charset="0"/>
              </a:rPr>
              <a:t> - justify our use of an Open Standard first, and then recommend FAPI2 based on the above</a:t>
            </a:r>
          </a:p>
          <a:p>
            <a:endParaRPr lang="en-GB" sz="1000" dirty="0">
              <a:solidFill>
                <a:schemeClr val="tx1"/>
              </a:solidFill>
              <a:latin typeface="Figtree" pitchFamily="2" charset="0"/>
            </a:endParaRPr>
          </a:p>
        </p:txBody>
      </p:sp>
    </p:spTree>
    <p:extLst>
      <p:ext uri="{BB962C8B-B14F-4D97-AF65-F5344CB8AC3E}">
        <p14:creationId xmlns:p14="http://schemas.microsoft.com/office/powerpoint/2010/main" val="207879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C3152-7D7A-54EB-7919-9D3EA5DAE9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9A77DB3-3551-9251-A531-978FAE5981EE}"/>
              </a:ext>
            </a:extLst>
          </p:cNvPr>
          <p:cNvPicPr>
            <a:picLocks noChangeAspect="1"/>
          </p:cNvPicPr>
          <p:nvPr/>
        </p:nvPicPr>
        <p:blipFill>
          <a:blip r:embed="rId3"/>
          <a:stretch>
            <a:fillRect/>
          </a:stretch>
        </p:blipFill>
        <p:spPr>
          <a:xfrm>
            <a:off x="191344" y="1215278"/>
            <a:ext cx="6055485" cy="3096344"/>
          </a:xfrm>
          <a:prstGeom prst="rect">
            <a:avLst/>
          </a:prstGeom>
        </p:spPr>
      </p:pic>
      <p:pic>
        <p:nvPicPr>
          <p:cNvPr id="4" name="Picture 3">
            <a:extLst>
              <a:ext uri="{FF2B5EF4-FFF2-40B4-BE49-F238E27FC236}">
                <a16:creationId xmlns:a16="http://schemas.microsoft.com/office/drawing/2014/main" id="{8C7ACE9F-C9B2-A100-F0CB-6973420AE333}"/>
              </a:ext>
            </a:extLst>
          </p:cNvPr>
          <p:cNvPicPr>
            <a:picLocks noChangeAspect="1"/>
          </p:cNvPicPr>
          <p:nvPr/>
        </p:nvPicPr>
        <p:blipFill>
          <a:blip r:embed="rId4"/>
          <a:stretch>
            <a:fillRect/>
          </a:stretch>
        </p:blipFill>
        <p:spPr>
          <a:xfrm>
            <a:off x="6246829" y="1215278"/>
            <a:ext cx="5855384" cy="3096344"/>
          </a:xfrm>
          <a:prstGeom prst="rect">
            <a:avLst/>
          </a:prstGeom>
        </p:spPr>
      </p:pic>
      <p:sp>
        <p:nvSpPr>
          <p:cNvPr id="32" name="TextBox 31">
            <a:extLst>
              <a:ext uri="{FF2B5EF4-FFF2-40B4-BE49-F238E27FC236}">
                <a16:creationId xmlns:a16="http://schemas.microsoft.com/office/drawing/2014/main" id="{C9FED4EC-8AF3-186F-5C43-1B5669590DC0}"/>
              </a:ext>
            </a:extLst>
          </p:cNvPr>
          <p:cNvSpPr txBox="1"/>
          <p:nvPr/>
        </p:nvSpPr>
        <p:spPr>
          <a:xfrm>
            <a:off x="1720185" y="893388"/>
            <a:ext cx="2997802" cy="25736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p>
            <a:pPr algn="ctr"/>
            <a:r>
              <a:rPr lang="en-GB" sz="1200" b="1"/>
              <a:t>No Standards on Data Sharing</a:t>
            </a:r>
            <a:endParaRPr lang="en-GB" sz="1200"/>
          </a:p>
        </p:txBody>
      </p:sp>
      <p:sp>
        <p:nvSpPr>
          <p:cNvPr id="35" name="TextBox 34">
            <a:extLst>
              <a:ext uri="{FF2B5EF4-FFF2-40B4-BE49-F238E27FC236}">
                <a16:creationId xmlns:a16="http://schemas.microsoft.com/office/drawing/2014/main" id="{5B7C568D-CDB6-E83B-AA44-991E9D364998}"/>
              </a:ext>
            </a:extLst>
          </p:cNvPr>
          <p:cNvSpPr txBox="1"/>
          <p:nvPr/>
        </p:nvSpPr>
        <p:spPr>
          <a:xfrm>
            <a:off x="6246829" y="4221088"/>
            <a:ext cx="5855384" cy="253915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b="1" dirty="0">
                <a:latin typeface="Figtree" pitchFamily="2" charset="0"/>
              </a:rPr>
              <a:t>Policy Direction</a:t>
            </a:r>
          </a:p>
          <a:p>
            <a:pPr marL="285750" indent="-285750">
              <a:buFont typeface="Arial" panose="020B0604020202020204" pitchFamily="34" charset="0"/>
              <a:buChar char="•"/>
            </a:pPr>
            <a:r>
              <a:rPr lang="en-GB" sz="1050" dirty="0">
                <a:latin typeface="Figtree" pitchFamily="2" charset="0"/>
              </a:rPr>
              <a:t>High profile initiatives from Government in energy and beyond point towards the importance of security. Use of encryption at the Transport layer is absolutely essential for this; failing to do so would negate benefits of requesting Cyber Essentials Plus</a:t>
            </a:r>
          </a:p>
          <a:p>
            <a:endParaRPr lang="en-GB" sz="1050" dirty="0">
              <a:latin typeface="Figtree" pitchFamily="2" charset="0"/>
            </a:endParaRPr>
          </a:p>
          <a:p>
            <a:r>
              <a:rPr lang="en-GB" sz="1100" b="1" dirty="0">
                <a:latin typeface="Figtree" pitchFamily="2" charset="0"/>
              </a:rPr>
              <a:t>Consumer Protection</a:t>
            </a:r>
          </a:p>
          <a:p>
            <a:pPr marL="285750" indent="-285750">
              <a:buFont typeface="Arial" panose="020B0604020202020204" pitchFamily="34" charset="0"/>
              <a:buChar char="•"/>
            </a:pPr>
            <a:r>
              <a:rPr lang="en-GB" sz="1050" dirty="0">
                <a:latin typeface="Figtree" pitchFamily="2" charset="0"/>
              </a:rPr>
              <a:t>Mandating use of </a:t>
            </a:r>
            <a:r>
              <a:rPr lang="en-GB" sz="1050" dirty="0" err="1">
                <a:latin typeface="Figtree" pitchFamily="2" charset="0"/>
              </a:rPr>
              <a:t>mTLS</a:t>
            </a:r>
            <a:r>
              <a:rPr lang="en-GB" sz="1050" dirty="0">
                <a:latin typeface="Figtree" pitchFamily="2" charset="0"/>
              </a:rPr>
              <a:t> will benefit consumers by adding a significant preventative measure that will protect their data</a:t>
            </a:r>
          </a:p>
          <a:p>
            <a:pPr marL="285750" indent="-285750">
              <a:buFont typeface="Arial" panose="020B0604020202020204" pitchFamily="34" charset="0"/>
              <a:buChar char="•"/>
            </a:pPr>
            <a:endParaRPr lang="en-GB" sz="1050" dirty="0">
              <a:latin typeface="Figtree" pitchFamily="2" charset="0"/>
            </a:endParaRPr>
          </a:p>
          <a:p>
            <a:r>
              <a:rPr lang="en-GB" sz="1100" b="1" dirty="0">
                <a:latin typeface="Figtree" pitchFamily="2" charset="0"/>
              </a:rPr>
              <a:t>Ecosystem Benefits</a:t>
            </a:r>
          </a:p>
          <a:p>
            <a:pPr marL="285750" indent="-285750">
              <a:buFont typeface="Arial" panose="020B0604020202020204" pitchFamily="34" charset="0"/>
              <a:buChar char="•"/>
            </a:pPr>
            <a:r>
              <a:rPr lang="en-GB" sz="1050" dirty="0">
                <a:latin typeface="Figtree" pitchFamily="2" charset="0"/>
              </a:rPr>
              <a:t>EDPs will be able to trust requests</a:t>
            </a:r>
          </a:p>
          <a:p>
            <a:pPr marL="285750" indent="-285750">
              <a:buFont typeface="Arial" panose="020B0604020202020204" pitchFamily="34" charset="0"/>
              <a:buChar char="•"/>
            </a:pPr>
            <a:r>
              <a:rPr lang="en-GB" sz="1050" dirty="0">
                <a:latin typeface="Figtree" pitchFamily="2" charset="0"/>
              </a:rPr>
              <a:t>Overall enhanced security posture</a:t>
            </a:r>
          </a:p>
          <a:p>
            <a:pPr marL="285750" indent="-285750">
              <a:buFont typeface="Arial" panose="020B0604020202020204" pitchFamily="34" charset="0"/>
              <a:buChar char="•"/>
            </a:pPr>
            <a:r>
              <a:rPr lang="en-GB" sz="1050" dirty="0">
                <a:latin typeface="Figtree" pitchFamily="2" charset="0"/>
              </a:rPr>
              <a:t>Full adoption of the FAPI2 standard benefits the ecosystem from comprehensive tooling and threat modelling (conducted for Open Banking initiatives worldwide)</a:t>
            </a:r>
          </a:p>
          <a:p>
            <a:pPr marL="285750" indent="-285750">
              <a:buFont typeface="Arial" panose="020B0604020202020204" pitchFamily="34" charset="0"/>
              <a:buChar char="•"/>
            </a:pPr>
            <a:r>
              <a:rPr lang="en-GB" sz="1050" dirty="0">
                <a:latin typeface="Figtree" pitchFamily="2" charset="0"/>
              </a:rPr>
              <a:t>Support future federation of authentication through OIDC</a:t>
            </a:r>
          </a:p>
        </p:txBody>
      </p:sp>
      <p:sp>
        <p:nvSpPr>
          <p:cNvPr id="36" name="TextBox 35">
            <a:extLst>
              <a:ext uri="{FF2B5EF4-FFF2-40B4-BE49-F238E27FC236}">
                <a16:creationId xmlns:a16="http://schemas.microsoft.com/office/drawing/2014/main" id="{6326C4EA-258A-A21E-462E-BCCDC74AA53D}"/>
              </a:ext>
            </a:extLst>
          </p:cNvPr>
          <p:cNvSpPr txBox="1"/>
          <p:nvPr/>
        </p:nvSpPr>
        <p:spPr>
          <a:xfrm>
            <a:off x="191344" y="4221088"/>
            <a:ext cx="6055484" cy="223907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b="1" dirty="0">
                <a:latin typeface="Figtree" pitchFamily="2" charset="0"/>
              </a:rPr>
              <a:t>Technical Risks</a:t>
            </a:r>
          </a:p>
          <a:p>
            <a:pPr marL="285750" indent="-285750">
              <a:buFont typeface="Arial" panose="020B0604020202020204" pitchFamily="34" charset="0"/>
              <a:buChar char="•"/>
            </a:pPr>
            <a:r>
              <a:rPr lang="en-GB" sz="1050" dirty="0">
                <a:latin typeface="Figtree" pitchFamily="2" charset="0"/>
              </a:rPr>
              <a:t>Token is not cryptographically tied to the requester, meaning malicious organisations can get data if they get the token</a:t>
            </a:r>
          </a:p>
          <a:p>
            <a:pPr marL="285750" indent="-285750">
              <a:buFont typeface="Arial" panose="020B0604020202020204" pitchFamily="34" charset="0"/>
              <a:buChar char="•"/>
            </a:pPr>
            <a:r>
              <a:rPr lang="en-GB" sz="1050" dirty="0">
                <a:latin typeface="Figtree" pitchFamily="2" charset="0"/>
              </a:rPr>
              <a:t>Lack of definition of encryption would pose security risks when data is transferred if organisations are free to decide</a:t>
            </a:r>
          </a:p>
          <a:p>
            <a:endParaRPr lang="en-GB" sz="1050" dirty="0">
              <a:latin typeface="Figtree" pitchFamily="2" charset="0"/>
            </a:endParaRPr>
          </a:p>
          <a:p>
            <a:r>
              <a:rPr lang="en-GB" sz="1100" b="1" dirty="0">
                <a:latin typeface="Figtree" pitchFamily="2" charset="0"/>
              </a:rPr>
              <a:t>Consumer Risks</a:t>
            </a:r>
          </a:p>
          <a:p>
            <a:pPr marL="285750" indent="-285750">
              <a:buFont typeface="Arial" panose="020B0604020202020204" pitchFamily="34" charset="0"/>
              <a:buChar char="•"/>
            </a:pPr>
            <a:r>
              <a:rPr lang="en-GB" sz="1050" dirty="0">
                <a:latin typeface="Figtree" pitchFamily="2" charset="0"/>
              </a:rPr>
              <a:t>Increased likelihood of data breach</a:t>
            </a:r>
          </a:p>
          <a:p>
            <a:pPr marL="285750" indent="-285750">
              <a:buFont typeface="Arial" panose="020B0604020202020204" pitchFamily="34" charset="0"/>
              <a:buChar char="•"/>
            </a:pPr>
            <a:endParaRPr lang="en-GB" sz="1050" dirty="0">
              <a:latin typeface="Figtree" pitchFamily="2" charset="0"/>
            </a:endParaRPr>
          </a:p>
          <a:p>
            <a:r>
              <a:rPr lang="en-GB" sz="1100" b="1" dirty="0">
                <a:latin typeface="Figtree" pitchFamily="2" charset="0"/>
              </a:rPr>
              <a:t>Ecosystem Risks</a:t>
            </a:r>
          </a:p>
          <a:p>
            <a:pPr marL="285750" indent="-285750">
              <a:buFont typeface="Arial" panose="020B0604020202020204" pitchFamily="34" charset="0"/>
              <a:buChar char="•"/>
            </a:pPr>
            <a:r>
              <a:rPr lang="en-GB" sz="1050" dirty="0">
                <a:latin typeface="Figtree" pitchFamily="2" charset="0"/>
              </a:rPr>
              <a:t>Lack of trust for EDPs and lack of standardisation across data sharing requirements could exacerbate take-up</a:t>
            </a:r>
          </a:p>
          <a:p>
            <a:pPr marL="285750" indent="-285750">
              <a:buFont typeface="Arial" panose="020B0604020202020204" pitchFamily="34" charset="0"/>
              <a:buChar char="•"/>
            </a:pPr>
            <a:r>
              <a:rPr lang="en-GB" sz="1050" dirty="0">
                <a:latin typeface="Figtree" pitchFamily="2" charset="0"/>
              </a:rPr>
              <a:t>More effort for ATPs to have to check data request/receipt technical requirements</a:t>
            </a:r>
          </a:p>
        </p:txBody>
      </p:sp>
      <p:cxnSp>
        <p:nvCxnSpPr>
          <p:cNvPr id="39" name="Straight Connector 38">
            <a:extLst>
              <a:ext uri="{FF2B5EF4-FFF2-40B4-BE49-F238E27FC236}">
                <a16:creationId xmlns:a16="http://schemas.microsoft.com/office/drawing/2014/main" id="{745DA480-3A44-4369-B149-84C934FF6CAE}"/>
              </a:ext>
            </a:extLst>
          </p:cNvPr>
          <p:cNvCxnSpPr/>
          <p:nvPr/>
        </p:nvCxnSpPr>
        <p:spPr>
          <a:xfrm>
            <a:off x="6246828" y="855435"/>
            <a:ext cx="0" cy="6002565"/>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4DE652CA-1A20-9B36-4ACE-A685A79400A9}"/>
              </a:ext>
            </a:extLst>
          </p:cNvPr>
          <p:cNvSpPr/>
          <p:nvPr/>
        </p:nvSpPr>
        <p:spPr>
          <a:xfrm>
            <a:off x="2063552" y="1148225"/>
            <a:ext cx="2448271" cy="768607"/>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C524608D-3ADC-81A1-DCE8-AFC4FBD9C3D6}"/>
              </a:ext>
            </a:extLst>
          </p:cNvPr>
          <p:cNvSpPr/>
          <p:nvPr/>
        </p:nvSpPr>
        <p:spPr>
          <a:xfrm>
            <a:off x="7999502" y="1069584"/>
            <a:ext cx="2448271" cy="768607"/>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AFE0E986-4B90-B419-5782-101E67216041}"/>
              </a:ext>
            </a:extLst>
          </p:cNvPr>
          <p:cNvSpPr txBox="1"/>
          <p:nvPr/>
        </p:nvSpPr>
        <p:spPr>
          <a:xfrm>
            <a:off x="7675620" y="890856"/>
            <a:ext cx="2997802" cy="25736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p>
            <a:pPr algn="ctr"/>
            <a:r>
              <a:rPr lang="en-GB" sz="1200" b="1"/>
              <a:t>Defining Encryption Standard</a:t>
            </a:r>
            <a:endParaRPr lang="en-GB" sz="1200"/>
          </a:p>
        </p:txBody>
      </p:sp>
      <p:sp>
        <p:nvSpPr>
          <p:cNvPr id="9" name="Title 1">
            <a:extLst>
              <a:ext uri="{FF2B5EF4-FFF2-40B4-BE49-F238E27FC236}">
                <a16:creationId xmlns:a16="http://schemas.microsoft.com/office/drawing/2014/main" id="{883B7EFA-0C93-1CD8-8BF6-11F78393E7F2}"/>
              </a:ext>
            </a:extLst>
          </p:cNvPr>
          <p:cNvSpPr txBox="1">
            <a:spLocks/>
          </p:cNvSpPr>
          <p:nvPr/>
        </p:nvSpPr>
        <p:spPr>
          <a:xfrm>
            <a:off x="157822" y="75860"/>
            <a:ext cx="10515600" cy="57735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100" normalizeH="0" baseline="0" noProof="0" dirty="0">
                <a:ln>
                  <a:noFill/>
                </a:ln>
                <a:solidFill>
                  <a:srgbClr val="002060"/>
                </a:solidFill>
                <a:effectLst/>
                <a:uLnTx/>
                <a:uFillTx/>
                <a:latin typeface="Figtree" pitchFamily="2"/>
                <a:cs typeface="Arial"/>
              </a:rPr>
              <a:t>Issue of dictating standards for data sharing</a:t>
            </a:r>
          </a:p>
        </p:txBody>
      </p:sp>
    </p:spTree>
    <p:extLst>
      <p:ext uri="{BB962C8B-B14F-4D97-AF65-F5344CB8AC3E}">
        <p14:creationId xmlns:p14="http://schemas.microsoft.com/office/powerpoint/2010/main" val="2216430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8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4907-7D53-4495-525E-08CEDBD2215F}"/>
              </a:ext>
            </a:extLst>
          </p:cNvPr>
          <p:cNvSpPr txBox="1">
            <a:spLocks noGrp="1"/>
          </p:cNvSpPr>
          <p:nvPr>
            <p:ph type="title"/>
          </p:nvPr>
        </p:nvSpPr>
        <p:spPr>
          <a:xfrm>
            <a:off x="763789" y="2078687"/>
            <a:ext cx="10660825" cy="1083161"/>
          </a:xfrm>
        </p:spPr>
        <p:txBody>
          <a:bodyPr/>
          <a:lstStyle/>
          <a:p>
            <a:pPr lvl="0"/>
            <a:r>
              <a:rPr lang="en-GB" sz="5400" dirty="0"/>
              <a:t>Governance Design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A29CB-EA43-0D7B-6EC2-8F61093914B1}"/>
            </a:ext>
          </a:extLst>
        </p:cNvPr>
        <p:cNvGrpSpPr/>
        <p:nvPr/>
      </p:nvGrpSpPr>
      <p:grpSpPr>
        <a:xfrm>
          <a:off x="0" y="0"/>
          <a:ext cx="0" cy="0"/>
          <a:chOff x="0" y="0"/>
          <a:chExt cx="0" cy="0"/>
        </a:xfrm>
      </p:grpSpPr>
      <p:cxnSp>
        <p:nvCxnSpPr>
          <p:cNvPr id="36" name="Straight Arrow Connector 35">
            <a:extLst>
              <a:ext uri="{FF2B5EF4-FFF2-40B4-BE49-F238E27FC236}">
                <a16:creationId xmlns:a16="http://schemas.microsoft.com/office/drawing/2014/main" id="{62B96391-919F-49CB-3121-027997E56E85}"/>
              </a:ext>
            </a:extLst>
          </p:cNvPr>
          <p:cNvCxnSpPr>
            <a:cxnSpLocks/>
          </p:cNvCxnSpPr>
          <p:nvPr/>
        </p:nvCxnSpPr>
        <p:spPr>
          <a:xfrm flipH="1">
            <a:off x="10150240" y="3570306"/>
            <a:ext cx="5816" cy="404217"/>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ound Same-side Corner of Rectangle 27">
            <a:extLst>
              <a:ext uri="{FF2B5EF4-FFF2-40B4-BE49-F238E27FC236}">
                <a16:creationId xmlns:a16="http://schemas.microsoft.com/office/drawing/2014/main" id="{98AC0DCD-771E-71AB-6703-2F880C6A0A49}"/>
              </a:ext>
            </a:extLst>
          </p:cNvPr>
          <p:cNvSpPr/>
          <p:nvPr/>
        </p:nvSpPr>
        <p:spPr>
          <a:xfrm>
            <a:off x="478418" y="1155327"/>
            <a:ext cx="3040487" cy="196504"/>
          </a:xfrm>
          <a:prstGeom prst="round2SameRect">
            <a:avLst>
              <a:gd name="adj1" fmla="val 5000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800">
                <a:solidFill>
                  <a:prstClr val="white"/>
                </a:solidFill>
                <a:latin typeface="Figtree" pitchFamily="2" charset="0"/>
              </a:rPr>
              <a:t>CAT 1 - Schedule </a:t>
            </a:r>
          </a:p>
        </p:txBody>
      </p:sp>
      <p:sp>
        <p:nvSpPr>
          <p:cNvPr id="12" name="Rectangle 11">
            <a:extLst>
              <a:ext uri="{FF2B5EF4-FFF2-40B4-BE49-F238E27FC236}">
                <a16:creationId xmlns:a16="http://schemas.microsoft.com/office/drawing/2014/main" id="{0F010EB3-6D9B-F3F3-18AE-39C3F5CC4E81}"/>
              </a:ext>
            </a:extLst>
          </p:cNvPr>
          <p:cNvSpPr/>
          <p:nvPr/>
        </p:nvSpPr>
        <p:spPr>
          <a:xfrm>
            <a:off x="472465" y="1345909"/>
            <a:ext cx="3046440" cy="343451"/>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051" b="1">
                <a:solidFill>
                  <a:schemeClr val="tx2"/>
                </a:solidFill>
                <a:latin typeface="Figtree" pitchFamily="2" charset="0"/>
              </a:rPr>
              <a:t>Consumer Consent Arrangements Schedule </a:t>
            </a:r>
          </a:p>
        </p:txBody>
      </p:sp>
      <p:sp>
        <p:nvSpPr>
          <p:cNvPr id="13" name="Rectangle 12">
            <a:extLst>
              <a:ext uri="{FF2B5EF4-FFF2-40B4-BE49-F238E27FC236}">
                <a16:creationId xmlns:a16="http://schemas.microsoft.com/office/drawing/2014/main" id="{9F4105A0-D258-E11A-C3DF-3D0B436FE413}"/>
              </a:ext>
            </a:extLst>
          </p:cNvPr>
          <p:cNvSpPr/>
          <p:nvPr/>
        </p:nvSpPr>
        <p:spPr>
          <a:xfrm>
            <a:off x="478418" y="1693733"/>
            <a:ext cx="3040487" cy="3979092"/>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spcBef>
                <a:spcPts val="300"/>
              </a:spcBef>
              <a:spcAft>
                <a:spcPts val="300"/>
              </a:spcAft>
              <a:defRPr/>
            </a:pPr>
            <a:r>
              <a:rPr lang="en-GB" sz="1000">
                <a:solidFill>
                  <a:srgbClr val="000000"/>
                </a:solidFill>
                <a:latin typeface="Figtree" pitchFamily="2" charset="0"/>
              </a:rPr>
              <a:t>Sets out obligations on Authorised Third Parties, Energy Data Providers and RECCo</a:t>
            </a:r>
            <a:endParaRPr lang="en-GB" sz="1000" u="sng">
              <a:solidFill>
                <a:srgbClr val="000000"/>
              </a:solidFill>
              <a:latin typeface="Figtree" pitchFamily="2" charset="0"/>
            </a:endParaRPr>
          </a:p>
          <a:p>
            <a:pPr defTabSz="914377">
              <a:spcBef>
                <a:spcPts val="300"/>
              </a:spcBef>
              <a:spcAft>
                <a:spcPts val="300"/>
              </a:spcAft>
              <a:defRPr/>
            </a:pPr>
            <a:r>
              <a:rPr lang="en-GB" sz="1000" u="sng">
                <a:solidFill>
                  <a:srgbClr val="000000"/>
                </a:solidFill>
                <a:latin typeface="Figtree" pitchFamily="2" charset="0"/>
              </a:rPr>
              <a:t>Contents: </a:t>
            </a:r>
            <a:endParaRPr lang="en-GB" sz="1000" i="1" u="sng">
              <a:solidFill>
                <a:srgbClr val="000000"/>
              </a:solidFill>
              <a:latin typeface="Figtree" pitchFamily="2" charset="0"/>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Purpose of the CCS</a:t>
            </a:r>
            <a:endParaRPr lang="en-GB" sz="1000">
              <a:solidFill>
                <a:srgbClr val="000000"/>
              </a:solidFill>
              <a:latin typeface="Figtree" pitchFamily="2" charset="0"/>
              <a:ea typeface="Calibri" panose="020F0502020204030204"/>
              <a:cs typeface="Calibri" panose="020F0502020204030204"/>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Who can access the CCS</a:t>
            </a:r>
            <a:endParaRPr lang="en-GB" sz="1000">
              <a:solidFill>
                <a:srgbClr val="000000"/>
              </a:solidFill>
              <a:latin typeface="Figtree" pitchFamily="2" charset="0"/>
              <a:ea typeface="Calibri" panose="020F0502020204030204"/>
              <a:cs typeface="Calibri" panose="020F0502020204030204"/>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Mechanism for organisations wishing to become CCS User e.g. accreditation </a:t>
            </a:r>
            <a:endParaRPr lang="en-GB" sz="1000">
              <a:solidFill>
                <a:srgbClr val="000000"/>
              </a:solidFill>
              <a:latin typeface="Figtree" pitchFamily="2" charset="0"/>
              <a:ea typeface="Calibri" panose="020F0502020204030204"/>
              <a:cs typeface="Calibri" panose="020F0502020204030204"/>
            </a:endParaRPr>
          </a:p>
          <a:p>
            <a:pPr marL="171022" indent="-171022">
              <a:spcBef>
                <a:spcPts val="300"/>
              </a:spcBef>
              <a:spcAft>
                <a:spcPts val="300"/>
              </a:spcAft>
              <a:buFont typeface="Arial" panose="020B0604020202020204" pitchFamily="34" charset="0"/>
              <a:buChar char="•"/>
              <a:defRPr/>
            </a:pPr>
            <a:r>
              <a:rPr lang="en-GB" sz="1000">
                <a:solidFill>
                  <a:srgbClr val="000000"/>
                </a:solidFill>
                <a:latin typeface="Figtree" pitchFamily="2" charset="0"/>
              </a:rPr>
              <a:t>Requirement to sign up to specific terms and conditions</a:t>
            </a:r>
            <a:endParaRPr lang="en-GB" sz="1000">
              <a:solidFill>
                <a:srgbClr val="000000"/>
              </a:solidFill>
              <a:latin typeface="Figtree" pitchFamily="2" charset="0"/>
              <a:ea typeface="Calibri"/>
              <a:cs typeface="Calibri"/>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Interactions between other the CCS and the associated Data Sharing Arrangements</a:t>
            </a:r>
            <a:endParaRPr lang="en-GB" sz="1000">
              <a:solidFill>
                <a:srgbClr val="000000"/>
              </a:solidFill>
              <a:latin typeface="Figtree" pitchFamily="2" charset="0"/>
              <a:ea typeface="Calibri" panose="020F0502020204030204"/>
              <a:cs typeface="Calibri" panose="020F0502020204030204"/>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ea typeface="Calibri" panose="020F0502020204030204"/>
                <a:cs typeface="Calibri" panose="020F0502020204030204"/>
              </a:rPr>
              <a:t>Mechanism for adding new Data Sharing Arrangements to the CCS</a:t>
            </a:r>
          </a:p>
          <a:p>
            <a:pPr marL="171022" indent="-171022">
              <a:spcBef>
                <a:spcPts val="300"/>
              </a:spcBef>
              <a:spcAft>
                <a:spcPts val="300"/>
              </a:spcAft>
              <a:buFont typeface="Arial" panose="020B0604020202020204" pitchFamily="34" charset="0"/>
              <a:buChar char="•"/>
            </a:pPr>
            <a:r>
              <a:rPr lang="en-GB" sz="1000">
                <a:solidFill>
                  <a:srgbClr val="000000"/>
                </a:solidFill>
                <a:latin typeface="Figtree" pitchFamily="2" charset="0"/>
              </a:rPr>
              <a:t>RECCo role to deliver CCS and any associated monitoring</a:t>
            </a:r>
            <a:endParaRPr lang="en-GB" sz="1000">
              <a:solidFill>
                <a:srgbClr val="000000"/>
              </a:solidFill>
              <a:latin typeface="Figtree" pitchFamily="2" charset="0"/>
              <a:ea typeface="Calibri" panose="020F0502020204030204"/>
              <a:cs typeface="Calibri" panose="020F0502020204030204"/>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Obligation on Authorised Third Parties and Energy Data Providers  to provide monitoring information</a:t>
            </a:r>
            <a:endParaRPr lang="en-GB" sz="1000">
              <a:solidFill>
                <a:srgbClr val="000000"/>
              </a:solidFill>
              <a:latin typeface="Figtree" pitchFamily="2" charset="0"/>
              <a:ea typeface="Calibri" panose="020F0502020204030204"/>
              <a:cs typeface="Calibri" panose="020F0502020204030204"/>
            </a:endParaRPr>
          </a:p>
          <a:p>
            <a:pPr marL="171022" indent="-171022">
              <a:spcBef>
                <a:spcPts val="300"/>
              </a:spcBef>
              <a:spcAft>
                <a:spcPts val="300"/>
              </a:spcAft>
              <a:buFont typeface="Arial" panose="020B0604020202020204" pitchFamily="34" charset="0"/>
              <a:buChar char="•"/>
              <a:defRPr/>
            </a:pPr>
            <a:r>
              <a:rPr lang="en-GB" sz="1000">
                <a:solidFill>
                  <a:srgbClr val="000000"/>
                </a:solidFill>
                <a:latin typeface="Figtree" pitchFamily="2" charset="0"/>
                <a:ea typeface="Calibri" panose="020F0502020204030204"/>
                <a:cs typeface="Calibri" panose="020F0502020204030204"/>
              </a:rPr>
              <a:t>Template user agreement with legal terms of access.</a:t>
            </a:r>
          </a:p>
          <a:p>
            <a:pPr>
              <a:buClrTx/>
              <a:defRPr/>
            </a:pPr>
            <a:endParaRPr lang="en-GB" sz="1000" i="1">
              <a:solidFill>
                <a:srgbClr val="000000"/>
              </a:solidFill>
              <a:latin typeface="Figtree" pitchFamily="2" charset="0"/>
              <a:ea typeface="Calibri" panose="020F0502020204030204"/>
              <a:cs typeface="Calibri" panose="020F0502020204030204"/>
            </a:endParaRPr>
          </a:p>
        </p:txBody>
      </p:sp>
      <p:grpSp>
        <p:nvGrpSpPr>
          <p:cNvPr id="108" name="Group 107">
            <a:extLst>
              <a:ext uri="{FF2B5EF4-FFF2-40B4-BE49-F238E27FC236}">
                <a16:creationId xmlns:a16="http://schemas.microsoft.com/office/drawing/2014/main" id="{3C1EB622-D70B-3947-CF10-BCB20456ABB4}"/>
              </a:ext>
            </a:extLst>
          </p:cNvPr>
          <p:cNvGrpSpPr/>
          <p:nvPr/>
        </p:nvGrpSpPr>
        <p:grpSpPr>
          <a:xfrm>
            <a:off x="8563373" y="4051700"/>
            <a:ext cx="3162138" cy="1520478"/>
            <a:chOff x="9418666" y="1520168"/>
            <a:chExt cx="2392087" cy="1677879"/>
          </a:xfrm>
        </p:grpSpPr>
        <p:sp>
          <p:nvSpPr>
            <p:cNvPr id="32" name="Round Same-side Corner of Rectangle 27">
              <a:extLst>
                <a:ext uri="{FF2B5EF4-FFF2-40B4-BE49-F238E27FC236}">
                  <a16:creationId xmlns:a16="http://schemas.microsoft.com/office/drawing/2014/main" id="{9C377FE0-44F7-477D-013A-64583E9558F3}"/>
                </a:ext>
              </a:extLst>
            </p:cNvPr>
            <p:cNvSpPr/>
            <p:nvPr/>
          </p:nvSpPr>
          <p:spPr>
            <a:xfrm>
              <a:off x="9418666" y="1520168"/>
              <a:ext cx="2383080" cy="142927"/>
            </a:xfrm>
            <a:prstGeom prst="round2SameRect">
              <a:avLst>
                <a:gd name="adj1" fmla="val 5000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800">
                  <a:solidFill>
                    <a:prstClr val="white"/>
                  </a:solidFill>
                  <a:latin typeface="Figtree" pitchFamily="2" charset="0"/>
                </a:rPr>
                <a:t>CAT 2 – Data Specification</a:t>
              </a:r>
            </a:p>
          </p:txBody>
        </p:sp>
        <p:sp>
          <p:nvSpPr>
            <p:cNvPr id="33" name="Rectangle 32">
              <a:extLst>
                <a:ext uri="{FF2B5EF4-FFF2-40B4-BE49-F238E27FC236}">
                  <a16:creationId xmlns:a16="http://schemas.microsoft.com/office/drawing/2014/main" id="{572C11E7-E861-084B-0076-9B7E6F3A136C}"/>
                </a:ext>
              </a:extLst>
            </p:cNvPr>
            <p:cNvSpPr/>
            <p:nvPr/>
          </p:nvSpPr>
          <p:spPr>
            <a:xfrm>
              <a:off x="9423169" y="1680986"/>
              <a:ext cx="2383080" cy="299733"/>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050" b="1">
                  <a:solidFill>
                    <a:schemeClr val="tx2"/>
                  </a:solidFill>
                  <a:latin typeface="Figtree" pitchFamily="2" charset="0"/>
                </a:rPr>
                <a:t>Energy Market Data Specification</a:t>
              </a:r>
            </a:p>
          </p:txBody>
        </p:sp>
        <p:sp>
          <p:nvSpPr>
            <p:cNvPr id="34" name="Rectangle 33">
              <a:extLst>
                <a:ext uri="{FF2B5EF4-FFF2-40B4-BE49-F238E27FC236}">
                  <a16:creationId xmlns:a16="http://schemas.microsoft.com/office/drawing/2014/main" id="{591D3C2F-9DF7-FBD3-4EFC-FC34EE18227A}"/>
                </a:ext>
              </a:extLst>
            </p:cNvPr>
            <p:cNvSpPr/>
            <p:nvPr/>
          </p:nvSpPr>
          <p:spPr>
            <a:xfrm>
              <a:off x="9427673" y="1944443"/>
              <a:ext cx="2383080" cy="1253604"/>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lang="en-GB" sz="1000">
                  <a:solidFill>
                    <a:srgbClr val="000000"/>
                  </a:solidFill>
                  <a:latin typeface="Figtree" pitchFamily="2" charset="0"/>
                </a:rPr>
                <a:t>Standardised definition of:</a:t>
              </a:r>
            </a:p>
            <a:p>
              <a:pPr defTabSz="914377">
                <a:defRPr/>
              </a:pPr>
              <a:endParaRPr lang="en-GB" sz="1000">
                <a:solidFill>
                  <a:srgbClr val="000000"/>
                </a:solidFill>
                <a:latin typeface="Figtree" pitchFamily="2" charset="0"/>
              </a:endParaRPr>
            </a:p>
            <a:p>
              <a:pPr marL="171446" indent="-171446" defTabSz="914377">
                <a:buFont typeface="Arial" panose="020B0604020202020204" pitchFamily="34" charset="0"/>
                <a:buChar char="•"/>
                <a:defRPr/>
              </a:pPr>
              <a:r>
                <a:rPr lang="en-GB" sz="1000">
                  <a:solidFill>
                    <a:srgbClr val="000000"/>
                  </a:solidFill>
                  <a:latin typeface="Figtree" pitchFamily="2" charset="0"/>
                </a:rPr>
                <a:t>New Data Items (where required)</a:t>
              </a:r>
            </a:p>
            <a:p>
              <a:pPr marL="171446" indent="-171446" defTabSz="914377">
                <a:buFont typeface="Arial" panose="020B0604020202020204" pitchFamily="34" charset="0"/>
                <a:buChar char="•"/>
                <a:defRPr/>
              </a:pPr>
              <a:r>
                <a:rPr lang="en-GB" sz="1000">
                  <a:solidFill>
                    <a:srgbClr val="000000"/>
                  </a:solidFill>
                  <a:latin typeface="Figtree" pitchFamily="2" charset="0"/>
                </a:rPr>
                <a:t>New Market Messages for sharing data</a:t>
              </a:r>
            </a:p>
          </p:txBody>
        </p:sp>
      </p:grpSp>
      <p:sp>
        <p:nvSpPr>
          <p:cNvPr id="28" name="Round Same-side Corner of Rectangle 27">
            <a:extLst>
              <a:ext uri="{FF2B5EF4-FFF2-40B4-BE49-F238E27FC236}">
                <a16:creationId xmlns:a16="http://schemas.microsoft.com/office/drawing/2014/main" id="{78F40188-0577-430E-70C8-0651E5F27324}"/>
              </a:ext>
            </a:extLst>
          </p:cNvPr>
          <p:cNvSpPr/>
          <p:nvPr/>
        </p:nvSpPr>
        <p:spPr>
          <a:xfrm>
            <a:off x="8569174" y="1143107"/>
            <a:ext cx="3162133" cy="208411"/>
          </a:xfrm>
          <a:prstGeom prst="round2SameRect">
            <a:avLst>
              <a:gd name="adj1" fmla="val 5000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800">
                <a:solidFill>
                  <a:prstClr val="white"/>
                </a:solidFill>
                <a:latin typeface="Figtree" pitchFamily="2" charset="0"/>
              </a:rPr>
              <a:t>CAT 2 – Data Specification</a:t>
            </a:r>
          </a:p>
        </p:txBody>
      </p:sp>
      <p:sp>
        <p:nvSpPr>
          <p:cNvPr id="29" name="Rectangle 28">
            <a:extLst>
              <a:ext uri="{FF2B5EF4-FFF2-40B4-BE49-F238E27FC236}">
                <a16:creationId xmlns:a16="http://schemas.microsoft.com/office/drawing/2014/main" id="{F3F7903E-F2A7-CDF2-D69C-2641ABE68C33}"/>
              </a:ext>
            </a:extLst>
          </p:cNvPr>
          <p:cNvSpPr/>
          <p:nvPr/>
        </p:nvSpPr>
        <p:spPr>
          <a:xfrm>
            <a:off x="8575127" y="1351549"/>
            <a:ext cx="3150227" cy="343451"/>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051" b="1">
                <a:solidFill>
                  <a:schemeClr val="tx2"/>
                </a:solidFill>
                <a:latin typeface="Figtree" pitchFamily="2" charset="0"/>
              </a:rPr>
              <a:t>API Technical Specification </a:t>
            </a:r>
          </a:p>
        </p:txBody>
      </p:sp>
      <p:sp>
        <p:nvSpPr>
          <p:cNvPr id="31" name="Rectangle 30">
            <a:extLst>
              <a:ext uri="{FF2B5EF4-FFF2-40B4-BE49-F238E27FC236}">
                <a16:creationId xmlns:a16="http://schemas.microsoft.com/office/drawing/2014/main" id="{9C860576-ECED-B6A8-BF7E-A6246E7E6F4D}"/>
              </a:ext>
            </a:extLst>
          </p:cNvPr>
          <p:cNvSpPr/>
          <p:nvPr/>
        </p:nvSpPr>
        <p:spPr>
          <a:xfrm>
            <a:off x="8574990" y="1699509"/>
            <a:ext cx="3150227" cy="1864843"/>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lang="en-GB" sz="1000">
                <a:solidFill>
                  <a:srgbClr val="000000"/>
                </a:solidFill>
                <a:latin typeface="Figtree" pitchFamily="2" charset="0"/>
              </a:rPr>
              <a:t>Technical definition of Consumer Consent API to enable Authorised Third Parties and Energy Data Providers to build their solution.</a:t>
            </a:r>
          </a:p>
          <a:p>
            <a:pPr defTabSz="914377">
              <a:defRPr/>
            </a:pPr>
            <a:endParaRPr lang="en-GB" sz="1000">
              <a:solidFill>
                <a:srgbClr val="000000"/>
              </a:solidFill>
              <a:latin typeface="Figtree" pitchFamily="2" charset="0"/>
            </a:endParaRPr>
          </a:p>
          <a:p>
            <a:pPr defTabSz="914377">
              <a:defRPr/>
            </a:pPr>
            <a:r>
              <a:rPr lang="en-GB" sz="1000" u="sng">
                <a:solidFill>
                  <a:srgbClr val="000000"/>
                </a:solidFill>
                <a:latin typeface="Figtree" pitchFamily="2" charset="0"/>
              </a:rPr>
              <a:t>Contents: </a:t>
            </a:r>
            <a:endParaRPr lang="en-GB" sz="1000" i="1" u="sng">
              <a:solidFill>
                <a:srgbClr val="000000"/>
              </a:solidFill>
              <a:latin typeface="Figtree" pitchFamily="2" charset="0"/>
            </a:endParaRPr>
          </a:p>
          <a:p>
            <a:pPr defTabSz="914377">
              <a:defRPr/>
            </a:pPr>
            <a:endParaRPr lang="en-GB" sz="1000">
              <a:solidFill>
                <a:srgbClr val="000000"/>
              </a:solidFill>
              <a:latin typeface="Figtree" pitchFamily="2" charset="0"/>
            </a:endParaRPr>
          </a:p>
          <a:p>
            <a:pPr marL="171446" indent="-171446" defTabSz="914377">
              <a:buFont typeface="Arial" panose="020B0604020202020204" pitchFamily="34" charset="0"/>
              <a:buChar char="•"/>
              <a:defRPr/>
            </a:pPr>
            <a:r>
              <a:rPr lang="en-GB" sz="1000">
                <a:solidFill>
                  <a:srgbClr val="000000"/>
                </a:solidFill>
                <a:latin typeface="Figtree" pitchFamily="2" charset="0"/>
              </a:rPr>
              <a:t>Mechanism for interacting with the CCS, including security standards and data schemas</a:t>
            </a:r>
          </a:p>
          <a:p>
            <a:pPr marL="171446" indent="-171446"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API schema for REC governed data sharing arrangements </a:t>
            </a:r>
          </a:p>
          <a:p>
            <a:pPr algn="ctr" defTabSz="914377">
              <a:defRPr/>
            </a:pPr>
            <a:endParaRPr lang="en-GB" sz="1000">
              <a:solidFill>
                <a:srgbClr val="000000"/>
              </a:solidFill>
              <a:latin typeface="Figtree" pitchFamily="2" charset="0"/>
              <a:ea typeface="Calibri"/>
              <a:cs typeface="Calibri"/>
            </a:endParaRPr>
          </a:p>
        </p:txBody>
      </p:sp>
      <p:sp>
        <p:nvSpPr>
          <p:cNvPr id="37" name="Round Same-side Corner of Rectangle 27">
            <a:extLst>
              <a:ext uri="{FF2B5EF4-FFF2-40B4-BE49-F238E27FC236}">
                <a16:creationId xmlns:a16="http://schemas.microsoft.com/office/drawing/2014/main" id="{23AAD56E-6EF3-CCDC-4507-9F2443F7B935}"/>
              </a:ext>
            </a:extLst>
          </p:cNvPr>
          <p:cNvSpPr/>
          <p:nvPr/>
        </p:nvSpPr>
        <p:spPr>
          <a:xfrm>
            <a:off x="4602013" y="1160312"/>
            <a:ext cx="3072954" cy="245665"/>
          </a:xfrm>
          <a:prstGeom prst="round2SameRect">
            <a:avLst>
              <a:gd name="adj1" fmla="val 5000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800">
                <a:solidFill>
                  <a:prstClr val="white"/>
                </a:solidFill>
                <a:latin typeface="Figtree" pitchFamily="2" charset="0"/>
              </a:rPr>
              <a:t>CAT 2 – Service Definition </a:t>
            </a:r>
          </a:p>
        </p:txBody>
      </p:sp>
      <p:sp>
        <p:nvSpPr>
          <p:cNvPr id="38" name="Rectangle 37">
            <a:extLst>
              <a:ext uri="{FF2B5EF4-FFF2-40B4-BE49-F238E27FC236}">
                <a16:creationId xmlns:a16="http://schemas.microsoft.com/office/drawing/2014/main" id="{19C81248-EA35-1077-ECD8-68CFF5A4F416}"/>
              </a:ext>
            </a:extLst>
          </p:cNvPr>
          <p:cNvSpPr/>
          <p:nvPr/>
        </p:nvSpPr>
        <p:spPr>
          <a:xfrm>
            <a:off x="4613919" y="1430776"/>
            <a:ext cx="3072954" cy="334523"/>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051" b="1">
                <a:solidFill>
                  <a:schemeClr val="tx2"/>
                </a:solidFill>
                <a:latin typeface="Figtree" pitchFamily="2" charset="0"/>
              </a:rPr>
              <a:t>CCS Service Definition </a:t>
            </a:r>
          </a:p>
        </p:txBody>
      </p:sp>
      <p:sp>
        <p:nvSpPr>
          <p:cNvPr id="39" name="Rectangle 38">
            <a:extLst>
              <a:ext uri="{FF2B5EF4-FFF2-40B4-BE49-F238E27FC236}">
                <a16:creationId xmlns:a16="http://schemas.microsoft.com/office/drawing/2014/main" id="{81C00AA9-AE30-B87C-39A9-609D24BC726A}"/>
              </a:ext>
            </a:extLst>
          </p:cNvPr>
          <p:cNvSpPr/>
          <p:nvPr/>
        </p:nvSpPr>
        <p:spPr>
          <a:xfrm>
            <a:off x="4595422" y="1772047"/>
            <a:ext cx="3090355" cy="2660744"/>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lang="en-GB" sz="1000">
                <a:solidFill>
                  <a:srgbClr val="000000"/>
                </a:solidFill>
                <a:latin typeface="Figtree" pitchFamily="2" charset="0"/>
              </a:rPr>
              <a:t>Explains in detail the services RECCo will provide via the CCS.</a:t>
            </a:r>
          </a:p>
          <a:p>
            <a:pPr defTabSz="914377">
              <a:defRPr/>
            </a:pPr>
            <a:endParaRPr lang="en-GB" sz="1000">
              <a:solidFill>
                <a:srgbClr val="000000"/>
              </a:solidFill>
              <a:latin typeface="Figtree" pitchFamily="2" charset="0"/>
            </a:endParaRPr>
          </a:p>
          <a:p>
            <a:pPr defTabSz="914377">
              <a:defRPr/>
            </a:pPr>
            <a:r>
              <a:rPr lang="en-GB" sz="1000" u="sng">
                <a:solidFill>
                  <a:srgbClr val="000000"/>
                </a:solidFill>
                <a:latin typeface="Figtree" pitchFamily="2" charset="0"/>
              </a:rPr>
              <a:t>Contents:</a:t>
            </a:r>
          </a:p>
          <a:p>
            <a:pPr defTabSz="914377">
              <a:defRPr/>
            </a:pPr>
            <a:endParaRPr lang="en-GB" sz="1000" u="sng">
              <a:solidFill>
                <a:srgbClr val="000000"/>
              </a:solidFill>
              <a:latin typeface="Figtree" pitchFamily="2" charset="0"/>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Provision of Consumer Consent functional components </a:t>
            </a: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Details of CCS users and associated access requirements</a:t>
            </a:r>
            <a:endParaRPr lang="en-GB" sz="1000">
              <a:solidFill>
                <a:srgbClr val="000000"/>
              </a:solidFill>
              <a:latin typeface="Figtree" pitchFamily="2" charset="0"/>
              <a:ea typeface="Calibri" panose="020F0502020204030204"/>
              <a:cs typeface="Calibri" panose="020F0502020204030204"/>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Details of Non-Functional Requirements</a:t>
            </a:r>
            <a:endParaRPr lang="en-GB" sz="1000">
              <a:solidFill>
                <a:srgbClr val="000000"/>
              </a:solidFill>
              <a:latin typeface="Figtree" pitchFamily="2" charset="0"/>
              <a:ea typeface="Calibri"/>
              <a:cs typeface="Calibri"/>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Service management expectations e.g. service desk SLAs</a:t>
            </a:r>
            <a:endParaRPr lang="en-GB" sz="1000">
              <a:solidFill>
                <a:srgbClr val="000000"/>
              </a:solidFill>
              <a:latin typeface="Figtree" pitchFamily="2" charset="0"/>
              <a:ea typeface="Calibri" panose="020F0502020204030204"/>
              <a:cs typeface="Calibri" panose="020F0502020204030204"/>
            </a:endParaRPr>
          </a:p>
          <a:p>
            <a:pPr marL="171022" indent="-171022" defTabSz="914377">
              <a:spcBef>
                <a:spcPts val="300"/>
              </a:spcBef>
              <a:spcAft>
                <a:spcPts val="300"/>
              </a:spcAft>
              <a:buFont typeface="Arial" panose="020B0604020202020204" pitchFamily="34" charset="0"/>
              <a:buChar char="•"/>
              <a:defRPr/>
            </a:pPr>
            <a:r>
              <a:rPr lang="en-GB" sz="1000">
                <a:solidFill>
                  <a:srgbClr val="000000"/>
                </a:solidFill>
                <a:latin typeface="Figtree" pitchFamily="2" charset="0"/>
              </a:rPr>
              <a:t>Provision of any service monitoring tooling, to support assurance of the CCS.</a:t>
            </a:r>
          </a:p>
        </p:txBody>
      </p:sp>
      <p:sp>
        <p:nvSpPr>
          <p:cNvPr id="6" name="Rectangle 5">
            <a:extLst>
              <a:ext uri="{FF2B5EF4-FFF2-40B4-BE49-F238E27FC236}">
                <a16:creationId xmlns:a16="http://schemas.microsoft.com/office/drawing/2014/main" id="{AF5B1FB5-7341-DFB9-315A-740B9F1BE54E}"/>
              </a:ext>
            </a:extLst>
          </p:cNvPr>
          <p:cNvSpPr/>
          <p:nvPr/>
        </p:nvSpPr>
        <p:spPr>
          <a:xfrm>
            <a:off x="454479" y="5822624"/>
            <a:ext cx="11283041" cy="848036"/>
          </a:xfrm>
          <a:prstGeom prst="rect">
            <a:avLst/>
          </a:prstGeom>
          <a:solidFill>
            <a:schemeClr val="bg1"/>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400" dirty="0">
                <a:solidFill>
                  <a:schemeClr val="tx2"/>
                </a:solidFill>
                <a:latin typeface="Figtree" pitchFamily="2" charset="0"/>
              </a:rPr>
              <a:t>In addition, new definitions will be included in Schedule 1: </a:t>
            </a:r>
            <a:r>
              <a:rPr lang="en-GB" sz="1400" dirty="0">
                <a:solidFill>
                  <a:schemeClr val="tx2">
                    <a:lumMod val="50000"/>
                    <a:lumOff val="50000"/>
                  </a:schemeClr>
                </a:solidFill>
                <a:latin typeface="Figtree" pitchFamily="2" charset="0"/>
                <a:hlinkClick r:id="rId3">
                  <a:extLst>
                    <a:ext uri="{A12FA001-AC4F-418D-AE19-62706E023703}">
                      <ahyp:hlinkClr xmlns:ahyp="http://schemas.microsoft.com/office/drawing/2018/hyperlinkcolor" val="tx"/>
                    </a:ext>
                  </a:extLst>
                </a:hlinkClick>
              </a:rPr>
              <a:t>Schedule 1 Interpretations and Definitions</a:t>
            </a:r>
            <a:r>
              <a:rPr lang="en-GB" sz="1400" dirty="0">
                <a:solidFill>
                  <a:schemeClr val="tx2">
                    <a:lumMod val="50000"/>
                    <a:lumOff val="50000"/>
                  </a:schemeClr>
                </a:solidFill>
                <a:latin typeface="Figtree" pitchFamily="2" charset="0"/>
              </a:rPr>
              <a:t>, </a:t>
            </a:r>
            <a:r>
              <a:rPr lang="en-GB" sz="1400" dirty="0">
                <a:solidFill>
                  <a:schemeClr val="tx2"/>
                </a:solidFill>
                <a:latin typeface="Figtree" pitchFamily="2" charset="0"/>
              </a:rPr>
              <a:t>details of the funding arrangements will be included in the Charging Methodology and reporting requirements will be defined in the Performance Assurance Reporting Catalogue: </a:t>
            </a:r>
            <a:r>
              <a:rPr lang="en-GB" sz="1400" dirty="0">
                <a:solidFill>
                  <a:schemeClr val="tx2">
                    <a:lumMod val="50000"/>
                    <a:lumOff val="50000"/>
                  </a:schemeClr>
                </a:solidFill>
                <a:latin typeface="Figtree" pitchFamily="2" charset="0"/>
                <a:hlinkClick r:id="rId4">
                  <a:extLst>
                    <a:ext uri="{A12FA001-AC4F-418D-AE19-62706E023703}">
                      <ahyp:hlinkClr xmlns:ahyp="http://schemas.microsoft.com/office/drawing/2018/hyperlinkcolor" val="tx"/>
                    </a:ext>
                  </a:extLst>
                </a:hlinkClick>
              </a:rPr>
              <a:t>Reporting Catalogue </a:t>
            </a:r>
            <a:r>
              <a:rPr lang="en-GB" sz="1400" dirty="0">
                <a:solidFill>
                  <a:schemeClr val="tx2">
                    <a:lumMod val="50000"/>
                    <a:lumOff val="50000"/>
                  </a:schemeClr>
                </a:solidFill>
                <a:latin typeface="Figtree" pitchFamily="2" charset="0"/>
              </a:rPr>
              <a:t> </a:t>
            </a:r>
          </a:p>
        </p:txBody>
      </p:sp>
      <p:sp>
        <p:nvSpPr>
          <p:cNvPr id="7" name="Title 1">
            <a:extLst>
              <a:ext uri="{FF2B5EF4-FFF2-40B4-BE49-F238E27FC236}">
                <a16:creationId xmlns:a16="http://schemas.microsoft.com/office/drawing/2014/main" id="{4EC88FC7-CC43-D65C-C0C3-F8C3361812BF}"/>
              </a:ext>
            </a:extLst>
          </p:cNvPr>
          <p:cNvSpPr txBox="1">
            <a:spLocks/>
          </p:cNvSpPr>
          <p:nvPr/>
        </p:nvSpPr>
        <p:spPr>
          <a:xfrm>
            <a:off x="152081" y="123765"/>
            <a:ext cx="10515600" cy="727691"/>
          </a:xfrm>
          <a:prstGeom prst="rect">
            <a:avLst/>
          </a:prstGeom>
        </p:spPr>
        <p:txBody>
          <a:bodyPr lIns="121920" tIns="60960" rIns="121920" bIns="6096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3200" b="1" dirty="0">
                <a:solidFill>
                  <a:srgbClr val="002060"/>
                </a:solidFill>
                <a:latin typeface="Figtree" pitchFamily="2" charset="0"/>
                <a:ea typeface="Calibri"/>
                <a:cs typeface="Calibri"/>
              </a:rPr>
              <a:t>CCS Drafting Approach</a:t>
            </a:r>
            <a:endParaRPr lang="en-GB" sz="3200" b="1" dirty="0">
              <a:solidFill>
                <a:srgbClr val="002060"/>
              </a:solidFill>
              <a:latin typeface="Figtree" pitchFamily="2" charset="0"/>
              <a:ea typeface="Calibri"/>
              <a:cs typeface="Calibri"/>
              <a:sym typeface="Arial"/>
            </a:endParaRPr>
          </a:p>
        </p:txBody>
      </p:sp>
      <p:sp>
        <p:nvSpPr>
          <p:cNvPr id="3" name="Round Same-side Corner of Rectangle 27">
            <a:extLst>
              <a:ext uri="{FF2B5EF4-FFF2-40B4-BE49-F238E27FC236}">
                <a16:creationId xmlns:a16="http://schemas.microsoft.com/office/drawing/2014/main" id="{7F347766-85E1-6BEF-154C-7A41A6742A91}"/>
              </a:ext>
            </a:extLst>
          </p:cNvPr>
          <p:cNvSpPr/>
          <p:nvPr/>
        </p:nvSpPr>
        <p:spPr>
          <a:xfrm>
            <a:off x="4563374" y="4580492"/>
            <a:ext cx="3150227" cy="83493"/>
          </a:xfrm>
          <a:prstGeom prst="round2SameRect">
            <a:avLst>
              <a:gd name="adj1" fmla="val 5000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800">
                <a:solidFill>
                  <a:prstClr val="white"/>
                </a:solidFill>
                <a:latin typeface="Figtree" pitchFamily="2" charset="0"/>
              </a:rPr>
              <a:t>CAT 2 – Data Specification</a:t>
            </a:r>
          </a:p>
        </p:txBody>
      </p:sp>
      <p:sp>
        <p:nvSpPr>
          <p:cNvPr id="4" name="Rectangle 3">
            <a:extLst>
              <a:ext uri="{FF2B5EF4-FFF2-40B4-BE49-F238E27FC236}">
                <a16:creationId xmlns:a16="http://schemas.microsoft.com/office/drawing/2014/main" id="{546AD5CE-C52D-46C2-AB70-CCED3EA513D2}"/>
              </a:ext>
            </a:extLst>
          </p:cNvPr>
          <p:cNvSpPr/>
          <p:nvPr/>
        </p:nvSpPr>
        <p:spPr>
          <a:xfrm>
            <a:off x="4581233" y="4674436"/>
            <a:ext cx="3120461" cy="256567"/>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051" b="1">
                <a:solidFill>
                  <a:schemeClr val="tx2"/>
                </a:solidFill>
                <a:latin typeface="Figtree" pitchFamily="2" charset="0"/>
              </a:rPr>
              <a:t>Customer Experience Guidelines</a:t>
            </a:r>
          </a:p>
        </p:txBody>
      </p:sp>
      <p:sp>
        <p:nvSpPr>
          <p:cNvPr id="5" name="Rectangle 4">
            <a:extLst>
              <a:ext uri="{FF2B5EF4-FFF2-40B4-BE49-F238E27FC236}">
                <a16:creationId xmlns:a16="http://schemas.microsoft.com/office/drawing/2014/main" id="{C2E6CFC8-07EC-BAB4-2D6F-D1E14502F902}"/>
              </a:ext>
            </a:extLst>
          </p:cNvPr>
          <p:cNvSpPr/>
          <p:nvPr/>
        </p:nvSpPr>
        <p:spPr>
          <a:xfrm>
            <a:off x="4581233" y="4928606"/>
            <a:ext cx="3120461" cy="601343"/>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lang="en-GB" sz="1000">
                <a:solidFill>
                  <a:srgbClr val="000000"/>
                </a:solidFill>
                <a:latin typeface="Figtree" pitchFamily="2" charset="0"/>
              </a:rPr>
              <a:t>Defines the UX principles to be applied by Authorised Third Parties when engaging with consumers.</a:t>
            </a:r>
          </a:p>
        </p:txBody>
      </p:sp>
    </p:spTree>
    <p:extLst>
      <p:ext uri="{BB962C8B-B14F-4D97-AF65-F5344CB8AC3E}">
        <p14:creationId xmlns:p14="http://schemas.microsoft.com/office/powerpoint/2010/main" val="4061489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CEC35-580B-B2FC-86AE-0942AF361E8E}"/>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824A9CD7-44D9-D744-E3E0-4B21FE9C0BDF}"/>
              </a:ext>
            </a:extLst>
          </p:cNvPr>
          <p:cNvGrpSpPr/>
          <p:nvPr/>
        </p:nvGrpSpPr>
        <p:grpSpPr>
          <a:xfrm>
            <a:off x="2139562" y="1043927"/>
            <a:ext cx="7912877" cy="5362976"/>
            <a:chOff x="1808558" y="759008"/>
            <a:chExt cx="5934658" cy="4022232"/>
          </a:xfrm>
        </p:grpSpPr>
        <p:sp>
          <p:nvSpPr>
            <p:cNvPr id="3" name="Freeform: Shape 2">
              <a:extLst>
                <a:ext uri="{FF2B5EF4-FFF2-40B4-BE49-F238E27FC236}">
                  <a16:creationId xmlns:a16="http://schemas.microsoft.com/office/drawing/2014/main" id="{08A954FA-93D6-CD91-F710-060A676826C1}"/>
                </a:ext>
              </a:extLst>
            </p:cNvPr>
            <p:cNvSpPr/>
            <p:nvPr/>
          </p:nvSpPr>
          <p:spPr>
            <a:xfrm rot="16200000">
              <a:off x="2764771" y="685568"/>
              <a:ext cx="4022232" cy="4169111"/>
            </a:xfrm>
            <a:custGeom>
              <a:avLst/>
              <a:gdLst>
                <a:gd name="connsiteX0" fmla="*/ 1264642 w 4022232"/>
                <a:gd name="connsiteY0" fmla="*/ 3151783 h 4169111"/>
                <a:gd name="connsiteX1" fmla="*/ 1235605 w 4022232"/>
                <a:gd name="connsiteY1" fmla="*/ 3154134 h 4169111"/>
                <a:gd name="connsiteX2" fmla="*/ 1233914 w 4022232"/>
                <a:gd name="connsiteY2" fmla="*/ 3159827 h 4169111"/>
                <a:gd name="connsiteX3" fmla="*/ 1238909 w 4022232"/>
                <a:gd name="connsiteY3" fmla="*/ 3157731 h 4169111"/>
                <a:gd name="connsiteX4" fmla="*/ 1753590 w 4022232"/>
                <a:gd name="connsiteY4" fmla="*/ 863254 h 4169111"/>
                <a:gd name="connsiteX5" fmla="*/ 1752989 w 4022232"/>
                <a:gd name="connsiteY5" fmla="*/ 861544 h 4169111"/>
                <a:gd name="connsiteX6" fmla="*/ 1749714 w 4022232"/>
                <a:gd name="connsiteY6" fmla="*/ 865605 h 4169111"/>
                <a:gd name="connsiteX7" fmla="*/ 4022232 w 4022232"/>
                <a:gd name="connsiteY7" fmla="*/ 2084555 h 4169111"/>
                <a:gd name="connsiteX8" fmla="*/ 3519199 w 4022232"/>
                <a:gd name="connsiteY8" fmla="*/ 2701755 h 4169111"/>
                <a:gd name="connsiteX9" fmla="*/ 3433000 w 4022232"/>
                <a:gd name="connsiteY9" fmla="*/ 2710445 h 4169111"/>
                <a:gd name="connsiteX10" fmla="*/ 3423594 w 4022232"/>
                <a:gd name="connsiteY10" fmla="*/ 2721984 h 4169111"/>
                <a:gd name="connsiteX11" fmla="*/ 3388811 w 4022232"/>
                <a:gd name="connsiteY11" fmla="*/ 2722777 h 4169111"/>
                <a:gd name="connsiteX12" fmla="*/ 3025306 w 4022232"/>
                <a:gd name="connsiteY12" fmla="*/ 2912386 h 4169111"/>
                <a:gd name="connsiteX13" fmla="*/ 2913612 w 4022232"/>
                <a:gd name="connsiteY13" fmla="*/ 3202188 h 4169111"/>
                <a:gd name="connsiteX14" fmla="*/ 2916160 w 4022232"/>
                <a:gd name="connsiteY14" fmla="*/ 3296958 h 4169111"/>
                <a:gd name="connsiteX15" fmla="*/ 2921781 w 4022232"/>
                <a:gd name="connsiteY15" fmla="*/ 3308106 h 4169111"/>
                <a:gd name="connsiteX16" fmla="*/ 2965480 w 4022232"/>
                <a:gd name="connsiteY16" fmla="*/ 3539111 h 4169111"/>
                <a:gd name="connsiteX17" fmla="*/ 2335480 w 4022232"/>
                <a:gd name="connsiteY17" fmla="*/ 4169111 h 4169111"/>
                <a:gd name="connsiteX18" fmla="*/ 1813075 w 4022232"/>
                <a:gd name="connsiteY18" fmla="*/ 3891350 h 4169111"/>
                <a:gd name="connsiteX19" fmla="*/ 1773511 w 4022232"/>
                <a:gd name="connsiteY19" fmla="*/ 3818459 h 4169111"/>
                <a:gd name="connsiteX20" fmla="*/ 1764855 w 4022232"/>
                <a:gd name="connsiteY20" fmla="*/ 3814381 h 4169111"/>
                <a:gd name="connsiteX21" fmla="*/ 1758343 w 4022232"/>
                <a:gd name="connsiteY21" fmla="*/ 3790515 h 4169111"/>
                <a:gd name="connsiteX22" fmla="*/ 1754989 w 4022232"/>
                <a:gd name="connsiteY22" fmla="*/ 3784335 h 4169111"/>
                <a:gd name="connsiteX23" fmla="*/ 1750085 w 4022232"/>
                <a:gd name="connsiteY23" fmla="*/ 3768538 h 4169111"/>
                <a:gd name="connsiteX24" fmla="*/ 1711838 w 4022232"/>
                <a:gd name="connsiteY24" fmla="*/ 3684860 h 4169111"/>
                <a:gd name="connsiteX25" fmla="*/ 1484023 w 4022232"/>
                <a:gd name="connsiteY25" fmla="*/ 3473764 h 4169111"/>
                <a:gd name="connsiteX26" fmla="*/ 1074170 w 4022232"/>
                <a:gd name="connsiteY26" fmla="*/ 3463441 h 4169111"/>
                <a:gd name="connsiteX27" fmla="*/ 1046835 w 4022232"/>
                <a:gd name="connsiteY27" fmla="*/ 3476070 h 4169111"/>
                <a:gd name="connsiteX28" fmla="*/ 1034731 w 4022232"/>
                <a:gd name="connsiteY28" fmla="*/ 3470367 h 4169111"/>
                <a:gd name="connsiteX29" fmla="*/ 1030739 w 4022232"/>
                <a:gd name="connsiteY29" fmla="*/ 3474265 h 4169111"/>
                <a:gd name="connsiteX30" fmla="*/ 630000 w 4022232"/>
                <a:gd name="connsiteY30" fmla="*/ 3618127 h 4169111"/>
                <a:gd name="connsiteX31" fmla="*/ 0 w 4022232"/>
                <a:gd name="connsiteY31" fmla="*/ 2988127 h 4169111"/>
                <a:gd name="connsiteX32" fmla="*/ 303322 w 4022232"/>
                <a:gd name="connsiteY32" fmla="*/ 2449334 h 4169111"/>
                <a:gd name="connsiteX33" fmla="*/ 310807 w 4022232"/>
                <a:gd name="connsiteY33" fmla="*/ 2445617 h 4169111"/>
                <a:gd name="connsiteX34" fmla="*/ 366809 w 4022232"/>
                <a:gd name="connsiteY34" fmla="*/ 2379968 h 4169111"/>
                <a:gd name="connsiteX35" fmla="*/ 462000 w 4022232"/>
                <a:gd name="connsiteY35" fmla="*/ 2084333 h 4169111"/>
                <a:gd name="connsiteX36" fmla="*/ 366809 w 4022232"/>
                <a:gd name="connsiteY36" fmla="*/ 1788699 h 4169111"/>
                <a:gd name="connsiteX37" fmla="*/ 319068 w 4022232"/>
                <a:gd name="connsiteY37" fmla="*/ 1732735 h 4169111"/>
                <a:gd name="connsiteX38" fmla="*/ 303322 w 4022232"/>
                <a:gd name="connsiteY38" fmla="*/ 1724916 h 4169111"/>
                <a:gd name="connsiteX39" fmla="*/ 0 w 4022232"/>
                <a:gd name="connsiteY39" fmla="*/ 1186124 h 4169111"/>
                <a:gd name="connsiteX40" fmla="*/ 630000 w 4022232"/>
                <a:gd name="connsiteY40" fmla="*/ 556123 h 4169111"/>
                <a:gd name="connsiteX41" fmla="*/ 982239 w 4022232"/>
                <a:gd name="connsiteY41" fmla="*/ 663718 h 4169111"/>
                <a:gd name="connsiteX42" fmla="*/ 1027553 w 4022232"/>
                <a:gd name="connsiteY42" fmla="*/ 699323 h 4169111"/>
                <a:gd name="connsiteX43" fmla="*/ 1069679 w 4022232"/>
                <a:gd name="connsiteY43" fmla="*/ 721094 h 4169111"/>
                <a:gd name="connsiteX44" fmla="*/ 1379212 w 4022232"/>
                <a:gd name="connsiteY44" fmla="*/ 746611 h 4169111"/>
                <a:gd name="connsiteX45" fmla="*/ 1708085 w 4022232"/>
                <a:gd name="connsiteY45" fmla="*/ 501808 h 4169111"/>
                <a:gd name="connsiteX46" fmla="*/ 1721800 w 4022232"/>
                <a:gd name="connsiteY46" fmla="*/ 475002 h 4169111"/>
                <a:gd name="connsiteX47" fmla="*/ 1727377 w 4022232"/>
                <a:gd name="connsiteY47" fmla="*/ 473727 h 4169111"/>
                <a:gd name="connsiteX48" fmla="*/ 1754989 w 4022232"/>
                <a:gd name="connsiteY48" fmla="*/ 384775 h 4169111"/>
                <a:gd name="connsiteX49" fmla="*/ 2335481 w 4022232"/>
                <a:gd name="connsiteY49" fmla="*/ 0 h 4169111"/>
                <a:gd name="connsiteX50" fmla="*/ 2965480 w 4022232"/>
                <a:gd name="connsiteY50" fmla="*/ 629999 h 4169111"/>
                <a:gd name="connsiteX51" fmla="*/ 2954207 w 4022232"/>
                <a:gd name="connsiteY51" fmla="*/ 749260 h 4169111"/>
                <a:gd name="connsiteX52" fmla="*/ 2941053 w 4022232"/>
                <a:gd name="connsiteY52" fmla="*/ 794592 h 4169111"/>
                <a:gd name="connsiteX53" fmla="*/ 2949328 w 4022232"/>
                <a:gd name="connsiteY53" fmla="*/ 806062 h 4169111"/>
                <a:gd name="connsiteX54" fmla="*/ 2941088 w 4022232"/>
                <a:gd name="connsiteY54" fmla="*/ 839865 h 4169111"/>
                <a:gd name="connsiteX55" fmla="*/ 3030114 w 4022232"/>
                <a:gd name="connsiteY55" fmla="*/ 1240067 h 4169111"/>
                <a:gd name="connsiteX56" fmla="*/ 3383718 w 4022232"/>
                <a:gd name="connsiteY56" fmla="*/ 1447552 h 4169111"/>
                <a:gd name="connsiteX57" fmla="*/ 3413750 w 4022232"/>
                <a:gd name="connsiteY57" fmla="*/ 1449738 h 4169111"/>
                <a:gd name="connsiteX58" fmla="*/ 3419186 w 4022232"/>
                <a:gd name="connsiteY58" fmla="*/ 1457272 h 4169111"/>
                <a:gd name="connsiteX59" fmla="*/ 3519199 w 4022232"/>
                <a:gd name="connsiteY59" fmla="*/ 1467354 h 4169111"/>
                <a:gd name="connsiteX60" fmla="*/ 4022232 w 4022232"/>
                <a:gd name="connsiteY60" fmla="*/ 2084555 h 416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022232" h="4169111">
                  <a:moveTo>
                    <a:pt x="1264642" y="3151783"/>
                  </a:moveTo>
                  <a:lnTo>
                    <a:pt x="1235605" y="3154134"/>
                  </a:lnTo>
                  <a:lnTo>
                    <a:pt x="1233914" y="3159827"/>
                  </a:lnTo>
                  <a:lnTo>
                    <a:pt x="1238909" y="3157731"/>
                  </a:lnTo>
                  <a:close/>
                  <a:moveTo>
                    <a:pt x="1753590" y="863254"/>
                  </a:moveTo>
                  <a:lnTo>
                    <a:pt x="1752989" y="861544"/>
                  </a:lnTo>
                  <a:lnTo>
                    <a:pt x="1749714" y="865605"/>
                  </a:lnTo>
                  <a:close/>
                  <a:moveTo>
                    <a:pt x="4022232" y="2084555"/>
                  </a:moveTo>
                  <a:cubicBezTo>
                    <a:pt x="4022232" y="2389001"/>
                    <a:pt x="3806279" y="2643010"/>
                    <a:pt x="3519199" y="2701755"/>
                  </a:cubicBezTo>
                  <a:lnTo>
                    <a:pt x="3433000" y="2710445"/>
                  </a:lnTo>
                  <a:lnTo>
                    <a:pt x="3423594" y="2721984"/>
                  </a:lnTo>
                  <a:lnTo>
                    <a:pt x="3388811" y="2722777"/>
                  </a:lnTo>
                  <a:cubicBezTo>
                    <a:pt x="3247323" y="2736126"/>
                    <a:pt x="3116242" y="2799789"/>
                    <a:pt x="3025306" y="2912386"/>
                  </a:cubicBezTo>
                  <a:cubicBezTo>
                    <a:pt x="2957104" y="2996833"/>
                    <a:pt x="2920562" y="3097562"/>
                    <a:pt x="2913612" y="3202188"/>
                  </a:cubicBezTo>
                  <a:lnTo>
                    <a:pt x="2916160" y="3296958"/>
                  </a:lnTo>
                  <a:lnTo>
                    <a:pt x="2921781" y="3308106"/>
                  </a:lnTo>
                  <a:cubicBezTo>
                    <a:pt x="2949986" y="3379633"/>
                    <a:pt x="2965480" y="3457563"/>
                    <a:pt x="2965480" y="3539111"/>
                  </a:cubicBezTo>
                  <a:cubicBezTo>
                    <a:pt x="2965480" y="3887050"/>
                    <a:pt x="2683419" y="4169111"/>
                    <a:pt x="2335480" y="4169111"/>
                  </a:cubicBezTo>
                  <a:cubicBezTo>
                    <a:pt x="2118018" y="4169111"/>
                    <a:pt x="1926290" y="4058931"/>
                    <a:pt x="1813075" y="3891350"/>
                  </a:cubicBezTo>
                  <a:lnTo>
                    <a:pt x="1773511" y="3818459"/>
                  </a:lnTo>
                  <a:lnTo>
                    <a:pt x="1764855" y="3814381"/>
                  </a:lnTo>
                  <a:lnTo>
                    <a:pt x="1758343" y="3790515"/>
                  </a:lnTo>
                  <a:lnTo>
                    <a:pt x="1754989" y="3784335"/>
                  </a:lnTo>
                  <a:lnTo>
                    <a:pt x="1750085" y="3768538"/>
                  </a:lnTo>
                  <a:lnTo>
                    <a:pt x="1711838" y="3684860"/>
                  </a:lnTo>
                  <a:cubicBezTo>
                    <a:pt x="1659561" y="3593965"/>
                    <a:pt x="1582425" y="3519588"/>
                    <a:pt x="1484023" y="3473764"/>
                  </a:cubicBezTo>
                  <a:cubicBezTo>
                    <a:pt x="1352820" y="3412665"/>
                    <a:pt x="1207098" y="3413172"/>
                    <a:pt x="1074170" y="3463441"/>
                  </a:cubicBezTo>
                  <a:lnTo>
                    <a:pt x="1046835" y="3476070"/>
                  </a:lnTo>
                  <a:lnTo>
                    <a:pt x="1034731" y="3470367"/>
                  </a:lnTo>
                  <a:lnTo>
                    <a:pt x="1030739" y="3474265"/>
                  </a:lnTo>
                  <a:cubicBezTo>
                    <a:pt x="921838" y="3564138"/>
                    <a:pt x="782224" y="3618127"/>
                    <a:pt x="630000" y="3618127"/>
                  </a:cubicBezTo>
                  <a:cubicBezTo>
                    <a:pt x="282061" y="3618127"/>
                    <a:pt x="0" y="3336066"/>
                    <a:pt x="0" y="2988127"/>
                  </a:cubicBezTo>
                  <a:cubicBezTo>
                    <a:pt x="0" y="2759792"/>
                    <a:pt x="121474" y="2559828"/>
                    <a:pt x="303322" y="2449334"/>
                  </a:cubicBezTo>
                  <a:lnTo>
                    <a:pt x="310807" y="2445617"/>
                  </a:lnTo>
                  <a:lnTo>
                    <a:pt x="366809" y="2379968"/>
                  </a:lnTo>
                  <a:cubicBezTo>
                    <a:pt x="427138" y="2294205"/>
                    <a:pt x="462000" y="2192882"/>
                    <a:pt x="462000" y="2084333"/>
                  </a:cubicBezTo>
                  <a:cubicBezTo>
                    <a:pt x="462000" y="1975784"/>
                    <a:pt x="427138" y="1874461"/>
                    <a:pt x="366809" y="1788699"/>
                  </a:cubicBezTo>
                  <a:lnTo>
                    <a:pt x="319068" y="1732735"/>
                  </a:lnTo>
                  <a:lnTo>
                    <a:pt x="303322" y="1724916"/>
                  </a:lnTo>
                  <a:cubicBezTo>
                    <a:pt x="121474" y="1614422"/>
                    <a:pt x="0" y="1414459"/>
                    <a:pt x="0" y="1186124"/>
                  </a:cubicBezTo>
                  <a:cubicBezTo>
                    <a:pt x="0" y="838184"/>
                    <a:pt x="282061" y="556123"/>
                    <a:pt x="630000" y="556123"/>
                  </a:cubicBezTo>
                  <a:cubicBezTo>
                    <a:pt x="760477" y="556123"/>
                    <a:pt x="881690" y="595788"/>
                    <a:pt x="982239" y="663718"/>
                  </a:cubicBezTo>
                  <a:lnTo>
                    <a:pt x="1027553" y="699323"/>
                  </a:lnTo>
                  <a:lnTo>
                    <a:pt x="1069679" y="721094"/>
                  </a:lnTo>
                  <a:cubicBezTo>
                    <a:pt x="1166908" y="760355"/>
                    <a:pt x="1273503" y="771279"/>
                    <a:pt x="1379212" y="746611"/>
                  </a:cubicBezTo>
                  <a:cubicBezTo>
                    <a:pt x="1520157" y="713721"/>
                    <a:pt x="1634508" y="623395"/>
                    <a:pt x="1708085" y="501808"/>
                  </a:cubicBezTo>
                  <a:lnTo>
                    <a:pt x="1721800" y="475002"/>
                  </a:lnTo>
                  <a:lnTo>
                    <a:pt x="1727377" y="473727"/>
                  </a:lnTo>
                  <a:lnTo>
                    <a:pt x="1754989" y="384775"/>
                  </a:lnTo>
                  <a:cubicBezTo>
                    <a:pt x="1850628" y="158659"/>
                    <a:pt x="2074526" y="0"/>
                    <a:pt x="2335481" y="0"/>
                  </a:cubicBezTo>
                  <a:cubicBezTo>
                    <a:pt x="2683419" y="0"/>
                    <a:pt x="2965480" y="282061"/>
                    <a:pt x="2965480" y="629999"/>
                  </a:cubicBezTo>
                  <a:cubicBezTo>
                    <a:pt x="2965480" y="670773"/>
                    <a:pt x="2961606" y="710643"/>
                    <a:pt x="2954207" y="749260"/>
                  </a:cubicBezTo>
                  <a:lnTo>
                    <a:pt x="2941053" y="794592"/>
                  </a:lnTo>
                  <a:lnTo>
                    <a:pt x="2949328" y="806062"/>
                  </a:lnTo>
                  <a:lnTo>
                    <a:pt x="2941088" y="839865"/>
                  </a:lnTo>
                  <a:cubicBezTo>
                    <a:pt x="2917348" y="979984"/>
                    <a:pt x="2944902" y="1123079"/>
                    <a:pt x="3030114" y="1240067"/>
                  </a:cubicBezTo>
                  <a:cubicBezTo>
                    <a:pt x="3115326" y="1357055"/>
                    <a:pt x="3243071" y="1427170"/>
                    <a:pt x="3383718" y="1447552"/>
                  </a:cubicBezTo>
                  <a:lnTo>
                    <a:pt x="3413750" y="1449738"/>
                  </a:lnTo>
                  <a:lnTo>
                    <a:pt x="3419186" y="1457272"/>
                  </a:lnTo>
                  <a:lnTo>
                    <a:pt x="3519199" y="1467354"/>
                  </a:lnTo>
                  <a:cubicBezTo>
                    <a:pt x="3806279" y="1526099"/>
                    <a:pt x="4022232" y="1780108"/>
                    <a:pt x="4022232" y="208455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en-GB" sz="1867" kern="0">
                <a:solidFill>
                  <a:srgbClr val="F8F8F8"/>
                </a:solidFill>
                <a:latin typeface="Figtree" pitchFamily="2" charset="0"/>
                <a:sym typeface="Arial"/>
              </a:endParaRPr>
            </a:p>
          </p:txBody>
        </p:sp>
        <p:graphicFrame>
          <p:nvGraphicFramePr>
            <p:cNvPr id="2" name="Diagram 1">
              <a:extLst>
                <a:ext uri="{FF2B5EF4-FFF2-40B4-BE49-F238E27FC236}">
                  <a16:creationId xmlns:a16="http://schemas.microsoft.com/office/drawing/2014/main" id="{56B3D7AA-0E32-A0F2-ED59-7699A4255773}"/>
                </a:ext>
              </a:extLst>
            </p:cNvPr>
            <p:cNvGraphicFramePr/>
            <p:nvPr>
              <p:extLst>
                <p:ext uri="{D42A27DB-BD31-4B8C-83A1-F6EECF244321}">
                  <p14:modId xmlns:p14="http://schemas.microsoft.com/office/powerpoint/2010/main" val="2166018846"/>
                </p:ext>
              </p:extLst>
            </p:nvPr>
          </p:nvGraphicFramePr>
          <p:xfrm>
            <a:off x="1808558" y="815150"/>
            <a:ext cx="5934658" cy="3909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11" name="Title 1">
            <a:extLst>
              <a:ext uri="{FF2B5EF4-FFF2-40B4-BE49-F238E27FC236}">
                <a16:creationId xmlns:a16="http://schemas.microsoft.com/office/drawing/2014/main" id="{20DEF09E-1F19-2681-F6CF-955FBE66AA1C}"/>
              </a:ext>
            </a:extLst>
          </p:cNvPr>
          <p:cNvSpPr txBox="1">
            <a:spLocks/>
          </p:cNvSpPr>
          <p:nvPr/>
        </p:nvSpPr>
        <p:spPr>
          <a:xfrm>
            <a:off x="152081" y="177585"/>
            <a:ext cx="10515600" cy="727691"/>
          </a:xfrm>
          <a:prstGeom prst="rect">
            <a:avLst/>
          </a:prstGeom>
        </p:spPr>
        <p:txBody>
          <a:bodyPr lIns="121920" tIns="60960" rIns="121920" bIns="60960" anchor="t"/>
          <a:lstStyle>
            <a:defPPr>
              <a:defRPr lang="en-US"/>
            </a:defPPr>
            <a:lvl1pPr defTabSz="914377">
              <a:lnSpc>
                <a:spcPct val="90000"/>
              </a:lnSpc>
              <a:spcBef>
                <a:spcPct val="0"/>
              </a:spcBef>
              <a:buNone/>
              <a:defRPr sz="3200" b="1">
                <a:solidFill>
                  <a:srgbClr val="002060"/>
                </a:solidFill>
                <a:latin typeface="Figtree" pitchFamily="2" charset="0"/>
                <a:ea typeface="Calibri"/>
                <a:cs typeface="Calibri"/>
              </a:defRPr>
            </a:lvl1pPr>
          </a:lstStyle>
          <a:p>
            <a:r>
              <a:rPr lang="en-GB" dirty="0">
                <a:sym typeface="Arial"/>
              </a:rPr>
              <a:t>CCS Governance Framework</a:t>
            </a:r>
          </a:p>
        </p:txBody>
      </p:sp>
      <p:sp>
        <p:nvSpPr>
          <p:cNvPr id="8" name="Rectangle: Rounded Corners 7">
            <a:extLst>
              <a:ext uri="{FF2B5EF4-FFF2-40B4-BE49-F238E27FC236}">
                <a16:creationId xmlns:a16="http://schemas.microsoft.com/office/drawing/2014/main" id="{B5E815FF-664A-02E4-810D-7DFF8ECDAC3D}"/>
              </a:ext>
            </a:extLst>
          </p:cNvPr>
          <p:cNvSpPr/>
          <p:nvPr/>
        </p:nvSpPr>
        <p:spPr>
          <a:xfrm>
            <a:off x="104900" y="2925291"/>
            <a:ext cx="2773945" cy="1038707"/>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sym typeface="Arial"/>
            </a:endParaRPr>
          </a:p>
        </p:txBody>
      </p:sp>
      <p:sp>
        <p:nvSpPr>
          <p:cNvPr id="12" name="TextBox 11">
            <a:extLst>
              <a:ext uri="{FF2B5EF4-FFF2-40B4-BE49-F238E27FC236}">
                <a16:creationId xmlns:a16="http://schemas.microsoft.com/office/drawing/2014/main" id="{C6B80BB1-2363-6B68-AC90-85C91643D437}"/>
              </a:ext>
            </a:extLst>
          </p:cNvPr>
          <p:cNvSpPr txBox="1"/>
          <p:nvPr/>
        </p:nvSpPr>
        <p:spPr>
          <a:xfrm>
            <a:off x="104900" y="2917558"/>
            <a:ext cx="2773945" cy="861774"/>
          </a:xfrm>
          <a:prstGeom prst="rect">
            <a:avLst/>
          </a:prstGeom>
          <a:noFill/>
        </p:spPr>
        <p:txBody>
          <a:bodyPr wrap="square" lIns="121920" tIns="60960" rIns="121920" bIns="60960" anchor="t">
            <a:spAutoFit/>
          </a:bodyPr>
          <a:lstStyle/>
          <a:p>
            <a:pPr defTabSz="914354">
              <a:buClr>
                <a:srgbClr val="000000"/>
              </a:buClr>
            </a:pPr>
            <a:r>
              <a:rPr lang="en-GB" sz="1200" b="1" kern="0">
                <a:solidFill>
                  <a:schemeClr val="accent3"/>
                </a:solidFill>
                <a:latin typeface="Figtree" pitchFamily="2" charset="0"/>
                <a:ea typeface="Calibri"/>
                <a:cs typeface="Calibri"/>
                <a:sym typeface="Arial"/>
              </a:rPr>
              <a:t>Funding</a:t>
            </a:r>
          </a:p>
          <a:p>
            <a:pPr defTabSz="914354">
              <a:buClr>
                <a:srgbClr val="000000"/>
              </a:buClr>
            </a:pPr>
            <a:r>
              <a:rPr lang="en-GB" sz="1200" kern="0">
                <a:solidFill>
                  <a:srgbClr val="201E2E"/>
                </a:solidFill>
                <a:latin typeface="Figtree" pitchFamily="2" charset="0"/>
                <a:ea typeface="Calibri"/>
                <a:cs typeface="Calibri"/>
                <a:sym typeface="Arial"/>
              </a:rPr>
              <a:t>Ensuring a fair and transparent cost recovery mechanism for initial delivery and enduring operations.</a:t>
            </a:r>
          </a:p>
        </p:txBody>
      </p:sp>
      <p:sp>
        <p:nvSpPr>
          <p:cNvPr id="17" name="Rectangle: Rounded Corners 16">
            <a:extLst>
              <a:ext uri="{FF2B5EF4-FFF2-40B4-BE49-F238E27FC236}">
                <a16:creationId xmlns:a16="http://schemas.microsoft.com/office/drawing/2014/main" id="{6154A303-4623-721E-0343-FE2C19DBEF35}"/>
              </a:ext>
            </a:extLst>
          </p:cNvPr>
          <p:cNvSpPr/>
          <p:nvPr/>
        </p:nvSpPr>
        <p:spPr>
          <a:xfrm>
            <a:off x="9280709" y="2909647"/>
            <a:ext cx="2773945" cy="1038707"/>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sym typeface="Arial"/>
            </a:endParaRPr>
          </a:p>
        </p:txBody>
      </p:sp>
      <p:sp>
        <p:nvSpPr>
          <p:cNvPr id="18" name="TextBox 17">
            <a:extLst>
              <a:ext uri="{FF2B5EF4-FFF2-40B4-BE49-F238E27FC236}">
                <a16:creationId xmlns:a16="http://schemas.microsoft.com/office/drawing/2014/main" id="{8C5D390A-DF76-A403-CEB6-7B39042851F3}"/>
              </a:ext>
            </a:extLst>
          </p:cNvPr>
          <p:cNvSpPr txBox="1"/>
          <p:nvPr/>
        </p:nvSpPr>
        <p:spPr>
          <a:xfrm>
            <a:off x="9280709" y="2998113"/>
            <a:ext cx="2773945" cy="861774"/>
          </a:xfrm>
          <a:prstGeom prst="rect">
            <a:avLst/>
          </a:prstGeom>
          <a:noFill/>
        </p:spPr>
        <p:txBody>
          <a:bodyPr wrap="square" lIns="121920" tIns="60960" rIns="121920" bIns="60960" anchor="t">
            <a:spAutoFit/>
          </a:bodyPr>
          <a:lstStyle/>
          <a:p>
            <a:pPr defTabSz="914354">
              <a:buClr>
                <a:srgbClr val="000000"/>
              </a:buClr>
            </a:pPr>
            <a:r>
              <a:rPr lang="en-GB" sz="1200" b="1" kern="0">
                <a:solidFill>
                  <a:srgbClr val="FF206E"/>
                </a:solidFill>
                <a:latin typeface="Figtree" pitchFamily="2" charset="0"/>
                <a:ea typeface="Calibri"/>
                <a:cs typeface="Calibri"/>
                <a:sym typeface="Arial"/>
              </a:rPr>
              <a:t>User Accreditation</a:t>
            </a:r>
          </a:p>
          <a:p>
            <a:pPr defTabSz="914354">
              <a:buClr>
                <a:srgbClr val="000000"/>
              </a:buClr>
            </a:pPr>
            <a:r>
              <a:rPr lang="en-GB" sz="1200" kern="0">
                <a:solidFill>
                  <a:srgbClr val="201E2E"/>
                </a:solidFill>
                <a:latin typeface="Figtree" pitchFamily="2" charset="0"/>
                <a:ea typeface="Calibri"/>
                <a:cs typeface="Calibri"/>
                <a:sym typeface="Arial"/>
              </a:rPr>
              <a:t>The proposed stages of organisation registration including verification and qualification.</a:t>
            </a:r>
          </a:p>
        </p:txBody>
      </p:sp>
      <p:sp>
        <p:nvSpPr>
          <p:cNvPr id="21" name="Rectangle: Rounded Corners 20">
            <a:extLst>
              <a:ext uri="{FF2B5EF4-FFF2-40B4-BE49-F238E27FC236}">
                <a16:creationId xmlns:a16="http://schemas.microsoft.com/office/drawing/2014/main" id="{7701AC36-8723-0CD0-8320-D5FD705A9E13}"/>
              </a:ext>
            </a:extLst>
          </p:cNvPr>
          <p:cNvSpPr/>
          <p:nvPr/>
        </p:nvSpPr>
        <p:spPr>
          <a:xfrm>
            <a:off x="8572581" y="5181655"/>
            <a:ext cx="2773945" cy="1225247"/>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sym typeface="Arial"/>
            </a:endParaRPr>
          </a:p>
        </p:txBody>
      </p:sp>
      <p:sp>
        <p:nvSpPr>
          <p:cNvPr id="22" name="TextBox 21">
            <a:extLst>
              <a:ext uri="{FF2B5EF4-FFF2-40B4-BE49-F238E27FC236}">
                <a16:creationId xmlns:a16="http://schemas.microsoft.com/office/drawing/2014/main" id="{1AB0898E-FCD7-3A03-84F5-7437B24F5AC2}"/>
              </a:ext>
            </a:extLst>
          </p:cNvPr>
          <p:cNvSpPr txBox="1"/>
          <p:nvPr/>
        </p:nvSpPr>
        <p:spPr>
          <a:xfrm>
            <a:off x="8572580" y="5308330"/>
            <a:ext cx="2773945" cy="861774"/>
          </a:xfrm>
          <a:prstGeom prst="rect">
            <a:avLst/>
          </a:prstGeom>
          <a:noFill/>
        </p:spPr>
        <p:txBody>
          <a:bodyPr wrap="square" lIns="121920" tIns="60960" rIns="121920" bIns="60960" anchor="t">
            <a:spAutoFit/>
          </a:bodyPr>
          <a:lstStyle/>
          <a:p>
            <a:pPr defTabSz="914354">
              <a:buClr>
                <a:srgbClr val="000000"/>
              </a:buClr>
            </a:pPr>
            <a:r>
              <a:rPr lang="en-GB" sz="1200" b="1" kern="0">
                <a:solidFill>
                  <a:srgbClr val="FF206E"/>
                </a:solidFill>
                <a:latin typeface="Figtree" pitchFamily="2" charset="0"/>
                <a:ea typeface="Calibri"/>
                <a:cs typeface="Calibri"/>
                <a:sym typeface="Arial"/>
              </a:rPr>
              <a:t>Assurance </a:t>
            </a:r>
          </a:p>
          <a:p>
            <a:pPr defTabSz="914354">
              <a:buClr>
                <a:srgbClr val="000000"/>
              </a:buClr>
            </a:pPr>
            <a:r>
              <a:rPr lang="en-GB" sz="1200" kern="0">
                <a:solidFill>
                  <a:srgbClr val="201E2E"/>
                </a:solidFill>
                <a:latin typeface="Figtree" pitchFamily="2" charset="0"/>
                <a:ea typeface="Calibri"/>
                <a:cs typeface="Calibri"/>
                <a:sym typeface="Arial"/>
              </a:rPr>
              <a:t>Utilising REC performance assurance, the role of the PAB and ongoing assurance monitoring. </a:t>
            </a:r>
          </a:p>
        </p:txBody>
      </p:sp>
      <p:sp>
        <p:nvSpPr>
          <p:cNvPr id="23" name="Rectangle: Rounded Corners 22">
            <a:extLst>
              <a:ext uri="{FF2B5EF4-FFF2-40B4-BE49-F238E27FC236}">
                <a16:creationId xmlns:a16="http://schemas.microsoft.com/office/drawing/2014/main" id="{59C62B71-3C3D-E3C6-4A10-66F3470706B5}"/>
              </a:ext>
            </a:extLst>
          </p:cNvPr>
          <p:cNvSpPr/>
          <p:nvPr/>
        </p:nvSpPr>
        <p:spPr>
          <a:xfrm>
            <a:off x="8009112" y="997548"/>
            <a:ext cx="2773945" cy="1038707"/>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sym typeface="Arial"/>
            </a:endParaRPr>
          </a:p>
        </p:txBody>
      </p:sp>
      <p:sp>
        <p:nvSpPr>
          <p:cNvPr id="24" name="TextBox 23">
            <a:extLst>
              <a:ext uri="{FF2B5EF4-FFF2-40B4-BE49-F238E27FC236}">
                <a16:creationId xmlns:a16="http://schemas.microsoft.com/office/drawing/2014/main" id="{94096902-583E-C46C-87FF-08516097DB87}"/>
              </a:ext>
            </a:extLst>
          </p:cNvPr>
          <p:cNvSpPr txBox="1"/>
          <p:nvPr/>
        </p:nvSpPr>
        <p:spPr>
          <a:xfrm>
            <a:off x="8009110" y="1049642"/>
            <a:ext cx="2773945" cy="861774"/>
          </a:xfrm>
          <a:prstGeom prst="rect">
            <a:avLst/>
          </a:prstGeom>
          <a:noFill/>
        </p:spPr>
        <p:txBody>
          <a:bodyPr wrap="square" lIns="121920" tIns="60960" rIns="121920" bIns="60960" anchor="t">
            <a:spAutoFit/>
          </a:bodyPr>
          <a:lstStyle/>
          <a:p>
            <a:pPr defTabSz="914354">
              <a:buClr>
                <a:srgbClr val="000000"/>
              </a:buClr>
            </a:pPr>
            <a:r>
              <a:rPr lang="en-GB" sz="1200" b="1" kern="0">
                <a:solidFill>
                  <a:srgbClr val="FF206E"/>
                </a:solidFill>
                <a:latin typeface="Figtree" pitchFamily="2" charset="0"/>
                <a:ea typeface="Calibri"/>
                <a:cs typeface="Calibri"/>
                <a:sym typeface="Arial"/>
              </a:rPr>
              <a:t>Change Control</a:t>
            </a:r>
          </a:p>
          <a:p>
            <a:pPr defTabSz="914354">
              <a:buClr>
                <a:srgbClr val="000000"/>
              </a:buClr>
            </a:pPr>
            <a:r>
              <a:rPr lang="en-GB" sz="1200" kern="0">
                <a:solidFill>
                  <a:srgbClr val="201E2E"/>
                </a:solidFill>
                <a:latin typeface="Figtree" pitchFamily="2" charset="0"/>
                <a:ea typeface="Calibri"/>
                <a:cs typeface="Calibri"/>
                <a:sym typeface="Arial"/>
              </a:rPr>
              <a:t>Utilising the existing REC Change Management process and the considerations for adding new DSAs.</a:t>
            </a:r>
          </a:p>
        </p:txBody>
      </p:sp>
      <p:sp>
        <p:nvSpPr>
          <p:cNvPr id="4" name="Rectangle: Rounded Corners 3">
            <a:extLst>
              <a:ext uri="{FF2B5EF4-FFF2-40B4-BE49-F238E27FC236}">
                <a16:creationId xmlns:a16="http://schemas.microsoft.com/office/drawing/2014/main" id="{89115D5C-BD9E-42A3-1141-E085B357C92A}"/>
              </a:ext>
            </a:extLst>
          </p:cNvPr>
          <p:cNvSpPr/>
          <p:nvPr/>
        </p:nvSpPr>
        <p:spPr>
          <a:xfrm>
            <a:off x="845476" y="5175795"/>
            <a:ext cx="2773945" cy="1038707"/>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sym typeface="Arial"/>
            </a:endParaRPr>
          </a:p>
        </p:txBody>
      </p:sp>
      <p:sp>
        <p:nvSpPr>
          <p:cNvPr id="5" name="TextBox 4">
            <a:extLst>
              <a:ext uri="{FF2B5EF4-FFF2-40B4-BE49-F238E27FC236}">
                <a16:creationId xmlns:a16="http://schemas.microsoft.com/office/drawing/2014/main" id="{7A8D283D-A7C6-88B0-40FA-122D4C1E92A0}"/>
              </a:ext>
            </a:extLst>
          </p:cNvPr>
          <p:cNvSpPr txBox="1"/>
          <p:nvPr/>
        </p:nvSpPr>
        <p:spPr>
          <a:xfrm>
            <a:off x="845476" y="5175795"/>
            <a:ext cx="2919700" cy="1046440"/>
          </a:xfrm>
          <a:prstGeom prst="rect">
            <a:avLst/>
          </a:prstGeom>
          <a:noFill/>
        </p:spPr>
        <p:txBody>
          <a:bodyPr wrap="square" lIns="121920" tIns="60960" rIns="121920" bIns="60960" anchor="t">
            <a:spAutoFit/>
          </a:bodyPr>
          <a:lstStyle/>
          <a:p>
            <a:pPr defTabSz="914354">
              <a:buClr>
                <a:srgbClr val="000000"/>
              </a:buClr>
            </a:pPr>
            <a:r>
              <a:rPr lang="en-GB" sz="1200" b="1" kern="0" dirty="0">
                <a:solidFill>
                  <a:srgbClr val="FF206E"/>
                </a:solidFill>
                <a:latin typeface="Figtree" pitchFamily="2" charset="0"/>
                <a:ea typeface="Calibri"/>
                <a:cs typeface="Calibri"/>
                <a:sym typeface="Arial"/>
              </a:rPr>
              <a:t>Issue and Dispute Resolution</a:t>
            </a:r>
          </a:p>
          <a:p>
            <a:pPr defTabSz="914354">
              <a:buClr>
                <a:srgbClr val="000000"/>
              </a:buClr>
            </a:pPr>
            <a:r>
              <a:rPr lang="en-GB" sz="1200" kern="0" dirty="0">
                <a:solidFill>
                  <a:srgbClr val="201E2E"/>
                </a:solidFill>
                <a:latin typeface="Figtree" pitchFamily="2" charset="0"/>
                <a:ea typeface="Calibri"/>
                <a:cs typeface="Calibri"/>
                <a:sym typeface="Arial"/>
              </a:rPr>
              <a:t>Some key areas and examples we will explore while developing the processes and lines of responsible for issue management and resolution.</a:t>
            </a:r>
          </a:p>
        </p:txBody>
      </p:sp>
    </p:spTree>
    <p:extLst>
      <p:ext uri="{BB962C8B-B14F-4D97-AF65-F5344CB8AC3E}">
        <p14:creationId xmlns:p14="http://schemas.microsoft.com/office/powerpoint/2010/main" val="3566704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B4DD5-2AC5-EC7A-1B98-A31CB4E2CC13}"/>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ADD6A480-0969-EA47-A1E2-E5DD5A3B0E23}"/>
              </a:ext>
            </a:extLst>
          </p:cNvPr>
          <p:cNvSpPr txBox="1"/>
          <p:nvPr/>
        </p:nvSpPr>
        <p:spPr>
          <a:xfrm>
            <a:off x="332668" y="1080479"/>
            <a:ext cx="11486929" cy="574644"/>
          </a:xfrm>
          <a:prstGeom prst="rect">
            <a:avLst/>
          </a:prstGeom>
          <a:noFill/>
        </p:spPr>
        <p:txBody>
          <a:bodyPr wrap="square" lIns="121920" tIns="60960" rIns="121920" bIns="60960" anchor="t">
            <a:spAutoFit/>
          </a:bodyPr>
          <a:lstStyle/>
          <a:p>
            <a:pPr marL="228594" indent="-228594" defTabSz="914354">
              <a:buClr>
                <a:srgbClr val="000000"/>
              </a:buClr>
              <a:buFont typeface="Arial" panose="020B0604020202020204" pitchFamily="34" charset="0"/>
              <a:buChar char="•"/>
            </a:pPr>
            <a:r>
              <a:rPr lang="en-GB" sz="1467" kern="0">
                <a:solidFill>
                  <a:srgbClr val="201E2E"/>
                </a:solidFill>
                <a:latin typeface="Figtree" pitchFamily="2" charset="0"/>
                <a:ea typeface="Calibri"/>
                <a:cs typeface="Calibri"/>
                <a:sym typeface="Arial"/>
              </a:rPr>
              <a:t>The Consumer Consent Solution will be funded using the </a:t>
            </a:r>
            <a:r>
              <a:rPr lang="en-GB" sz="1467" kern="0" err="1">
                <a:solidFill>
                  <a:srgbClr val="201E2E"/>
                </a:solidFill>
                <a:latin typeface="Figtree" pitchFamily="2" charset="0"/>
                <a:ea typeface="Calibri"/>
                <a:cs typeface="Calibri"/>
                <a:sym typeface="Arial"/>
              </a:rPr>
              <a:t>RECCo</a:t>
            </a:r>
            <a:r>
              <a:rPr lang="en-GB" sz="1467" kern="0">
                <a:solidFill>
                  <a:srgbClr val="201E2E"/>
                </a:solidFill>
                <a:latin typeface="Figtree" pitchFamily="2" charset="0"/>
                <a:ea typeface="Calibri"/>
                <a:cs typeface="Calibri"/>
                <a:sym typeface="Arial"/>
              </a:rPr>
              <a:t> Cost Recovery Model up until and including the delivery of MMP. For the enduring cost recovery, the working groups considered the possible funding options. </a:t>
            </a:r>
          </a:p>
        </p:txBody>
      </p:sp>
      <p:grpSp>
        <p:nvGrpSpPr>
          <p:cNvPr id="53" name="Group 52">
            <a:extLst>
              <a:ext uri="{FF2B5EF4-FFF2-40B4-BE49-F238E27FC236}">
                <a16:creationId xmlns:a16="http://schemas.microsoft.com/office/drawing/2014/main" id="{1EDEEC51-2F08-1E64-16D0-2E202BF7E7A7}"/>
              </a:ext>
            </a:extLst>
          </p:cNvPr>
          <p:cNvGrpSpPr/>
          <p:nvPr/>
        </p:nvGrpSpPr>
        <p:grpSpPr>
          <a:xfrm>
            <a:off x="489777" y="2020031"/>
            <a:ext cx="2535587" cy="3096656"/>
            <a:chOff x="367333" y="1839007"/>
            <a:chExt cx="1901690" cy="2322492"/>
          </a:xfrm>
        </p:grpSpPr>
        <p:sp>
          <p:nvSpPr>
            <p:cNvPr id="52" name="Rectangle: Rounded Corners 51">
              <a:extLst>
                <a:ext uri="{FF2B5EF4-FFF2-40B4-BE49-F238E27FC236}">
                  <a16:creationId xmlns:a16="http://schemas.microsoft.com/office/drawing/2014/main" id="{B0E061FE-6455-59AB-3403-6A495DC8E049}"/>
                </a:ext>
              </a:extLst>
            </p:cNvPr>
            <p:cNvSpPr/>
            <p:nvPr/>
          </p:nvSpPr>
          <p:spPr>
            <a:xfrm>
              <a:off x="476924" y="2816128"/>
              <a:ext cx="1591168" cy="122293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ea typeface="Calibri"/>
                <a:cs typeface="Calibri"/>
                <a:sym typeface="Arial"/>
              </a:endParaRPr>
            </a:p>
          </p:txBody>
        </p:sp>
        <p:sp>
          <p:nvSpPr>
            <p:cNvPr id="21" name="Freeform 9">
              <a:extLst>
                <a:ext uri="{FF2B5EF4-FFF2-40B4-BE49-F238E27FC236}">
                  <a16:creationId xmlns:a16="http://schemas.microsoft.com/office/drawing/2014/main" id="{18554A9D-345D-9836-E460-AC16388C0BB0}"/>
                </a:ext>
              </a:extLst>
            </p:cNvPr>
            <p:cNvSpPr>
              <a:spLocks/>
            </p:cNvSpPr>
            <p:nvPr/>
          </p:nvSpPr>
          <p:spPr bwMode="auto">
            <a:xfrm>
              <a:off x="382147" y="1886514"/>
              <a:ext cx="1886876" cy="2274985"/>
            </a:xfrm>
            <a:custGeom>
              <a:avLst/>
              <a:gdLst>
                <a:gd name="T0" fmla="*/ 524 w 645"/>
                <a:gd name="T1" fmla="*/ 732 h 732"/>
                <a:gd name="T2" fmla="*/ 81 w 645"/>
                <a:gd name="T3" fmla="*/ 732 h 732"/>
                <a:gd name="T4" fmla="*/ 0 w 645"/>
                <a:gd name="T5" fmla="*/ 651 h 732"/>
                <a:gd name="T6" fmla="*/ 0 w 645"/>
                <a:gd name="T7" fmla="*/ 338 h 732"/>
                <a:gd name="T8" fmla="*/ 81 w 645"/>
                <a:gd name="T9" fmla="*/ 257 h 732"/>
                <a:gd name="T10" fmla="*/ 510 w 645"/>
                <a:gd name="T11" fmla="*/ 257 h 732"/>
                <a:gd name="T12" fmla="*/ 623 w 645"/>
                <a:gd name="T13" fmla="*/ 185 h 732"/>
                <a:gd name="T14" fmla="*/ 595 w 645"/>
                <a:gd name="T15" fmla="*/ 34 h 732"/>
                <a:gd name="T16" fmla="*/ 539 w 645"/>
                <a:gd name="T17" fmla="*/ 7 h 732"/>
                <a:gd name="T18" fmla="*/ 41 w 645"/>
                <a:gd name="T19" fmla="*/ 7 h 732"/>
                <a:gd name="T20" fmla="*/ 41 w 645"/>
                <a:gd name="T21" fmla="*/ 0 h 732"/>
                <a:gd name="T22" fmla="*/ 539 w 645"/>
                <a:gd name="T23" fmla="*/ 0 h 732"/>
                <a:gd name="T24" fmla="*/ 601 w 645"/>
                <a:gd name="T25" fmla="*/ 29 h 732"/>
                <a:gd name="T26" fmla="*/ 640 w 645"/>
                <a:gd name="T27" fmla="*/ 112 h 732"/>
                <a:gd name="T28" fmla="*/ 629 w 645"/>
                <a:gd name="T29" fmla="*/ 188 h 732"/>
                <a:gd name="T30" fmla="*/ 582 w 645"/>
                <a:gd name="T31" fmla="*/ 243 h 732"/>
                <a:gd name="T32" fmla="*/ 510 w 645"/>
                <a:gd name="T33" fmla="*/ 264 h 732"/>
                <a:gd name="T34" fmla="*/ 81 w 645"/>
                <a:gd name="T35" fmla="*/ 264 h 732"/>
                <a:gd name="T36" fmla="*/ 8 w 645"/>
                <a:gd name="T37" fmla="*/ 338 h 732"/>
                <a:gd name="T38" fmla="*/ 8 w 645"/>
                <a:gd name="T39" fmla="*/ 651 h 732"/>
                <a:gd name="T40" fmla="*/ 81 w 645"/>
                <a:gd name="T41" fmla="*/ 725 h 732"/>
                <a:gd name="T42" fmla="*/ 524 w 645"/>
                <a:gd name="T43" fmla="*/ 725 h 732"/>
                <a:gd name="T44" fmla="*/ 598 w 645"/>
                <a:gd name="T45" fmla="*/ 651 h 732"/>
                <a:gd name="T46" fmla="*/ 598 w 645"/>
                <a:gd name="T47" fmla="*/ 638 h 732"/>
                <a:gd name="T48" fmla="*/ 605 w 645"/>
                <a:gd name="T49" fmla="*/ 638 h 732"/>
                <a:gd name="T50" fmla="*/ 605 w 645"/>
                <a:gd name="T51" fmla="*/ 651 h 732"/>
                <a:gd name="T52" fmla="*/ 524 w 645"/>
                <a:gd name="T53" fmla="*/ 732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5" h="732">
                  <a:moveTo>
                    <a:pt x="524" y="732"/>
                  </a:moveTo>
                  <a:cubicBezTo>
                    <a:pt x="81" y="732"/>
                    <a:pt x="81" y="732"/>
                    <a:pt x="81" y="732"/>
                  </a:cubicBezTo>
                  <a:cubicBezTo>
                    <a:pt x="37" y="732"/>
                    <a:pt x="0" y="696"/>
                    <a:pt x="0" y="651"/>
                  </a:cubicBezTo>
                  <a:cubicBezTo>
                    <a:pt x="0" y="338"/>
                    <a:pt x="0" y="338"/>
                    <a:pt x="0" y="338"/>
                  </a:cubicBezTo>
                  <a:cubicBezTo>
                    <a:pt x="0" y="293"/>
                    <a:pt x="37" y="257"/>
                    <a:pt x="81" y="257"/>
                  </a:cubicBezTo>
                  <a:cubicBezTo>
                    <a:pt x="510" y="257"/>
                    <a:pt x="510" y="257"/>
                    <a:pt x="510" y="257"/>
                  </a:cubicBezTo>
                  <a:cubicBezTo>
                    <a:pt x="558" y="257"/>
                    <a:pt x="602" y="229"/>
                    <a:pt x="623" y="185"/>
                  </a:cubicBezTo>
                  <a:cubicBezTo>
                    <a:pt x="645" y="137"/>
                    <a:pt x="635" y="81"/>
                    <a:pt x="595" y="34"/>
                  </a:cubicBezTo>
                  <a:cubicBezTo>
                    <a:pt x="583" y="19"/>
                    <a:pt x="557" y="7"/>
                    <a:pt x="539" y="7"/>
                  </a:cubicBezTo>
                  <a:cubicBezTo>
                    <a:pt x="41" y="7"/>
                    <a:pt x="41" y="7"/>
                    <a:pt x="41" y="7"/>
                  </a:cubicBezTo>
                  <a:cubicBezTo>
                    <a:pt x="41" y="0"/>
                    <a:pt x="41" y="0"/>
                    <a:pt x="41" y="0"/>
                  </a:cubicBezTo>
                  <a:cubicBezTo>
                    <a:pt x="539" y="0"/>
                    <a:pt x="539" y="0"/>
                    <a:pt x="539" y="0"/>
                  </a:cubicBezTo>
                  <a:cubicBezTo>
                    <a:pt x="560" y="0"/>
                    <a:pt x="587" y="13"/>
                    <a:pt x="601" y="29"/>
                  </a:cubicBezTo>
                  <a:cubicBezTo>
                    <a:pt x="623" y="55"/>
                    <a:pt x="636" y="83"/>
                    <a:pt x="640" y="112"/>
                  </a:cubicBezTo>
                  <a:cubicBezTo>
                    <a:pt x="644" y="138"/>
                    <a:pt x="640" y="164"/>
                    <a:pt x="629" y="188"/>
                  </a:cubicBezTo>
                  <a:cubicBezTo>
                    <a:pt x="619" y="210"/>
                    <a:pt x="602" y="229"/>
                    <a:pt x="582" y="243"/>
                  </a:cubicBezTo>
                  <a:cubicBezTo>
                    <a:pt x="560" y="257"/>
                    <a:pt x="535" y="264"/>
                    <a:pt x="510" y="264"/>
                  </a:cubicBezTo>
                  <a:cubicBezTo>
                    <a:pt x="81" y="264"/>
                    <a:pt x="81" y="264"/>
                    <a:pt x="81" y="264"/>
                  </a:cubicBezTo>
                  <a:cubicBezTo>
                    <a:pt x="41" y="264"/>
                    <a:pt x="8" y="297"/>
                    <a:pt x="8" y="338"/>
                  </a:cubicBezTo>
                  <a:cubicBezTo>
                    <a:pt x="8" y="651"/>
                    <a:pt x="8" y="651"/>
                    <a:pt x="8" y="651"/>
                  </a:cubicBezTo>
                  <a:cubicBezTo>
                    <a:pt x="8" y="692"/>
                    <a:pt x="41" y="725"/>
                    <a:pt x="81" y="725"/>
                  </a:cubicBezTo>
                  <a:cubicBezTo>
                    <a:pt x="524" y="725"/>
                    <a:pt x="524" y="725"/>
                    <a:pt x="524" y="725"/>
                  </a:cubicBezTo>
                  <a:cubicBezTo>
                    <a:pt x="565" y="725"/>
                    <a:pt x="598" y="692"/>
                    <a:pt x="598" y="651"/>
                  </a:cubicBezTo>
                  <a:cubicBezTo>
                    <a:pt x="598" y="638"/>
                    <a:pt x="598" y="638"/>
                    <a:pt x="598" y="638"/>
                  </a:cubicBezTo>
                  <a:cubicBezTo>
                    <a:pt x="605" y="638"/>
                    <a:pt x="605" y="638"/>
                    <a:pt x="605" y="638"/>
                  </a:cubicBezTo>
                  <a:cubicBezTo>
                    <a:pt x="605" y="651"/>
                    <a:pt x="605" y="651"/>
                    <a:pt x="605" y="651"/>
                  </a:cubicBezTo>
                  <a:cubicBezTo>
                    <a:pt x="605" y="696"/>
                    <a:pt x="569" y="732"/>
                    <a:pt x="524" y="732"/>
                  </a:cubicBezTo>
                  <a:close/>
                </a:path>
              </a:pathLst>
            </a:custGeom>
            <a:solidFill>
              <a:schemeClr val="accent1"/>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22" name="Oval 21">
              <a:extLst>
                <a:ext uri="{FF2B5EF4-FFF2-40B4-BE49-F238E27FC236}">
                  <a16:creationId xmlns:a16="http://schemas.microsoft.com/office/drawing/2014/main" id="{710899CA-70D0-C8A1-E6DD-2E2014DA06E1}"/>
                </a:ext>
              </a:extLst>
            </p:cNvPr>
            <p:cNvSpPr>
              <a:spLocks noChangeArrowheads="1"/>
            </p:cNvSpPr>
            <p:nvPr/>
          </p:nvSpPr>
          <p:spPr bwMode="auto">
            <a:xfrm>
              <a:off x="2073702" y="3795856"/>
              <a:ext cx="122400" cy="123114"/>
            </a:xfrm>
            <a:prstGeom prst="ellipse">
              <a:avLst/>
            </a:prstGeom>
            <a:solidFill>
              <a:schemeClr val="accent1"/>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23" name="Oval 22">
              <a:extLst>
                <a:ext uri="{FF2B5EF4-FFF2-40B4-BE49-F238E27FC236}">
                  <a16:creationId xmlns:a16="http://schemas.microsoft.com/office/drawing/2014/main" id="{7B46DC2E-D5A0-14EC-3CA7-35A2B44CAE22}"/>
                </a:ext>
              </a:extLst>
            </p:cNvPr>
            <p:cNvSpPr>
              <a:spLocks noChangeArrowheads="1"/>
            </p:cNvSpPr>
            <p:nvPr/>
          </p:nvSpPr>
          <p:spPr bwMode="auto">
            <a:xfrm>
              <a:off x="367333" y="1839007"/>
              <a:ext cx="115200" cy="116423"/>
            </a:xfrm>
            <a:prstGeom prst="ellipse">
              <a:avLst/>
            </a:prstGeom>
            <a:noFill/>
            <a:ln w="492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24" name="Freeform 5">
              <a:extLst>
                <a:ext uri="{FF2B5EF4-FFF2-40B4-BE49-F238E27FC236}">
                  <a16:creationId xmlns:a16="http://schemas.microsoft.com/office/drawing/2014/main" id="{DD99D3AF-0E68-79BF-F62A-FBE100300495}"/>
                </a:ext>
              </a:extLst>
            </p:cNvPr>
            <p:cNvSpPr>
              <a:spLocks/>
            </p:cNvSpPr>
            <p:nvPr/>
          </p:nvSpPr>
          <p:spPr bwMode="auto">
            <a:xfrm>
              <a:off x="367333" y="1987960"/>
              <a:ext cx="1758618" cy="620922"/>
            </a:xfrm>
            <a:prstGeom prst="flowChartTerminator">
              <a:avLst/>
            </a:prstGeom>
            <a:solidFill>
              <a:schemeClr val="accent1"/>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41" name="Shape 2020">
              <a:extLst>
                <a:ext uri="{FF2B5EF4-FFF2-40B4-BE49-F238E27FC236}">
                  <a16:creationId xmlns:a16="http://schemas.microsoft.com/office/drawing/2014/main" id="{7271C1D7-B2FF-1D3D-6B74-4EF4CDA9E823}"/>
                </a:ext>
              </a:extLst>
            </p:cNvPr>
            <p:cNvSpPr/>
            <p:nvPr/>
          </p:nvSpPr>
          <p:spPr>
            <a:xfrm>
              <a:off x="489777" y="2915121"/>
              <a:ext cx="1565462" cy="1024950"/>
            </a:xfrm>
            <a:prstGeom prst="rect">
              <a:avLst/>
            </a:prstGeom>
            <a:noFill/>
            <a:ln>
              <a:noFill/>
            </a:ln>
          </p:spPr>
          <p:txBody>
            <a:bodyPr wrap="square" lIns="91425" tIns="45700" rIns="91425" bIns="45700" anchor="ctr" anchorCtr="0">
              <a:noAutofit/>
            </a:bodyPr>
            <a:lstStyle/>
            <a:p>
              <a:pPr algn="ctr" defTabSz="914354">
                <a:lnSpc>
                  <a:spcPct val="120000"/>
                </a:lnSpc>
                <a:spcAft>
                  <a:spcPts val="1200"/>
                </a:spcAft>
                <a:buClr>
                  <a:srgbClr val="000000"/>
                </a:buClr>
              </a:pPr>
              <a:r>
                <a:rPr lang="en-GB" sz="1200" kern="0">
                  <a:solidFill>
                    <a:srgbClr val="F1BB67">
                      <a:lumMod val="25000"/>
                    </a:srgbClr>
                  </a:solidFill>
                  <a:latin typeface="Figtree" pitchFamily="2" charset="0"/>
                  <a:ea typeface="Calibri"/>
                  <a:cs typeface="Calibri"/>
                  <a:sym typeface="Arial"/>
                </a:rPr>
                <a:t>All costs recovered from suppliers, which means the costs are spread evenly across consumers. Supports the position that the CCS is a central energy industry function.</a:t>
              </a:r>
            </a:p>
          </p:txBody>
        </p:sp>
        <p:sp>
          <p:nvSpPr>
            <p:cNvPr id="49" name="Shape 2019">
              <a:extLst>
                <a:ext uri="{FF2B5EF4-FFF2-40B4-BE49-F238E27FC236}">
                  <a16:creationId xmlns:a16="http://schemas.microsoft.com/office/drawing/2014/main" id="{985DF422-FBEA-6F83-82B2-5A20DF62719C}"/>
                </a:ext>
              </a:extLst>
            </p:cNvPr>
            <p:cNvSpPr txBox="1"/>
            <p:nvPr/>
          </p:nvSpPr>
          <p:spPr>
            <a:xfrm>
              <a:off x="586123" y="2119691"/>
              <a:ext cx="1321038" cy="357461"/>
            </a:xfrm>
            <a:prstGeom prst="rect">
              <a:avLst/>
            </a:prstGeom>
            <a:noFill/>
            <a:ln>
              <a:noFill/>
            </a:ln>
          </p:spPr>
          <p:txBody>
            <a:bodyPr wrap="square" lIns="91425" tIns="45700" rIns="91425" bIns="45700" anchor="t" anchorCtr="0">
              <a:noAutofit/>
            </a:bodyPr>
            <a:lstStyle/>
            <a:p>
              <a:pPr algn="ctr" defTabSz="914354">
                <a:buClr>
                  <a:srgbClr val="000000"/>
                </a:buClr>
                <a:buSzPct val="25000"/>
              </a:pPr>
              <a:r>
                <a:rPr lang="en-GB" sz="1400" b="1" kern="0" err="1">
                  <a:solidFill>
                    <a:srgbClr val="F8F8F8"/>
                  </a:solidFill>
                  <a:latin typeface="Figtree" pitchFamily="2" charset="0"/>
                  <a:ea typeface="Calibri"/>
                  <a:cs typeface="Calibri"/>
                  <a:sym typeface="Arial"/>
                </a:rPr>
                <a:t>RECCo</a:t>
              </a:r>
              <a:r>
                <a:rPr lang="en-GB" sz="1400" b="1" kern="0">
                  <a:solidFill>
                    <a:srgbClr val="F8F8F8"/>
                  </a:solidFill>
                  <a:latin typeface="Figtree" pitchFamily="2" charset="0"/>
                  <a:ea typeface="Calibri"/>
                  <a:cs typeface="Calibri"/>
                  <a:sym typeface="Arial"/>
                </a:rPr>
                <a:t> Cost Recovery Model</a:t>
              </a:r>
            </a:p>
          </p:txBody>
        </p:sp>
      </p:grpSp>
      <p:sp>
        <p:nvSpPr>
          <p:cNvPr id="51" name="Title 1">
            <a:extLst>
              <a:ext uri="{FF2B5EF4-FFF2-40B4-BE49-F238E27FC236}">
                <a16:creationId xmlns:a16="http://schemas.microsoft.com/office/drawing/2014/main" id="{657B16FB-89D9-1260-A3AD-2C60D16203AC}"/>
              </a:ext>
            </a:extLst>
          </p:cNvPr>
          <p:cNvSpPr txBox="1">
            <a:spLocks/>
          </p:cNvSpPr>
          <p:nvPr/>
        </p:nvSpPr>
        <p:spPr>
          <a:xfrm>
            <a:off x="152081" y="177585"/>
            <a:ext cx="10515600" cy="727691"/>
          </a:xfrm>
          <a:prstGeom prst="rect">
            <a:avLst/>
          </a:prstGeom>
        </p:spPr>
        <p:txBody>
          <a:bodyPr lIns="121920" tIns="60960" rIns="121920" bIns="60960" anchor="t"/>
          <a:lstStyle>
            <a:defPPr>
              <a:defRPr lang="en-US"/>
            </a:defPPr>
            <a:lvl1pPr defTabSz="914377">
              <a:lnSpc>
                <a:spcPct val="90000"/>
              </a:lnSpc>
              <a:spcBef>
                <a:spcPct val="0"/>
              </a:spcBef>
              <a:buNone/>
              <a:defRPr sz="3200" b="1">
                <a:solidFill>
                  <a:srgbClr val="002060"/>
                </a:solidFill>
                <a:latin typeface="Figtree" pitchFamily="2" charset="0"/>
                <a:ea typeface="Calibri"/>
                <a:cs typeface="Calibri"/>
              </a:defRPr>
            </a:lvl1pPr>
          </a:lstStyle>
          <a:p>
            <a:r>
              <a:rPr lang="en-GB" dirty="0">
                <a:sym typeface="Arial"/>
              </a:rPr>
              <a:t>Funding Options for the CCS</a:t>
            </a:r>
          </a:p>
        </p:txBody>
      </p:sp>
      <p:grpSp>
        <p:nvGrpSpPr>
          <p:cNvPr id="54" name="Group 53">
            <a:extLst>
              <a:ext uri="{FF2B5EF4-FFF2-40B4-BE49-F238E27FC236}">
                <a16:creationId xmlns:a16="http://schemas.microsoft.com/office/drawing/2014/main" id="{8316A65B-ECEC-D707-E847-66C1FDEE0D9E}"/>
              </a:ext>
            </a:extLst>
          </p:cNvPr>
          <p:cNvGrpSpPr/>
          <p:nvPr/>
        </p:nvGrpSpPr>
        <p:grpSpPr>
          <a:xfrm>
            <a:off x="3375037" y="2020031"/>
            <a:ext cx="2535587" cy="3096656"/>
            <a:chOff x="367333" y="1839007"/>
            <a:chExt cx="1901690" cy="2322492"/>
          </a:xfrm>
        </p:grpSpPr>
        <p:sp>
          <p:nvSpPr>
            <p:cNvPr id="55" name="Rectangle: Rounded Corners 54">
              <a:extLst>
                <a:ext uri="{FF2B5EF4-FFF2-40B4-BE49-F238E27FC236}">
                  <a16:creationId xmlns:a16="http://schemas.microsoft.com/office/drawing/2014/main" id="{B2854FAE-F9A5-00A1-0032-3A944A9AE9C6}"/>
                </a:ext>
              </a:extLst>
            </p:cNvPr>
            <p:cNvSpPr/>
            <p:nvPr/>
          </p:nvSpPr>
          <p:spPr>
            <a:xfrm>
              <a:off x="476924" y="2816128"/>
              <a:ext cx="1591168" cy="122293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ea typeface="Calibri"/>
                <a:cs typeface="Calibri"/>
                <a:sym typeface="Arial"/>
              </a:endParaRPr>
            </a:p>
          </p:txBody>
        </p:sp>
        <p:sp>
          <p:nvSpPr>
            <p:cNvPr id="56" name="Freeform 9">
              <a:extLst>
                <a:ext uri="{FF2B5EF4-FFF2-40B4-BE49-F238E27FC236}">
                  <a16:creationId xmlns:a16="http://schemas.microsoft.com/office/drawing/2014/main" id="{736B4D3D-7B4C-3D85-6798-E326D51B601F}"/>
                </a:ext>
              </a:extLst>
            </p:cNvPr>
            <p:cNvSpPr>
              <a:spLocks/>
            </p:cNvSpPr>
            <p:nvPr/>
          </p:nvSpPr>
          <p:spPr bwMode="auto">
            <a:xfrm>
              <a:off x="382147" y="1886514"/>
              <a:ext cx="1886876" cy="2274985"/>
            </a:xfrm>
            <a:custGeom>
              <a:avLst/>
              <a:gdLst>
                <a:gd name="T0" fmla="*/ 524 w 645"/>
                <a:gd name="T1" fmla="*/ 732 h 732"/>
                <a:gd name="T2" fmla="*/ 81 w 645"/>
                <a:gd name="T3" fmla="*/ 732 h 732"/>
                <a:gd name="T4" fmla="*/ 0 w 645"/>
                <a:gd name="T5" fmla="*/ 651 h 732"/>
                <a:gd name="T6" fmla="*/ 0 w 645"/>
                <a:gd name="T7" fmla="*/ 338 h 732"/>
                <a:gd name="T8" fmla="*/ 81 w 645"/>
                <a:gd name="T9" fmla="*/ 257 h 732"/>
                <a:gd name="T10" fmla="*/ 510 w 645"/>
                <a:gd name="T11" fmla="*/ 257 h 732"/>
                <a:gd name="T12" fmla="*/ 623 w 645"/>
                <a:gd name="T13" fmla="*/ 185 h 732"/>
                <a:gd name="T14" fmla="*/ 595 w 645"/>
                <a:gd name="T15" fmla="*/ 34 h 732"/>
                <a:gd name="T16" fmla="*/ 539 w 645"/>
                <a:gd name="T17" fmla="*/ 7 h 732"/>
                <a:gd name="T18" fmla="*/ 41 w 645"/>
                <a:gd name="T19" fmla="*/ 7 h 732"/>
                <a:gd name="T20" fmla="*/ 41 w 645"/>
                <a:gd name="T21" fmla="*/ 0 h 732"/>
                <a:gd name="T22" fmla="*/ 539 w 645"/>
                <a:gd name="T23" fmla="*/ 0 h 732"/>
                <a:gd name="T24" fmla="*/ 601 w 645"/>
                <a:gd name="T25" fmla="*/ 29 h 732"/>
                <a:gd name="T26" fmla="*/ 640 w 645"/>
                <a:gd name="T27" fmla="*/ 112 h 732"/>
                <a:gd name="T28" fmla="*/ 629 w 645"/>
                <a:gd name="T29" fmla="*/ 188 h 732"/>
                <a:gd name="T30" fmla="*/ 582 w 645"/>
                <a:gd name="T31" fmla="*/ 243 h 732"/>
                <a:gd name="T32" fmla="*/ 510 w 645"/>
                <a:gd name="T33" fmla="*/ 264 h 732"/>
                <a:gd name="T34" fmla="*/ 81 w 645"/>
                <a:gd name="T35" fmla="*/ 264 h 732"/>
                <a:gd name="T36" fmla="*/ 8 w 645"/>
                <a:gd name="T37" fmla="*/ 338 h 732"/>
                <a:gd name="T38" fmla="*/ 8 w 645"/>
                <a:gd name="T39" fmla="*/ 651 h 732"/>
                <a:gd name="T40" fmla="*/ 81 w 645"/>
                <a:gd name="T41" fmla="*/ 725 h 732"/>
                <a:gd name="T42" fmla="*/ 524 w 645"/>
                <a:gd name="T43" fmla="*/ 725 h 732"/>
                <a:gd name="T44" fmla="*/ 598 w 645"/>
                <a:gd name="T45" fmla="*/ 651 h 732"/>
                <a:gd name="T46" fmla="*/ 598 w 645"/>
                <a:gd name="T47" fmla="*/ 638 h 732"/>
                <a:gd name="T48" fmla="*/ 605 w 645"/>
                <a:gd name="T49" fmla="*/ 638 h 732"/>
                <a:gd name="T50" fmla="*/ 605 w 645"/>
                <a:gd name="T51" fmla="*/ 651 h 732"/>
                <a:gd name="T52" fmla="*/ 524 w 645"/>
                <a:gd name="T53" fmla="*/ 732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5" h="732">
                  <a:moveTo>
                    <a:pt x="524" y="732"/>
                  </a:moveTo>
                  <a:cubicBezTo>
                    <a:pt x="81" y="732"/>
                    <a:pt x="81" y="732"/>
                    <a:pt x="81" y="732"/>
                  </a:cubicBezTo>
                  <a:cubicBezTo>
                    <a:pt x="37" y="732"/>
                    <a:pt x="0" y="696"/>
                    <a:pt x="0" y="651"/>
                  </a:cubicBezTo>
                  <a:cubicBezTo>
                    <a:pt x="0" y="338"/>
                    <a:pt x="0" y="338"/>
                    <a:pt x="0" y="338"/>
                  </a:cubicBezTo>
                  <a:cubicBezTo>
                    <a:pt x="0" y="293"/>
                    <a:pt x="37" y="257"/>
                    <a:pt x="81" y="257"/>
                  </a:cubicBezTo>
                  <a:cubicBezTo>
                    <a:pt x="510" y="257"/>
                    <a:pt x="510" y="257"/>
                    <a:pt x="510" y="257"/>
                  </a:cubicBezTo>
                  <a:cubicBezTo>
                    <a:pt x="558" y="257"/>
                    <a:pt x="602" y="229"/>
                    <a:pt x="623" y="185"/>
                  </a:cubicBezTo>
                  <a:cubicBezTo>
                    <a:pt x="645" y="137"/>
                    <a:pt x="635" y="81"/>
                    <a:pt x="595" y="34"/>
                  </a:cubicBezTo>
                  <a:cubicBezTo>
                    <a:pt x="583" y="19"/>
                    <a:pt x="557" y="7"/>
                    <a:pt x="539" y="7"/>
                  </a:cubicBezTo>
                  <a:cubicBezTo>
                    <a:pt x="41" y="7"/>
                    <a:pt x="41" y="7"/>
                    <a:pt x="41" y="7"/>
                  </a:cubicBezTo>
                  <a:cubicBezTo>
                    <a:pt x="41" y="0"/>
                    <a:pt x="41" y="0"/>
                    <a:pt x="41" y="0"/>
                  </a:cubicBezTo>
                  <a:cubicBezTo>
                    <a:pt x="539" y="0"/>
                    <a:pt x="539" y="0"/>
                    <a:pt x="539" y="0"/>
                  </a:cubicBezTo>
                  <a:cubicBezTo>
                    <a:pt x="560" y="0"/>
                    <a:pt x="587" y="13"/>
                    <a:pt x="601" y="29"/>
                  </a:cubicBezTo>
                  <a:cubicBezTo>
                    <a:pt x="623" y="55"/>
                    <a:pt x="636" y="83"/>
                    <a:pt x="640" y="112"/>
                  </a:cubicBezTo>
                  <a:cubicBezTo>
                    <a:pt x="644" y="138"/>
                    <a:pt x="640" y="164"/>
                    <a:pt x="629" y="188"/>
                  </a:cubicBezTo>
                  <a:cubicBezTo>
                    <a:pt x="619" y="210"/>
                    <a:pt x="602" y="229"/>
                    <a:pt x="582" y="243"/>
                  </a:cubicBezTo>
                  <a:cubicBezTo>
                    <a:pt x="560" y="257"/>
                    <a:pt x="535" y="264"/>
                    <a:pt x="510" y="264"/>
                  </a:cubicBezTo>
                  <a:cubicBezTo>
                    <a:pt x="81" y="264"/>
                    <a:pt x="81" y="264"/>
                    <a:pt x="81" y="264"/>
                  </a:cubicBezTo>
                  <a:cubicBezTo>
                    <a:pt x="41" y="264"/>
                    <a:pt x="8" y="297"/>
                    <a:pt x="8" y="338"/>
                  </a:cubicBezTo>
                  <a:cubicBezTo>
                    <a:pt x="8" y="651"/>
                    <a:pt x="8" y="651"/>
                    <a:pt x="8" y="651"/>
                  </a:cubicBezTo>
                  <a:cubicBezTo>
                    <a:pt x="8" y="692"/>
                    <a:pt x="41" y="725"/>
                    <a:pt x="81" y="725"/>
                  </a:cubicBezTo>
                  <a:cubicBezTo>
                    <a:pt x="524" y="725"/>
                    <a:pt x="524" y="725"/>
                    <a:pt x="524" y="725"/>
                  </a:cubicBezTo>
                  <a:cubicBezTo>
                    <a:pt x="565" y="725"/>
                    <a:pt x="598" y="692"/>
                    <a:pt x="598" y="651"/>
                  </a:cubicBezTo>
                  <a:cubicBezTo>
                    <a:pt x="598" y="638"/>
                    <a:pt x="598" y="638"/>
                    <a:pt x="598" y="638"/>
                  </a:cubicBezTo>
                  <a:cubicBezTo>
                    <a:pt x="605" y="638"/>
                    <a:pt x="605" y="638"/>
                    <a:pt x="605" y="638"/>
                  </a:cubicBezTo>
                  <a:cubicBezTo>
                    <a:pt x="605" y="651"/>
                    <a:pt x="605" y="651"/>
                    <a:pt x="605" y="651"/>
                  </a:cubicBezTo>
                  <a:cubicBezTo>
                    <a:pt x="605" y="696"/>
                    <a:pt x="569" y="732"/>
                    <a:pt x="524" y="732"/>
                  </a:cubicBezTo>
                  <a:close/>
                </a:path>
              </a:pathLst>
            </a:custGeom>
            <a:solidFill>
              <a:srgbClr val="021E5E"/>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57" name="Oval 56">
              <a:extLst>
                <a:ext uri="{FF2B5EF4-FFF2-40B4-BE49-F238E27FC236}">
                  <a16:creationId xmlns:a16="http://schemas.microsoft.com/office/drawing/2014/main" id="{0E9BC928-8C70-44D2-4AE0-532E3A4AEAC7}"/>
                </a:ext>
              </a:extLst>
            </p:cNvPr>
            <p:cNvSpPr>
              <a:spLocks noChangeArrowheads="1"/>
            </p:cNvSpPr>
            <p:nvPr/>
          </p:nvSpPr>
          <p:spPr bwMode="auto">
            <a:xfrm>
              <a:off x="2073702" y="3795856"/>
              <a:ext cx="122400" cy="123114"/>
            </a:xfrm>
            <a:prstGeom prst="ellipse">
              <a:avLst/>
            </a:prstGeom>
            <a:solidFill>
              <a:srgbClr val="021E5E"/>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58" name="Oval 57">
              <a:extLst>
                <a:ext uri="{FF2B5EF4-FFF2-40B4-BE49-F238E27FC236}">
                  <a16:creationId xmlns:a16="http://schemas.microsoft.com/office/drawing/2014/main" id="{3A89A6BA-F72E-DB6B-D03C-785E5E760191}"/>
                </a:ext>
              </a:extLst>
            </p:cNvPr>
            <p:cNvSpPr>
              <a:spLocks noChangeArrowheads="1"/>
            </p:cNvSpPr>
            <p:nvPr/>
          </p:nvSpPr>
          <p:spPr bwMode="auto">
            <a:xfrm>
              <a:off x="367333" y="1839007"/>
              <a:ext cx="115200" cy="116423"/>
            </a:xfrm>
            <a:prstGeom prst="ellipse">
              <a:avLst/>
            </a:prstGeom>
            <a:solidFill>
              <a:srgbClr val="FFFFFF"/>
            </a:solidFill>
            <a:ln w="49213" cap="flat">
              <a:solidFill>
                <a:srgbClr val="021E5E"/>
              </a:solidFill>
              <a:prstDash val="solid"/>
              <a:miter lim="800000"/>
              <a:headEnd/>
              <a:tailEnd/>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59" name="Freeform 5">
              <a:extLst>
                <a:ext uri="{FF2B5EF4-FFF2-40B4-BE49-F238E27FC236}">
                  <a16:creationId xmlns:a16="http://schemas.microsoft.com/office/drawing/2014/main" id="{8DB80BB9-1759-3434-0C64-71C12140295B}"/>
                </a:ext>
              </a:extLst>
            </p:cNvPr>
            <p:cNvSpPr>
              <a:spLocks/>
            </p:cNvSpPr>
            <p:nvPr/>
          </p:nvSpPr>
          <p:spPr bwMode="auto">
            <a:xfrm>
              <a:off x="367333" y="1987960"/>
              <a:ext cx="1758618" cy="620922"/>
            </a:xfrm>
            <a:prstGeom prst="flowChartTerminator">
              <a:avLst/>
            </a:prstGeom>
            <a:solidFill>
              <a:srgbClr val="021E5E"/>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60" name="Shape 2020">
              <a:extLst>
                <a:ext uri="{FF2B5EF4-FFF2-40B4-BE49-F238E27FC236}">
                  <a16:creationId xmlns:a16="http://schemas.microsoft.com/office/drawing/2014/main" id="{66770761-6D68-6FDC-4CB0-E1A6D342C090}"/>
                </a:ext>
              </a:extLst>
            </p:cNvPr>
            <p:cNvSpPr/>
            <p:nvPr/>
          </p:nvSpPr>
          <p:spPr>
            <a:xfrm>
              <a:off x="489777" y="2915121"/>
              <a:ext cx="1565462" cy="1024950"/>
            </a:xfrm>
            <a:prstGeom prst="rect">
              <a:avLst/>
            </a:prstGeom>
            <a:noFill/>
            <a:ln>
              <a:noFill/>
            </a:ln>
          </p:spPr>
          <p:txBody>
            <a:bodyPr wrap="square" lIns="91425" tIns="45700" rIns="91425" bIns="45700" anchor="ctr" anchorCtr="0">
              <a:noAutofit/>
            </a:bodyPr>
            <a:lstStyle/>
            <a:p>
              <a:pPr algn="ctr" defTabSz="914354">
                <a:lnSpc>
                  <a:spcPct val="120000"/>
                </a:lnSpc>
                <a:spcAft>
                  <a:spcPts val="1200"/>
                </a:spcAft>
                <a:buClr>
                  <a:srgbClr val="000000"/>
                </a:buClr>
              </a:pPr>
              <a:r>
                <a:rPr lang="en-GB" sz="1200" kern="0">
                  <a:solidFill>
                    <a:srgbClr val="F1BB67">
                      <a:lumMod val="25000"/>
                    </a:srgbClr>
                  </a:solidFill>
                  <a:latin typeface="Figtree" pitchFamily="2" charset="0"/>
                  <a:ea typeface="Calibri"/>
                  <a:cs typeface="Calibri"/>
                  <a:sym typeface="Arial"/>
                </a:rPr>
                <a:t>A user pays solution whereby organisations utilising the CCS pay to manage consent via the solution. Introduces a barrier to early users of the CCS.</a:t>
              </a:r>
            </a:p>
          </p:txBody>
        </p:sp>
        <p:sp>
          <p:nvSpPr>
            <p:cNvPr id="61" name="Shape 2019">
              <a:extLst>
                <a:ext uri="{FF2B5EF4-FFF2-40B4-BE49-F238E27FC236}">
                  <a16:creationId xmlns:a16="http://schemas.microsoft.com/office/drawing/2014/main" id="{0A0ADE95-CB54-4172-06E2-AFE2D7596AB9}"/>
                </a:ext>
              </a:extLst>
            </p:cNvPr>
            <p:cNvSpPr txBox="1"/>
            <p:nvPr/>
          </p:nvSpPr>
          <p:spPr>
            <a:xfrm>
              <a:off x="586123" y="2119691"/>
              <a:ext cx="1321038" cy="357461"/>
            </a:xfrm>
            <a:prstGeom prst="rect">
              <a:avLst/>
            </a:prstGeom>
            <a:solidFill>
              <a:srgbClr val="021E5E"/>
            </a:solidFill>
            <a:ln>
              <a:noFill/>
            </a:ln>
          </p:spPr>
          <p:txBody>
            <a:bodyPr wrap="square" lIns="91425" tIns="45700" rIns="91425" bIns="45700" anchor="ctr" anchorCtr="0">
              <a:noAutofit/>
            </a:bodyPr>
            <a:lstStyle/>
            <a:p>
              <a:pPr algn="ctr" defTabSz="914354">
                <a:buClr>
                  <a:srgbClr val="000000"/>
                </a:buClr>
                <a:buSzPct val="25000"/>
              </a:pPr>
              <a:r>
                <a:rPr lang="en-GB" sz="1400" b="1" kern="0">
                  <a:solidFill>
                    <a:srgbClr val="F8F8F8"/>
                  </a:solidFill>
                  <a:latin typeface="Figtree" pitchFamily="2" charset="0"/>
                  <a:ea typeface="Calibri"/>
                  <a:cs typeface="Calibri"/>
                  <a:sym typeface="Arial"/>
                </a:rPr>
                <a:t>User Pays</a:t>
              </a:r>
            </a:p>
          </p:txBody>
        </p:sp>
      </p:grpSp>
      <p:grpSp>
        <p:nvGrpSpPr>
          <p:cNvPr id="62" name="Group 61">
            <a:extLst>
              <a:ext uri="{FF2B5EF4-FFF2-40B4-BE49-F238E27FC236}">
                <a16:creationId xmlns:a16="http://schemas.microsoft.com/office/drawing/2014/main" id="{5D39986C-1CAB-2ED1-57AF-CEFEF1D35481}"/>
              </a:ext>
            </a:extLst>
          </p:cNvPr>
          <p:cNvGrpSpPr/>
          <p:nvPr/>
        </p:nvGrpSpPr>
        <p:grpSpPr>
          <a:xfrm>
            <a:off x="6260297" y="2020031"/>
            <a:ext cx="2535587" cy="3096656"/>
            <a:chOff x="367333" y="1839007"/>
            <a:chExt cx="1901690" cy="2322492"/>
          </a:xfrm>
        </p:grpSpPr>
        <p:sp>
          <p:nvSpPr>
            <p:cNvPr id="63" name="Rectangle: Rounded Corners 62">
              <a:extLst>
                <a:ext uri="{FF2B5EF4-FFF2-40B4-BE49-F238E27FC236}">
                  <a16:creationId xmlns:a16="http://schemas.microsoft.com/office/drawing/2014/main" id="{1204F809-3D13-A411-E795-20EAE8007557}"/>
                </a:ext>
              </a:extLst>
            </p:cNvPr>
            <p:cNvSpPr/>
            <p:nvPr/>
          </p:nvSpPr>
          <p:spPr>
            <a:xfrm>
              <a:off x="476924" y="2816128"/>
              <a:ext cx="1591168" cy="122293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ea typeface="Calibri"/>
                <a:cs typeface="Calibri"/>
                <a:sym typeface="Arial"/>
              </a:endParaRPr>
            </a:p>
          </p:txBody>
        </p:sp>
        <p:sp>
          <p:nvSpPr>
            <p:cNvPr id="64" name="Freeform 9">
              <a:extLst>
                <a:ext uri="{FF2B5EF4-FFF2-40B4-BE49-F238E27FC236}">
                  <a16:creationId xmlns:a16="http://schemas.microsoft.com/office/drawing/2014/main" id="{53DDAF0F-C45D-7F84-3C23-AE1462338FAA}"/>
                </a:ext>
              </a:extLst>
            </p:cNvPr>
            <p:cNvSpPr>
              <a:spLocks/>
            </p:cNvSpPr>
            <p:nvPr/>
          </p:nvSpPr>
          <p:spPr bwMode="auto">
            <a:xfrm>
              <a:off x="382147" y="1886514"/>
              <a:ext cx="1886876" cy="2274985"/>
            </a:xfrm>
            <a:custGeom>
              <a:avLst/>
              <a:gdLst>
                <a:gd name="T0" fmla="*/ 524 w 645"/>
                <a:gd name="T1" fmla="*/ 732 h 732"/>
                <a:gd name="T2" fmla="*/ 81 w 645"/>
                <a:gd name="T3" fmla="*/ 732 h 732"/>
                <a:gd name="T4" fmla="*/ 0 w 645"/>
                <a:gd name="T5" fmla="*/ 651 h 732"/>
                <a:gd name="T6" fmla="*/ 0 w 645"/>
                <a:gd name="T7" fmla="*/ 338 h 732"/>
                <a:gd name="T8" fmla="*/ 81 w 645"/>
                <a:gd name="T9" fmla="*/ 257 h 732"/>
                <a:gd name="T10" fmla="*/ 510 w 645"/>
                <a:gd name="T11" fmla="*/ 257 h 732"/>
                <a:gd name="T12" fmla="*/ 623 w 645"/>
                <a:gd name="T13" fmla="*/ 185 h 732"/>
                <a:gd name="T14" fmla="*/ 595 w 645"/>
                <a:gd name="T15" fmla="*/ 34 h 732"/>
                <a:gd name="T16" fmla="*/ 539 w 645"/>
                <a:gd name="T17" fmla="*/ 7 h 732"/>
                <a:gd name="T18" fmla="*/ 41 w 645"/>
                <a:gd name="T19" fmla="*/ 7 h 732"/>
                <a:gd name="T20" fmla="*/ 41 w 645"/>
                <a:gd name="T21" fmla="*/ 0 h 732"/>
                <a:gd name="T22" fmla="*/ 539 w 645"/>
                <a:gd name="T23" fmla="*/ 0 h 732"/>
                <a:gd name="T24" fmla="*/ 601 w 645"/>
                <a:gd name="T25" fmla="*/ 29 h 732"/>
                <a:gd name="T26" fmla="*/ 640 w 645"/>
                <a:gd name="T27" fmla="*/ 112 h 732"/>
                <a:gd name="T28" fmla="*/ 629 w 645"/>
                <a:gd name="T29" fmla="*/ 188 h 732"/>
                <a:gd name="T30" fmla="*/ 582 w 645"/>
                <a:gd name="T31" fmla="*/ 243 h 732"/>
                <a:gd name="T32" fmla="*/ 510 w 645"/>
                <a:gd name="T33" fmla="*/ 264 h 732"/>
                <a:gd name="T34" fmla="*/ 81 w 645"/>
                <a:gd name="T35" fmla="*/ 264 h 732"/>
                <a:gd name="T36" fmla="*/ 8 w 645"/>
                <a:gd name="T37" fmla="*/ 338 h 732"/>
                <a:gd name="T38" fmla="*/ 8 w 645"/>
                <a:gd name="T39" fmla="*/ 651 h 732"/>
                <a:gd name="T40" fmla="*/ 81 w 645"/>
                <a:gd name="T41" fmla="*/ 725 h 732"/>
                <a:gd name="T42" fmla="*/ 524 w 645"/>
                <a:gd name="T43" fmla="*/ 725 h 732"/>
                <a:gd name="T44" fmla="*/ 598 w 645"/>
                <a:gd name="T45" fmla="*/ 651 h 732"/>
                <a:gd name="T46" fmla="*/ 598 w 645"/>
                <a:gd name="T47" fmla="*/ 638 h 732"/>
                <a:gd name="T48" fmla="*/ 605 w 645"/>
                <a:gd name="T49" fmla="*/ 638 h 732"/>
                <a:gd name="T50" fmla="*/ 605 w 645"/>
                <a:gd name="T51" fmla="*/ 651 h 732"/>
                <a:gd name="T52" fmla="*/ 524 w 645"/>
                <a:gd name="T53" fmla="*/ 732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5" h="732">
                  <a:moveTo>
                    <a:pt x="524" y="732"/>
                  </a:moveTo>
                  <a:cubicBezTo>
                    <a:pt x="81" y="732"/>
                    <a:pt x="81" y="732"/>
                    <a:pt x="81" y="732"/>
                  </a:cubicBezTo>
                  <a:cubicBezTo>
                    <a:pt x="37" y="732"/>
                    <a:pt x="0" y="696"/>
                    <a:pt x="0" y="651"/>
                  </a:cubicBezTo>
                  <a:cubicBezTo>
                    <a:pt x="0" y="338"/>
                    <a:pt x="0" y="338"/>
                    <a:pt x="0" y="338"/>
                  </a:cubicBezTo>
                  <a:cubicBezTo>
                    <a:pt x="0" y="293"/>
                    <a:pt x="37" y="257"/>
                    <a:pt x="81" y="257"/>
                  </a:cubicBezTo>
                  <a:cubicBezTo>
                    <a:pt x="510" y="257"/>
                    <a:pt x="510" y="257"/>
                    <a:pt x="510" y="257"/>
                  </a:cubicBezTo>
                  <a:cubicBezTo>
                    <a:pt x="558" y="257"/>
                    <a:pt x="602" y="229"/>
                    <a:pt x="623" y="185"/>
                  </a:cubicBezTo>
                  <a:cubicBezTo>
                    <a:pt x="645" y="137"/>
                    <a:pt x="635" y="81"/>
                    <a:pt x="595" y="34"/>
                  </a:cubicBezTo>
                  <a:cubicBezTo>
                    <a:pt x="583" y="19"/>
                    <a:pt x="557" y="7"/>
                    <a:pt x="539" y="7"/>
                  </a:cubicBezTo>
                  <a:cubicBezTo>
                    <a:pt x="41" y="7"/>
                    <a:pt x="41" y="7"/>
                    <a:pt x="41" y="7"/>
                  </a:cubicBezTo>
                  <a:cubicBezTo>
                    <a:pt x="41" y="0"/>
                    <a:pt x="41" y="0"/>
                    <a:pt x="41" y="0"/>
                  </a:cubicBezTo>
                  <a:cubicBezTo>
                    <a:pt x="539" y="0"/>
                    <a:pt x="539" y="0"/>
                    <a:pt x="539" y="0"/>
                  </a:cubicBezTo>
                  <a:cubicBezTo>
                    <a:pt x="560" y="0"/>
                    <a:pt x="587" y="13"/>
                    <a:pt x="601" y="29"/>
                  </a:cubicBezTo>
                  <a:cubicBezTo>
                    <a:pt x="623" y="55"/>
                    <a:pt x="636" y="83"/>
                    <a:pt x="640" y="112"/>
                  </a:cubicBezTo>
                  <a:cubicBezTo>
                    <a:pt x="644" y="138"/>
                    <a:pt x="640" y="164"/>
                    <a:pt x="629" y="188"/>
                  </a:cubicBezTo>
                  <a:cubicBezTo>
                    <a:pt x="619" y="210"/>
                    <a:pt x="602" y="229"/>
                    <a:pt x="582" y="243"/>
                  </a:cubicBezTo>
                  <a:cubicBezTo>
                    <a:pt x="560" y="257"/>
                    <a:pt x="535" y="264"/>
                    <a:pt x="510" y="264"/>
                  </a:cubicBezTo>
                  <a:cubicBezTo>
                    <a:pt x="81" y="264"/>
                    <a:pt x="81" y="264"/>
                    <a:pt x="81" y="264"/>
                  </a:cubicBezTo>
                  <a:cubicBezTo>
                    <a:pt x="41" y="264"/>
                    <a:pt x="8" y="297"/>
                    <a:pt x="8" y="338"/>
                  </a:cubicBezTo>
                  <a:cubicBezTo>
                    <a:pt x="8" y="651"/>
                    <a:pt x="8" y="651"/>
                    <a:pt x="8" y="651"/>
                  </a:cubicBezTo>
                  <a:cubicBezTo>
                    <a:pt x="8" y="692"/>
                    <a:pt x="41" y="725"/>
                    <a:pt x="81" y="725"/>
                  </a:cubicBezTo>
                  <a:cubicBezTo>
                    <a:pt x="524" y="725"/>
                    <a:pt x="524" y="725"/>
                    <a:pt x="524" y="725"/>
                  </a:cubicBezTo>
                  <a:cubicBezTo>
                    <a:pt x="565" y="725"/>
                    <a:pt x="598" y="692"/>
                    <a:pt x="598" y="651"/>
                  </a:cubicBezTo>
                  <a:cubicBezTo>
                    <a:pt x="598" y="638"/>
                    <a:pt x="598" y="638"/>
                    <a:pt x="598" y="638"/>
                  </a:cubicBezTo>
                  <a:cubicBezTo>
                    <a:pt x="605" y="638"/>
                    <a:pt x="605" y="638"/>
                    <a:pt x="605" y="638"/>
                  </a:cubicBezTo>
                  <a:cubicBezTo>
                    <a:pt x="605" y="651"/>
                    <a:pt x="605" y="651"/>
                    <a:pt x="605" y="651"/>
                  </a:cubicBezTo>
                  <a:cubicBezTo>
                    <a:pt x="605" y="696"/>
                    <a:pt x="569" y="732"/>
                    <a:pt x="524" y="732"/>
                  </a:cubicBezTo>
                  <a:close/>
                </a:path>
              </a:pathLst>
            </a:custGeom>
            <a:solidFill>
              <a:srgbClr val="EFB557"/>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65" name="Oval 64">
              <a:extLst>
                <a:ext uri="{FF2B5EF4-FFF2-40B4-BE49-F238E27FC236}">
                  <a16:creationId xmlns:a16="http://schemas.microsoft.com/office/drawing/2014/main" id="{8131DD25-2937-3C13-65C2-BED84BF70418}"/>
                </a:ext>
              </a:extLst>
            </p:cNvPr>
            <p:cNvSpPr>
              <a:spLocks noChangeArrowheads="1"/>
            </p:cNvSpPr>
            <p:nvPr/>
          </p:nvSpPr>
          <p:spPr bwMode="auto">
            <a:xfrm>
              <a:off x="2073702" y="3795856"/>
              <a:ext cx="122400" cy="123114"/>
            </a:xfrm>
            <a:prstGeom prst="ellipse">
              <a:avLst/>
            </a:prstGeom>
            <a:solidFill>
              <a:srgbClr val="EFB557"/>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66" name="Oval 65">
              <a:extLst>
                <a:ext uri="{FF2B5EF4-FFF2-40B4-BE49-F238E27FC236}">
                  <a16:creationId xmlns:a16="http://schemas.microsoft.com/office/drawing/2014/main" id="{A0A4706A-4223-DEF5-0537-D89442C6CFF9}"/>
                </a:ext>
              </a:extLst>
            </p:cNvPr>
            <p:cNvSpPr>
              <a:spLocks noChangeArrowheads="1"/>
            </p:cNvSpPr>
            <p:nvPr/>
          </p:nvSpPr>
          <p:spPr bwMode="auto">
            <a:xfrm>
              <a:off x="367333" y="1839007"/>
              <a:ext cx="115200" cy="116423"/>
            </a:xfrm>
            <a:prstGeom prst="ellipse">
              <a:avLst/>
            </a:prstGeom>
            <a:noFill/>
            <a:ln w="49213" cap="flat">
              <a:solidFill>
                <a:srgbClr val="EFB55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67" name="Freeform 5">
              <a:extLst>
                <a:ext uri="{FF2B5EF4-FFF2-40B4-BE49-F238E27FC236}">
                  <a16:creationId xmlns:a16="http://schemas.microsoft.com/office/drawing/2014/main" id="{03BB716B-6DD5-EBC6-70DE-E3FEE34E4BB4}"/>
                </a:ext>
              </a:extLst>
            </p:cNvPr>
            <p:cNvSpPr>
              <a:spLocks/>
            </p:cNvSpPr>
            <p:nvPr/>
          </p:nvSpPr>
          <p:spPr bwMode="auto">
            <a:xfrm>
              <a:off x="367333" y="1987960"/>
              <a:ext cx="1758618" cy="620922"/>
            </a:xfrm>
            <a:prstGeom prst="flowChartTerminator">
              <a:avLst/>
            </a:prstGeom>
            <a:solidFill>
              <a:srgbClr val="EFB557"/>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68" name="Shape 2020">
              <a:extLst>
                <a:ext uri="{FF2B5EF4-FFF2-40B4-BE49-F238E27FC236}">
                  <a16:creationId xmlns:a16="http://schemas.microsoft.com/office/drawing/2014/main" id="{50D42824-3D73-3DEB-E650-EE0C3792EDC2}"/>
                </a:ext>
              </a:extLst>
            </p:cNvPr>
            <p:cNvSpPr/>
            <p:nvPr/>
          </p:nvSpPr>
          <p:spPr>
            <a:xfrm>
              <a:off x="489777" y="2915121"/>
              <a:ext cx="1565462" cy="1024950"/>
            </a:xfrm>
            <a:prstGeom prst="rect">
              <a:avLst/>
            </a:prstGeom>
            <a:noFill/>
            <a:ln>
              <a:noFill/>
            </a:ln>
          </p:spPr>
          <p:txBody>
            <a:bodyPr wrap="square" lIns="91425" tIns="45700" rIns="91425" bIns="45700" anchor="ctr" anchorCtr="0">
              <a:noAutofit/>
            </a:bodyPr>
            <a:lstStyle/>
            <a:p>
              <a:pPr algn="ctr" defTabSz="914354">
                <a:lnSpc>
                  <a:spcPct val="120000"/>
                </a:lnSpc>
                <a:spcAft>
                  <a:spcPts val="1200"/>
                </a:spcAft>
                <a:buClr>
                  <a:srgbClr val="000000"/>
                </a:buClr>
              </a:pPr>
              <a:r>
                <a:rPr lang="en-GB" sz="1200" kern="0">
                  <a:solidFill>
                    <a:srgbClr val="F1BB67">
                      <a:lumMod val="25000"/>
                    </a:srgbClr>
                  </a:solidFill>
                  <a:latin typeface="Figtree" pitchFamily="2" charset="0"/>
                  <a:ea typeface="Calibri"/>
                  <a:cs typeface="Calibri"/>
                  <a:sym typeface="Arial"/>
                </a:rPr>
                <a:t>The base cost is recovered centrally using the </a:t>
              </a:r>
              <a:r>
                <a:rPr lang="en-GB" sz="1200" kern="0" err="1">
                  <a:solidFill>
                    <a:srgbClr val="F1BB67">
                      <a:lumMod val="25000"/>
                    </a:srgbClr>
                  </a:solidFill>
                  <a:latin typeface="Figtree" pitchFamily="2" charset="0"/>
                  <a:ea typeface="Calibri"/>
                  <a:cs typeface="Calibri"/>
                  <a:sym typeface="Arial"/>
                </a:rPr>
                <a:t>RECCo</a:t>
              </a:r>
              <a:r>
                <a:rPr lang="en-GB" sz="1200" kern="0">
                  <a:solidFill>
                    <a:srgbClr val="F1BB67">
                      <a:lumMod val="25000"/>
                    </a:srgbClr>
                  </a:solidFill>
                  <a:latin typeface="Figtree" pitchFamily="2" charset="0"/>
                  <a:ea typeface="Calibri"/>
                  <a:cs typeface="Calibri"/>
                  <a:sym typeface="Arial"/>
                </a:rPr>
                <a:t> cost recovery model and users pay transaction fees for the transfer of data which utilises the CCS. </a:t>
              </a:r>
            </a:p>
          </p:txBody>
        </p:sp>
        <p:sp>
          <p:nvSpPr>
            <p:cNvPr id="69" name="Shape 2019">
              <a:extLst>
                <a:ext uri="{FF2B5EF4-FFF2-40B4-BE49-F238E27FC236}">
                  <a16:creationId xmlns:a16="http://schemas.microsoft.com/office/drawing/2014/main" id="{5C215533-CC10-2592-0EC2-69EB12831763}"/>
                </a:ext>
              </a:extLst>
            </p:cNvPr>
            <p:cNvSpPr txBox="1"/>
            <p:nvPr/>
          </p:nvSpPr>
          <p:spPr>
            <a:xfrm>
              <a:off x="586123" y="2119691"/>
              <a:ext cx="1321038" cy="357461"/>
            </a:xfrm>
            <a:prstGeom prst="rect">
              <a:avLst/>
            </a:prstGeom>
            <a:noFill/>
            <a:ln>
              <a:noFill/>
            </a:ln>
          </p:spPr>
          <p:txBody>
            <a:bodyPr wrap="square" lIns="91425" tIns="45700" rIns="91425" bIns="45700" anchor="ctr" anchorCtr="0">
              <a:noAutofit/>
            </a:bodyPr>
            <a:lstStyle/>
            <a:p>
              <a:pPr algn="ctr" defTabSz="914354">
                <a:buClr>
                  <a:srgbClr val="000000"/>
                </a:buClr>
                <a:buSzPct val="25000"/>
              </a:pPr>
              <a:r>
                <a:rPr lang="en-GB" sz="1400" b="1" kern="0">
                  <a:solidFill>
                    <a:srgbClr val="F8F8F8"/>
                  </a:solidFill>
                  <a:latin typeface="Figtree" pitchFamily="2" charset="0"/>
                  <a:ea typeface="Calibri"/>
                  <a:cs typeface="Calibri"/>
                  <a:sym typeface="Arial"/>
                </a:rPr>
                <a:t>Hybrid Model A</a:t>
              </a:r>
            </a:p>
          </p:txBody>
        </p:sp>
      </p:grpSp>
      <p:grpSp>
        <p:nvGrpSpPr>
          <p:cNvPr id="70" name="Group 69">
            <a:extLst>
              <a:ext uri="{FF2B5EF4-FFF2-40B4-BE49-F238E27FC236}">
                <a16:creationId xmlns:a16="http://schemas.microsoft.com/office/drawing/2014/main" id="{6AB598B5-6BD3-788A-6941-F9610F4C90CF}"/>
              </a:ext>
            </a:extLst>
          </p:cNvPr>
          <p:cNvGrpSpPr/>
          <p:nvPr/>
        </p:nvGrpSpPr>
        <p:grpSpPr>
          <a:xfrm>
            <a:off x="9145556" y="2020031"/>
            <a:ext cx="2535587" cy="3096656"/>
            <a:chOff x="367333" y="1839007"/>
            <a:chExt cx="1901690" cy="2322492"/>
          </a:xfrm>
        </p:grpSpPr>
        <p:sp>
          <p:nvSpPr>
            <p:cNvPr id="71" name="Rectangle: Rounded Corners 70">
              <a:extLst>
                <a:ext uri="{FF2B5EF4-FFF2-40B4-BE49-F238E27FC236}">
                  <a16:creationId xmlns:a16="http://schemas.microsoft.com/office/drawing/2014/main" id="{D4A75CEB-9B78-F087-BFF1-28DEA410A9B1}"/>
                </a:ext>
              </a:extLst>
            </p:cNvPr>
            <p:cNvSpPr/>
            <p:nvPr/>
          </p:nvSpPr>
          <p:spPr>
            <a:xfrm>
              <a:off x="476924" y="2816128"/>
              <a:ext cx="1591168" cy="122293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ea typeface="Calibri"/>
                <a:cs typeface="Calibri"/>
                <a:sym typeface="Arial"/>
              </a:endParaRPr>
            </a:p>
          </p:txBody>
        </p:sp>
        <p:sp>
          <p:nvSpPr>
            <p:cNvPr id="72" name="Freeform 9">
              <a:extLst>
                <a:ext uri="{FF2B5EF4-FFF2-40B4-BE49-F238E27FC236}">
                  <a16:creationId xmlns:a16="http://schemas.microsoft.com/office/drawing/2014/main" id="{0B41DBF8-C48A-8FB5-881D-C3BB33413134}"/>
                </a:ext>
              </a:extLst>
            </p:cNvPr>
            <p:cNvSpPr>
              <a:spLocks/>
            </p:cNvSpPr>
            <p:nvPr/>
          </p:nvSpPr>
          <p:spPr bwMode="auto">
            <a:xfrm>
              <a:off x="382147" y="1886514"/>
              <a:ext cx="1886876" cy="2274985"/>
            </a:xfrm>
            <a:custGeom>
              <a:avLst/>
              <a:gdLst>
                <a:gd name="T0" fmla="*/ 524 w 645"/>
                <a:gd name="T1" fmla="*/ 732 h 732"/>
                <a:gd name="T2" fmla="*/ 81 w 645"/>
                <a:gd name="T3" fmla="*/ 732 h 732"/>
                <a:gd name="T4" fmla="*/ 0 w 645"/>
                <a:gd name="T5" fmla="*/ 651 h 732"/>
                <a:gd name="T6" fmla="*/ 0 w 645"/>
                <a:gd name="T7" fmla="*/ 338 h 732"/>
                <a:gd name="T8" fmla="*/ 81 w 645"/>
                <a:gd name="T9" fmla="*/ 257 h 732"/>
                <a:gd name="T10" fmla="*/ 510 w 645"/>
                <a:gd name="T11" fmla="*/ 257 h 732"/>
                <a:gd name="T12" fmla="*/ 623 w 645"/>
                <a:gd name="T13" fmla="*/ 185 h 732"/>
                <a:gd name="T14" fmla="*/ 595 w 645"/>
                <a:gd name="T15" fmla="*/ 34 h 732"/>
                <a:gd name="T16" fmla="*/ 539 w 645"/>
                <a:gd name="T17" fmla="*/ 7 h 732"/>
                <a:gd name="T18" fmla="*/ 41 w 645"/>
                <a:gd name="T19" fmla="*/ 7 h 732"/>
                <a:gd name="T20" fmla="*/ 41 w 645"/>
                <a:gd name="T21" fmla="*/ 0 h 732"/>
                <a:gd name="T22" fmla="*/ 539 w 645"/>
                <a:gd name="T23" fmla="*/ 0 h 732"/>
                <a:gd name="T24" fmla="*/ 601 w 645"/>
                <a:gd name="T25" fmla="*/ 29 h 732"/>
                <a:gd name="T26" fmla="*/ 640 w 645"/>
                <a:gd name="T27" fmla="*/ 112 h 732"/>
                <a:gd name="T28" fmla="*/ 629 w 645"/>
                <a:gd name="T29" fmla="*/ 188 h 732"/>
                <a:gd name="T30" fmla="*/ 582 w 645"/>
                <a:gd name="T31" fmla="*/ 243 h 732"/>
                <a:gd name="T32" fmla="*/ 510 w 645"/>
                <a:gd name="T33" fmla="*/ 264 h 732"/>
                <a:gd name="T34" fmla="*/ 81 w 645"/>
                <a:gd name="T35" fmla="*/ 264 h 732"/>
                <a:gd name="T36" fmla="*/ 8 w 645"/>
                <a:gd name="T37" fmla="*/ 338 h 732"/>
                <a:gd name="T38" fmla="*/ 8 w 645"/>
                <a:gd name="T39" fmla="*/ 651 h 732"/>
                <a:gd name="T40" fmla="*/ 81 w 645"/>
                <a:gd name="T41" fmla="*/ 725 h 732"/>
                <a:gd name="T42" fmla="*/ 524 w 645"/>
                <a:gd name="T43" fmla="*/ 725 h 732"/>
                <a:gd name="T44" fmla="*/ 598 w 645"/>
                <a:gd name="T45" fmla="*/ 651 h 732"/>
                <a:gd name="T46" fmla="*/ 598 w 645"/>
                <a:gd name="T47" fmla="*/ 638 h 732"/>
                <a:gd name="T48" fmla="*/ 605 w 645"/>
                <a:gd name="T49" fmla="*/ 638 h 732"/>
                <a:gd name="T50" fmla="*/ 605 w 645"/>
                <a:gd name="T51" fmla="*/ 651 h 732"/>
                <a:gd name="T52" fmla="*/ 524 w 645"/>
                <a:gd name="T53" fmla="*/ 732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5" h="732">
                  <a:moveTo>
                    <a:pt x="524" y="732"/>
                  </a:moveTo>
                  <a:cubicBezTo>
                    <a:pt x="81" y="732"/>
                    <a:pt x="81" y="732"/>
                    <a:pt x="81" y="732"/>
                  </a:cubicBezTo>
                  <a:cubicBezTo>
                    <a:pt x="37" y="732"/>
                    <a:pt x="0" y="696"/>
                    <a:pt x="0" y="651"/>
                  </a:cubicBezTo>
                  <a:cubicBezTo>
                    <a:pt x="0" y="338"/>
                    <a:pt x="0" y="338"/>
                    <a:pt x="0" y="338"/>
                  </a:cubicBezTo>
                  <a:cubicBezTo>
                    <a:pt x="0" y="293"/>
                    <a:pt x="37" y="257"/>
                    <a:pt x="81" y="257"/>
                  </a:cubicBezTo>
                  <a:cubicBezTo>
                    <a:pt x="510" y="257"/>
                    <a:pt x="510" y="257"/>
                    <a:pt x="510" y="257"/>
                  </a:cubicBezTo>
                  <a:cubicBezTo>
                    <a:pt x="558" y="257"/>
                    <a:pt x="602" y="229"/>
                    <a:pt x="623" y="185"/>
                  </a:cubicBezTo>
                  <a:cubicBezTo>
                    <a:pt x="645" y="137"/>
                    <a:pt x="635" y="81"/>
                    <a:pt x="595" y="34"/>
                  </a:cubicBezTo>
                  <a:cubicBezTo>
                    <a:pt x="583" y="19"/>
                    <a:pt x="557" y="7"/>
                    <a:pt x="539" y="7"/>
                  </a:cubicBezTo>
                  <a:cubicBezTo>
                    <a:pt x="41" y="7"/>
                    <a:pt x="41" y="7"/>
                    <a:pt x="41" y="7"/>
                  </a:cubicBezTo>
                  <a:cubicBezTo>
                    <a:pt x="41" y="0"/>
                    <a:pt x="41" y="0"/>
                    <a:pt x="41" y="0"/>
                  </a:cubicBezTo>
                  <a:cubicBezTo>
                    <a:pt x="539" y="0"/>
                    <a:pt x="539" y="0"/>
                    <a:pt x="539" y="0"/>
                  </a:cubicBezTo>
                  <a:cubicBezTo>
                    <a:pt x="560" y="0"/>
                    <a:pt x="587" y="13"/>
                    <a:pt x="601" y="29"/>
                  </a:cubicBezTo>
                  <a:cubicBezTo>
                    <a:pt x="623" y="55"/>
                    <a:pt x="636" y="83"/>
                    <a:pt x="640" y="112"/>
                  </a:cubicBezTo>
                  <a:cubicBezTo>
                    <a:pt x="644" y="138"/>
                    <a:pt x="640" y="164"/>
                    <a:pt x="629" y="188"/>
                  </a:cubicBezTo>
                  <a:cubicBezTo>
                    <a:pt x="619" y="210"/>
                    <a:pt x="602" y="229"/>
                    <a:pt x="582" y="243"/>
                  </a:cubicBezTo>
                  <a:cubicBezTo>
                    <a:pt x="560" y="257"/>
                    <a:pt x="535" y="264"/>
                    <a:pt x="510" y="264"/>
                  </a:cubicBezTo>
                  <a:cubicBezTo>
                    <a:pt x="81" y="264"/>
                    <a:pt x="81" y="264"/>
                    <a:pt x="81" y="264"/>
                  </a:cubicBezTo>
                  <a:cubicBezTo>
                    <a:pt x="41" y="264"/>
                    <a:pt x="8" y="297"/>
                    <a:pt x="8" y="338"/>
                  </a:cubicBezTo>
                  <a:cubicBezTo>
                    <a:pt x="8" y="651"/>
                    <a:pt x="8" y="651"/>
                    <a:pt x="8" y="651"/>
                  </a:cubicBezTo>
                  <a:cubicBezTo>
                    <a:pt x="8" y="692"/>
                    <a:pt x="41" y="725"/>
                    <a:pt x="81" y="725"/>
                  </a:cubicBezTo>
                  <a:cubicBezTo>
                    <a:pt x="524" y="725"/>
                    <a:pt x="524" y="725"/>
                    <a:pt x="524" y="725"/>
                  </a:cubicBezTo>
                  <a:cubicBezTo>
                    <a:pt x="565" y="725"/>
                    <a:pt x="598" y="692"/>
                    <a:pt x="598" y="651"/>
                  </a:cubicBezTo>
                  <a:cubicBezTo>
                    <a:pt x="598" y="638"/>
                    <a:pt x="598" y="638"/>
                    <a:pt x="598" y="638"/>
                  </a:cubicBezTo>
                  <a:cubicBezTo>
                    <a:pt x="605" y="638"/>
                    <a:pt x="605" y="638"/>
                    <a:pt x="605" y="638"/>
                  </a:cubicBezTo>
                  <a:cubicBezTo>
                    <a:pt x="605" y="651"/>
                    <a:pt x="605" y="651"/>
                    <a:pt x="605" y="651"/>
                  </a:cubicBezTo>
                  <a:cubicBezTo>
                    <a:pt x="605" y="696"/>
                    <a:pt x="569" y="732"/>
                    <a:pt x="524" y="732"/>
                  </a:cubicBezTo>
                  <a:close/>
                </a:path>
              </a:pathLst>
            </a:custGeom>
            <a:solidFill>
              <a:srgbClr val="FF206E"/>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73" name="Oval 72">
              <a:extLst>
                <a:ext uri="{FF2B5EF4-FFF2-40B4-BE49-F238E27FC236}">
                  <a16:creationId xmlns:a16="http://schemas.microsoft.com/office/drawing/2014/main" id="{52C16C92-2939-B63C-456A-EA38E878C8E0}"/>
                </a:ext>
              </a:extLst>
            </p:cNvPr>
            <p:cNvSpPr>
              <a:spLocks noChangeArrowheads="1"/>
            </p:cNvSpPr>
            <p:nvPr/>
          </p:nvSpPr>
          <p:spPr bwMode="auto">
            <a:xfrm>
              <a:off x="2073702" y="3795856"/>
              <a:ext cx="122400" cy="123114"/>
            </a:xfrm>
            <a:prstGeom prst="ellipse">
              <a:avLst/>
            </a:prstGeom>
            <a:solidFill>
              <a:srgbClr val="FF206E"/>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74" name="Oval 73">
              <a:extLst>
                <a:ext uri="{FF2B5EF4-FFF2-40B4-BE49-F238E27FC236}">
                  <a16:creationId xmlns:a16="http://schemas.microsoft.com/office/drawing/2014/main" id="{E6C73FFF-C42F-40D5-6121-220BA8B66C74}"/>
                </a:ext>
              </a:extLst>
            </p:cNvPr>
            <p:cNvSpPr>
              <a:spLocks noChangeArrowheads="1"/>
            </p:cNvSpPr>
            <p:nvPr/>
          </p:nvSpPr>
          <p:spPr bwMode="auto">
            <a:xfrm>
              <a:off x="367333" y="1839007"/>
              <a:ext cx="115200" cy="116423"/>
            </a:xfrm>
            <a:prstGeom prst="ellipse">
              <a:avLst/>
            </a:prstGeom>
            <a:noFill/>
            <a:ln w="49213" cap="flat">
              <a:solidFill>
                <a:srgbClr val="FF206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75" name="Freeform 5">
              <a:extLst>
                <a:ext uri="{FF2B5EF4-FFF2-40B4-BE49-F238E27FC236}">
                  <a16:creationId xmlns:a16="http://schemas.microsoft.com/office/drawing/2014/main" id="{58D58B5C-F2C4-335B-2952-FEBD487B905D}"/>
                </a:ext>
              </a:extLst>
            </p:cNvPr>
            <p:cNvSpPr>
              <a:spLocks/>
            </p:cNvSpPr>
            <p:nvPr/>
          </p:nvSpPr>
          <p:spPr bwMode="auto">
            <a:xfrm>
              <a:off x="367333" y="1987960"/>
              <a:ext cx="1758618" cy="620922"/>
            </a:xfrm>
            <a:prstGeom prst="flowChartTerminator">
              <a:avLst/>
            </a:prstGeom>
            <a:solidFill>
              <a:srgbClr val="FF206E"/>
            </a:solidFill>
            <a:ln>
              <a:noFill/>
            </a:ln>
          </p:spPr>
          <p:txBody>
            <a:bodyPr vert="horz" wrap="square" lIns="180904" tIns="90452" rIns="180904" bIns="9045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54">
                <a:buClr>
                  <a:srgbClr val="000000"/>
                </a:buClr>
              </a:pPr>
              <a:endParaRPr lang="en-GB" sz="1400">
                <a:solidFill>
                  <a:srgbClr val="201E2E"/>
                </a:solidFill>
                <a:latin typeface="Figtree" pitchFamily="2" charset="0"/>
                <a:ea typeface="Calibri"/>
                <a:cs typeface="Calibri"/>
                <a:sym typeface="Arial"/>
              </a:endParaRPr>
            </a:p>
          </p:txBody>
        </p:sp>
        <p:sp>
          <p:nvSpPr>
            <p:cNvPr id="76" name="Shape 2020">
              <a:extLst>
                <a:ext uri="{FF2B5EF4-FFF2-40B4-BE49-F238E27FC236}">
                  <a16:creationId xmlns:a16="http://schemas.microsoft.com/office/drawing/2014/main" id="{64A36618-7997-02C4-3CEC-018B597C5909}"/>
                </a:ext>
              </a:extLst>
            </p:cNvPr>
            <p:cNvSpPr/>
            <p:nvPr/>
          </p:nvSpPr>
          <p:spPr>
            <a:xfrm>
              <a:off x="489777" y="2915121"/>
              <a:ext cx="1565462" cy="1024950"/>
            </a:xfrm>
            <a:prstGeom prst="rect">
              <a:avLst/>
            </a:prstGeom>
            <a:noFill/>
            <a:ln>
              <a:noFill/>
            </a:ln>
          </p:spPr>
          <p:txBody>
            <a:bodyPr wrap="square" lIns="91425" tIns="45700" rIns="91425" bIns="45700" anchor="ctr" anchorCtr="0">
              <a:noAutofit/>
            </a:bodyPr>
            <a:lstStyle/>
            <a:p>
              <a:pPr algn="ctr" defTabSz="914354">
                <a:lnSpc>
                  <a:spcPct val="120000"/>
                </a:lnSpc>
                <a:spcAft>
                  <a:spcPts val="1200"/>
                </a:spcAft>
                <a:buClr>
                  <a:srgbClr val="000000"/>
                </a:buClr>
              </a:pPr>
              <a:r>
                <a:rPr lang="en-GB" sz="1200" kern="0">
                  <a:solidFill>
                    <a:srgbClr val="F1BB67">
                      <a:lumMod val="25000"/>
                    </a:srgbClr>
                  </a:solidFill>
                  <a:latin typeface="Figtree" pitchFamily="2" charset="0"/>
                  <a:ea typeface="Calibri"/>
                  <a:cs typeface="Calibri"/>
                  <a:sym typeface="Arial"/>
                </a:rPr>
                <a:t>The base cost is recovered centrally using the </a:t>
              </a:r>
              <a:r>
                <a:rPr lang="en-GB" sz="1200" kern="0" err="1">
                  <a:solidFill>
                    <a:srgbClr val="F1BB67">
                      <a:lumMod val="25000"/>
                    </a:srgbClr>
                  </a:solidFill>
                  <a:latin typeface="Figtree" pitchFamily="2" charset="0"/>
                  <a:ea typeface="Calibri"/>
                  <a:cs typeface="Calibri"/>
                  <a:sym typeface="Arial"/>
                </a:rPr>
                <a:t>RECCo</a:t>
              </a:r>
              <a:r>
                <a:rPr lang="en-GB" sz="1200" kern="0">
                  <a:solidFill>
                    <a:srgbClr val="F1BB67">
                      <a:lumMod val="25000"/>
                    </a:srgbClr>
                  </a:solidFill>
                  <a:latin typeface="Figtree" pitchFamily="2" charset="0"/>
                  <a:ea typeface="Calibri"/>
                  <a:cs typeface="Calibri"/>
                  <a:sym typeface="Arial"/>
                </a:rPr>
                <a:t> cost recovery model and users pay for assurance activities such as accreditation and breach investigations.</a:t>
              </a:r>
            </a:p>
          </p:txBody>
        </p:sp>
        <p:sp>
          <p:nvSpPr>
            <p:cNvPr id="77" name="Shape 2019">
              <a:extLst>
                <a:ext uri="{FF2B5EF4-FFF2-40B4-BE49-F238E27FC236}">
                  <a16:creationId xmlns:a16="http://schemas.microsoft.com/office/drawing/2014/main" id="{F070FAB8-888D-C282-53C7-9F6D47D05CC8}"/>
                </a:ext>
              </a:extLst>
            </p:cNvPr>
            <p:cNvSpPr txBox="1"/>
            <p:nvPr/>
          </p:nvSpPr>
          <p:spPr>
            <a:xfrm>
              <a:off x="586123" y="2119691"/>
              <a:ext cx="1321038" cy="357461"/>
            </a:xfrm>
            <a:prstGeom prst="rect">
              <a:avLst/>
            </a:prstGeom>
            <a:noFill/>
            <a:ln>
              <a:noFill/>
            </a:ln>
          </p:spPr>
          <p:txBody>
            <a:bodyPr wrap="square" lIns="91425" tIns="45700" rIns="91425" bIns="45700" anchor="ctr" anchorCtr="0">
              <a:noAutofit/>
            </a:bodyPr>
            <a:lstStyle/>
            <a:p>
              <a:pPr algn="ctr" defTabSz="914354">
                <a:buClr>
                  <a:srgbClr val="000000"/>
                </a:buClr>
                <a:buSzPct val="25000"/>
              </a:pPr>
              <a:r>
                <a:rPr lang="en-GB" sz="1400" b="1" kern="0">
                  <a:solidFill>
                    <a:srgbClr val="F8F8F8"/>
                  </a:solidFill>
                  <a:latin typeface="Figtree" pitchFamily="2" charset="0"/>
                  <a:ea typeface="Calibri"/>
                  <a:cs typeface="Calibri"/>
                  <a:sym typeface="Arial"/>
                </a:rPr>
                <a:t>Hybrid Model B</a:t>
              </a:r>
            </a:p>
          </p:txBody>
        </p:sp>
      </p:grpSp>
      <p:sp>
        <p:nvSpPr>
          <p:cNvPr id="3" name="TextBox 2">
            <a:extLst>
              <a:ext uri="{FF2B5EF4-FFF2-40B4-BE49-F238E27FC236}">
                <a16:creationId xmlns:a16="http://schemas.microsoft.com/office/drawing/2014/main" id="{68D2BED5-3C9B-3652-4E17-0228B2309AFD}"/>
              </a:ext>
            </a:extLst>
          </p:cNvPr>
          <p:cNvSpPr txBox="1"/>
          <p:nvPr/>
        </p:nvSpPr>
        <p:spPr>
          <a:xfrm>
            <a:off x="509530" y="5635109"/>
            <a:ext cx="11171613" cy="1046633"/>
          </a:xfrm>
          <a:prstGeom prst="rect">
            <a:avLst/>
          </a:prstGeom>
          <a:noFill/>
          <a:ln w="19050">
            <a:solidFill>
              <a:schemeClr val="bg1">
                <a:lumMod val="50000"/>
              </a:schemeClr>
            </a:solidFill>
          </a:ln>
        </p:spPr>
        <p:txBody>
          <a:bodyPr wrap="square" lIns="121920" tIns="60960" rIns="121920" bIns="60960" anchor="ctr">
            <a:spAutoFit/>
          </a:bodyPr>
          <a:lstStyle/>
          <a:p>
            <a:pPr defTabSz="914377"/>
            <a:r>
              <a:rPr lang="en-GB" sz="1600" b="1" dirty="0">
                <a:latin typeface="Figtree" pitchFamily="2" charset="0"/>
                <a:ea typeface="Calibri"/>
                <a:cs typeface="Calibri"/>
                <a:sym typeface="Arial"/>
              </a:rPr>
              <a:t>Conclusion: </a:t>
            </a:r>
          </a:p>
          <a:p>
            <a:pPr marL="228594" indent="-228594" defTabSz="914377">
              <a:buFont typeface="Arial" panose="020B0604020202020204" pitchFamily="34" charset="0"/>
              <a:buChar char="•"/>
            </a:pPr>
            <a:r>
              <a:rPr lang="en-GB" sz="1467" dirty="0">
                <a:solidFill>
                  <a:srgbClr val="201E2E"/>
                </a:solidFill>
                <a:latin typeface="Figtree" pitchFamily="2" charset="0"/>
                <a:ea typeface="Calibri"/>
                <a:cs typeface="Calibri"/>
                <a:sym typeface="Arial"/>
              </a:rPr>
              <a:t>Key principle underpinning the CCS is delivery of a trusted consumer focused mechanism for obtaining and managing consent. </a:t>
            </a:r>
          </a:p>
          <a:p>
            <a:pPr marL="228594" indent="-228594" defTabSz="914377">
              <a:buFont typeface="Arial" panose="020B0604020202020204" pitchFamily="34" charset="0"/>
              <a:buChar char="•"/>
            </a:pPr>
            <a:r>
              <a:rPr lang="en-GB" sz="1467" dirty="0">
                <a:solidFill>
                  <a:srgbClr val="201E2E"/>
                </a:solidFill>
                <a:latin typeface="Figtree" pitchFamily="2" charset="0"/>
                <a:ea typeface="Calibri"/>
                <a:cs typeface="Calibri"/>
                <a:sym typeface="Arial"/>
              </a:rPr>
              <a:t>Therefore, proposing central funding by suppliers through the RECCo Cost Recovery Model with the option to recover assurance costs from individual CCS Users.</a:t>
            </a:r>
          </a:p>
        </p:txBody>
      </p:sp>
    </p:spTree>
    <p:extLst>
      <p:ext uri="{BB962C8B-B14F-4D97-AF65-F5344CB8AC3E}">
        <p14:creationId xmlns:p14="http://schemas.microsoft.com/office/powerpoint/2010/main" val="2752650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BE06C-9EEF-67A9-5A5C-DB9E2E7EA16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8C0FCA4-F8BB-3350-E61A-B524F55DBAEB}"/>
              </a:ext>
            </a:extLst>
          </p:cNvPr>
          <p:cNvSpPr txBox="1">
            <a:spLocks/>
          </p:cNvSpPr>
          <p:nvPr/>
        </p:nvSpPr>
        <p:spPr>
          <a:xfrm>
            <a:off x="152081" y="177585"/>
            <a:ext cx="10515600" cy="727691"/>
          </a:xfrm>
          <a:prstGeom prst="rect">
            <a:avLst/>
          </a:prstGeom>
        </p:spPr>
        <p:txBody>
          <a:bodyPr lIns="121920" tIns="60960" rIns="121920" bIns="60960" anchor="t"/>
          <a:lstStyle>
            <a:defPPr>
              <a:defRPr lang="en-US"/>
            </a:defPPr>
            <a:lvl1pPr defTabSz="914377">
              <a:lnSpc>
                <a:spcPct val="90000"/>
              </a:lnSpc>
              <a:spcBef>
                <a:spcPct val="0"/>
              </a:spcBef>
              <a:buNone/>
              <a:defRPr sz="3200" b="1">
                <a:solidFill>
                  <a:srgbClr val="002060"/>
                </a:solidFill>
                <a:latin typeface="Figtree" pitchFamily="2" charset="0"/>
                <a:ea typeface="Calibri"/>
                <a:cs typeface="Calibri"/>
              </a:defRPr>
            </a:lvl1pPr>
          </a:lstStyle>
          <a:p>
            <a:r>
              <a:rPr lang="en-GB" dirty="0">
                <a:sym typeface="Arial"/>
              </a:rPr>
              <a:t>The REC Change Management Process</a:t>
            </a:r>
          </a:p>
        </p:txBody>
      </p:sp>
      <p:sp>
        <p:nvSpPr>
          <p:cNvPr id="48" name="TextBox 47">
            <a:extLst>
              <a:ext uri="{FF2B5EF4-FFF2-40B4-BE49-F238E27FC236}">
                <a16:creationId xmlns:a16="http://schemas.microsoft.com/office/drawing/2014/main" id="{95311EDB-A468-E987-644F-3A1468E4EB73}"/>
              </a:ext>
            </a:extLst>
          </p:cNvPr>
          <p:cNvSpPr txBox="1"/>
          <p:nvPr/>
        </p:nvSpPr>
        <p:spPr>
          <a:xfrm>
            <a:off x="321719" y="920793"/>
            <a:ext cx="11556133" cy="615553"/>
          </a:xfrm>
          <a:prstGeom prst="rect">
            <a:avLst/>
          </a:prstGeom>
          <a:noFill/>
        </p:spPr>
        <p:txBody>
          <a:bodyPr wrap="square" lIns="121920" tIns="60960" rIns="121920" bIns="60960" anchor="t">
            <a:spAutoFit/>
          </a:bodyPr>
          <a:lstStyle/>
          <a:p>
            <a:pPr marL="228594" indent="-228594" defTabSz="914354">
              <a:buClr>
                <a:srgbClr val="000000"/>
              </a:buClr>
              <a:buFont typeface="Arial" panose="020B0604020202020204" pitchFamily="34" charset="0"/>
              <a:buChar char="•"/>
            </a:pPr>
            <a:r>
              <a:rPr lang="en-GB" sz="1600" kern="0">
                <a:solidFill>
                  <a:srgbClr val="201E2E"/>
                </a:solidFill>
                <a:latin typeface="Figtree" pitchFamily="2" charset="0"/>
                <a:ea typeface="Calibri"/>
                <a:cs typeface="Calibri"/>
                <a:sym typeface="Arial"/>
              </a:rPr>
              <a:t>The consultation proposes that CCS will rely on the existing change management process for the CCS as it is already an established and robust process that has been effective in managing change for the REC. </a:t>
            </a:r>
          </a:p>
        </p:txBody>
      </p:sp>
      <p:sp>
        <p:nvSpPr>
          <p:cNvPr id="36" name="TextBox 35">
            <a:extLst>
              <a:ext uri="{FF2B5EF4-FFF2-40B4-BE49-F238E27FC236}">
                <a16:creationId xmlns:a16="http://schemas.microsoft.com/office/drawing/2014/main" id="{1F5C8DDA-7DCC-BDC0-5967-533833E60DBD}"/>
              </a:ext>
            </a:extLst>
          </p:cNvPr>
          <p:cNvSpPr txBox="1"/>
          <p:nvPr/>
        </p:nvSpPr>
        <p:spPr>
          <a:xfrm>
            <a:off x="321719" y="5195488"/>
            <a:ext cx="11431136" cy="369332"/>
          </a:xfrm>
          <a:prstGeom prst="rect">
            <a:avLst/>
          </a:prstGeom>
          <a:noFill/>
        </p:spPr>
        <p:txBody>
          <a:bodyPr wrap="square" rtlCol="0">
            <a:spAutoFit/>
          </a:bodyPr>
          <a:lstStyle/>
          <a:p>
            <a:pPr defTabSz="1219170">
              <a:spcAft>
                <a:spcPts val="800"/>
              </a:spcAft>
              <a:buClr>
                <a:srgbClr val="000000"/>
              </a:buClr>
            </a:pPr>
            <a:r>
              <a:rPr lang="en-GB" b="1" kern="0">
                <a:solidFill>
                  <a:srgbClr val="021E5E"/>
                </a:solidFill>
                <a:latin typeface="Figtree" pitchFamily="2" charset="0"/>
                <a:ea typeface="Calibri"/>
                <a:cs typeface="Calibri"/>
                <a:sym typeface="Arial"/>
              </a:rPr>
              <a:t>Adopting this framework for CCS ensures:</a:t>
            </a:r>
          </a:p>
        </p:txBody>
      </p:sp>
      <p:grpSp>
        <p:nvGrpSpPr>
          <p:cNvPr id="37" name="Group 36">
            <a:extLst>
              <a:ext uri="{FF2B5EF4-FFF2-40B4-BE49-F238E27FC236}">
                <a16:creationId xmlns:a16="http://schemas.microsoft.com/office/drawing/2014/main" id="{B4AAB126-962A-E81A-EDBE-FF6B8DA91876}"/>
              </a:ext>
            </a:extLst>
          </p:cNvPr>
          <p:cNvGrpSpPr/>
          <p:nvPr/>
        </p:nvGrpSpPr>
        <p:grpSpPr>
          <a:xfrm>
            <a:off x="487386" y="5667169"/>
            <a:ext cx="2759863" cy="802925"/>
            <a:chOff x="714944" y="4211477"/>
            <a:chExt cx="2069897" cy="602193"/>
          </a:xfrm>
        </p:grpSpPr>
        <p:grpSp>
          <p:nvGrpSpPr>
            <p:cNvPr id="38" name="Group 37">
              <a:extLst>
                <a:ext uri="{FF2B5EF4-FFF2-40B4-BE49-F238E27FC236}">
                  <a16:creationId xmlns:a16="http://schemas.microsoft.com/office/drawing/2014/main" id="{05936546-4E75-71CD-99F7-5451005BA31F}"/>
                </a:ext>
              </a:extLst>
            </p:cNvPr>
            <p:cNvGrpSpPr/>
            <p:nvPr/>
          </p:nvGrpSpPr>
          <p:grpSpPr>
            <a:xfrm>
              <a:off x="714944" y="4211477"/>
              <a:ext cx="698849" cy="602193"/>
              <a:chOff x="779764" y="4162483"/>
              <a:chExt cx="834172" cy="720000"/>
            </a:xfrm>
          </p:grpSpPr>
          <p:sp>
            <p:nvSpPr>
              <p:cNvPr id="40" name="Flowchart: Connector 39">
                <a:extLst>
                  <a:ext uri="{FF2B5EF4-FFF2-40B4-BE49-F238E27FC236}">
                    <a16:creationId xmlns:a16="http://schemas.microsoft.com/office/drawing/2014/main" id="{8050BD66-D5A8-786E-3728-EC6F54CAC8CB}"/>
                  </a:ext>
                </a:extLst>
              </p:cNvPr>
              <p:cNvSpPr/>
              <p:nvPr/>
            </p:nvSpPr>
            <p:spPr>
              <a:xfrm>
                <a:off x="779764" y="4162483"/>
                <a:ext cx="720000" cy="720000"/>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2400" kern="0">
                  <a:solidFill>
                    <a:srgbClr val="F8F8F8"/>
                  </a:solidFill>
                  <a:latin typeface="Figtree" pitchFamily="2" charset="0"/>
                  <a:ea typeface="Calibri"/>
                  <a:cs typeface="Calibri"/>
                  <a:sym typeface="Arial"/>
                </a:endParaRPr>
              </a:p>
            </p:txBody>
          </p:sp>
          <p:sp>
            <p:nvSpPr>
              <p:cNvPr id="41" name="TextBox 40">
                <a:extLst>
                  <a:ext uri="{FF2B5EF4-FFF2-40B4-BE49-F238E27FC236}">
                    <a16:creationId xmlns:a16="http://schemas.microsoft.com/office/drawing/2014/main" id="{77D5F668-7B43-06C1-CCC6-E9B6B26B9E33}"/>
                  </a:ext>
                </a:extLst>
              </p:cNvPr>
              <p:cNvSpPr txBox="1"/>
              <p:nvPr/>
            </p:nvSpPr>
            <p:spPr>
              <a:xfrm>
                <a:off x="1103444" y="4198565"/>
                <a:ext cx="510492" cy="662376"/>
              </a:xfrm>
              <a:prstGeom prst="rect">
                <a:avLst/>
              </a:prstGeom>
              <a:noFill/>
            </p:spPr>
            <p:txBody>
              <a:bodyPr wrap="square" lIns="121920" tIns="60960" rIns="121920" bIns="60960" rtlCol="0" anchor="t">
                <a:spAutoFit/>
              </a:bodyPr>
              <a:lstStyle/>
              <a:p>
                <a:pPr defTabSz="1219170">
                  <a:buClr>
                    <a:srgbClr val="000000"/>
                  </a:buClr>
                </a:pPr>
                <a:r>
                  <a:rPr lang="en-GB" sz="4000" b="1" kern="0" dirty="0">
                    <a:solidFill>
                      <a:srgbClr val="F1BB67">
                        <a:lumMod val="90000"/>
                      </a:srgbClr>
                    </a:solidFill>
                    <a:latin typeface="Figtree" pitchFamily="2" charset="0"/>
                    <a:ea typeface="Calibri"/>
                    <a:cs typeface="Calibri"/>
                    <a:sym typeface="Arial"/>
                  </a:rPr>
                  <a:t>1</a:t>
                </a:r>
              </a:p>
            </p:txBody>
          </p:sp>
        </p:grpSp>
        <p:sp>
          <p:nvSpPr>
            <p:cNvPr id="39" name="Rectangle 38">
              <a:extLst>
                <a:ext uri="{FF2B5EF4-FFF2-40B4-BE49-F238E27FC236}">
                  <a16:creationId xmlns:a16="http://schemas.microsoft.com/office/drawing/2014/main" id="{40ABE990-C50B-9903-2D67-79E1C25E0CFB}"/>
                </a:ext>
              </a:extLst>
            </p:cNvPr>
            <p:cNvSpPr/>
            <p:nvPr/>
          </p:nvSpPr>
          <p:spPr>
            <a:xfrm>
              <a:off x="1318141" y="4320439"/>
              <a:ext cx="1466700" cy="386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buClr>
                  <a:srgbClr val="000000"/>
                </a:buClr>
              </a:pPr>
              <a:r>
                <a:rPr lang="en-GB" sz="1200" kern="0">
                  <a:solidFill>
                    <a:srgbClr val="021E5E"/>
                  </a:solidFill>
                  <a:latin typeface="Figtree" pitchFamily="2" charset="0"/>
                  <a:ea typeface="Calibri"/>
                  <a:cs typeface="Calibri"/>
                  <a:sym typeface="Arial"/>
                </a:rPr>
                <a:t>Stakeholder visibility at every stage</a:t>
              </a:r>
            </a:p>
          </p:txBody>
        </p:sp>
      </p:grpSp>
      <p:grpSp>
        <p:nvGrpSpPr>
          <p:cNvPr id="42" name="Group 41">
            <a:extLst>
              <a:ext uri="{FF2B5EF4-FFF2-40B4-BE49-F238E27FC236}">
                <a16:creationId xmlns:a16="http://schemas.microsoft.com/office/drawing/2014/main" id="{DFD8441B-BFC7-E93C-D40D-4F191ADB619B}"/>
              </a:ext>
            </a:extLst>
          </p:cNvPr>
          <p:cNvGrpSpPr/>
          <p:nvPr/>
        </p:nvGrpSpPr>
        <p:grpSpPr>
          <a:xfrm>
            <a:off x="3313922" y="5667169"/>
            <a:ext cx="2759863" cy="802925"/>
            <a:chOff x="2899701" y="4205820"/>
            <a:chExt cx="2069897" cy="602193"/>
          </a:xfrm>
        </p:grpSpPr>
        <p:grpSp>
          <p:nvGrpSpPr>
            <p:cNvPr id="43" name="Group 42">
              <a:extLst>
                <a:ext uri="{FF2B5EF4-FFF2-40B4-BE49-F238E27FC236}">
                  <a16:creationId xmlns:a16="http://schemas.microsoft.com/office/drawing/2014/main" id="{FC78165A-8097-83B9-DEA9-008D4298DB28}"/>
                </a:ext>
              </a:extLst>
            </p:cNvPr>
            <p:cNvGrpSpPr/>
            <p:nvPr/>
          </p:nvGrpSpPr>
          <p:grpSpPr>
            <a:xfrm>
              <a:off x="2899701" y="4205820"/>
              <a:ext cx="641516" cy="602193"/>
              <a:chOff x="779764" y="4162483"/>
              <a:chExt cx="765741" cy="720000"/>
            </a:xfrm>
          </p:grpSpPr>
          <p:sp>
            <p:nvSpPr>
              <p:cNvPr id="45" name="Flowchart: Connector 44">
                <a:extLst>
                  <a:ext uri="{FF2B5EF4-FFF2-40B4-BE49-F238E27FC236}">
                    <a16:creationId xmlns:a16="http://schemas.microsoft.com/office/drawing/2014/main" id="{9E48118A-0EF4-AECB-E179-0E470E28C638}"/>
                  </a:ext>
                </a:extLst>
              </p:cNvPr>
              <p:cNvSpPr/>
              <p:nvPr/>
            </p:nvSpPr>
            <p:spPr>
              <a:xfrm>
                <a:off x="779764" y="4162483"/>
                <a:ext cx="720000" cy="720000"/>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2400" kern="0">
                  <a:solidFill>
                    <a:srgbClr val="F8F8F8"/>
                  </a:solidFill>
                  <a:latin typeface="Figtree" pitchFamily="2" charset="0"/>
                  <a:ea typeface="Calibri"/>
                  <a:cs typeface="Calibri"/>
                  <a:sym typeface="Arial"/>
                </a:endParaRPr>
              </a:p>
            </p:txBody>
          </p:sp>
          <p:sp>
            <p:nvSpPr>
              <p:cNvPr id="46" name="TextBox 45">
                <a:extLst>
                  <a:ext uri="{FF2B5EF4-FFF2-40B4-BE49-F238E27FC236}">
                    <a16:creationId xmlns:a16="http://schemas.microsoft.com/office/drawing/2014/main" id="{B6E8881B-3EB2-C7FF-5D97-F8FE1D2779A3}"/>
                  </a:ext>
                </a:extLst>
              </p:cNvPr>
              <p:cNvSpPr txBox="1"/>
              <p:nvPr/>
            </p:nvSpPr>
            <p:spPr>
              <a:xfrm>
                <a:off x="1035012" y="4167845"/>
                <a:ext cx="510493" cy="662376"/>
              </a:xfrm>
              <a:prstGeom prst="rect">
                <a:avLst/>
              </a:prstGeom>
              <a:noFill/>
            </p:spPr>
            <p:txBody>
              <a:bodyPr wrap="square" lIns="121920" tIns="60960" rIns="121920" bIns="60960" rtlCol="0" anchor="t">
                <a:spAutoFit/>
              </a:bodyPr>
              <a:lstStyle/>
              <a:p>
                <a:pPr defTabSz="1219170">
                  <a:buClr>
                    <a:srgbClr val="000000"/>
                  </a:buClr>
                </a:pPr>
                <a:r>
                  <a:rPr lang="en-GB" sz="4000" b="1" kern="0" dirty="0">
                    <a:solidFill>
                      <a:srgbClr val="F1BB67">
                        <a:lumMod val="90000"/>
                      </a:srgbClr>
                    </a:solidFill>
                    <a:latin typeface="Figtree" pitchFamily="2" charset="0"/>
                    <a:ea typeface="Calibri"/>
                    <a:cs typeface="Calibri"/>
                    <a:sym typeface="Arial"/>
                  </a:rPr>
                  <a:t>2</a:t>
                </a:r>
              </a:p>
            </p:txBody>
          </p:sp>
        </p:grpSp>
        <p:sp>
          <p:nvSpPr>
            <p:cNvPr id="44" name="Rectangle 43">
              <a:extLst>
                <a:ext uri="{FF2B5EF4-FFF2-40B4-BE49-F238E27FC236}">
                  <a16:creationId xmlns:a16="http://schemas.microsoft.com/office/drawing/2014/main" id="{CB7796DE-7C66-BE55-949C-0715CD59B351}"/>
                </a:ext>
              </a:extLst>
            </p:cNvPr>
            <p:cNvSpPr/>
            <p:nvPr/>
          </p:nvSpPr>
          <p:spPr>
            <a:xfrm>
              <a:off x="3502898" y="4315685"/>
              <a:ext cx="1466700" cy="386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buClr>
                  <a:srgbClr val="000000"/>
                </a:buClr>
              </a:pPr>
              <a:r>
                <a:rPr lang="en-GB" sz="1200" kern="0">
                  <a:solidFill>
                    <a:srgbClr val="021E5E"/>
                  </a:solidFill>
                  <a:latin typeface="Figtree" pitchFamily="2" charset="0"/>
                  <a:ea typeface="Calibri"/>
                  <a:cs typeface="Calibri"/>
                  <a:sym typeface="Arial"/>
                </a:rPr>
                <a:t>Consumer protection through structured decision making</a:t>
              </a:r>
            </a:p>
          </p:txBody>
        </p:sp>
      </p:grpSp>
      <p:grpSp>
        <p:nvGrpSpPr>
          <p:cNvPr id="47" name="Group 46">
            <a:extLst>
              <a:ext uri="{FF2B5EF4-FFF2-40B4-BE49-F238E27FC236}">
                <a16:creationId xmlns:a16="http://schemas.microsoft.com/office/drawing/2014/main" id="{A1D63103-B9AD-F9A6-1B28-619A90B88FAB}"/>
              </a:ext>
            </a:extLst>
          </p:cNvPr>
          <p:cNvGrpSpPr/>
          <p:nvPr/>
        </p:nvGrpSpPr>
        <p:grpSpPr>
          <a:xfrm>
            <a:off x="6140458" y="5667169"/>
            <a:ext cx="2759863" cy="802925"/>
            <a:chOff x="5084459" y="4228229"/>
            <a:chExt cx="2069897" cy="602193"/>
          </a:xfrm>
        </p:grpSpPr>
        <p:grpSp>
          <p:nvGrpSpPr>
            <p:cNvPr id="49" name="Group 48">
              <a:extLst>
                <a:ext uri="{FF2B5EF4-FFF2-40B4-BE49-F238E27FC236}">
                  <a16:creationId xmlns:a16="http://schemas.microsoft.com/office/drawing/2014/main" id="{E2D111AF-3160-A93A-04AD-22707201D7F1}"/>
                </a:ext>
              </a:extLst>
            </p:cNvPr>
            <p:cNvGrpSpPr/>
            <p:nvPr/>
          </p:nvGrpSpPr>
          <p:grpSpPr>
            <a:xfrm>
              <a:off x="5084459" y="4228229"/>
              <a:ext cx="653199" cy="602193"/>
              <a:chOff x="779764" y="4162483"/>
              <a:chExt cx="779686" cy="720000"/>
            </a:xfrm>
          </p:grpSpPr>
          <p:sp>
            <p:nvSpPr>
              <p:cNvPr id="51" name="Flowchart: Connector 50">
                <a:extLst>
                  <a:ext uri="{FF2B5EF4-FFF2-40B4-BE49-F238E27FC236}">
                    <a16:creationId xmlns:a16="http://schemas.microsoft.com/office/drawing/2014/main" id="{A25DDECE-76A8-138C-AACA-13A23F9309CC}"/>
                  </a:ext>
                </a:extLst>
              </p:cNvPr>
              <p:cNvSpPr/>
              <p:nvPr/>
            </p:nvSpPr>
            <p:spPr>
              <a:xfrm>
                <a:off x="779764" y="4162483"/>
                <a:ext cx="720000" cy="720000"/>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2400" kern="0">
                  <a:solidFill>
                    <a:srgbClr val="F8F8F8"/>
                  </a:solidFill>
                  <a:latin typeface="Figtree" pitchFamily="2" charset="0"/>
                  <a:ea typeface="Calibri"/>
                  <a:cs typeface="Calibri"/>
                  <a:sym typeface="Arial"/>
                </a:endParaRPr>
              </a:p>
            </p:txBody>
          </p:sp>
          <p:sp>
            <p:nvSpPr>
              <p:cNvPr id="52" name="TextBox 51">
                <a:extLst>
                  <a:ext uri="{FF2B5EF4-FFF2-40B4-BE49-F238E27FC236}">
                    <a16:creationId xmlns:a16="http://schemas.microsoft.com/office/drawing/2014/main" id="{8EC90921-7446-C1DF-DBB6-82354A8E5EB4}"/>
                  </a:ext>
                </a:extLst>
              </p:cNvPr>
              <p:cNvSpPr txBox="1"/>
              <p:nvPr/>
            </p:nvSpPr>
            <p:spPr>
              <a:xfrm>
                <a:off x="1048957" y="4187439"/>
                <a:ext cx="510493" cy="662376"/>
              </a:xfrm>
              <a:prstGeom prst="rect">
                <a:avLst/>
              </a:prstGeom>
              <a:noFill/>
            </p:spPr>
            <p:txBody>
              <a:bodyPr wrap="square" lIns="121920" tIns="60960" rIns="121920" bIns="60960" rtlCol="0" anchor="t">
                <a:spAutoFit/>
              </a:bodyPr>
              <a:lstStyle/>
              <a:p>
                <a:pPr defTabSz="1219170">
                  <a:buClr>
                    <a:srgbClr val="000000"/>
                  </a:buClr>
                </a:pPr>
                <a:r>
                  <a:rPr lang="en-GB" sz="4000" b="1" kern="0" dirty="0">
                    <a:solidFill>
                      <a:srgbClr val="F1BB67">
                        <a:lumMod val="90000"/>
                      </a:srgbClr>
                    </a:solidFill>
                    <a:latin typeface="Figtree" pitchFamily="2" charset="0"/>
                    <a:ea typeface="Calibri"/>
                    <a:cs typeface="Calibri"/>
                    <a:sym typeface="Arial"/>
                  </a:rPr>
                  <a:t>3</a:t>
                </a:r>
              </a:p>
            </p:txBody>
          </p:sp>
        </p:grpSp>
        <p:sp>
          <p:nvSpPr>
            <p:cNvPr id="50" name="Rectangle 49">
              <a:extLst>
                <a:ext uri="{FF2B5EF4-FFF2-40B4-BE49-F238E27FC236}">
                  <a16:creationId xmlns:a16="http://schemas.microsoft.com/office/drawing/2014/main" id="{041D6DAE-489C-0DF9-96E2-19EADC82978D}"/>
                </a:ext>
              </a:extLst>
            </p:cNvPr>
            <p:cNvSpPr/>
            <p:nvPr/>
          </p:nvSpPr>
          <p:spPr>
            <a:xfrm>
              <a:off x="5687656" y="4315685"/>
              <a:ext cx="1466700" cy="386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buClr>
                  <a:srgbClr val="000000"/>
                </a:buClr>
              </a:pPr>
              <a:r>
                <a:rPr lang="en-GB" sz="1200" kern="0">
                  <a:solidFill>
                    <a:srgbClr val="021E5E"/>
                  </a:solidFill>
                  <a:latin typeface="Figtree" pitchFamily="2" charset="0"/>
                  <a:ea typeface="Calibri"/>
                  <a:cs typeface="Calibri"/>
                  <a:sym typeface="Arial"/>
                </a:rPr>
                <a:t>Consistency with existing energy market governance</a:t>
              </a:r>
            </a:p>
          </p:txBody>
        </p:sp>
      </p:grpSp>
      <p:grpSp>
        <p:nvGrpSpPr>
          <p:cNvPr id="53" name="Group 52">
            <a:extLst>
              <a:ext uri="{FF2B5EF4-FFF2-40B4-BE49-F238E27FC236}">
                <a16:creationId xmlns:a16="http://schemas.microsoft.com/office/drawing/2014/main" id="{00301A9A-E6EE-7EBA-D2A2-B5ADD8064F5E}"/>
              </a:ext>
            </a:extLst>
          </p:cNvPr>
          <p:cNvGrpSpPr/>
          <p:nvPr/>
        </p:nvGrpSpPr>
        <p:grpSpPr>
          <a:xfrm>
            <a:off x="8966993" y="5667169"/>
            <a:ext cx="2852144" cy="802925"/>
            <a:chOff x="6884140" y="4228229"/>
            <a:chExt cx="2139108" cy="602193"/>
          </a:xfrm>
        </p:grpSpPr>
        <p:grpSp>
          <p:nvGrpSpPr>
            <p:cNvPr id="54" name="Group 53">
              <a:extLst>
                <a:ext uri="{FF2B5EF4-FFF2-40B4-BE49-F238E27FC236}">
                  <a16:creationId xmlns:a16="http://schemas.microsoft.com/office/drawing/2014/main" id="{16260D91-DCB5-BC28-D91D-6F2794BB2AD8}"/>
                </a:ext>
              </a:extLst>
            </p:cNvPr>
            <p:cNvGrpSpPr/>
            <p:nvPr/>
          </p:nvGrpSpPr>
          <p:grpSpPr>
            <a:xfrm>
              <a:off x="6884140" y="4228229"/>
              <a:ext cx="624762" cy="602193"/>
              <a:chOff x="779764" y="4162483"/>
              <a:chExt cx="745743" cy="720000"/>
            </a:xfrm>
          </p:grpSpPr>
          <p:sp>
            <p:nvSpPr>
              <p:cNvPr id="56" name="Flowchart: Connector 55">
                <a:extLst>
                  <a:ext uri="{FF2B5EF4-FFF2-40B4-BE49-F238E27FC236}">
                    <a16:creationId xmlns:a16="http://schemas.microsoft.com/office/drawing/2014/main" id="{EC8D3003-0516-C3CC-B144-211120322503}"/>
                  </a:ext>
                </a:extLst>
              </p:cNvPr>
              <p:cNvSpPr/>
              <p:nvPr/>
            </p:nvSpPr>
            <p:spPr>
              <a:xfrm>
                <a:off x="779764" y="4162483"/>
                <a:ext cx="720000" cy="720000"/>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2400" kern="0">
                  <a:solidFill>
                    <a:srgbClr val="F8F8F8"/>
                  </a:solidFill>
                  <a:latin typeface="Figtree" pitchFamily="2" charset="0"/>
                  <a:ea typeface="Calibri"/>
                  <a:cs typeface="Calibri"/>
                  <a:sym typeface="Arial"/>
                </a:endParaRPr>
              </a:p>
            </p:txBody>
          </p:sp>
          <p:sp>
            <p:nvSpPr>
              <p:cNvPr id="57" name="TextBox 56">
                <a:extLst>
                  <a:ext uri="{FF2B5EF4-FFF2-40B4-BE49-F238E27FC236}">
                    <a16:creationId xmlns:a16="http://schemas.microsoft.com/office/drawing/2014/main" id="{E4109F7B-C2C7-5041-D732-FB3B4E300F40}"/>
                  </a:ext>
                </a:extLst>
              </p:cNvPr>
              <p:cNvSpPr txBox="1"/>
              <p:nvPr/>
            </p:nvSpPr>
            <p:spPr>
              <a:xfrm>
                <a:off x="1015014" y="4187445"/>
                <a:ext cx="510493" cy="662376"/>
              </a:xfrm>
              <a:prstGeom prst="rect">
                <a:avLst/>
              </a:prstGeom>
              <a:noFill/>
            </p:spPr>
            <p:txBody>
              <a:bodyPr wrap="square" lIns="121920" tIns="60960" rIns="121920" bIns="60960" rtlCol="0" anchor="t">
                <a:spAutoFit/>
              </a:bodyPr>
              <a:lstStyle/>
              <a:p>
                <a:pPr defTabSz="1219170">
                  <a:buClr>
                    <a:srgbClr val="000000"/>
                  </a:buClr>
                </a:pPr>
                <a:r>
                  <a:rPr lang="en-GB" sz="4000" b="1" kern="0" dirty="0">
                    <a:solidFill>
                      <a:srgbClr val="F1BB67">
                        <a:lumMod val="90000"/>
                      </a:srgbClr>
                    </a:solidFill>
                    <a:latin typeface="Figtree" pitchFamily="2" charset="0"/>
                    <a:ea typeface="Calibri"/>
                    <a:cs typeface="Calibri"/>
                    <a:sym typeface="Arial"/>
                  </a:rPr>
                  <a:t>4</a:t>
                </a:r>
              </a:p>
            </p:txBody>
          </p:sp>
        </p:grpSp>
        <p:sp>
          <p:nvSpPr>
            <p:cNvPr id="55" name="Rectangle 54">
              <a:extLst>
                <a:ext uri="{FF2B5EF4-FFF2-40B4-BE49-F238E27FC236}">
                  <a16:creationId xmlns:a16="http://schemas.microsoft.com/office/drawing/2014/main" id="{65AC1D89-4BB0-F12C-ADF5-524C056543EB}"/>
                </a:ext>
              </a:extLst>
            </p:cNvPr>
            <p:cNvSpPr/>
            <p:nvPr/>
          </p:nvSpPr>
          <p:spPr>
            <a:xfrm>
              <a:off x="7487336" y="4337191"/>
              <a:ext cx="1535912" cy="386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buClr>
                  <a:srgbClr val="000000"/>
                </a:buClr>
              </a:pPr>
              <a:r>
                <a:rPr lang="en-GB" sz="1200" kern="0">
                  <a:solidFill>
                    <a:srgbClr val="021E5E"/>
                  </a:solidFill>
                  <a:latin typeface="Figtree" pitchFamily="2" charset="0"/>
                  <a:ea typeface="Calibri"/>
                  <a:cs typeface="Calibri"/>
                  <a:sym typeface="Arial"/>
                </a:rPr>
                <a:t>Regulatory confidence through Ofgem oversight and appeal mechanisms</a:t>
              </a:r>
            </a:p>
          </p:txBody>
        </p:sp>
      </p:grpSp>
      <p:grpSp>
        <p:nvGrpSpPr>
          <p:cNvPr id="132" name="Group 131">
            <a:extLst>
              <a:ext uri="{FF2B5EF4-FFF2-40B4-BE49-F238E27FC236}">
                <a16:creationId xmlns:a16="http://schemas.microsoft.com/office/drawing/2014/main" id="{5CD7300F-F264-8045-80E4-D0F5AC981634}"/>
              </a:ext>
            </a:extLst>
          </p:cNvPr>
          <p:cNvGrpSpPr/>
          <p:nvPr/>
        </p:nvGrpSpPr>
        <p:grpSpPr>
          <a:xfrm>
            <a:off x="288319" y="1700954"/>
            <a:ext cx="11251440" cy="3449265"/>
            <a:chOff x="219276" y="1303355"/>
            <a:chExt cx="7415279" cy="2586949"/>
          </a:xfrm>
        </p:grpSpPr>
        <p:sp>
          <p:nvSpPr>
            <p:cNvPr id="58" name="TextBox 57">
              <a:extLst>
                <a:ext uri="{FF2B5EF4-FFF2-40B4-BE49-F238E27FC236}">
                  <a16:creationId xmlns:a16="http://schemas.microsoft.com/office/drawing/2014/main" id="{D3B02E5A-3657-4874-2EE3-876EAC07033E}"/>
                </a:ext>
              </a:extLst>
            </p:cNvPr>
            <p:cNvSpPr txBox="1"/>
            <p:nvPr/>
          </p:nvSpPr>
          <p:spPr>
            <a:xfrm>
              <a:off x="219276" y="1303355"/>
              <a:ext cx="3805548" cy="276999"/>
            </a:xfrm>
            <a:prstGeom prst="rect">
              <a:avLst/>
            </a:prstGeom>
            <a:noFill/>
            <a:ln>
              <a:noFill/>
            </a:ln>
          </p:spPr>
          <p:txBody>
            <a:bodyPr wrap="square" lIns="121920" tIns="60960" rIns="121920" bIns="60960" anchor="t">
              <a:spAutoFit/>
            </a:bodyPr>
            <a:lstStyle/>
            <a:p>
              <a:pPr algn="ctr" defTabSz="1219170">
                <a:buClr>
                  <a:srgbClr val="000000"/>
                </a:buClr>
                <a:defRPr/>
              </a:pPr>
              <a:r>
                <a:rPr lang="en-GB" sz="1600" b="1" kern="0" dirty="0">
                  <a:solidFill>
                    <a:srgbClr val="4D38F5"/>
                  </a:solidFill>
                  <a:latin typeface="Figtree" pitchFamily="2" charset="0"/>
                  <a:ea typeface="Calibri"/>
                  <a:cs typeface="Calibri"/>
                  <a:sym typeface="Arial"/>
                </a:rPr>
                <a:t>Why we should rely on the existing REC Change Process</a:t>
              </a:r>
            </a:p>
          </p:txBody>
        </p:sp>
        <p:grpSp>
          <p:nvGrpSpPr>
            <p:cNvPr id="59" name="Group 58">
              <a:extLst>
                <a:ext uri="{FF2B5EF4-FFF2-40B4-BE49-F238E27FC236}">
                  <a16:creationId xmlns:a16="http://schemas.microsoft.com/office/drawing/2014/main" id="{FB8FFACF-1C34-5DEF-04C5-912EA2201D89}"/>
                </a:ext>
              </a:extLst>
            </p:cNvPr>
            <p:cNvGrpSpPr/>
            <p:nvPr/>
          </p:nvGrpSpPr>
          <p:grpSpPr>
            <a:xfrm>
              <a:off x="4605341" y="1840651"/>
              <a:ext cx="3022124" cy="1145973"/>
              <a:chOff x="1783491" y="1044625"/>
              <a:chExt cx="3755445" cy="1405333"/>
            </a:xfrm>
          </p:grpSpPr>
          <p:sp>
            <p:nvSpPr>
              <p:cNvPr id="60" name="TextBox 59">
                <a:extLst>
                  <a:ext uri="{FF2B5EF4-FFF2-40B4-BE49-F238E27FC236}">
                    <a16:creationId xmlns:a16="http://schemas.microsoft.com/office/drawing/2014/main" id="{BC2A4165-9399-C6BB-64E2-F94759C74CD1}"/>
                  </a:ext>
                </a:extLst>
              </p:cNvPr>
              <p:cNvSpPr txBox="1"/>
              <p:nvPr/>
            </p:nvSpPr>
            <p:spPr>
              <a:xfrm>
                <a:off x="1783491" y="1044625"/>
                <a:ext cx="2727265" cy="268921"/>
              </a:xfrm>
              <a:prstGeom prst="rect">
                <a:avLst/>
              </a:prstGeom>
              <a:noFill/>
            </p:spPr>
            <p:txBody>
              <a:bodyPr wrap="square">
                <a:spAutoFit/>
              </a:bodyPr>
              <a:lstStyle/>
              <a:p>
                <a:pPr defTabSz="1219170">
                  <a:buClr>
                    <a:srgbClr val="000000"/>
                  </a:buClr>
                  <a:defRPr/>
                </a:pPr>
                <a:r>
                  <a:rPr lang="en-GB" sz="1300" b="1" kern="0">
                    <a:solidFill>
                      <a:srgbClr val="021E5E"/>
                    </a:solidFill>
                    <a:latin typeface="Figtree" pitchFamily="2" charset="0"/>
                    <a:ea typeface="Calibri"/>
                    <a:cs typeface="Calibri"/>
                    <a:sym typeface="Arial"/>
                  </a:rPr>
                  <a:t>Inclusiveness and engagement</a:t>
                </a:r>
              </a:p>
            </p:txBody>
          </p:sp>
          <p:sp>
            <p:nvSpPr>
              <p:cNvPr id="61" name="TextBox 60">
                <a:extLst>
                  <a:ext uri="{FF2B5EF4-FFF2-40B4-BE49-F238E27FC236}">
                    <a16:creationId xmlns:a16="http://schemas.microsoft.com/office/drawing/2014/main" id="{7DC53C29-A018-26CE-7093-A03ECAD4B18F}"/>
                  </a:ext>
                </a:extLst>
              </p:cNvPr>
              <p:cNvSpPr txBox="1"/>
              <p:nvPr/>
            </p:nvSpPr>
            <p:spPr>
              <a:xfrm>
                <a:off x="1783491" y="1261042"/>
                <a:ext cx="3755445" cy="1188916"/>
              </a:xfrm>
              <a:prstGeom prst="rect">
                <a:avLst/>
              </a:prstGeom>
              <a:noFill/>
            </p:spPr>
            <p:txBody>
              <a:bodyPr wrap="square">
                <a:spAutoFit/>
              </a:bodyPr>
              <a:lstStyle/>
              <a:p>
                <a:pPr defTabSz="1219170">
                  <a:spcAft>
                    <a:spcPts val="800"/>
                  </a:spcAft>
                  <a:buClr>
                    <a:srgbClr val="000000"/>
                  </a:buClr>
                </a:pPr>
                <a:r>
                  <a:rPr lang="en-GB" sz="1300" kern="0" dirty="0">
                    <a:solidFill>
                      <a:srgbClr val="000000"/>
                    </a:solidFill>
                    <a:latin typeface="Figtree" pitchFamily="2" charset="0"/>
                    <a:ea typeface="Calibri"/>
                    <a:cs typeface="Calibri"/>
                  </a:rPr>
                  <a:t>there is a high level of stakeholder engagement with regular updates provided through REC communication channels, such as weekly bulletins. Impacted parties also have the opportunity to contribute to the development of proposed changes through consultation, with stakeholder feedback actively sought and considered before decisions are made</a:t>
                </a:r>
                <a:r>
                  <a:rPr lang="en-GB" sz="1300" dirty="0">
                    <a:latin typeface="Figtree" pitchFamily="2" charset="0"/>
                  </a:rPr>
                  <a:t>. </a:t>
                </a:r>
                <a:endParaRPr lang="en-GB" sz="1300" kern="0" dirty="0">
                  <a:solidFill>
                    <a:srgbClr val="000000"/>
                  </a:solidFill>
                  <a:latin typeface="Figtree" pitchFamily="2" charset="0"/>
                  <a:ea typeface="Calibri"/>
                  <a:cs typeface="Calibri"/>
                  <a:sym typeface="Arial"/>
                </a:endParaRPr>
              </a:p>
            </p:txBody>
          </p:sp>
        </p:grpSp>
        <p:grpSp>
          <p:nvGrpSpPr>
            <p:cNvPr id="62" name="Group 61">
              <a:extLst>
                <a:ext uri="{FF2B5EF4-FFF2-40B4-BE49-F238E27FC236}">
                  <a16:creationId xmlns:a16="http://schemas.microsoft.com/office/drawing/2014/main" id="{1DFBD9B1-D7B2-24DF-ED79-9F3251739014}"/>
                </a:ext>
              </a:extLst>
            </p:cNvPr>
            <p:cNvGrpSpPr/>
            <p:nvPr/>
          </p:nvGrpSpPr>
          <p:grpSpPr>
            <a:xfrm>
              <a:off x="4605342" y="3047000"/>
              <a:ext cx="3029213" cy="843304"/>
              <a:chOff x="5109202" y="2395901"/>
              <a:chExt cx="3764254" cy="1034160"/>
            </a:xfrm>
          </p:grpSpPr>
          <p:sp>
            <p:nvSpPr>
              <p:cNvPr id="63" name="TextBox 62">
                <a:extLst>
                  <a:ext uri="{FF2B5EF4-FFF2-40B4-BE49-F238E27FC236}">
                    <a16:creationId xmlns:a16="http://schemas.microsoft.com/office/drawing/2014/main" id="{CEEAC964-12F6-9099-A769-D560BD2D524D}"/>
                  </a:ext>
                </a:extLst>
              </p:cNvPr>
              <p:cNvSpPr txBox="1"/>
              <p:nvPr/>
            </p:nvSpPr>
            <p:spPr>
              <a:xfrm>
                <a:off x="5118012" y="2609145"/>
                <a:ext cx="3755444" cy="820916"/>
              </a:xfrm>
              <a:prstGeom prst="rect">
                <a:avLst/>
              </a:prstGeom>
              <a:noFill/>
            </p:spPr>
            <p:txBody>
              <a:bodyPr wrap="square">
                <a:spAutoFit/>
              </a:bodyPr>
              <a:lstStyle/>
              <a:p>
                <a:pPr defTabSz="1219170">
                  <a:spcAft>
                    <a:spcPts val="800"/>
                  </a:spcAft>
                  <a:buClr>
                    <a:srgbClr val="000000"/>
                  </a:buClr>
                </a:pPr>
                <a:r>
                  <a:rPr lang="en-GB" sz="1300" kern="0" dirty="0">
                    <a:solidFill>
                      <a:srgbClr val="000000"/>
                    </a:solidFill>
                    <a:latin typeface="Figtree" pitchFamily="2" charset="0"/>
                    <a:ea typeface="Calibri"/>
                    <a:cs typeface="Calibri"/>
                  </a:rPr>
                  <a:t>the level of assessment and governance applied to a change depends on its scale and impact. Minor changes may follow a streamlined process, while major changes undergo more rigorous review.</a:t>
                </a:r>
                <a:endParaRPr lang="en-GB" sz="1300" kern="0" dirty="0">
                  <a:solidFill>
                    <a:srgbClr val="000000"/>
                  </a:solidFill>
                  <a:latin typeface="Figtree" pitchFamily="2" charset="0"/>
                  <a:ea typeface="Calibri"/>
                  <a:cs typeface="Calibri"/>
                  <a:sym typeface="Arial"/>
                </a:endParaRPr>
              </a:p>
            </p:txBody>
          </p:sp>
          <p:sp>
            <p:nvSpPr>
              <p:cNvPr id="64" name="TextBox 63">
                <a:extLst>
                  <a:ext uri="{FF2B5EF4-FFF2-40B4-BE49-F238E27FC236}">
                    <a16:creationId xmlns:a16="http://schemas.microsoft.com/office/drawing/2014/main" id="{70DBFA9C-A9A9-9818-FFDA-EE41D89D10DD}"/>
                  </a:ext>
                </a:extLst>
              </p:cNvPr>
              <p:cNvSpPr txBox="1"/>
              <p:nvPr/>
            </p:nvSpPr>
            <p:spPr>
              <a:xfrm>
                <a:off x="5109202" y="2395901"/>
                <a:ext cx="2363169" cy="268921"/>
              </a:xfrm>
              <a:prstGeom prst="rect">
                <a:avLst/>
              </a:prstGeom>
              <a:noFill/>
            </p:spPr>
            <p:txBody>
              <a:bodyPr wrap="square">
                <a:spAutoFit/>
              </a:bodyPr>
              <a:lstStyle/>
              <a:p>
                <a:pPr defTabSz="1219170">
                  <a:buClr>
                    <a:srgbClr val="000000"/>
                  </a:buClr>
                  <a:defRPr/>
                </a:pPr>
                <a:r>
                  <a:rPr lang="en-GB" sz="1300" b="1" kern="0" dirty="0">
                    <a:solidFill>
                      <a:srgbClr val="021E5E"/>
                    </a:solidFill>
                    <a:latin typeface="Figtree" pitchFamily="2" charset="0"/>
                    <a:ea typeface="Calibri"/>
                    <a:cs typeface="Calibri"/>
                    <a:sym typeface="Arial"/>
                  </a:rPr>
                  <a:t>Proportionality</a:t>
                </a:r>
              </a:p>
            </p:txBody>
          </p:sp>
        </p:grpSp>
        <p:grpSp>
          <p:nvGrpSpPr>
            <p:cNvPr id="65" name="Group 64">
              <a:extLst>
                <a:ext uri="{FF2B5EF4-FFF2-40B4-BE49-F238E27FC236}">
                  <a16:creationId xmlns:a16="http://schemas.microsoft.com/office/drawing/2014/main" id="{836AE26D-473E-A847-FE7A-0CAE568CD596}"/>
                </a:ext>
              </a:extLst>
            </p:cNvPr>
            <p:cNvGrpSpPr/>
            <p:nvPr/>
          </p:nvGrpSpPr>
          <p:grpSpPr>
            <a:xfrm>
              <a:off x="706746" y="2700612"/>
              <a:ext cx="2878848" cy="1011083"/>
              <a:chOff x="-512074" y="1902542"/>
              <a:chExt cx="3577401" cy="1239911"/>
            </a:xfrm>
          </p:grpSpPr>
          <p:sp>
            <p:nvSpPr>
              <p:cNvPr id="66" name="TextBox 65">
                <a:extLst>
                  <a:ext uri="{FF2B5EF4-FFF2-40B4-BE49-F238E27FC236}">
                    <a16:creationId xmlns:a16="http://schemas.microsoft.com/office/drawing/2014/main" id="{159F60C8-E16E-F586-F261-6FF2AE2301D0}"/>
                  </a:ext>
                </a:extLst>
              </p:cNvPr>
              <p:cNvSpPr txBox="1"/>
              <p:nvPr/>
            </p:nvSpPr>
            <p:spPr>
              <a:xfrm>
                <a:off x="-511308" y="2137538"/>
                <a:ext cx="3576635" cy="1004915"/>
              </a:xfrm>
              <a:prstGeom prst="rect">
                <a:avLst/>
              </a:prstGeom>
              <a:noFill/>
            </p:spPr>
            <p:txBody>
              <a:bodyPr wrap="square">
                <a:spAutoFit/>
              </a:bodyPr>
              <a:lstStyle/>
              <a:p>
                <a:pPr defTabSz="1219170">
                  <a:spcAft>
                    <a:spcPts val="800"/>
                  </a:spcAft>
                  <a:buClr>
                    <a:srgbClr val="000000"/>
                  </a:buClr>
                </a:pPr>
                <a:r>
                  <a:rPr lang="en-GB" sz="1300" kern="0" dirty="0">
                    <a:solidFill>
                      <a:srgbClr val="000000"/>
                    </a:solidFill>
                    <a:latin typeface="Figtree" pitchFamily="2" charset="0"/>
                    <a:ea typeface="Calibri"/>
                    <a:cs typeface="Calibri"/>
                  </a:rPr>
                  <a:t>changes to the REC must better facilitate the REC objectives which includes requirement to ensure customers interests and data is protected in the operation of the REC. The ultimate test of any change is whether it improves outcomes for consumers</a:t>
                </a:r>
                <a:endParaRPr lang="en-GB" sz="1300" kern="0" dirty="0">
                  <a:solidFill>
                    <a:srgbClr val="000000"/>
                  </a:solidFill>
                  <a:latin typeface="Figtree" pitchFamily="2" charset="0"/>
                  <a:ea typeface="Calibri"/>
                  <a:cs typeface="Calibri"/>
                  <a:sym typeface="Arial"/>
                </a:endParaRPr>
              </a:p>
            </p:txBody>
          </p:sp>
          <p:sp>
            <p:nvSpPr>
              <p:cNvPr id="73" name="TextBox 72">
                <a:extLst>
                  <a:ext uri="{FF2B5EF4-FFF2-40B4-BE49-F238E27FC236}">
                    <a16:creationId xmlns:a16="http://schemas.microsoft.com/office/drawing/2014/main" id="{EA48F067-5C6E-9438-CB14-8E76606D0300}"/>
                  </a:ext>
                </a:extLst>
              </p:cNvPr>
              <p:cNvSpPr txBox="1"/>
              <p:nvPr/>
            </p:nvSpPr>
            <p:spPr>
              <a:xfrm>
                <a:off x="-512074" y="1902542"/>
                <a:ext cx="2363169" cy="268921"/>
              </a:xfrm>
              <a:prstGeom prst="rect">
                <a:avLst/>
              </a:prstGeom>
              <a:noFill/>
            </p:spPr>
            <p:txBody>
              <a:bodyPr wrap="square">
                <a:spAutoFit/>
              </a:bodyPr>
              <a:lstStyle/>
              <a:p>
                <a:pPr defTabSz="1219170">
                  <a:buClr>
                    <a:srgbClr val="000000"/>
                  </a:buClr>
                  <a:defRPr/>
                </a:pPr>
                <a:r>
                  <a:rPr lang="en-GB" sz="1300" b="1" kern="0" dirty="0">
                    <a:solidFill>
                      <a:srgbClr val="021E5E"/>
                    </a:solidFill>
                    <a:latin typeface="Figtree" pitchFamily="2" charset="0"/>
                    <a:ea typeface="Calibri"/>
                    <a:cs typeface="Calibri"/>
                    <a:sym typeface="Arial"/>
                  </a:rPr>
                  <a:t>Consumer Focused</a:t>
                </a:r>
              </a:p>
            </p:txBody>
          </p:sp>
        </p:grpSp>
        <p:grpSp>
          <p:nvGrpSpPr>
            <p:cNvPr id="80" name="Group 79">
              <a:extLst>
                <a:ext uri="{FF2B5EF4-FFF2-40B4-BE49-F238E27FC236}">
                  <a16:creationId xmlns:a16="http://schemas.microsoft.com/office/drawing/2014/main" id="{66F2FE19-6EB2-1479-CAF3-577EBC215A7B}"/>
                </a:ext>
              </a:extLst>
            </p:cNvPr>
            <p:cNvGrpSpPr/>
            <p:nvPr/>
          </p:nvGrpSpPr>
          <p:grpSpPr>
            <a:xfrm>
              <a:off x="706747" y="1842678"/>
              <a:ext cx="2878847" cy="843864"/>
              <a:chOff x="264608" y="2098381"/>
              <a:chExt cx="3577401" cy="1034849"/>
            </a:xfrm>
          </p:grpSpPr>
          <p:sp>
            <p:nvSpPr>
              <p:cNvPr id="81" name="TextBox 80">
                <a:extLst>
                  <a:ext uri="{FF2B5EF4-FFF2-40B4-BE49-F238E27FC236}">
                    <a16:creationId xmlns:a16="http://schemas.microsoft.com/office/drawing/2014/main" id="{93699143-4712-4C9A-E622-7F20E20A5274}"/>
                  </a:ext>
                </a:extLst>
              </p:cNvPr>
              <p:cNvSpPr txBox="1"/>
              <p:nvPr/>
            </p:nvSpPr>
            <p:spPr>
              <a:xfrm>
                <a:off x="264608" y="2312313"/>
                <a:ext cx="3577401" cy="820917"/>
              </a:xfrm>
              <a:prstGeom prst="rect">
                <a:avLst/>
              </a:prstGeom>
              <a:noFill/>
            </p:spPr>
            <p:txBody>
              <a:bodyPr wrap="square">
                <a:spAutoFit/>
              </a:bodyPr>
              <a:lstStyle/>
              <a:p>
                <a:pPr defTabSz="1219170">
                  <a:spcAft>
                    <a:spcPts val="800"/>
                  </a:spcAft>
                  <a:buClr>
                    <a:srgbClr val="000000"/>
                  </a:buClr>
                </a:pPr>
                <a:r>
                  <a:rPr lang="en-GB" sz="1300" kern="0">
                    <a:solidFill>
                      <a:srgbClr val="000000"/>
                    </a:solidFill>
                    <a:latin typeface="Figtree" pitchFamily="2" charset="0"/>
                    <a:ea typeface="Calibri"/>
                    <a:cs typeface="Calibri"/>
                    <a:sym typeface="Arial"/>
                  </a:rPr>
                  <a:t>any individual or organisation can raise a change and engage in the REC change process. Appeal rights and consultation requirements provide transparency and accountability.</a:t>
                </a:r>
              </a:p>
            </p:txBody>
          </p:sp>
          <p:sp>
            <p:nvSpPr>
              <p:cNvPr id="82" name="TextBox 81">
                <a:extLst>
                  <a:ext uri="{FF2B5EF4-FFF2-40B4-BE49-F238E27FC236}">
                    <a16:creationId xmlns:a16="http://schemas.microsoft.com/office/drawing/2014/main" id="{E71B8540-02B0-25E4-F813-2FAF5E72AC1C}"/>
                  </a:ext>
                </a:extLst>
              </p:cNvPr>
              <p:cNvSpPr txBox="1"/>
              <p:nvPr/>
            </p:nvSpPr>
            <p:spPr>
              <a:xfrm>
                <a:off x="264608" y="2098381"/>
                <a:ext cx="2363169" cy="268921"/>
              </a:xfrm>
              <a:prstGeom prst="rect">
                <a:avLst/>
              </a:prstGeom>
              <a:noFill/>
            </p:spPr>
            <p:txBody>
              <a:bodyPr wrap="square">
                <a:spAutoFit/>
              </a:bodyPr>
              <a:lstStyle/>
              <a:p>
                <a:pPr defTabSz="1219170">
                  <a:buClr>
                    <a:srgbClr val="000000"/>
                  </a:buClr>
                  <a:defRPr/>
                </a:pPr>
                <a:r>
                  <a:rPr lang="en-GB" sz="1300" b="1" kern="0" dirty="0">
                    <a:solidFill>
                      <a:srgbClr val="021E5E"/>
                    </a:solidFill>
                    <a:latin typeface="Figtree" pitchFamily="2" charset="0"/>
                    <a:ea typeface="Calibri"/>
                    <a:cs typeface="Calibri"/>
                    <a:sym typeface="Arial"/>
                  </a:rPr>
                  <a:t>Open and Transparent</a:t>
                </a:r>
              </a:p>
            </p:txBody>
          </p:sp>
        </p:grpSp>
      </p:grpSp>
      <p:cxnSp>
        <p:nvCxnSpPr>
          <p:cNvPr id="2" name="Straight Connector 1">
            <a:extLst>
              <a:ext uri="{FF2B5EF4-FFF2-40B4-BE49-F238E27FC236}">
                <a16:creationId xmlns:a16="http://schemas.microsoft.com/office/drawing/2014/main" id="{9CB89ACB-A9CD-FB89-C306-F6655D233210}"/>
              </a:ext>
            </a:extLst>
          </p:cNvPr>
          <p:cNvCxnSpPr>
            <a:cxnSpLocks/>
          </p:cNvCxnSpPr>
          <p:nvPr/>
        </p:nvCxnSpPr>
        <p:spPr>
          <a:xfrm>
            <a:off x="372341" y="2259946"/>
            <a:ext cx="11380514" cy="0"/>
          </a:xfrm>
          <a:prstGeom prst="line">
            <a:avLst/>
          </a:prstGeom>
          <a:ln w="19050" cap="rnd">
            <a:solidFill>
              <a:schemeClr val="tx1">
                <a:lumMod val="25000"/>
                <a:lumOff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95E9D38-629D-8856-06EF-A7B5EC8507C1}"/>
              </a:ext>
            </a:extLst>
          </p:cNvPr>
          <p:cNvCxnSpPr>
            <a:cxnSpLocks/>
          </p:cNvCxnSpPr>
          <p:nvPr/>
        </p:nvCxnSpPr>
        <p:spPr>
          <a:xfrm>
            <a:off x="372341" y="2259946"/>
            <a:ext cx="0" cy="2456819"/>
          </a:xfrm>
          <a:prstGeom prst="line">
            <a:avLst/>
          </a:prstGeom>
          <a:ln w="19050" cap="rnd">
            <a:solidFill>
              <a:schemeClr val="tx1">
                <a:lumMod val="25000"/>
                <a:lumOff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FCADD36-B342-07FF-6DDE-C5898D3A68D4}"/>
              </a:ext>
            </a:extLst>
          </p:cNvPr>
          <p:cNvCxnSpPr>
            <a:cxnSpLocks/>
          </p:cNvCxnSpPr>
          <p:nvPr/>
        </p:nvCxnSpPr>
        <p:spPr>
          <a:xfrm>
            <a:off x="6316471" y="2259946"/>
            <a:ext cx="0" cy="2456819"/>
          </a:xfrm>
          <a:prstGeom prst="line">
            <a:avLst/>
          </a:prstGeom>
          <a:ln w="19050" cap="rnd">
            <a:solidFill>
              <a:schemeClr val="tx1">
                <a:lumMod val="25000"/>
                <a:lumOff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C852CCB-64F6-FC24-876D-FCAE58AA68EF}"/>
              </a:ext>
            </a:extLst>
          </p:cNvPr>
          <p:cNvCxnSpPr>
            <a:cxnSpLocks/>
          </p:cNvCxnSpPr>
          <p:nvPr/>
        </p:nvCxnSpPr>
        <p:spPr>
          <a:xfrm>
            <a:off x="6316471" y="2582197"/>
            <a:ext cx="512618" cy="0"/>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D7C45AC-BAFD-DA88-F9FD-059E1E881309}"/>
              </a:ext>
            </a:extLst>
          </p:cNvPr>
          <p:cNvCxnSpPr>
            <a:cxnSpLocks/>
          </p:cNvCxnSpPr>
          <p:nvPr/>
        </p:nvCxnSpPr>
        <p:spPr>
          <a:xfrm>
            <a:off x="6316471" y="4142565"/>
            <a:ext cx="512618" cy="0"/>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5A821BA-DE27-1EDE-0BF4-F8634212EFFF}"/>
              </a:ext>
            </a:extLst>
          </p:cNvPr>
          <p:cNvCxnSpPr>
            <a:cxnSpLocks/>
          </p:cNvCxnSpPr>
          <p:nvPr/>
        </p:nvCxnSpPr>
        <p:spPr>
          <a:xfrm>
            <a:off x="372341" y="2582197"/>
            <a:ext cx="512618" cy="0"/>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962B204-A4BA-5AE6-9536-5E8BD0D74A78}"/>
              </a:ext>
            </a:extLst>
          </p:cNvPr>
          <p:cNvCxnSpPr>
            <a:cxnSpLocks/>
          </p:cNvCxnSpPr>
          <p:nvPr/>
        </p:nvCxnSpPr>
        <p:spPr>
          <a:xfrm>
            <a:off x="358486" y="3695756"/>
            <a:ext cx="512618" cy="0"/>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3990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5C885-426D-2EF6-588C-DC01BDB8359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CDE4DB7-79BB-6A8A-5962-4D970BA8C556}"/>
              </a:ext>
            </a:extLst>
          </p:cNvPr>
          <p:cNvSpPr txBox="1">
            <a:spLocks/>
          </p:cNvSpPr>
          <p:nvPr/>
        </p:nvSpPr>
        <p:spPr>
          <a:xfrm>
            <a:off x="224247" y="176929"/>
            <a:ext cx="10515600" cy="727691"/>
          </a:xfrm>
          <a:prstGeom prst="rect">
            <a:avLst/>
          </a:prstGeom>
        </p:spPr>
        <p:txBody>
          <a:bodyPr lIns="121920" tIns="60960" rIns="121920" bIns="60960" anchor="t"/>
          <a:lstStyle>
            <a:defPPr>
              <a:defRPr lang="en-US"/>
            </a:defPPr>
            <a:lvl1pPr defTabSz="914377">
              <a:lnSpc>
                <a:spcPct val="90000"/>
              </a:lnSpc>
              <a:spcBef>
                <a:spcPct val="0"/>
              </a:spcBef>
              <a:buNone/>
              <a:defRPr sz="3200" b="1">
                <a:solidFill>
                  <a:srgbClr val="002060"/>
                </a:solidFill>
                <a:latin typeface="Figtree" pitchFamily="2" charset="0"/>
                <a:ea typeface="Calibri"/>
                <a:cs typeface="Calibri"/>
              </a:defRPr>
            </a:lvl1pPr>
          </a:lstStyle>
          <a:p>
            <a:r>
              <a:rPr lang="en-GB" dirty="0">
                <a:sym typeface="Arial"/>
              </a:rPr>
              <a:t>Adding New DSAs to the CCS</a:t>
            </a:r>
          </a:p>
        </p:txBody>
      </p:sp>
      <p:sp>
        <p:nvSpPr>
          <p:cNvPr id="2" name="TextBox 1">
            <a:extLst>
              <a:ext uri="{FF2B5EF4-FFF2-40B4-BE49-F238E27FC236}">
                <a16:creationId xmlns:a16="http://schemas.microsoft.com/office/drawing/2014/main" id="{01CCF453-7E2D-D8CF-90B1-6BE0F168A59D}"/>
              </a:ext>
            </a:extLst>
          </p:cNvPr>
          <p:cNvSpPr txBox="1"/>
          <p:nvPr/>
        </p:nvSpPr>
        <p:spPr>
          <a:xfrm>
            <a:off x="321719" y="920794"/>
            <a:ext cx="11556133" cy="943592"/>
          </a:xfrm>
          <a:prstGeom prst="rect">
            <a:avLst/>
          </a:prstGeom>
          <a:noFill/>
        </p:spPr>
        <p:txBody>
          <a:bodyPr wrap="square" lIns="121920" tIns="60960" rIns="121920" bIns="60960" anchor="t">
            <a:spAutoFit/>
          </a:bodyPr>
          <a:lstStyle/>
          <a:p>
            <a:pPr marL="228594" indent="-228594" defTabSz="914354">
              <a:buClr>
                <a:srgbClr val="000000"/>
              </a:buClr>
              <a:buFont typeface="Arial" panose="020B0604020202020204" pitchFamily="34" charset="0"/>
              <a:buChar char="•"/>
            </a:pPr>
            <a:r>
              <a:rPr lang="en-GB" sz="1333" kern="0" dirty="0">
                <a:solidFill>
                  <a:srgbClr val="201E2E"/>
                </a:solidFill>
                <a:latin typeface="Figtree" pitchFamily="2" charset="0"/>
                <a:ea typeface="Calibri"/>
                <a:cs typeface="Calibri"/>
                <a:sym typeface="Arial"/>
              </a:rPr>
              <a:t>Where a new DSA is being added to CCS, it’s important to have a robust process in place to assess if they are suitable for inclusion to ensure consumer trust is maintained. </a:t>
            </a:r>
          </a:p>
          <a:p>
            <a:pPr marL="228594" indent="-228594" defTabSz="914354">
              <a:buClr>
                <a:srgbClr val="000000"/>
              </a:buClr>
              <a:buFont typeface="Arial" panose="020B0604020202020204" pitchFamily="34" charset="0"/>
              <a:buChar char="•"/>
            </a:pPr>
            <a:r>
              <a:rPr lang="en-GB" sz="1333" kern="0" dirty="0">
                <a:solidFill>
                  <a:srgbClr val="201E2E"/>
                </a:solidFill>
                <a:latin typeface="Figtree" pitchFamily="2" charset="0"/>
                <a:ea typeface="Calibri"/>
                <a:cs typeface="Calibri"/>
                <a:sym typeface="Arial"/>
              </a:rPr>
              <a:t>We will develop a process that ensures appropriate and proportionate controls are in place whilst also avoiding creating any unnecessary barriers to entry.</a:t>
            </a:r>
          </a:p>
        </p:txBody>
      </p:sp>
      <p:sp>
        <p:nvSpPr>
          <p:cNvPr id="6" name="TextBox 5">
            <a:extLst>
              <a:ext uri="{FF2B5EF4-FFF2-40B4-BE49-F238E27FC236}">
                <a16:creationId xmlns:a16="http://schemas.microsoft.com/office/drawing/2014/main" id="{C026FD25-1C08-C995-8E3D-117DBB24E3B0}"/>
              </a:ext>
            </a:extLst>
          </p:cNvPr>
          <p:cNvSpPr txBox="1"/>
          <p:nvPr/>
        </p:nvSpPr>
        <p:spPr>
          <a:xfrm>
            <a:off x="321719" y="1929397"/>
            <a:ext cx="6132868" cy="338554"/>
          </a:xfrm>
          <a:prstGeom prst="rect">
            <a:avLst/>
          </a:prstGeom>
          <a:noFill/>
          <a:ln>
            <a:noFill/>
          </a:ln>
        </p:spPr>
        <p:txBody>
          <a:bodyPr wrap="square" lIns="121920" tIns="60960" rIns="121920" bIns="60960" anchor="t">
            <a:spAutoFit/>
          </a:bodyPr>
          <a:lstStyle/>
          <a:p>
            <a:pPr algn="ctr" defTabSz="1219170">
              <a:buClr>
                <a:srgbClr val="000000"/>
              </a:buClr>
              <a:defRPr/>
            </a:pPr>
            <a:r>
              <a:rPr lang="en-GB" sz="1400" b="1" kern="0" dirty="0">
                <a:solidFill>
                  <a:srgbClr val="021E5E"/>
                </a:solidFill>
                <a:latin typeface="Figtree" pitchFamily="2" charset="0"/>
                <a:ea typeface="Calibri"/>
                <a:cs typeface="Calibri"/>
                <a:sym typeface="Arial"/>
              </a:rPr>
              <a:t>Key considerations for the process of adding new DSAs into the CCS</a:t>
            </a:r>
          </a:p>
        </p:txBody>
      </p:sp>
      <p:sp>
        <p:nvSpPr>
          <p:cNvPr id="7" name="TextBox 6">
            <a:extLst>
              <a:ext uri="{FF2B5EF4-FFF2-40B4-BE49-F238E27FC236}">
                <a16:creationId xmlns:a16="http://schemas.microsoft.com/office/drawing/2014/main" id="{4D483C0C-B1B9-2F55-B6D8-1ECD87BBF5DC}"/>
              </a:ext>
            </a:extLst>
          </p:cNvPr>
          <p:cNvSpPr txBox="1"/>
          <p:nvPr/>
        </p:nvSpPr>
        <p:spPr>
          <a:xfrm>
            <a:off x="1690832" y="2386597"/>
            <a:ext cx="9706080" cy="261610"/>
          </a:xfrm>
          <a:prstGeom prst="rect">
            <a:avLst/>
          </a:prstGeom>
          <a:noFill/>
        </p:spPr>
        <p:txBody>
          <a:bodyPr wrap="square">
            <a:spAutoFit/>
          </a:bodyPr>
          <a:lstStyle/>
          <a:p>
            <a:pPr defTabSz="914354">
              <a:buClr>
                <a:srgbClr val="000000"/>
              </a:buClr>
            </a:pPr>
            <a:r>
              <a:rPr lang="en-GB" sz="1100" kern="0">
                <a:solidFill>
                  <a:srgbClr val="201E2E"/>
                </a:solidFill>
                <a:latin typeface="Figtree" pitchFamily="2" charset="0"/>
                <a:ea typeface="Calibri"/>
                <a:cs typeface="Calibri"/>
                <a:sym typeface="Arial"/>
              </a:rPr>
              <a:t>Does the data provider have the relevant legal basis for holding and/or accessing the data and sharing it with data users</a:t>
            </a:r>
          </a:p>
        </p:txBody>
      </p:sp>
      <p:sp>
        <p:nvSpPr>
          <p:cNvPr id="8" name="TextBox 7">
            <a:extLst>
              <a:ext uri="{FF2B5EF4-FFF2-40B4-BE49-F238E27FC236}">
                <a16:creationId xmlns:a16="http://schemas.microsoft.com/office/drawing/2014/main" id="{E1895A1B-5FA7-B0AB-9CD5-B2658EADEA32}"/>
              </a:ext>
            </a:extLst>
          </p:cNvPr>
          <p:cNvSpPr txBox="1"/>
          <p:nvPr/>
        </p:nvSpPr>
        <p:spPr>
          <a:xfrm>
            <a:off x="890457" y="2386597"/>
            <a:ext cx="1296000" cy="261610"/>
          </a:xfrm>
          <a:prstGeom prst="rect">
            <a:avLst/>
          </a:prstGeom>
          <a:noFill/>
        </p:spPr>
        <p:txBody>
          <a:bodyPr wrap="square">
            <a:spAutoFit/>
          </a:bodyPr>
          <a:lstStyle/>
          <a:p>
            <a:pPr defTabSz="1219170">
              <a:buClr>
                <a:srgbClr val="000000"/>
              </a:buClr>
              <a:defRPr/>
            </a:pPr>
            <a:r>
              <a:rPr lang="en-GB" sz="1100" b="1" kern="0">
                <a:solidFill>
                  <a:srgbClr val="021E5E"/>
                </a:solidFill>
                <a:latin typeface="Figtree" pitchFamily="2" charset="0"/>
                <a:ea typeface="Calibri"/>
                <a:cs typeface="Calibri"/>
                <a:sym typeface="Arial"/>
              </a:rPr>
              <a:t>Legal Basis:</a:t>
            </a:r>
          </a:p>
        </p:txBody>
      </p:sp>
      <p:sp>
        <p:nvSpPr>
          <p:cNvPr id="11" name="TextBox 10">
            <a:extLst>
              <a:ext uri="{FF2B5EF4-FFF2-40B4-BE49-F238E27FC236}">
                <a16:creationId xmlns:a16="http://schemas.microsoft.com/office/drawing/2014/main" id="{F2ABBF56-281D-C2A2-AE60-DA8376305567}"/>
              </a:ext>
            </a:extLst>
          </p:cNvPr>
          <p:cNvSpPr txBox="1"/>
          <p:nvPr/>
        </p:nvSpPr>
        <p:spPr>
          <a:xfrm>
            <a:off x="1369203" y="2827418"/>
            <a:ext cx="9706080" cy="292388"/>
          </a:xfrm>
          <a:prstGeom prst="rect">
            <a:avLst/>
          </a:prstGeom>
          <a:noFill/>
        </p:spPr>
        <p:txBody>
          <a:bodyPr wrap="square" lIns="121920" tIns="60960" rIns="121920" bIns="60960" anchor="t">
            <a:spAutoFit/>
          </a:bodyPr>
          <a:lstStyle/>
          <a:p>
            <a:pPr defTabSz="914354">
              <a:buClr>
                <a:srgbClr val="000000"/>
              </a:buClr>
            </a:pPr>
            <a:r>
              <a:rPr lang="en-GB" sz="1100" kern="0">
                <a:solidFill>
                  <a:srgbClr val="201E2E"/>
                </a:solidFill>
                <a:latin typeface="Figtree" pitchFamily="2" charset="0"/>
                <a:ea typeface="Calibri"/>
                <a:cs typeface="Calibri"/>
                <a:sym typeface="Arial"/>
              </a:rPr>
              <a:t>Is the data being shared appropriate for inclusion within the CCS</a:t>
            </a:r>
          </a:p>
        </p:txBody>
      </p:sp>
      <p:sp>
        <p:nvSpPr>
          <p:cNvPr id="12" name="TextBox 11">
            <a:extLst>
              <a:ext uri="{FF2B5EF4-FFF2-40B4-BE49-F238E27FC236}">
                <a16:creationId xmlns:a16="http://schemas.microsoft.com/office/drawing/2014/main" id="{11F44302-5916-61E4-8226-FF7700E50DD7}"/>
              </a:ext>
            </a:extLst>
          </p:cNvPr>
          <p:cNvSpPr txBox="1"/>
          <p:nvPr/>
        </p:nvSpPr>
        <p:spPr>
          <a:xfrm>
            <a:off x="890456" y="2827418"/>
            <a:ext cx="1296000" cy="292388"/>
          </a:xfrm>
          <a:prstGeom prst="rect">
            <a:avLst/>
          </a:prstGeom>
          <a:noFill/>
        </p:spPr>
        <p:txBody>
          <a:bodyPr wrap="square" lIns="121920" tIns="60960" rIns="121920" bIns="60960" anchor="t">
            <a:spAutoFit/>
          </a:bodyPr>
          <a:lstStyle/>
          <a:p>
            <a:pPr defTabSz="1219170">
              <a:buClr>
                <a:srgbClr val="000000"/>
              </a:buClr>
              <a:defRPr/>
            </a:pPr>
            <a:r>
              <a:rPr lang="en-GB" sz="1100" b="1" kern="0">
                <a:solidFill>
                  <a:srgbClr val="021E5E"/>
                </a:solidFill>
                <a:latin typeface="Figtree" pitchFamily="2" charset="0"/>
                <a:ea typeface="Calibri"/>
                <a:cs typeface="Calibri"/>
                <a:sym typeface="Arial"/>
              </a:rPr>
              <a:t>Scope:</a:t>
            </a:r>
          </a:p>
        </p:txBody>
      </p:sp>
      <p:sp>
        <p:nvSpPr>
          <p:cNvPr id="14" name="TextBox 13">
            <a:extLst>
              <a:ext uri="{FF2B5EF4-FFF2-40B4-BE49-F238E27FC236}">
                <a16:creationId xmlns:a16="http://schemas.microsoft.com/office/drawing/2014/main" id="{79437D41-84B5-DB33-64A8-8D1C44EA13EA}"/>
              </a:ext>
            </a:extLst>
          </p:cNvPr>
          <p:cNvSpPr txBox="1"/>
          <p:nvPr/>
        </p:nvSpPr>
        <p:spPr>
          <a:xfrm>
            <a:off x="1538456" y="3268239"/>
            <a:ext cx="9706080" cy="261610"/>
          </a:xfrm>
          <a:prstGeom prst="rect">
            <a:avLst/>
          </a:prstGeom>
          <a:noFill/>
        </p:spPr>
        <p:txBody>
          <a:bodyPr wrap="square">
            <a:spAutoFit/>
          </a:bodyPr>
          <a:lstStyle/>
          <a:p>
            <a:pPr defTabSz="914354">
              <a:buClr>
                <a:srgbClr val="000000"/>
              </a:buClr>
            </a:pPr>
            <a:r>
              <a:rPr lang="en-GB" sz="1100" kern="0">
                <a:solidFill>
                  <a:srgbClr val="201E2E"/>
                </a:solidFill>
                <a:latin typeface="Figtree" pitchFamily="2" charset="0"/>
                <a:ea typeface="Calibri"/>
                <a:cs typeface="Calibri"/>
                <a:sym typeface="Arial"/>
              </a:rPr>
              <a:t>What controls does the data provider have in place for sharing data with a data user </a:t>
            </a:r>
          </a:p>
        </p:txBody>
      </p:sp>
      <p:sp>
        <p:nvSpPr>
          <p:cNvPr id="15" name="TextBox 14">
            <a:extLst>
              <a:ext uri="{FF2B5EF4-FFF2-40B4-BE49-F238E27FC236}">
                <a16:creationId xmlns:a16="http://schemas.microsoft.com/office/drawing/2014/main" id="{01855D34-72B5-E30E-2D9B-35E2D383ACFA}"/>
              </a:ext>
            </a:extLst>
          </p:cNvPr>
          <p:cNvSpPr txBox="1"/>
          <p:nvPr/>
        </p:nvSpPr>
        <p:spPr>
          <a:xfrm>
            <a:off x="890456" y="3268239"/>
            <a:ext cx="1296000" cy="261610"/>
          </a:xfrm>
          <a:prstGeom prst="rect">
            <a:avLst/>
          </a:prstGeom>
          <a:noFill/>
        </p:spPr>
        <p:txBody>
          <a:bodyPr wrap="square">
            <a:spAutoFit/>
          </a:bodyPr>
          <a:lstStyle/>
          <a:p>
            <a:pPr defTabSz="1219170">
              <a:buClr>
                <a:srgbClr val="000000"/>
              </a:buClr>
              <a:defRPr/>
            </a:pPr>
            <a:r>
              <a:rPr lang="en-GB" sz="1100" b="1" kern="0">
                <a:solidFill>
                  <a:srgbClr val="021E5E"/>
                </a:solidFill>
                <a:latin typeface="Figtree" pitchFamily="2" charset="0"/>
                <a:ea typeface="Calibri"/>
                <a:cs typeface="Calibri"/>
                <a:sym typeface="Arial"/>
              </a:rPr>
              <a:t>Controls:</a:t>
            </a:r>
          </a:p>
        </p:txBody>
      </p:sp>
      <p:sp>
        <p:nvSpPr>
          <p:cNvPr id="17" name="TextBox 16">
            <a:extLst>
              <a:ext uri="{FF2B5EF4-FFF2-40B4-BE49-F238E27FC236}">
                <a16:creationId xmlns:a16="http://schemas.microsoft.com/office/drawing/2014/main" id="{80786806-417C-FD8C-03C6-8FE8D2EBCBC1}"/>
              </a:ext>
            </a:extLst>
          </p:cNvPr>
          <p:cNvSpPr txBox="1"/>
          <p:nvPr/>
        </p:nvSpPr>
        <p:spPr>
          <a:xfrm>
            <a:off x="1952100" y="4728821"/>
            <a:ext cx="9706080" cy="261610"/>
          </a:xfrm>
          <a:prstGeom prst="rect">
            <a:avLst/>
          </a:prstGeom>
          <a:noFill/>
        </p:spPr>
        <p:txBody>
          <a:bodyPr wrap="square">
            <a:spAutoFit/>
          </a:bodyPr>
          <a:lstStyle/>
          <a:p>
            <a:pPr defTabSz="914354">
              <a:buClr>
                <a:srgbClr val="000000"/>
              </a:buClr>
            </a:pPr>
            <a:r>
              <a:rPr lang="en-GB" sz="1100" kern="0">
                <a:solidFill>
                  <a:srgbClr val="201E2E"/>
                </a:solidFill>
                <a:latin typeface="Figtree" pitchFamily="2" charset="0"/>
                <a:ea typeface="Calibri"/>
                <a:cs typeface="Calibri"/>
                <a:sym typeface="Arial"/>
              </a:rPr>
              <a:t>What arrangements are in place for the retention and deletion of data once consent expires or the purpose for processing the data has been fulfilled</a:t>
            </a:r>
          </a:p>
        </p:txBody>
      </p:sp>
      <p:sp>
        <p:nvSpPr>
          <p:cNvPr id="18" name="TextBox 17">
            <a:extLst>
              <a:ext uri="{FF2B5EF4-FFF2-40B4-BE49-F238E27FC236}">
                <a16:creationId xmlns:a16="http://schemas.microsoft.com/office/drawing/2014/main" id="{EC1C9892-B9C8-EDC0-D268-9E0BC2242AEE}"/>
              </a:ext>
            </a:extLst>
          </p:cNvPr>
          <p:cNvSpPr txBox="1"/>
          <p:nvPr/>
        </p:nvSpPr>
        <p:spPr>
          <a:xfrm>
            <a:off x="890456" y="4728821"/>
            <a:ext cx="1296000" cy="261610"/>
          </a:xfrm>
          <a:prstGeom prst="rect">
            <a:avLst/>
          </a:prstGeom>
          <a:noFill/>
        </p:spPr>
        <p:txBody>
          <a:bodyPr wrap="square">
            <a:spAutoFit/>
          </a:bodyPr>
          <a:lstStyle/>
          <a:p>
            <a:pPr defTabSz="1219170">
              <a:buClr>
                <a:srgbClr val="000000"/>
              </a:buClr>
              <a:defRPr/>
            </a:pPr>
            <a:r>
              <a:rPr lang="en-GB" sz="1100" b="1" kern="0">
                <a:solidFill>
                  <a:srgbClr val="021E5E"/>
                </a:solidFill>
                <a:latin typeface="Figtree" pitchFamily="2" charset="0"/>
                <a:ea typeface="Calibri"/>
                <a:cs typeface="Calibri"/>
                <a:sym typeface="Arial"/>
              </a:rPr>
              <a:t>Data Retention:</a:t>
            </a:r>
          </a:p>
        </p:txBody>
      </p:sp>
      <p:sp>
        <p:nvSpPr>
          <p:cNvPr id="20" name="TextBox 19">
            <a:extLst>
              <a:ext uri="{FF2B5EF4-FFF2-40B4-BE49-F238E27FC236}">
                <a16:creationId xmlns:a16="http://schemas.microsoft.com/office/drawing/2014/main" id="{88BA4A27-A427-9D7A-D611-6568B3376031}"/>
              </a:ext>
            </a:extLst>
          </p:cNvPr>
          <p:cNvSpPr txBox="1"/>
          <p:nvPr/>
        </p:nvSpPr>
        <p:spPr>
          <a:xfrm>
            <a:off x="1840428" y="4149881"/>
            <a:ext cx="9706080" cy="461665"/>
          </a:xfrm>
          <a:prstGeom prst="rect">
            <a:avLst/>
          </a:prstGeom>
          <a:noFill/>
        </p:spPr>
        <p:txBody>
          <a:bodyPr wrap="square" lIns="121920" tIns="60960" rIns="121920" bIns="60960" anchor="t">
            <a:spAutoFit/>
          </a:bodyPr>
          <a:lstStyle/>
          <a:p>
            <a:pPr defTabSz="1219170">
              <a:spcAft>
                <a:spcPts val="800"/>
              </a:spcAft>
              <a:buClr>
                <a:srgbClr val="000000"/>
              </a:buClr>
            </a:pPr>
            <a:r>
              <a:rPr lang="en-GB" sz="1100" kern="0">
                <a:solidFill>
                  <a:srgbClr val="201E2E"/>
                </a:solidFill>
                <a:latin typeface="Figtree" pitchFamily="2" charset="0"/>
                <a:ea typeface="Calibri"/>
                <a:cs typeface="Calibri"/>
                <a:sym typeface="Arial"/>
              </a:rPr>
              <a:t>Are there any additional qualification or verification steps a data user is required to complete to obtain the data, how do we ensure there isn’t unnecessary  duplication with the </a:t>
            </a:r>
            <a:r>
              <a:rPr lang="en-GB" sz="1100" kern="0" err="1">
                <a:solidFill>
                  <a:srgbClr val="201E2E"/>
                </a:solidFill>
                <a:latin typeface="Figtree" pitchFamily="2" charset="0"/>
                <a:ea typeface="Calibri"/>
                <a:cs typeface="Calibri"/>
                <a:sym typeface="Arial"/>
              </a:rPr>
              <a:t>RECCo</a:t>
            </a:r>
            <a:r>
              <a:rPr lang="en-GB" sz="1100" kern="0">
                <a:solidFill>
                  <a:srgbClr val="201E2E"/>
                </a:solidFill>
                <a:latin typeface="Figtree" pitchFamily="2" charset="0"/>
                <a:ea typeface="Calibri"/>
                <a:cs typeface="Calibri"/>
                <a:sym typeface="Arial"/>
              </a:rPr>
              <a:t> accreditation requirements</a:t>
            </a:r>
            <a:endParaRPr lang="en-GB" sz="1100" kern="0">
              <a:solidFill>
                <a:srgbClr val="000000"/>
              </a:solidFill>
              <a:latin typeface="Figtree" pitchFamily="2" charset="0"/>
              <a:ea typeface="Calibri"/>
              <a:cs typeface="Calibri"/>
              <a:sym typeface="Arial"/>
            </a:endParaRPr>
          </a:p>
        </p:txBody>
      </p:sp>
      <p:sp>
        <p:nvSpPr>
          <p:cNvPr id="21" name="TextBox 20">
            <a:extLst>
              <a:ext uri="{FF2B5EF4-FFF2-40B4-BE49-F238E27FC236}">
                <a16:creationId xmlns:a16="http://schemas.microsoft.com/office/drawing/2014/main" id="{88B5E42A-C0F0-4BF7-C5AE-7389FFD457F2}"/>
              </a:ext>
            </a:extLst>
          </p:cNvPr>
          <p:cNvSpPr txBox="1"/>
          <p:nvPr/>
        </p:nvSpPr>
        <p:spPr>
          <a:xfrm>
            <a:off x="890456" y="4149881"/>
            <a:ext cx="1296000" cy="261610"/>
          </a:xfrm>
          <a:prstGeom prst="rect">
            <a:avLst/>
          </a:prstGeom>
          <a:noFill/>
        </p:spPr>
        <p:txBody>
          <a:bodyPr wrap="square">
            <a:spAutoFit/>
          </a:bodyPr>
          <a:lstStyle/>
          <a:p>
            <a:pPr defTabSz="1219170">
              <a:buClr>
                <a:srgbClr val="000000"/>
              </a:buClr>
              <a:defRPr/>
            </a:pPr>
            <a:r>
              <a:rPr lang="en-GB" sz="1100" b="1" kern="0">
                <a:solidFill>
                  <a:srgbClr val="021E5E"/>
                </a:solidFill>
                <a:latin typeface="Figtree" pitchFamily="2" charset="0"/>
                <a:ea typeface="Calibri"/>
                <a:cs typeface="Calibri"/>
                <a:sym typeface="Arial"/>
              </a:rPr>
              <a:t>Accreditation:</a:t>
            </a:r>
          </a:p>
        </p:txBody>
      </p:sp>
      <p:sp>
        <p:nvSpPr>
          <p:cNvPr id="23" name="TextBox 22">
            <a:extLst>
              <a:ext uri="{FF2B5EF4-FFF2-40B4-BE49-F238E27FC236}">
                <a16:creationId xmlns:a16="http://schemas.microsoft.com/office/drawing/2014/main" id="{5E830388-57B7-2E75-B30A-9E25B5B3CD53}"/>
              </a:ext>
            </a:extLst>
          </p:cNvPr>
          <p:cNvSpPr txBox="1"/>
          <p:nvPr/>
        </p:nvSpPr>
        <p:spPr>
          <a:xfrm>
            <a:off x="1376683" y="3709060"/>
            <a:ext cx="9706080" cy="261610"/>
          </a:xfrm>
          <a:prstGeom prst="rect">
            <a:avLst/>
          </a:prstGeom>
          <a:noFill/>
        </p:spPr>
        <p:txBody>
          <a:bodyPr wrap="square">
            <a:spAutoFit/>
          </a:bodyPr>
          <a:lstStyle/>
          <a:p>
            <a:pPr defTabSz="914354">
              <a:buClr>
                <a:srgbClr val="000000"/>
              </a:buClr>
            </a:pPr>
            <a:r>
              <a:rPr lang="en-GB" sz="1100" kern="0">
                <a:solidFill>
                  <a:srgbClr val="201E2E"/>
                </a:solidFill>
                <a:latin typeface="Figtree" pitchFamily="2" charset="0"/>
                <a:ea typeface="Calibri"/>
                <a:cs typeface="Calibri"/>
                <a:sym typeface="Arial"/>
              </a:rPr>
              <a:t>What terms does the data provider have with the data user including ensuring data is not shared further without the appropriate terms and conditions</a:t>
            </a:r>
          </a:p>
        </p:txBody>
      </p:sp>
      <p:sp>
        <p:nvSpPr>
          <p:cNvPr id="24" name="TextBox 23">
            <a:extLst>
              <a:ext uri="{FF2B5EF4-FFF2-40B4-BE49-F238E27FC236}">
                <a16:creationId xmlns:a16="http://schemas.microsoft.com/office/drawing/2014/main" id="{DDFEE1A8-CA22-3B57-254E-CFF2B1868789}"/>
              </a:ext>
            </a:extLst>
          </p:cNvPr>
          <p:cNvSpPr txBox="1"/>
          <p:nvPr/>
        </p:nvSpPr>
        <p:spPr>
          <a:xfrm>
            <a:off x="890456" y="3709061"/>
            <a:ext cx="1296000" cy="261610"/>
          </a:xfrm>
          <a:prstGeom prst="rect">
            <a:avLst/>
          </a:prstGeom>
          <a:noFill/>
        </p:spPr>
        <p:txBody>
          <a:bodyPr wrap="square">
            <a:spAutoFit/>
          </a:bodyPr>
          <a:lstStyle/>
          <a:p>
            <a:pPr defTabSz="1219170">
              <a:buClr>
                <a:srgbClr val="000000"/>
              </a:buClr>
              <a:defRPr/>
            </a:pPr>
            <a:r>
              <a:rPr lang="en-GB" sz="1100" b="1" kern="0">
                <a:solidFill>
                  <a:srgbClr val="021E5E"/>
                </a:solidFill>
                <a:latin typeface="Figtree" pitchFamily="2" charset="0"/>
                <a:ea typeface="Calibri"/>
                <a:cs typeface="Calibri"/>
                <a:sym typeface="Arial"/>
              </a:rPr>
              <a:t>Terms:</a:t>
            </a:r>
          </a:p>
        </p:txBody>
      </p:sp>
      <p:cxnSp>
        <p:nvCxnSpPr>
          <p:cNvPr id="25" name="Straight Connector 24">
            <a:extLst>
              <a:ext uri="{FF2B5EF4-FFF2-40B4-BE49-F238E27FC236}">
                <a16:creationId xmlns:a16="http://schemas.microsoft.com/office/drawing/2014/main" id="{754A9124-8DEA-F3E0-850F-75B4531D0F53}"/>
              </a:ext>
            </a:extLst>
          </p:cNvPr>
          <p:cNvCxnSpPr>
            <a:cxnSpLocks/>
          </p:cNvCxnSpPr>
          <p:nvPr/>
        </p:nvCxnSpPr>
        <p:spPr>
          <a:xfrm>
            <a:off x="533820" y="2257691"/>
            <a:ext cx="0" cy="4106741"/>
          </a:xfrm>
          <a:prstGeom prst="line">
            <a:avLst/>
          </a:prstGeom>
          <a:ln w="19050" cap="rnd">
            <a:solidFill>
              <a:schemeClr val="tx1">
                <a:lumMod val="25000"/>
                <a:lumOff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5F0D709-A8D6-7218-0678-BD3148BD92D3}"/>
              </a:ext>
            </a:extLst>
          </p:cNvPr>
          <p:cNvCxnSpPr>
            <a:cxnSpLocks/>
          </p:cNvCxnSpPr>
          <p:nvPr/>
        </p:nvCxnSpPr>
        <p:spPr>
          <a:xfrm flipV="1">
            <a:off x="533821" y="2526802"/>
            <a:ext cx="350063" cy="325"/>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4E484FF-3788-E2A3-B5F6-1F53FD777DC4}"/>
              </a:ext>
            </a:extLst>
          </p:cNvPr>
          <p:cNvCxnSpPr>
            <a:cxnSpLocks/>
          </p:cNvCxnSpPr>
          <p:nvPr/>
        </p:nvCxnSpPr>
        <p:spPr>
          <a:xfrm flipV="1">
            <a:off x="557531" y="2970722"/>
            <a:ext cx="350063" cy="325"/>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0F02B5E-0643-4A43-3FD6-2A9AE0A4F1C6}"/>
              </a:ext>
            </a:extLst>
          </p:cNvPr>
          <p:cNvCxnSpPr>
            <a:cxnSpLocks/>
          </p:cNvCxnSpPr>
          <p:nvPr/>
        </p:nvCxnSpPr>
        <p:spPr>
          <a:xfrm flipV="1">
            <a:off x="557531" y="3402420"/>
            <a:ext cx="350063" cy="325"/>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586D33B1-02E1-13CC-78D6-ADC2EB3AF726}"/>
              </a:ext>
            </a:extLst>
          </p:cNvPr>
          <p:cNvCxnSpPr>
            <a:cxnSpLocks/>
          </p:cNvCxnSpPr>
          <p:nvPr/>
        </p:nvCxnSpPr>
        <p:spPr>
          <a:xfrm flipV="1">
            <a:off x="557531" y="3862139"/>
            <a:ext cx="350063" cy="325"/>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231ED06-7B12-B9AB-D6B5-81D2778DA7E4}"/>
              </a:ext>
            </a:extLst>
          </p:cNvPr>
          <p:cNvCxnSpPr>
            <a:cxnSpLocks/>
          </p:cNvCxnSpPr>
          <p:nvPr/>
        </p:nvCxnSpPr>
        <p:spPr>
          <a:xfrm flipV="1">
            <a:off x="557531" y="4295151"/>
            <a:ext cx="350063" cy="325"/>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9025EEA6-830A-6FDA-2D84-11DCFECBD52B}"/>
              </a:ext>
            </a:extLst>
          </p:cNvPr>
          <p:cNvCxnSpPr>
            <a:cxnSpLocks/>
          </p:cNvCxnSpPr>
          <p:nvPr/>
        </p:nvCxnSpPr>
        <p:spPr>
          <a:xfrm flipV="1">
            <a:off x="566283" y="4855326"/>
            <a:ext cx="350063" cy="325"/>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354E6477-A3CC-FF55-ADD2-948F45AD0504}"/>
              </a:ext>
            </a:extLst>
          </p:cNvPr>
          <p:cNvCxnSpPr>
            <a:cxnSpLocks/>
          </p:cNvCxnSpPr>
          <p:nvPr/>
        </p:nvCxnSpPr>
        <p:spPr>
          <a:xfrm flipV="1">
            <a:off x="533820" y="5415501"/>
            <a:ext cx="350063" cy="325"/>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9AAA077-5DD7-894B-45B1-BFF1A68D8E01}"/>
              </a:ext>
            </a:extLst>
          </p:cNvPr>
          <p:cNvCxnSpPr>
            <a:cxnSpLocks/>
          </p:cNvCxnSpPr>
          <p:nvPr/>
        </p:nvCxnSpPr>
        <p:spPr>
          <a:xfrm flipV="1">
            <a:off x="533819" y="5859421"/>
            <a:ext cx="350063" cy="325"/>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B5CBE0C-12B2-A77A-A09B-986A4DDC50E0}"/>
              </a:ext>
            </a:extLst>
          </p:cNvPr>
          <p:cNvCxnSpPr>
            <a:cxnSpLocks/>
          </p:cNvCxnSpPr>
          <p:nvPr/>
        </p:nvCxnSpPr>
        <p:spPr>
          <a:xfrm flipV="1">
            <a:off x="533818" y="6303341"/>
            <a:ext cx="350063" cy="325"/>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12C5F1F-99E2-9BB1-71B3-4F215E4882BA}"/>
              </a:ext>
            </a:extLst>
          </p:cNvPr>
          <p:cNvSpPr txBox="1"/>
          <p:nvPr/>
        </p:nvSpPr>
        <p:spPr>
          <a:xfrm>
            <a:off x="881482" y="5293941"/>
            <a:ext cx="1700417" cy="261610"/>
          </a:xfrm>
          <a:prstGeom prst="rect">
            <a:avLst/>
          </a:prstGeom>
          <a:noFill/>
        </p:spPr>
        <p:txBody>
          <a:bodyPr wrap="square">
            <a:spAutoFit/>
          </a:bodyPr>
          <a:lstStyle/>
          <a:p>
            <a:pPr defTabSz="1219170">
              <a:buClr>
                <a:srgbClr val="000000"/>
              </a:buClr>
              <a:defRPr/>
            </a:pPr>
            <a:r>
              <a:rPr lang="en-GB" sz="1100" b="1" kern="0" dirty="0">
                <a:solidFill>
                  <a:srgbClr val="021E5E"/>
                </a:solidFill>
                <a:latin typeface="Figtree" pitchFamily="2" charset="0"/>
                <a:ea typeface="Calibri"/>
                <a:cs typeface="Calibri"/>
                <a:sym typeface="Arial"/>
              </a:rPr>
              <a:t>Identity Verification:</a:t>
            </a:r>
          </a:p>
        </p:txBody>
      </p:sp>
      <p:sp>
        <p:nvSpPr>
          <p:cNvPr id="19" name="TextBox 18">
            <a:extLst>
              <a:ext uri="{FF2B5EF4-FFF2-40B4-BE49-F238E27FC236}">
                <a16:creationId xmlns:a16="http://schemas.microsoft.com/office/drawing/2014/main" id="{AAFC21F2-167B-9F55-FB5C-71E6D6914698}"/>
              </a:ext>
            </a:extLst>
          </p:cNvPr>
          <p:cNvSpPr txBox="1"/>
          <p:nvPr/>
        </p:nvSpPr>
        <p:spPr>
          <a:xfrm>
            <a:off x="881483" y="5758854"/>
            <a:ext cx="1296000" cy="261610"/>
          </a:xfrm>
          <a:prstGeom prst="rect">
            <a:avLst/>
          </a:prstGeom>
          <a:noFill/>
        </p:spPr>
        <p:txBody>
          <a:bodyPr wrap="square">
            <a:spAutoFit/>
          </a:bodyPr>
          <a:lstStyle/>
          <a:p>
            <a:pPr defTabSz="1219170">
              <a:buClr>
                <a:srgbClr val="000000"/>
              </a:buClr>
              <a:defRPr/>
            </a:pPr>
            <a:r>
              <a:rPr lang="en-GB" sz="1100" b="1" kern="0">
                <a:solidFill>
                  <a:srgbClr val="021E5E"/>
                </a:solidFill>
                <a:latin typeface="Figtree" pitchFamily="2" charset="0"/>
                <a:ea typeface="Calibri"/>
                <a:cs typeface="Calibri"/>
                <a:sym typeface="Arial"/>
              </a:rPr>
              <a:t>CEG Impacts: </a:t>
            </a:r>
          </a:p>
        </p:txBody>
      </p:sp>
      <p:sp>
        <p:nvSpPr>
          <p:cNvPr id="22" name="TextBox 21">
            <a:extLst>
              <a:ext uri="{FF2B5EF4-FFF2-40B4-BE49-F238E27FC236}">
                <a16:creationId xmlns:a16="http://schemas.microsoft.com/office/drawing/2014/main" id="{2E48EA37-5A58-6856-D972-BB46A1CF75FE}"/>
              </a:ext>
            </a:extLst>
          </p:cNvPr>
          <p:cNvSpPr txBox="1"/>
          <p:nvPr/>
        </p:nvSpPr>
        <p:spPr>
          <a:xfrm>
            <a:off x="889184" y="6199675"/>
            <a:ext cx="1296000" cy="261610"/>
          </a:xfrm>
          <a:prstGeom prst="rect">
            <a:avLst/>
          </a:prstGeom>
          <a:noFill/>
        </p:spPr>
        <p:txBody>
          <a:bodyPr wrap="square">
            <a:spAutoFit/>
          </a:bodyPr>
          <a:lstStyle/>
          <a:p>
            <a:pPr defTabSz="1219170">
              <a:buClr>
                <a:srgbClr val="000000"/>
              </a:buClr>
              <a:defRPr/>
            </a:pPr>
            <a:r>
              <a:rPr lang="en-GB" sz="1100" b="1" kern="0">
                <a:solidFill>
                  <a:srgbClr val="021E5E"/>
                </a:solidFill>
                <a:latin typeface="Figtree" pitchFamily="2" charset="0"/>
                <a:ea typeface="Calibri"/>
                <a:cs typeface="Calibri"/>
                <a:sym typeface="Arial"/>
              </a:rPr>
              <a:t>Data Source:</a:t>
            </a:r>
          </a:p>
        </p:txBody>
      </p:sp>
      <p:sp>
        <p:nvSpPr>
          <p:cNvPr id="28" name="TextBox 27">
            <a:extLst>
              <a:ext uri="{FF2B5EF4-FFF2-40B4-BE49-F238E27FC236}">
                <a16:creationId xmlns:a16="http://schemas.microsoft.com/office/drawing/2014/main" id="{F60EF548-5036-20E1-32C5-E5374B1EECBE}"/>
              </a:ext>
            </a:extLst>
          </p:cNvPr>
          <p:cNvSpPr txBox="1"/>
          <p:nvPr/>
        </p:nvSpPr>
        <p:spPr>
          <a:xfrm>
            <a:off x="2307144" y="5305987"/>
            <a:ext cx="9706080" cy="261610"/>
          </a:xfrm>
          <a:prstGeom prst="rect">
            <a:avLst/>
          </a:prstGeom>
          <a:noFill/>
        </p:spPr>
        <p:txBody>
          <a:bodyPr wrap="square">
            <a:spAutoFit/>
          </a:bodyPr>
          <a:lstStyle/>
          <a:p>
            <a:pPr defTabSz="914354">
              <a:buClr>
                <a:srgbClr val="000000"/>
              </a:buClr>
            </a:pPr>
            <a:r>
              <a:rPr lang="en-GB" sz="1100" kern="0" dirty="0">
                <a:solidFill>
                  <a:srgbClr val="201E2E"/>
                </a:solidFill>
                <a:latin typeface="Figtree" pitchFamily="2" charset="0"/>
                <a:ea typeface="Calibri"/>
                <a:cs typeface="Calibri"/>
                <a:sym typeface="Arial"/>
              </a:rPr>
              <a:t>What confidence level is required based on the data set, in line with GSP 45</a:t>
            </a:r>
          </a:p>
        </p:txBody>
      </p:sp>
      <p:sp>
        <p:nvSpPr>
          <p:cNvPr id="29" name="TextBox 28">
            <a:extLst>
              <a:ext uri="{FF2B5EF4-FFF2-40B4-BE49-F238E27FC236}">
                <a16:creationId xmlns:a16="http://schemas.microsoft.com/office/drawing/2014/main" id="{FFF3524A-5BEA-DD54-5E11-C94AE826A218}"/>
              </a:ext>
            </a:extLst>
          </p:cNvPr>
          <p:cNvSpPr txBox="1"/>
          <p:nvPr/>
        </p:nvSpPr>
        <p:spPr>
          <a:xfrm>
            <a:off x="1794247" y="5762890"/>
            <a:ext cx="9706080" cy="261610"/>
          </a:xfrm>
          <a:prstGeom prst="rect">
            <a:avLst/>
          </a:prstGeom>
          <a:noFill/>
        </p:spPr>
        <p:txBody>
          <a:bodyPr wrap="square">
            <a:spAutoFit/>
          </a:bodyPr>
          <a:lstStyle/>
          <a:p>
            <a:pPr defTabSz="914354">
              <a:buClr>
                <a:srgbClr val="000000"/>
              </a:buClr>
            </a:pPr>
            <a:r>
              <a:rPr lang="en-GB" sz="1100" kern="0">
                <a:solidFill>
                  <a:srgbClr val="201E2E"/>
                </a:solidFill>
                <a:latin typeface="Figtree" pitchFamily="2" charset="0"/>
                <a:ea typeface="Calibri"/>
                <a:cs typeface="Calibri"/>
                <a:sym typeface="Arial"/>
              </a:rPr>
              <a:t>Is there an impact on the CEGs e.g. if bespoke guidance required for new types of data sharing</a:t>
            </a:r>
          </a:p>
        </p:txBody>
      </p:sp>
      <p:sp>
        <p:nvSpPr>
          <p:cNvPr id="30" name="TextBox 29">
            <a:extLst>
              <a:ext uri="{FF2B5EF4-FFF2-40B4-BE49-F238E27FC236}">
                <a16:creationId xmlns:a16="http://schemas.microsoft.com/office/drawing/2014/main" id="{195DF1B0-119A-FE59-491C-EAA607FF2B89}"/>
              </a:ext>
            </a:extLst>
          </p:cNvPr>
          <p:cNvSpPr txBox="1"/>
          <p:nvPr/>
        </p:nvSpPr>
        <p:spPr>
          <a:xfrm>
            <a:off x="1787577" y="6207747"/>
            <a:ext cx="9706080" cy="261610"/>
          </a:xfrm>
          <a:prstGeom prst="rect">
            <a:avLst/>
          </a:prstGeom>
          <a:noFill/>
        </p:spPr>
        <p:txBody>
          <a:bodyPr wrap="square">
            <a:spAutoFit/>
          </a:bodyPr>
          <a:lstStyle/>
          <a:p>
            <a:pPr defTabSz="914354">
              <a:buClr>
                <a:srgbClr val="000000"/>
              </a:buClr>
            </a:pPr>
            <a:r>
              <a:rPr lang="en-GB" sz="1100" kern="0">
                <a:solidFill>
                  <a:srgbClr val="201E2E"/>
                </a:solidFill>
                <a:latin typeface="Figtree" pitchFamily="2" charset="0"/>
                <a:ea typeface="Calibri"/>
                <a:cs typeface="Calibri"/>
                <a:sym typeface="Arial"/>
              </a:rPr>
              <a:t>Whether a single organisation is providing a bespoke data set or the DSA it introducing a standard data set</a:t>
            </a:r>
          </a:p>
        </p:txBody>
      </p:sp>
    </p:spTree>
    <p:extLst>
      <p:ext uri="{BB962C8B-B14F-4D97-AF65-F5344CB8AC3E}">
        <p14:creationId xmlns:p14="http://schemas.microsoft.com/office/powerpoint/2010/main" val="2705087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E8716-CA2A-0D06-1DE8-CF2DF95DDE3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39F00EF-8618-2C77-6090-C4FD44936E80}"/>
              </a:ext>
            </a:extLst>
          </p:cNvPr>
          <p:cNvSpPr txBox="1">
            <a:spLocks/>
          </p:cNvSpPr>
          <p:nvPr/>
        </p:nvSpPr>
        <p:spPr>
          <a:xfrm>
            <a:off x="293431" y="167445"/>
            <a:ext cx="10515600" cy="727691"/>
          </a:xfrm>
          <a:prstGeom prst="rect">
            <a:avLst/>
          </a:prstGeom>
        </p:spPr>
        <p:txBody>
          <a:bodyPr lIns="121920" tIns="60960" rIns="121920" bIns="60960" anchor="t"/>
          <a:lstStyle>
            <a:defPPr>
              <a:defRPr lang="en-US"/>
            </a:defPPr>
            <a:lvl1pPr defTabSz="914377">
              <a:lnSpc>
                <a:spcPct val="90000"/>
              </a:lnSpc>
              <a:spcBef>
                <a:spcPct val="0"/>
              </a:spcBef>
              <a:buNone/>
              <a:defRPr sz="3200" b="1">
                <a:solidFill>
                  <a:srgbClr val="002060"/>
                </a:solidFill>
                <a:latin typeface="Figtree" pitchFamily="2" charset="0"/>
                <a:ea typeface="Calibri"/>
                <a:cs typeface="Calibri"/>
              </a:defRPr>
            </a:lvl1pPr>
          </a:lstStyle>
          <a:p>
            <a:r>
              <a:rPr lang="en-GB" dirty="0">
                <a:sym typeface="Arial"/>
              </a:rPr>
              <a:t>User </a:t>
            </a:r>
            <a:r>
              <a:rPr lang="en-GB" dirty="0"/>
              <a:t>Accreditation</a:t>
            </a:r>
            <a:endParaRPr lang="en-GB" dirty="0">
              <a:sym typeface="Arial"/>
            </a:endParaRPr>
          </a:p>
        </p:txBody>
      </p:sp>
      <p:sp>
        <p:nvSpPr>
          <p:cNvPr id="4" name="TextBox 3">
            <a:extLst>
              <a:ext uri="{FF2B5EF4-FFF2-40B4-BE49-F238E27FC236}">
                <a16:creationId xmlns:a16="http://schemas.microsoft.com/office/drawing/2014/main" id="{6C454F2A-130C-4B81-EF2B-0BC02BA509D6}"/>
              </a:ext>
            </a:extLst>
          </p:cNvPr>
          <p:cNvSpPr txBox="1"/>
          <p:nvPr/>
        </p:nvSpPr>
        <p:spPr>
          <a:xfrm>
            <a:off x="342582" y="1135748"/>
            <a:ext cx="11675311" cy="984885"/>
          </a:xfrm>
          <a:prstGeom prst="rect">
            <a:avLst/>
          </a:prstGeom>
          <a:noFill/>
        </p:spPr>
        <p:txBody>
          <a:bodyPr wrap="square" lIns="121920" tIns="60960" rIns="121920" bIns="60960" anchor="t">
            <a:spAutoFit/>
          </a:bodyPr>
          <a:lstStyle/>
          <a:p>
            <a:pPr defTabSz="914354"/>
            <a:r>
              <a:rPr lang="en-GB" sz="1400">
                <a:solidFill>
                  <a:srgbClr val="201E2E"/>
                </a:solidFill>
                <a:latin typeface="Figtree" pitchFamily="2" charset="0"/>
              </a:rPr>
              <a:t>Any organisation operating as either an EDP or ATP in the CCS will be required to undertake a process of accreditation. This will be made up of a verification process and a qualification process:</a:t>
            </a:r>
          </a:p>
          <a:p>
            <a:pPr marL="228594" indent="-228594" defTabSz="914354">
              <a:buFont typeface="Arial" panose="020B0604020202020204" pitchFamily="34" charset="0"/>
              <a:buChar char="•"/>
            </a:pPr>
            <a:r>
              <a:rPr lang="en-GB" sz="1400">
                <a:solidFill>
                  <a:srgbClr val="201E2E"/>
                </a:solidFill>
                <a:latin typeface="Figtree" pitchFamily="2" charset="0"/>
              </a:rPr>
              <a:t>Verification will confirm if an organisation onboarding to CCS is who they say they are</a:t>
            </a:r>
          </a:p>
          <a:p>
            <a:pPr marL="228594" indent="-228594" defTabSz="914354">
              <a:buFont typeface="Arial" panose="020B0604020202020204" pitchFamily="34" charset="0"/>
              <a:buChar char="•"/>
            </a:pPr>
            <a:r>
              <a:rPr lang="en-GB" sz="1400">
                <a:solidFill>
                  <a:srgbClr val="201E2E"/>
                </a:solidFill>
                <a:latin typeface="Figtree" pitchFamily="2" charset="0"/>
              </a:rPr>
              <a:t>The qualification will provide assurance that the organisation has robust systems and processes to meet their REC requirements. </a:t>
            </a:r>
          </a:p>
        </p:txBody>
      </p:sp>
      <p:sp>
        <p:nvSpPr>
          <p:cNvPr id="35" name="Rectangle: Rounded Corners 34">
            <a:extLst>
              <a:ext uri="{FF2B5EF4-FFF2-40B4-BE49-F238E27FC236}">
                <a16:creationId xmlns:a16="http://schemas.microsoft.com/office/drawing/2014/main" id="{2329B08D-2F45-FE0E-9969-B9692D8B2C3D}"/>
              </a:ext>
            </a:extLst>
          </p:cNvPr>
          <p:cNvSpPr/>
          <p:nvPr/>
        </p:nvSpPr>
        <p:spPr>
          <a:xfrm>
            <a:off x="8067729" y="4679068"/>
            <a:ext cx="3512347" cy="1430545"/>
          </a:xfrm>
          <a:prstGeom prst="roundRect">
            <a:avLst/>
          </a:prstGeom>
          <a:solidFill>
            <a:schemeClr val="bg1"/>
          </a:solidFill>
          <a:ln w="28575" cap="rnd">
            <a:solidFill>
              <a:schemeClr val="tx1">
                <a:lumMod val="10000"/>
                <a:lumOff val="9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ndParaRPr>
          </a:p>
        </p:txBody>
      </p:sp>
      <p:sp>
        <p:nvSpPr>
          <p:cNvPr id="36" name="Rectangle: Rounded Corners 35">
            <a:extLst>
              <a:ext uri="{FF2B5EF4-FFF2-40B4-BE49-F238E27FC236}">
                <a16:creationId xmlns:a16="http://schemas.microsoft.com/office/drawing/2014/main" id="{C0B58E34-4E9B-914D-222D-5BC5AA2204BB}"/>
              </a:ext>
            </a:extLst>
          </p:cNvPr>
          <p:cNvSpPr/>
          <p:nvPr/>
        </p:nvSpPr>
        <p:spPr>
          <a:xfrm>
            <a:off x="8067729" y="3044088"/>
            <a:ext cx="3512347" cy="1430545"/>
          </a:xfrm>
          <a:prstGeom prst="roundRect">
            <a:avLst/>
          </a:prstGeom>
          <a:solidFill>
            <a:schemeClr val="bg1"/>
          </a:solidFill>
          <a:ln w="28575" cap="rnd">
            <a:solidFill>
              <a:schemeClr val="tx1">
                <a:lumMod val="10000"/>
                <a:lumOff val="9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ndParaRPr>
          </a:p>
        </p:txBody>
      </p:sp>
      <p:sp>
        <p:nvSpPr>
          <p:cNvPr id="37" name="Rectangle: Rounded Corners 36">
            <a:extLst>
              <a:ext uri="{FF2B5EF4-FFF2-40B4-BE49-F238E27FC236}">
                <a16:creationId xmlns:a16="http://schemas.microsoft.com/office/drawing/2014/main" id="{1C5073B0-EA53-B80A-AE88-5197291D7F71}"/>
              </a:ext>
            </a:extLst>
          </p:cNvPr>
          <p:cNvSpPr/>
          <p:nvPr/>
        </p:nvSpPr>
        <p:spPr>
          <a:xfrm>
            <a:off x="517423" y="4679068"/>
            <a:ext cx="3512347" cy="1430545"/>
          </a:xfrm>
          <a:prstGeom prst="roundRect">
            <a:avLst/>
          </a:prstGeom>
          <a:solidFill>
            <a:schemeClr val="bg1"/>
          </a:solidFill>
          <a:ln w="28575" cap="rnd">
            <a:solidFill>
              <a:schemeClr val="tx1">
                <a:lumMod val="10000"/>
                <a:lumOff val="9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ndParaRPr>
          </a:p>
        </p:txBody>
      </p:sp>
      <p:sp>
        <p:nvSpPr>
          <p:cNvPr id="38" name="Rectangle: Rounded Corners 37">
            <a:extLst>
              <a:ext uri="{FF2B5EF4-FFF2-40B4-BE49-F238E27FC236}">
                <a16:creationId xmlns:a16="http://schemas.microsoft.com/office/drawing/2014/main" id="{188CDB7C-44A7-4C4F-92D6-D1AE26791781}"/>
              </a:ext>
            </a:extLst>
          </p:cNvPr>
          <p:cNvSpPr/>
          <p:nvPr/>
        </p:nvSpPr>
        <p:spPr>
          <a:xfrm>
            <a:off x="517423" y="3044088"/>
            <a:ext cx="3512347" cy="1430545"/>
          </a:xfrm>
          <a:prstGeom prst="roundRect">
            <a:avLst/>
          </a:prstGeom>
          <a:solidFill>
            <a:schemeClr val="bg1"/>
          </a:solidFill>
          <a:ln w="28575" cap="rnd">
            <a:solidFill>
              <a:schemeClr val="tx1">
                <a:lumMod val="10000"/>
                <a:lumOff val="9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ndParaRPr>
          </a:p>
        </p:txBody>
      </p:sp>
      <p:sp>
        <p:nvSpPr>
          <p:cNvPr id="39" name="Rectangle: Rounded Corners 38">
            <a:extLst>
              <a:ext uri="{FF2B5EF4-FFF2-40B4-BE49-F238E27FC236}">
                <a16:creationId xmlns:a16="http://schemas.microsoft.com/office/drawing/2014/main" id="{9A9FC6D8-9045-11E2-75F2-AE7BA6376ABB}"/>
              </a:ext>
            </a:extLst>
          </p:cNvPr>
          <p:cNvSpPr/>
          <p:nvPr/>
        </p:nvSpPr>
        <p:spPr>
          <a:xfrm>
            <a:off x="641596" y="3164556"/>
            <a:ext cx="3264000" cy="1200000"/>
          </a:xfrm>
          <a:prstGeom prst="roundRect">
            <a:avLst/>
          </a:prstGeom>
          <a:ln/>
        </p:spPr>
        <p:style>
          <a:lnRef idx="1">
            <a:schemeClr val="accent6"/>
          </a:lnRef>
          <a:fillRef idx="3">
            <a:schemeClr val="accent6"/>
          </a:fillRef>
          <a:effectRef idx="2">
            <a:schemeClr val="accent6"/>
          </a:effectRef>
          <a:fontRef idx="minor">
            <a:schemeClr val="lt1"/>
          </a:fontRef>
        </p:style>
        <p:txBody>
          <a:bodyPr lIns="91440" tIns="45720" rIns="91440" bIns="45720" rtlCol="0" anchor="ctr"/>
          <a:lstStyle/>
          <a:p>
            <a:pPr algn="ctr"/>
            <a:r>
              <a:rPr lang="en-GB" sz="1200">
                <a:solidFill>
                  <a:schemeClr val="bg1"/>
                </a:solidFill>
                <a:latin typeface="Figtree" pitchFamily="2" charset="0"/>
              </a:rPr>
              <a:t>The CCS isn’t just a technology solution. It’s a </a:t>
            </a:r>
            <a:r>
              <a:rPr lang="en-GB" sz="1200">
                <a:solidFill>
                  <a:schemeClr val="bg1"/>
                </a:solidFill>
                <a:latin typeface="Figtree" pitchFamily="2" charset="0"/>
                <a:ea typeface="+mn-lt"/>
                <a:cs typeface="+mn-lt"/>
              </a:rPr>
              <a:t>trust framework </a:t>
            </a:r>
            <a:r>
              <a:rPr lang="en-GB" sz="1200">
                <a:solidFill>
                  <a:schemeClr val="bg1"/>
                </a:solidFill>
                <a:latin typeface="Figtree" pitchFamily="2" charset="0"/>
              </a:rPr>
              <a:t>where accredited organisations are expected to meet defined standards for managing data.</a:t>
            </a:r>
          </a:p>
        </p:txBody>
      </p:sp>
      <p:sp>
        <p:nvSpPr>
          <p:cNvPr id="40" name="Rectangle: Rounded Corners 39">
            <a:extLst>
              <a:ext uri="{FF2B5EF4-FFF2-40B4-BE49-F238E27FC236}">
                <a16:creationId xmlns:a16="http://schemas.microsoft.com/office/drawing/2014/main" id="{85C1BCCE-C617-8E3F-B4EE-8EB3E0F6B9F3}"/>
              </a:ext>
            </a:extLst>
          </p:cNvPr>
          <p:cNvSpPr/>
          <p:nvPr/>
        </p:nvSpPr>
        <p:spPr>
          <a:xfrm>
            <a:off x="8191903" y="3164556"/>
            <a:ext cx="3264000" cy="1200000"/>
          </a:xfrm>
          <a:prstGeom prst="roundRect">
            <a:avLst/>
          </a:prstGeom>
          <a:ln/>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en-GB" sz="1200">
                <a:solidFill>
                  <a:schemeClr val="accent6"/>
                </a:solidFill>
                <a:latin typeface="Figtree" pitchFamily="2" charset="0"/>
              </a:rPr>
              <a:t>Data providers and consumers must 'trust' that where data is shared to accredited data users, it will be managed appropriately.</a:t>
            </a:r>
          </a:p>
        </p:txBody>
      </p:sp>
      <p:sp>
        <p:nvSpPr>
          <p:cNvPr id="41" name="Rectangle: Rounded Corners 40">
            <a:extLst>
              <a:ext uri="{FF2B5EF4-FFF2-40B4-BE49-F238E27FC236}">
                <a16:creationId xmlns:a16="http://schemas.microsoft.com/office/drawing/2014/main" id="{66C80613-7845-3B2B-E8D5-A0757A14AFF2}"/>
              </a:ext>
            </a:extLst>
          </p:cNvPr>
          <p:cNvSpPr/>
          <p:nvPr/>
        </p:nvSpPr>
        <p:spPr>
          <a:xfrm>
            <a:off x="641596" y="4794339"/>
            <a:ext cx="3264000" cy="1200000"/>
          </a:xfrm>
          <a:prstGeom prst="roundRect">
            <a:avLst/>
          </a:prstGeom>
          <a:ln/>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n-GB" sz="1200">
                <a:solidFill>
                  <a:schemeClr val="accent6"/>
                </a:solidFill>
                <a:latin typeface="Figtree" pitchFamily="2" charset="0"/>
              </a:rPr>
              <a:t>Trust is earned through transparency and accountability. Robust accreditation of participants (specifically data users) is a key trust builder.</a:t>
            </a:r>
          </a:p>
        </p:txBody>
      </p:sp>
      <p:sp>
        <p:nvSpPr>
          <p:cNvPr id="42" name="Rectangle: Rounded Corners 41">
            <a:extLst>
              <a:ext uri="{FF2B5EF4-FFF2-40B4-BE49-F238E27FC236}">
                <a16:creationId xmlns:a16="http://schemas.microsoft.com/office/drawing/2014/main" id="{491EC6C5-886F-F897-BB2C-315727F63F92}"/>
              </a:ext>
            </a:extLst>
          </p:cNvPr>
          <p:cNvSpPr/>
          <p:nvPr/>
        </p:nvSpPr>
        <p:spPr>
          <a:xfrm>
            <a:off x="8191903" y="4794340"/>
            <a:ext cx="3264000" cy="1200000"/>
          </a:xfrm>
          <a:prstGeom prst="roundRect">
            <a:avLst/>
          </a:prstGeom>
          <a:ln/>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200">
                <a:solidFill>
                  <a:schemeClr val="accent6"/>
                </a:solidFill>
                <a:latin typeface="Figtree" pitchFamily="2" charset="0"/>
                <a:ea typeface="+mn-lt"/>
                <a:cs typeface="+mn-lt"/>
              </a:rPr>
              <a:t>Proposal to expand existing enquiry service access controls and ongoing assurance, to monitor and enforce compliance with CCS requirements and provide assurance to consumers and data providers. </a:t>
            </a:r>
          </a:p>
        </p:txBody>
      </p:sp>
      <p:grpSp>
        <p:nvGrpSpPr>
          <p:cNvPr id="43" name="Group 42">
            <a:extLst>
              <a:ext uri="{FF2B5EF4-FFF2-40B4-BE49-F238E27FC236}">
                <a16:creationId xmlns:a16="http://schemas.microsoft.com/office/drawing/2014/main" id="{8B9DDEE6-CD60-77FD-9D48-04C2940CD18C}"/>
              </a:ext>
            </a:extLst>
          </p:cNvPr>
          <p:cNvGrpSpPr/>
          <p:nvPr/>
        </p:nvGrpSpPr>
        <p:grpSpPr>
          <a:xfrm>
            <a:off x="4575799" y="3227846"/>
            <a:ext cx="2945901" cy="2781956"/>
            <a:chOff x="2613328" y="2368759"/>
            <a:chExt cx="2209426" cy="2086467"/>
          </a:xfrm>
        </p:grpSpPr>
        <p:sp>
          <p:nvSpPr>
            <p:cNvPr id="44" name="Freeform: Shape 43">
              <a:extLst>
                <a:ext uri="{FF2B5EF4-FFF2-40B4-BE49-F238E27FC236}">
                  <a16:creationId xmlns:a16="http://schemas.microsoft.com/office/drawing/2014/main" id="{1A4B40C7-21C2-2AF2-A2F9-DB32861C73F9}"/>
                </a:ext>
              </a:extLst>
            </p:cNvPr>
            <p:cNvSpPr/>
            <p:nvPr/>
          </p:nvSpPr>
          <p:spPr>
            <a:xfrm>
              <a:off x="2613328" y="2368759"/>
              <a:ext cx="2209426" cy="2086467"/>
            </a:xfrm>
            <a:custGeom>
              <a:avLst/>
              <a:gdLst>
                <a:gd name="connsiteX0" fmla="*/ 1104713 w 2209426"/>
                <a:gd name="connsiteY0" fmla="*/ 0 h 2086467"/>
                <a:gd name="connsiteX1" fmla="*/ 1779713 w 2209426"/>
                <a:gd name="connsiteY1" fmla="*/ 675000 h 2086467"/>
                <a:gd name="connsiteX2" fmla="*/ 1771936 w 2209426"/>
                <a:gd name="connsiteY2" fmla="*/ 777796 h 2086467"/>
                <a:gd name="connsiteX3" fmla="*/ 1771100 w 2209426"/>
                <a:gd name="connsiteY3" fmla="*/ 781421 h 2086467"/>
                <a:gd name="connsiteX4" fmla="*/ 1797167 w 2209426"/>
                <a:gd name="connsiteY4" fmla="*/ 789512 h 2086467"/>
                <a:gd name="connsiteX5" fmla="*/ 2209426 w 2209426"/>
                <a:gd name="connsiteY5" fmla="*/ 1411467 h 2086467"/>
                <a:gd name="connsiteX6" fmla="*/ 1534426 w 2209426"/>
                <a:gd name="connsiteY6" fmla="*/ 2086467 h 2086467"/>
                <a:gd name="connsiteX7" fmla="*/ 1157027 w 2209426"/>
                <a:gd name="connsiteY7" fmla="*/ 1971188 h 2086467"/>
                <a:gd name="connsiteX8" fmla="*/ 1104713 w 2209426"/>
                <a:gd name="connsiteY8" fmla="*/ 1928025 h 2086467"/>
                <a:gd name="connsiteX9" fmla="*/ 1052399 w 2209426"/>
                <a:gd name="connsiteY9" fmla="*/ 1971188 h 2086467"/>
                <a:gd name="connsiteX10" fmla="*/ 675000 w 2209426"/>
                <a:gd name="connsiteY10" fmla="*/ 2086467 h 2086467"/>
                <a:gd name="connsiteX11" fmla="*/ 0 w 2209426"/>
                <a:gd name="connsiteY11" fmla="*/ 1411467 h 2086467"/>
                <a:gd name="connsiteX12" fmla="*/ 412260 w 2209426"/>
                <a:gd name="connsiteY12" fmla="*/ 789512 h 2086467"/>
                <a:gd name="connsiteX13" fmla="*/ 440377 w 2209426"/>
                <a:gd name="connsiteY13" fmla="*/ 780784 h 2086467"/>
                <a:gd name="connsiteX14" fmla="*/ 429713 w 2209426"/>
                <a:gd name="connsiteY14" fmla="*/ 675000 h 2086467"/>
                <a:gd name="connsiteX15" fmla="*/ 1104713 w 2209426"/>
                <a:gd name="connsiteY15" fmla="*/ 0 h 208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09426" h="2086467">
                  <a:moveTo>
                    <a:pt x="1104713" y="0"/>
                  </a:moveTo>
                  <a:cubicBezTo>
                    <a:pt x="1477505" y="0"/>
                    <a:pt x="1779713" y="302208"/>
                    <a:pt x="1779713" y="675000"/>
                  </a:cubicBezTo>
                  <a:cubicBezTo>
                    <a:pt x="1779713" y="709949"/>
                    <a:pt x="1777057" y="744278"/>
                    <a:pt x="1771936" y="777796"/>
                  </a:cubicBezTo>
                  <a:lnTo>
                    <a:pt x="1771100" y="781421"/>
                  </a:lnTo>
                  <a:lnTo>
                    <a:pt x="1797167" y="789512"/>
                  </a:lnTo>
                  <a:cubicBezTo>
                    <a:pt x="2039434" y="891983"/>
                    <a:pt x="2209426" y="1131873"/>
                    <a:pt x="2209426" y="1411467"/>
                  </a:cubicBezTo>
                  <a:cubicBezTo>
                    <a:pt x="2209426" y="1784259"/>
                    <a:pt x="1907218" y="2086467"/>
                    <a:pt x="1534426" y="2086467"/>
                  </a:cubicBezTo>
                  <a:cubicBezTo>
                    <a:pt x="1394629" y="2086467"/>
                    <a:pt x="1264758" y="2043969"/>
                    <a:pt x="1157027" y="1971188"/>
                  </a:cubicBezTo>
                  <a:lnTo>
                    <a:pt x="1104713" y="1928025"/>
                  </a:lnTo>
                  <a:lnTo>
                    <a:pt x="1052399" y="1971188"/>
                  </a:lnTo>
                  <a:cubicBezTo>
                    <a:pt x="944668" y="2043969"/>
                    <a:pt x="814797" y="2086467"/>
                    <a:pt x="675000" y="2086467"/>
                  </a:cubicBezTo>
                  <a:cubicBezTo>
                    <a:pt x="302208" y="2086467"/>
                    <a:pt x="0" y="1784259"/>
                    <a:pt x="0" y="1411467"/>
                  </a:cubicBezTo>
                  <a:cubicBezTo>
                    <a:pt x="0" y="1131873"/>
                    <a:pt x="169992" y="891983"/>
                    <a:pt x="412260" y="789512"/>
                  </a:cubicBezTo>
                  <a:lnTo>
                    <a:pt x="440377" y="780784"/>
                  </a:lnTo>
                  <a:lnTo>
                    <a:pt x="429713" y="675000"/>
                  </a:lnTo>
                  <a:cubicBezTo>
                    <a:pt x="429713" y="302208"/>
                    <a:pt x="731921" y="0"/>
                    <a:pt x="1104713" y="0"/>
                  </a:cubicBezTo>
                  <a:close/>
                </a:path>
              </a:pathLst>
            </a:custGeom>
            <a:solidFill>
              <a:schemeClr val="bg1"/>
            </a:solidFill>
            <a:ln w="28575" cap="rnd">
              <a:solidFill>
                <a:schemeClr val="tx1">
                  <a:lumMod val="10000"/>
                  <a:lumOff val="9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400">
                <a:latin typeface="Figtree" pitchFamily="2" charset="0"/>
              </a:endParaRPr>
            </a:p>
          </p:txBody>
        </p:sp>
        <p:grpSp>
          <p:nvGrpSpPr>
            <p:cNvPr id="45" name="Group 44">
              <a:extLst>
                <a:ext uri="{FF2B5EF4-FFF2-40B4-BE49-F238E27FC236}">
                  <a16:creationId xmlns:a16="http://schemas.microsoft.com/office/drawing/2014/main" id="{A1D35A1E-A673-9720-D1CA-67DF5241F4FB}"/>
                </a:ext>
              </a:extLst>
            </p:cNvPr>
            <p:cNvGrpSpPr/>
            <p:nvPr/>
          </p:nvGrpSpPr>
          <p:grpSpPr>
            <a:xfrm>
              <a:off x="2700333" y="2454594"/>
              <a:ext cx="2047426" cy="1924467"/>
              <a:chOff x="944720" y="2241337"/>
              <a:chExt cx="2047426" cy="1924467"/>
            </a:xfrm>
          </p:grpSpPr>
          <p:grpSp>
            <p:nvGrpSpPr>
              <p:cNvPr id="46" name="Group 45">
                <a:extLst>
                  <a:ext uri="{FF2B5EF4-FFF2-40B4-BE49-F238E27FC236}">
                    <a16:creationId xmlns:a16="http://schemas.microsoft.com/office/drawing/2014/main" id="{503EB04C-07A5-F0D5-21E0-EC9366EB603F}"/>
                  </a:ext>
                </a:extLst>
              </p:cNvPr>
              <p:cNvGrpSpPr/>
              <p:nvPr/>
            </p:nvGrpSpPr>
            <p:grpSpPr>
              <a:xfrm>
                <a:off x="944720" y="2241337"/>
                <a:ext cx="2047426" cy="1924467"/>
                <a:chOff x="1045256" y="1629848"/>
                <a:chExt cx="2047426" cy="1924467"/>
              </a:xfrm>
            </p:grpSpPr>
            <p:grpSp>
              <p:nvGrpSpPr>
                <p:cNvPr id="51" name="Group 50">
                  <a:extLst>
                    <a:ext uri="{FF2B5EF4-FFF2-40B4-BE49-F238E27FC236}">
                      <a16:creationId xmlns:a16="http://schemas.microsoft.com/office/drawing/2014/main" id="{210431D0-2386-ECD6-2843-4FA24F0CDA9F}"/>
                    </a:ext>
                  </a:extLst>
                </p:cNvPr>
                <p:cNvGrpSpPr/>
                <p:nvPr/>
              </p:nvGrpSpPr>
              <p:grpSpPr>
                <a:xfrm>
                  <a:off x="1045256" y="1629848"/>
                  <a:ext cx="2047426" cy="1924467"/>
                  <a:chOff x="1045256" y="1629848"/>
                  <a:chExt cx="2047426" cy="1924467"/>
                </a:xfrm>
              </p:grpSpPr>
              <p:sp>
                <p:nvSpPr>
                  <p:cNvPr id="53" name="Oval 52">
                    <a:extLst>
                      <a:ext uri="{FF2B5EF4-FFF2-40B4-BE49-F238E27FC236}">
                        <a16:creationId xmlns:a16="http://schemas.microsoft.com/office/drawing/2014/main" id="{DE450D63-76B9-370E-64A5-6946A5CD467C}"/>
                      </a:ext>
                    </a:extLst>
                  </p:cNvPr>
                  <p:cNvSpPr/>
                  <p:nvPr/>
                </p:nvSpPr>
                <p:spPr>
                  <a:xfrm>
                    <a:off x="1474969" y="1629848"/>
                    <a:ext cx="1188000" cy="1188000"/>
                  </a:xfrm>
                  <a:prstGeom prst="ellipse">
                    <a:avLst/>
                  </a:prstGeom>
                  <a:solidFill>
                    <a:srgbClr val="4D38F5">
                      <a:alpha val="5019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ndParaRPr>
                  </a:p>
                </p:txBody>
              </p:sp>
              <p:sp>
                <p:nvSpPr>
                  <p:cNvPr id="54" name="Oval 53">
                    <a:extLst>
                      <a:ext uri="{FF2B5EF4-FFF2-40B4-BE49-F238E27FC236}">
                        <a16:creationId xmlns:a16="http://schemas.microsoft.com/office/drawing/2014/main" id="{8F8DA665-BDE3-CA76-F7AA-073ABC4A418E}"/>
                      </a:ext>
                    </a:extLst>
                  </p:cNvPr>
                  <p:cNvSpPr/>
                  <p:nvPr/>
                </p:nvSpPr>
                <p:spPr>
                  <a:xfrm>
                    <a:off x="1045256" y="2366315"/>
                    <a:ext cx="1188000" cy="1188000"/>
                  </a:xfrm>
                  <a:prstGeom prst="ellipse">
                    <a:avLst/>
                  </a:prstGeom>
                  <a:solidFill>
                    <a:schemeClr val="accent3">
                      <a:alpha val="50196"/>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ndParaRPr>
                  </a:p>
                </p:txBody>
              </p:sp>
              <p:sp>
                <p:nvSpPr>
                  <p:cNvPr id="55" name="Oval 54">
                    <a:extLst>
                      <a:ext uri="{FF2B5EF4-FFF2-40B4-BE49-F238E27FC236}">
                        <a16:creationId xmlns:a16="http://schemas.microsoft.com/office/drawing/2014/main" id="{71B4DF4E-8C71-26AD-B17B-C75BCA864919}"/>
                      </a:ext>
                    </a:extLst>
                  </p:cNvPr>
                  <p:cNvSpPr/>
                  <p:nvPr/>
                </p:nvSpPr>
                <p:spPr>
                  <a:xfrm>
                    <a:off x="1904682" y="2366315"/>
                    <a:ext cx="1188000" cy="1188000"/>
                  </a:xfrm>
                  <a:prstGeom prst="ellipse">
                    <a:avLst/>
                  </a:prstGeom>
                  <a:solidFill>
                    <a:schemeClr val="accent2">
                      <a:alpha val="50196"/>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ndParaRPr>
                  </a:p>
                </p:txBody>
              </p:sp>
              <p:sp>
                <p:nvSpPr>
                  <p:cNvPr id="56" name="Oval 55">
                    <a:extLst>
                      <a:ext uri="{FF2B5EF4-FFF2-40B4-BE49-F238E27FC236}">
                        <a16:creationId xmlns:a16="http://schemas.microsoft.com/office/drawing/2014/main" id="{95BD35F9-A8FC-BD7F-13A5-A4E3C5B02113}"/>
                      </a:ext>
                    </a:extLst>
                  </p:cNvPr>
                  <p:cNvSpPr/>
                  <p:nvPr/>
                </p:nvSpPr>
                <p:spPr>
                  <a:xfrm>
                    <a:off x="1753969" y="2366315"/>
                    <a:ext cx="630000" cy="63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ndParaRPr>
                  </a:p>
                </p:txBody>
              </p:sp>
            </p:grpSp>
            <p:sp>
              <p:nvSpPr>
                <p:cNvPr id="52" name="TextBox 51">
                  <a:extLst>
                    <a:ext uri="{FF2B5EF4-FFF2-40B4-BE49-F238E27FC236}">
                      <a16:creationId xmlns:a16="http://schemas.microsoft.com/office/drawing/2014/main" id="{2DF9592D-3454-DA01-7C3B-EB9DC0979F91}"/>
                    </a:ext>
                  </a:extLst>
                </p:cNvPr>
                <p:cNvSpPr txBox="1"/>
                <p:nvPr/>
              </p:nvSpPr>
              <p:spPr>
                <a:xfrm>
                  <a:off x="1689825" y="2516825"/>
                  <a:ext cx="758287" cy="315567"/>
                </a:xfrm>
                <a:prstGeom prst="rect">
                  <a:avLst/>
                </a:prstGeom>
                <a:noFill/>
              </p:spPr>
              <p:txBody>
                <a:bodyPr wrap="square" rtlCol="0">
                  <a:spAutoFit/>
                </a:bodyPr>
                <a:lstStyle/>
                <a:p>
                  <a:pPr algn="ctr"/>
                  <a:r>
                    <a:rPr lang="en-GB" sz="1067">
                      <a:solidFill>
                        <a:schemeClr val="bg1"/>
                      </a:solidFill>
                      <a:latin typeface="Figtree" pitchFamily="2" charset="0"/>
                    </a:rPr>
                    <a:t>Trust Framework</a:t>
                  </a:r>
                </a:p>
              </p:txBody>
            </p:sp>
          </p:grpSp>
          <p:sp>
            <p:nvSpPr>
              <p:cNvPr id="47" name="TextBox 46">
                <a:extLst>
                  <a:ext uri="{FF2B5EF4-FFF2-40B4-BE49-F238E27FC236}">
                    <a16:creationId xmlns:a16="http://schemas.microsoft.com/office/drawing/2014/main" id="{E90D71B2-5572-CEB0-4926-04B04AFF57FF}"/>
                  </a:ext>
                </a:extLst>
              </p:cNvPr>
              <p:cNvSpPr txBox="1"/>
              <p:nvPr/>
            </p:nvSpPr>
            <p:spPr>
              <a:xfrm>
                <a:off x="1589289" y="2640248"/>
                <a:ext cx="758287" cy="192409"/>
              </a:xfrm>
              <a:prstGeom prst="rect">
                <a:avLst/>
              </a:prstGeom>
              <a:noFill/>
            </p:spPr>
            <p:txBody>
              <a:bodyPr wrap="square" rtlCol="0">
                <a:spAutoFit/>
              </a:bodyPr>
              <a:lstStyle/>
              <a:p>
                <a:pPr algn="ctr"/>
                <a:r>
                  <a:rPr lang="en-GB" sz="1067">
                    <a:solidFill>
                      <a:schemeClr val="accent6"/>
                    </a:solidFill>
                    <a:latin typeface="Figtree" pitchFamily="2" charset="0"/>
                  </a:rPr>
                  <a:t>Trust</a:t>
                </a:r>
              </a:p>
            </p:txBody>
          </p:sp>
          <p:sp>
            <p:nvSpPr>
              <p:cNvPr id="49" name="TextBox 48">
                <a:extLst>
                  <a:ext uri="{FF2B5EF4-FFF2-40B4-BE49-F238E27FC236}">
                    <a16:creationId xmlns:a16="http://schemas.microsoft.com/office/drawing/2014/main" id="{2CF1EBC9-7433-F523-51F5-9CF679706821}"/>
                  </a:ext>
                </a:extLst>
              </p:cNvPr>
              <p:cNvSpPr txBox="1"/>
              <p:nvPr/>
            </p:nvSpPr>
            <p:spPr>
              <a:xfrm>
                <a:off x="1008864" y="3493170"/>
                <a:ext cx="758287" cy="192409"/>
              </a:xfrm>
              <a:prstGeom prst="rect">
                <a:avLst/>
              </a:prstGeom>
              <a:noFill/>
            </p:spPr>
            <p:txBody>
              <a:bodyPr wrap="square" rtlCol="0">
                <a:spAutoFit/>
              </a:bodyPr>
              <a:lstStyle/>
              <a:p>
                <a:r>
                  <a:rPr lang="en-GB" sz="1067">
                    <a:solidFill>
                      <a:schemeClr val="accent6"/>
                    </a:solidFill>
                    <a:latin typeface="Figtree" pitchFamily="2" charset="0"/>
                  </a:rPr>
                  <a:t>Governance</a:t>
                </a:r>
              </a:p>
            </p:txBody>
          </p:sp>
          <p:sp>
            <p:nvSpPr>
              <p:cNvPr id="50" name="TextBox 49">
                <a:extLst>
                  <a:ext uri="{FF2B5EF4-FFF2-40B4-BE49-F238E27FC236}">
                    <a16:creationId xmlns:a16="http://schemas.microsoft.com/office/drawing/2014/main" id="{5A7E2AE3-15F0-C308-3301-55D7295F764E}"/>
                  </a:ext>
                </a:extLst>
              </p:cNvPr>
              <p:cNvSpPr txBox="1"/>
              <p:nvPr/>
            </p:nvSpPr>
            <p:spPr>
              <a:xfrm>
                <a:off x="2196864" y="3493170"/>
                <a:ext cx="758287" cy="192409"/>
              </a:xfrm>
              <a:prstGeom prst="rect">
                <a:avLst/>
              </a:prstGeom>
              <a:noFill/>
            </p:spPr>
            <p:txBody>
              <a:bodyPr wrap="square" rtlCol="0">
                <a:spAutoFit/>
              </a:bodyPr>
              <a:lstStyle/>
              <a:p>
                <a:pPr algn="r"/>
                <a:r>
                  <a:rPr lang="en-GB" sz="1067">
                    <a:solidFill>
                      <a:schemeClr val="accent6"/>
                    </a:solidFill>
                    <a:latin typeface="Figtree" pitchFamily="2" charset="0"/>
                  </a:rPr>
                  <a:t>Technology</a:t>
                </a:r>
              </a:p>
            </p:txBody>
          </p:sp>
        </p:grpSp>
      </p:grpSp>
      <p:sp>
        <p:nvSpPr>
          <p:cNvPr id="57" name="TextBox 56">
            <a:extLst>
              <a:ext uri="{FF2B5EF4-FFF2-40B4-BE49-F238E27FC236}">
                <a16:creationId xmlns:a16="http://schemas.microsoft.com/office/drawing/2014/main" id="{AD35F02F-BE9A-56E9-98AF-3F130013B0AD}"/>
              </a:ext>
            </a:extLst>
          </p:cNvPr>
          <p:cNvSpPr txBox="1"/>
          <p:nvPr/>
        </p:nvSpPr>
        <p:spPr>
          <a:xfrm>
            <a:off x="3423484" y="2251150"/>
            <a:ext cx="5266542" cy="400110"/>
          </a:xfrm>
          <a:prstGeom prst="rect">
            <a:avLst/>
          </a:prstGeom>
          <a:noFill/>
          <a:ln>
            <a:noFill/>
          </a:ln>
        </p:spPr>
        <p:txBody>
          <a:bodyPr wrap="square" lIns="121920" tIns="60960" rIns="121920" bIns="60960" anchor="t">
            <a:spAutoFit/>
          </a:bodyPr>
          <a:lstStyle/>
          <a:p>
            <a:pPr algn="ctr">
              <a:defRPr/>
            </a:pPr>
            <a:r>
              <a:rPr lang="en-GB" b="1" dirty="0">
                <a:solidFill>
                  <a:srgbClr val="021E5E"/>
                </a:solidFill>
                <a:latin typeface="Figtree" pitchFamily="2" charset="0"/>
                <a:ea typeface="Calibri"/>
                <a:cs typeface="Calibri"/>
              </a:rPr>
              <a:t>Why the CCS requires robust accreditation</a:t>
            </a:r>
          </a:p>
        </p:txBody>
      </p:sp>
    </p:spTree>
    <p:extLst>
      <p:ext uri="{BB962C8B-B14F-4D97-AF65-F5344CB8AC3E}">
        <p14:creationId xmlns:p14="http://schemas.microsoft.com/office/powerpoint/2010/main" val="847913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D791F-0ACC-EA35-435E-F8625DA3D4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9E26E-56EA-8DB0-A23A-F123BB6F35F0}"/>
              </a:ext>
            </a:extLst>
          </p:cNvPr>
          <p:cNvSpPr>
            <a:spLocks noGrp="1"/>
          </p:cNvSpPr>
          <p:nvPr>
            <p:ph type="body" sz="quarter" idx="4294967295"/>
          </p:nvPr>
        </p:nvSpPr>
        <p:spPr>
          <a:xfrm>
            <a:off x="247426" y="184365"/>
            <a:ext cx="8807450" cy="755650"/>
          </a:xfrm>
        </p:spPr>
        <p:txBody>
          <a:bodyPr lIns="121920" tIns="60960" rIns="121920" bIns="60960" anchor="t"/>
          <a:lstStyle/>
          <a:p>
            <a:pPr marL="0">
              <a:spcBef>
                <a:spcPct val="0"/>
              </a:spcBef>
              <a:buNone/>
            </a:pPr>
            <a:r>
              <a:rPr lang="en-GB" sz="3200" b="1" dirty="0">
                <a:solidFill>
                  <a:srgbClr val="002060"/>
                </a:solidFill>
                <a:latin typeface="Figtree" pitchFamily="2" charset="0"/>
                <a:ea typeface="Calibri"/>
                <a:cs typeface="Calibri"/>
              </a:rPr>
              <a:t>Proposed stages of CCS Accreditation </a:t>
            </a:r>
          </a:p>
        </p:txBody>
      </p:sp>
      <p:sp>
        <p:nvSpPr>
          <p:cNvPr id="7" name="TextBox 6">
            <a:extLst>
              <a:ext uri="{FF2B5EF4-FFF2-40B4-BE49-F238E27FC236}">
                <a16:creationId xmlns:a16="http://schemas.microsoft.com/office/drawing/2014/main" id="{05943688-C37D-0671-F164-2F2E5D0F26B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02336" y="3484012"/>
            <a:ext cx="3748268" cy="1435200"/>
          </a:xfrm>
          <a:prstGeom prst="roundRect">
            <a:avLst/>
          </a:prstGeom>
          <a:solidFill>
            <a:schemeClr val="tx1">
              <a:lumMod val="10000"/>
              <a:lumOff val="90000"/>
            </a:schemeClr>
          </a:solidFill>
        </p:spPr>
        <p:txBody>
          <a:bodyPr lIns="91440" tIns="45720" rIns="91440" bIns="45720" anchor="ctr">
            <a:normAutofit/>
          </a:bodyPr>
          <a:lstStyle/>
          <a:p>
            <a:pPr>
              <a:spcBef>
                <a:spcPts val="600"/>
              </a:spcBef>
            </a:pPr>
            <a:r>
              <a:rPr lang="en-GB" sz="1067">
                <a:solidFill>
                  <a:schemeClr val="accent6"/>
                </a:solidFill>
                <a:latin typeface="Figtree" pitchFamily="2" charset="0"/>
              </a:rPr>
              <a:t>Based on existing Non-Party REC Service Access Agreement – provides legal commitment to confidentiality, data protection, and compliance obligations etc.</a:t>
            </a:r>
          </a:p>
          <a:p>
            <a:pPr>
              <a:spcBef>
                <a:spcPts val="600"/>
              </a:spcBef>
            </a:pPr>
            <a:r>
              <a:rPr lang="en-GB" sz="1067">
                <a:solidFill>
                  <a:schemeClr val="accent6"/>
                </a:solidFill>
                <a:latin typeface="Figtree" pitchFamily="2" charset="0"/>
              </a:rPr>
              <a:t>Incorporates the terms under which access may be terminated.</a:t>
            </a:r>
          </a:p>
        </p:txBody>
      </p:sp>
      <p:graphicFrame>
        <p:nvGraphicFramePr>
          <p:cNvPr id="3" name="Diagram 2">
            <a:extLst>
              <a:ext uri="{FF2B5EF4-FFF2-40B4-BE49-F238E27FC236}">
                <a16:creationId xmlns:a16="http://schemas.microsoft.com/office/drawing/2014/main" id="{9E8EAE8C-27D5-123E-6DD6-2B9AC7539929}"/>
              </a:ext>
            </a:extLst>
          </p:cNvPr>
          <p:cNvGraphicFramePr/>
          <p:nvPr>
            <p:extLst>
              <p:ext uri="{D42A27DB-BD31-4B8C-83A1-F6EECF244321}">
                <p14:modId xmlns:p14="http://schemas.microsoft.com/office/powerpoint/2010/main" val="2941017473"/>
              </p:ext>
            </p:extLst>
          </p:nvPr>
        </p:nvGraphicFramePr>
        <p:xfrm>
          <a:off x="4276524" y="1619565"/>
          <a:ext cx="3638952" cy="3728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2CEA16F1-0F1F-8D52-60D2-EECFC4922C0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02335" y="1265871"/>
            <a:ext cx="3535891" cy="1435200"/>
          </a:xfrm>
          <a:prstGeom prst="roundRect">
            <a:avLst/>
          </a:prstGeom>
          <a:solidFill>
            <a:schemeClr val="tx1">
              <a:lumMod val="10000"/>
              <a:lumOff val="90000"/>
            </a:schemeClr>
          </a:solidFill>
        </p:spPr>
        <p:txBody>
          <a:bodyPr lIns="91440" tIns="45720" rIns="91440" bIns="45720" anchor="ctr">
            <a:normAutofit lnSpcReduction="10000"/>
          </a:bodyPr>
          <a:lstStyle/>
          <a:p>
            <a:pPr>
              <a:spcBef>
                <a:spcPts val="600"/>
              </a:spcBef>
            </a:pPr>
            <a:r>
              <a:rPr lang="en-GB" sz="1067">
                <a:solidFill>
                  <a:schemeClr val="accent6"/>
                </a:solidFill>
                <a:latin typeface="Figtree" pitchFamily="2" charset="0"/>
              </a:rPr>
              <a:t>Identifying the organisation seeking access to the CCS.</a:t>
            </a:r>
          </a:p>
          <a:p>
            <a:pPr>
              <a:spcBef>
                <a:spcPts val="600"/>
              </a:spcBef>
            </a:pPr>
            <a:r>
              <a:rPr lang="en-GB" sz="1067">
                <a:solidFill>
                  <a:schemeClr val="accent6"/>
                </a:solidFill>
                <a:latin typeface="Figtree" pitchFamily="2" charset="0"/>
              </a:rPr>
              <a:t>Verification through Companies House checks, with manual fallback where required e.g. checks against equivalent EU register for non-UK businesses</a:t>
            </a:r>
          </a:p>
          <a:p>
            <a:pPr>
              <a:spcBef>
                <a:spcPts val="600"/>
              </a:spcBef>
            </a:pPr>
            <a:r>
              <a:rPr lang="en-GB" sz="1067">
                <a:solidFill>
                  <a:schemeClr val="accent6"/>
                </a:solidFill>
                <a:latin typeface="Figtree" pitchFamily="2" charset="0"/>
              </a:rPr>
              <a:t>Confirms the organisation’s legitimacy and establishes the first layer of access</a:t>
            </a:r>
          </a:p>
        </p:txBody>
      </p:sp>
      <p:sp>
        <p:nvSpPr>
          <p:cNvPr id="10" name="TextBox 9">
            <a:extLst>
              <a:ext uri="{FF2B5EF4-FFF2-40B4-BE49-F238E27FC236}">
                <a16:creationId xmlns:a16="http://schemas.microsoft.com/office/drawing/2014/main" id="{FB8143E3-A3D7-1F4C-E7AA-E1968B16394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341668" y="5348462"/>
            <a:ext cx="3718804" cy="1435200"/>
          </a:xfrm>
          <a:prstGeom prst="roundRect">
            <a:avLst/>
          </a:prstGeom>
          <a:solidFill>
            <a:schemeClr val="tx1">
              <a:lumMod val="10000"/>
              <a:lumOff val="90000"/>
            </a:schemeClr>
          </a:solidFill>
        </p:spPr>
        <p:txBody>
          <a:bodyPr lIns="91440" tIns="45720" rIns="91440" bIns="45720" anchor="ctr">
            <a:normAutofit/>
          </a:bodyPr>
          <a:lstStyle/>
          <a:p>
            <a:pPr>
              <a:spcBef>
                <a:spcPts val="600"/>
              </a:spcBef>
            </a:pPr>
            <a:r>
              <a:rPr lang="en-GB" sz="1067">
                <a:solidFill>
                  <a:schemeClr val="accent6"/>
                </a:solidFill>
                <a:latin typeface="Figtree" pitchFamily="2" charset="0"/>
                <a:ea typeface="+mn-lt"/>
                <a:cs typeface="+mn-lt"/>
              </a:rPr>
              <a:t>Minimum</a:t>
            </a:r>
            <a:r>
              <a:rPr lang="en-GB" sz="1067">
                <a:solidFill>
                  <a:schemeClr val="accent6"/>
                </a:solidFill>
                <a:latin typeface="Figtree" pitchFamily="2" charset="0"/>
              </a:rPr>
              <a:t> security requirements for CCS Users set - Cyber Essentials Plus Certifications.</a:t>
            </a:r>
          </a:p>
          <a:p>
            <a:pPr>
              <a:spcBef>
                <a:spcPts val="600"/>
              </a:spcBef>
            </a:pPr>
            <a:r>
              <a:rPr lang="en-GB" sz="1067">
                <a:solidFill>
                  <a:schemeClr val="accent6"/>
                </a:solidFill>
                <a:latin typeface="Figtree" pitchFamily="2" charset="0"/>
              </a:rPr>
              <a:t>Considering advice from the government regarding Cyber Essential Certification: </a:t>
            </a:r>
            <a:r>
              <a:rPr lang="en-GB" sz="1067">
                <a:solidFill>
                  <a:schemeClr val="accent6"/>
                </a:solidFill>
                <a:latin typeface="Figtree" pitchFamily="2" charset="0"/>
                <a:hlinkClick r:id="rId8">
                  <a:extLst>
                    <a:ext uri="{A12FA001-AC4F-418D-AE19-62706E023703}">
                      <ahyp:hlinkClr xmlns:ahyp="http://schemas.microsoft.com/office/drawing/2018/hyperlinkcolor" val="tx"/>
                    </a:ext>
                  </a:extLst>
                </a:hlinkClick>
              </a:rPr>
              <a:t>Ministerial letter on cyber security - GOV.UK</a:t>
            </a:r>
            <a:r>
              <a:rPr lang="en-GB" sz="1067">
                <a:solidFill>
                  <a:schemeClr val="accent6"/>
                </a:solidFill>
                <a:latin typeface="Figtree" pitchFamily="2" charset="0"/>
              </a:rPr>
              <a:t>. </a:t>
            </a:r>
          </a:p>
        </p:txBody>
      </p:sp>
      <p:sp>
        <p:nvSpPr>
          <p:cNvPr id="5" name="TextBox 4">
            <a:extLst>
              <a:ext uri="{FF2B5EF4-FFF2-40B4-BE49-F238E27FC236}">
                <a16:creationId xmlns:a16="http://schemas.microsoft.com/office/drawing/2014/main" id="{BA2EA1BB-FD89-B65C-A8E4-6086CF67DDB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67483" y="3458893"/>
            <a:ext cx="3461567" cy="1460320"/>
          </a:xfrm>
          <a:prstGeom prst="roundRect">
            <a:avLst/>
          </a:prstGeom>
          <a:solidFill>
            <a:schemeClr val="tx1">
              <a:lumMod val="10000"/>
              <a:lumOff val="90000"/>
            </a:schemeClr>
          </a:solidFill>
        </p:spPr>
        <p:txBody>
          <a:bodyPr lIns="91440" tIns="45720" rIns="91440" bIns="45720" anchor="ctr">
            <a:noAutofit/>
          </a:bodyPr>
          <a:lstStyle/>
          <a:p>
            <a:pPr>
              <a:spcBef>
                <a:spcPts val="600"/>
              </a:spcBef>
            </a:pPr>
            <a:r>
              <a:rPr lang="en-GB" sz="1067">
                <a:solidFill>
                  <a:schemeClr val="accent6"/>
                </a:solidFill>
                <a:latin typeface="Figtree" pitchFamily="2" charset="0"/>
                <a:ea typeface="+mn-lt"/>
                <a:cs typeface="+mn-lt"/>
              </a:rPr>
              <a:t>A risk-based assessment to ensure that organisations have adequate controls to prevent data leakage or misuse and policies and procedures to facilitate compliance with data protection legislation and the REC Access Agreement.</a:t>
            </a:r>
          </a:p>
          <a:p>
            <a:pPr>
              <a:spcBef>
                <a:spcPts val="600"/>
              </a:spcBef>
            </a:pPr>
            <a:r>
              <a:rPr lang="en-GB" sz="1067">
                <a:solidFill>
                  <a:schemeClr val="accent6"/>
                </a:solidFill>
                <a:latin typeface="Figtree" pitchFamily="2" charset="0"/>
                <a:ea typeface="+mn-lt"/>
                <a:cs typeface="+mn-lt"/>
              </a:rPr>
              <a:t>Includes annual checks which range from simple attestations to full reassessments.</a:t>
            </a:r>
            <a:endParaRPr lang="en-GB" sz="1067">
              <a:solidFill>
                <a:schemeClr val="accent6"/>
              </a:solidFill>
              <a:latin typeface="Figtree" pitchFamily="2" charset="0"/>
            </a:endParaRPr>
          </a:p>
        </p:txBody>
      </p:sp>
      <p:sp>
        <p:nvSpPr>
          <p:cNvPr id="6" name="TextBox 5">
            <a:extLst>
              <a:ext uri="{FF2B5EF4-FFF2-40B4-BE49-F238E27FC236}">
                <a16:creationId xmlns:a16="http://schemas.microsoft.com/office/drawing/2014/main" id="{D78FEBFC-46A9-DD91-FBE9-39D2592B6AB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53773" y="1265871"/>
            <a:ext cx="3535891" cy="1435200"/>
          </a:xfrm>
          <a:prstGeom prst="roundRect">
            <a:avLst/>
          </a:prstGeom>
          <a:solidFill>
            <a:schemeClr val="tx1">
              <a:lumMod val="10000"/>
              <a:lumOff val="90000"/>
            </a:schemeClr>
          </a:solidFill>
        </p:spPr>
        <p:txBody>
          <a:bodyPr lIns="91440" tIns="45720" rIns="91440" bIns="45720" anchor="ctr">
            <a:normAutofit/>
          </a:bodyPr>
          <a:lstStyle/>
          <a:p>
            <a:pPr>
              <a:spcBef>
                <a:spcPts val="600"/>
              </a:spcBef>
            </a:pPr>
            <a:r>
              <a:rPr lang="en-GB" sz="1067">
                <a:solidFill>
                  <a:schemeClr val="accent6"/>
                </a:solidFill>
                <a:latin typeface="Figtree" pitchFamily="2" charset="0"/>
              </a:rPr>
              <a:t>Before granting organisations' access to the CCS, they will need to demonstrate that they can integrate with the CCS and manage consumer consents. </a:t>
            </a:r>
          </a:p>
          <a:p>
            <a:pPr>
              <a:spcBef>
                <a:spcPts val="600"/>
              </a:spcBef>
            </a:pPr>
            <a:r>
              <a:rPr lang="en-GB" sz="1067">
                <a:solidFill>
                  <a:schemeClr val="accent6"/>
                </a:solidFill>
                <a:latin typeface="Figtree" pitchFamily="2" charset="0"/>
              </a:rPr>
              <a:t>The scope of testing requirements will be defined when the end-to-end technical solution is known.</a:t>
            </a:r>
          </a:p>
        </p:txBody>
      </p:sp>
    </p:spTree>
    <p:extLst>
      <p:ext uri="{BB962C8B-B14F-4D97-AF65-F5344CB8AC3E}">
        <p14:creationId xmlns:p14="http://schemas.microsoft.com/office/powerpoint/2010/main" val="1844480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B2F65-8332-9130-B3E1-CF356D1E1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3F78D3-5294-96E8-1312-27A890CA7AB2}"/>
              </a:ext>
            </a:extLst>
          </p:cNvPr>
          <p:cNvSpPr txBox="1">
            <a:spLocks/>
          </p:cNvSpPr>
          <p:nvPr/>
        </p:nvSpPr>
        <p:spPr>
          <a:xfrm>
            <a:off x="342581" y="207664"/>
            <a:ext cx="10515600" cy="727691"/>
          </a:xfrm>
          <a:prstGeom prst="rect">
            <a:avLst/>
          </a:prstGeom>
        </p:spPr>
        <p:txBody>
          <a:bodyPr lIns="121920" tIns="60960" rIns="121920" bIns="60960" anchor="t">
            <a:normAutofit/>
          </a:bodyPr>
          <a:lstStyle>
            <a:lvl1pPr indent="0" defTabSz="914377">
              <a:lnSpc>
                <a:spcPct val="90000"/>
              </a:lnSpc>
              <a:spcBef>
                <a:spcPct val="0"/>
              </a:spcBef>
              <a:buFont typeface="Arial" panose="020B0604020202020204" pitchFamily="34" charset="0"/>
              <a:buNone/>
              <a:defRPr sz="3200" b="1">
                <a:solidFill>
                  <a:srgbClr val="002060"/>
                </a:solidFill>
                <a:latin typeface="Figtree" pitchFamily="2" charset="0"/>
                <a:ea typeface="Calibri"/>
                <a:cs typeface="Calibri"/>
              </a:defRPr>
            </a:lvl1pPr>
            <a:lvl2pPr marL="685783" indent="-228594" defTabSz="914377">
              <a:lnSpc>
                <a:spcPct val="90000"/>
              </a:lnSpc>
              <a:spcBef>
                <a:spcPts val="500"/>
              </a:spcBef>
              <a:buFont typeface="Arial" panose="020B0604020202020204" pitchFamily="34" charset="0"/>
              <a:buChar char="•"/>
              <a:defRPr sz="2400"/>
            </a:lvl2pPr>
            <a:lvl3pPr marL="1142971" indent="-228594" defTabSz="914377">
              <a:lnSpc>
                <a:spcPct val="90000"/>
              </a:lnSpc>
              <a:spcBef>
                <a:spcPts val="500"/>
              </a:spcBef>
              <a:buFont typeface="Arial" panose="020B0604020202020204" pitchFamily="34" charset="0"/>
              <a:buChar char="•"/>
              <a:defRPr sz="2000"/>
            </a:lvl3pPr>
            <a:lvl4pPr marL="1600160" indent="-228594" defTabSz="914377">
              <a:lnSpc>
                <a:spcPct val="90000"/>
              </a:lnSpc>
              <a:spcBef>
                <a:spcPts val="500"/>
              </a:spcBef>
              <a:buFont typeface="Arial" panose="020B0604020202020204" pitchFamily="34" charset="0"/>
              <a:buChar char="•"/>
            </a:lvl4pPr>
            <a:lvl5pPr marL="2057349" indent="-228594" defTabSz="914377">
              <a:lnSpc>
                <a:spcPct val="90000"/>
              </a:lnSpc>
              <a:spcBef>
                <a:spcPts val="500"/>
              </a:spcBef>
              <a:buFont typeface="Arial" panose="020B0604020202020204" pitchFamily="34" charset="0"/>
              <a:buChar cha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GB" dirty="0">
                <a:sym typeface="Arial"/>
              </a:rPr>
              <a:t>Role of the Performance Assurance Board (PAB)</a:t>
            </a:r>
          </a:p>
        </p:txBody>
      </p:sp>
      <p:sp>
        <p:nvSpPr>
          <p:cNvPr id="4" name="TextBox 3">
            <a:extLst>
              <a:ext uri="{FF2B5EF4-FFF2-40B4-BE49-F238E27FC236}">
                <a16:creationId xmlns:a16="http://schemas.microsoft.com/office/drawing/2014/main" id="{503EC991-0B47-B889-04A2-A6C3A919343E}"/>
              </a:ext>
            </a:extLst>
          </p:cNvPr>
          <p:cNvSpPr txBox="1"/>
          <p:nvPr/>
        </p:nvSpPr>
        <p:spPr>
          <a:xfrm>
            <a:off x="294286" y="1003361"/>
            <a:ext cx="11683505" cy="943592"/>
          </a:xfrm>
          <a:prstGeom prst="rect">
            <a:avLst/>
          </a:prstGeom>
          <a:noFill/>
        </p:spPr>
        <p:txBody>
          <a:bodyPr wrap="square" lIns="121920" tIns="60960" rIns="121920" bIns="60960" anchor="t">
            <a:spAutoFit/>
          </a:bodyPr>
          <a:lstStyle/>
          <a:p>
            <a:pPr marL="228594" indent="-228594" defTabSz="914354">
              <a:buClr>
                <a:srgbClr val="000000"/>
              </a:buClr>
              <a:buFont typeface="Arial" panose="020B0604020202020204" pitchFamily="34" charset="0"/>
              <a:buChar char="•"/>
            </a:pPr>
            <a:r>
              <a:rPr lang="en-GB" sz="1333" kern="0" dirty="0">
                <a:solidFill>
                  <a:srgbClr val="201E2E"/>
                </a:solidFill>
                <a:latin typeface="Figtree" pitchFamily="2" charset="0"/>
                <a:ea typeface="Calibri"/>
                <a:cs typeface="Calibri"/>
                <a:sym typeface="Arial"/>
              </a:rPr>
              <a:t>The Performance Assurance Board (PAB) is established under the REC to oversee the operation of the </a:t>
            </a:r>
            <a:r>
              <a:rPr lang="en-GB" sz="1333" b="1" kern="0" dirty="0">
                <a:solidFill>
                  <a:srgbClr val="201E2E"/>
                </a:solidFill>
                <a:latin typeface="Figtree" pitchFamily="2" charset="0"/>
                <a:ea typeface="Calibri"/>
                <a:cs typeface="Calibri"/>
                <a:sym typeface="Arial"/>
              </a:rPr>
              <a:t>Performance Assurance Framework (PAF).</a:t>
            </a:r>
          </a:p>
          <a:p>
            <a:pPr marL="228594" indent="-228594" defTabSz="914354">
              <a:buClr>
                <a:srgbClr val="000000"/>
              </a:buClr>
              <a:buFont typeface="Arial" panose="020B0604020202020204" pitchFamily="34" charset="0"/>
              <a:buChar char="•"/>
            </a:pPr>
            <a:endParaRPr lang="en-GB" sz="1333" kern="0" dirty="0">
              <a:solidFill>
                <a:srgbClr val="201E2E"/>
              </a:solidFill>
              <a:latin typeface="Figtree" pitchFamily="2" charset="0"/>
              <a:ea typeface="Calibri"/>
              <a:cs typeface="Calibri"/>
              <a:sym typeface="Arial"/>
            </a:endParaRPr>
          </a:p>
          <a:p>
            <a:pPr marL="228594" indent="-228594" defTabSz="914354">
              <a:buClr>
                <a:srgbClr val="000000"/>
              </a:buClr>
              <a:buFont typeface="Arial" panose="020B0604020202020204" pitchFamily="34" charset="0"/>
              <a:buChar char="•"/>
            </a:pPr>
            <a:r>
              <a:rPr lang="en-GB" sz="1333" kern="0" dirty="0">
                <a:solidFill>
                  <a:srgbClr val="201E2E"/>
                </a:solidFill>
                <a:latin typeface="Figtree" pitchFamily="2" charset="0"/>
                <a:ea typeface="Calibri"/>
                <a:cs typeface="Calibri"/>
                <a:sym typeface="Arial"/>
              </a:rPr>
              <a:t>Its role is to provide independent governance and direction over assurance activities across REC services and participants, ensuring that risks to consumer outcomes and market effectiveness are identified, monitored, and addressed.</a:t>
            </a:r>
          </a:p>
        </p:txBody>
      </p:sp>
      <p:grpSp>
        <p:nvGrpSpPr>
          <p:cNvPr id="6" name="Group 5">
            <a:extLst>
              <a:ext uri="{FF2B5EF4-FFF2-40B4-BE49-F238E27FC236}">
                <a16:creationId xmlns:a16="http://schemas.microsoft.com/office/drawing/2014/main" id="{94DB454B-FE0B-1699-3843-F22D763242A8}"/>
              </a:ext>
            </a:extLst>
          </p:cNvPr>
          <p:cNvGrpSpPr/>
          <p:nvPr/>
        </p:nvGrpSpPr>
        <p:grpSpPr>
          <a:xfrm>
            <a:off x="210755" y="2230030"/>
            <a:ext cx="5841067" cy="2594409"/>
            <a:chOff x="101966" y="1751062"/>
            <a:chExt cx="4380800" cy="1945807"/>
          </a:xfrm>
        </p:grpSpPr>
        <p:sp>
          <p:nvSpPr>
            <p:cNvPr id="8" name="Rectangle: Rounded Corners 7">
              <a:extLst>
                <a:ext uri="{FF2B5EF4-FFF2-40B4-BE49-F238E27FC236}">
                  <a16:creationId xmlns:a16="http://schemas.microsoft.com/office/drawing/2014/main" id="{DE9C9B66-5973-7AFC-38B5-411D4ACCD08F}"/>
                </a:ext>
              </a:extLst>
            </p:cNvPr>
            <p:cNvSpPr/>
            <p:nvPr/>
          </p:nvSpPr>
          <p:spPr>
            <a:xfrm>
              <a:off x="101966" y="1751062"/>
              <a:ext cx="4380800" cy="1945807"/>
            </a:xfrm>
            <a:prstGeom prst="roundRect">
              <a:avLst/>
            </a:prstGeom>
            <a:solidFill>
              <a:schemeClr val="bg1"/>
            </a:solidFill>
            <a:ln w="28575" cap="rnd">
              <a:solidFill>
                <a:schemeClr val="tx1">
                  <a:lumMod val="10000"/>
                  <a:lumOff val="9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sym typeface="Arial"/>
              </a:endParaRPr>
            </a:p>
          </p:txBody>
        </p:sp>
        <p:sp>
          <p:nvSpPr>
            <p:cNvPr id="9" name="Rectangle: Rounded Corners 8">
              <a:extLst>
                <a:ext uri="{FF2B5EF4-FFF2-40B4-BE49-F238E27FC236}">
                  <a16:creationId xmlns:a16="http://schemas.microsoft.com/office/drawing/2014/main" id="{E93D0774-88EA-0280-BD24-A81C42A97E5F}"/>
                </a:ext>
              </a:extLst>
            </p:cNvPr>
            <p:cNvSpPr/>
            <p:nvPr/>
          </p:nvSpPr>
          <p:spPr>
            <a:xfrm>
              <a:off x="209155" y="2085971"/>
              <a:ext cx="4140000" cy="1476000"/>
            </a:xfrm>
            <a:prstGeom prst="round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28594" indent="-228594" defTabSz="914377">
                <a:buClr>
                  <a:srgbClr val="F8F8F8"/>
                </a:buClr>
                <a:buFont typeface="Arial" panose="020B0604020202020204" pitchFamily="34" charset="0"/>
                <a:buChar char="•"/>
              </a:pPr>
              <a:r>
                <a:rPr lang="en-GB" sz="1333">
                  <a:solidFill>
                    <a:srgbClr val="F8F8F8"/>
                  </a:solidFill>
                  <a:latin typeface="Figtree" pitchFamily="2" charset="0"/>
                  <a:sym typeface="Arial"/>
                </a:rPr>
                <a:t>Oversees the effectiveness of the PAF and determines where assurance or intervention is required.</a:t>
              </a:r>
            </a:p>
            <a:p>
              <a:pPr marL="228594" indent="-228594" defTabSz="914377">
                <a:buClr>
                  <a:srgbClr val="F8F8F8"/>
                </a:buClr>
                <a:buFont typeface="Arial" panose="020B0604020202020204" pitchFamily="34" charset="0"/>
                <a:buChar char="•"/>
              </a:pPr>
              <a:r>
                <a:rPr lang="en-GB" sz="1333">
                  <a:solidFill>
                    <a:srgbClr val="F8F8F8"/>
                  </a:solidFill>
                  <a:latin typeface="Figtree" pitchFamily="2" charset="0"/>
                  <a:sym typeface="Arial"/>
                </a:rPr>
                <a:t>Approves the use of Performance Assurance Techniques and reviews outcomes from qualification, accreditation and maintenance processes.</a:t>
              </a:r>
            </a:p>
            <a:p>
              <a:pPr marL="228594" indent="-228594" defTabSz="914377">
                <a:buClr>
                  <a:srgbClr val="F8F8F8"/>
                </a:buClr>
                <a:buFont typeface="Arial" panose="020B0604020202020204" pitchFamily="34" charset="0"/>
                <a:buChar char="•"/>
              </a:pPr>
              <a:r>
                <a:rPr lang="en-GB" sz="1333">
                  <a:solidFill>
                    <a:srgbClr val="F8F8F8"/>
                  </a:solidFill>
                  <a:latin typeface="Figtree" pitchFamily="2" charset="0"/>
                  <a:sym typeface="Arial"/>
                </a:rPr>
                <a:t>Provides governance over issues affecting market integrity, data protection and consumer confidence.</a:t>
              </a:r>
            </a:p>
          </p:txBody>
        </p:sp>
        <p:sp>
          <p:nvSpPr>
            <p:cNvPr id="10" name="TextBox 9">
              <a:extLst>
                <a:ext uri="{FF2B5EF4-FFF2-40B4-BE49-F238E27FC236}">
                  <a16:creationId xmlns:a16="http://schemas.microsoft.com/office/drawing/2014/main" id="{A204DBFC-6147-222D-A690-C9038CF792C3}"/>
                </a:ext>
              </a:extLst>
            </p:cNvPr>
            <p:cNvSpPr txBox="1"/>
            <p:nvPr/>
          </p:nvSpPr>
          <p:spPr>
            <a:xfrm>
              <a:off x="209155" y="1775465"/>
              <a:ext cx="4140000" cy="246173"/>
            </a:xfrm>
            <a:prstGeom prst="rect">
              <a:avLst/>
            </a:prstGeom>
            <a:noFill/>
            <a:ln>
              <a:noFill/>
            </a:ln>
          </p:spPr>
          <p:txBody>
            <a:bodyPr wrap="square" lIns="121920" tIns="60960" rIns="121920" bIns="60960" anchor="t">
              <a:spAutoFit/>
            </a:bodyPr>
            <a:lstStyle/>
            <a:p>
              <a:pPr algn="ctr" defTabSz="1219170">
                <a:buClr>
                  <a:srgbClr val="000000"/>
                </a:buClr>
                <a:defRPr/>
              </a:pPr>
              <a:r>
                <a:rPr lang="en-GB" sz="1333" b="1" kern="0">
                  <a:solidFill>
                    <a:srgbClr val="021E5E"/>
                  </a:solidFill>
                  <a:latin typeface="Figtree" pitchFamily="2" charset="0"/>
                  <a:ea typeface="Calibri"/>
                  <a:cs typeface="Calibri"/>
                  <a:sym typeface="Arial"/>
                </a:rPr>
                <a:t>Purpose and Responsibilities</a:t>
              </a:r>
            </a:p>
          </p:txBody>
        </p:sp>
      </p:grpSp>
      <p:grpSp>
        <p:nvGrpSpPr>
          <p:cNvPr id="11" name="Group 10">
            <a:extLst>
              <a:ext uri="{FF2B5EF4-FFF2-40B4-BE49-F238E27FC236}">
                <a16:creationId xmlns:a16="http://schemas.microsoft.com/office/drawing/2014/main" id="{92CF99A8-0E25-BC0C-71CA-28E14E10FA87}"/>
              </a:ext>
            </a:extLst>
          </p:cNvPr>
          <p:cNvGrpSpPr/>
          <p:nvPr/>
        </p:nvGrpSpPr>
        <p:grpSpPr>
          <a:xfrm>
            <a:off x="6136725" y="2230030"/>
            <a:ext cx="5841067" cy="2594409"/>
            <a:chOff x="4529614" y="1751062"/>
            <a:chExt cx="4380800" cy="1945807"/>
          </a:xfrm>
        </p:grpSpPr>
        <p:sp>
          <p:nvSpPr>
            <p:cNvPr id="12" name="Rectangle: Rounded Corners 11">
              <a:extLst>
                <a:ext uri="{FF2B5EF4-FFF2-40B4-BE49-F238E27FC236}">
                  <a16:creationId xmlns:a16="http://schemas.microsoft.com/office/drawing/2014/main" id="{C5C03F9B-993B-B5AF-572E-090618E2F786}"/>
                </a:ext>
              </a:extLst>
            </p:cNvPr>
            <p:cNvSpPr/>
            <p:nvPr/>
          </p:nvSpPr>
          <p:spPr>
            <a:xfrm>
              <a:off x="4529614" y="1751062"/>
              <a:ext cx="4380800" cy="1945807"/>
            </a:xfrm>
            <a:prstGeom prst="roundRect">
              <a:avLst/>
            </a:prstGeom>
            <a:solidFill>
              <a:schemeClr val="bg1"/>
            </a:solidFill>
            <a:ln w="28575" cap="rnd">
              <a:solidFill>
                <a:schemeClr val="tx1">
                  <a:lumMod val="10000"/>
                  <a:lumOff val="9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sym typeface="Arial"/>
              </a:endParaRPr>
            </a:p>
          </p:txBody>
        </p:sp>
        <p:sp>
          <p:nvSpPr>
            <p:cNvPr id="13" name="Rectangle: Rounded Corners 12">
              <a:extLst>
                <a:ext uri="{FF2B5EF4-FFF2-40B4-BE49-F238E27FC236}">
                  <a16:creationId xmlns:a16="http://schemas.microsoft.com/office/drawing/2014/main" id="{F9648A78-B863-36CF-EB07-E1E8C1884948}"/>
                </a:ext>
              </a:extLst>
            </p:cNvPr>
            <p:cNvSpPr/>
            <p:nvPr/>
          </p:nvSpPr>
          <p:spPr>
            <a:xfrm>
              <a:off x="4650014" y="2085971"/>
              <a:ext cx="4140000" cy="14760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28594" indent="-228594" defTabSz="914377">
                <a:buClr>
                  <a:srgbClr val="F8F8F8"/>
                </a:buClr>
                <a:buFont typeface="Arial" panose="020B0604020202020204" pitchFamily="34" charset="0"/>
                <a:buChar char="•"/>
              </a:pPr>
              <a:r>
                <a:rPr lang="en-GB" sz="1333">
                  <a:solidFill>
                    <a:srgbClr val="F8F8F8"/>
                  </a:solidFill>
                  <a:latin typeface="Figtree" pitchFamily="2" charset="0"/>
                  <a:sym typeface="Arial"/>
                </a:rPr>
                <a:t>The PAB is a multi-stakeholder panel, including independent experts appointed by </a:t>
              </a:r>
              <a:r>
                <a:rPr lang="en-GB" sz="1333" err="1">
                  <a:solidFill>
                    <a:srgbClr val="F8F8F8"/>
                  </a:solidFill>
                  <a:latin typeface="Figtree" pitchFamily="2" charset="0"/>
                  <a:sym typeface="Arial"/>
                </a:rPr>
                <a:t>RECCo</a:t>
              </a:r>
              <a:r>
                <a:rPr lang="en-GB" sz="1333">
                  <a:solidFill>
                    <a:srgbClr val="F8F8F8"/>
                  </a:solidFill>
                  <a:latin typeface="Figtree" pitchFamily="2" charset="0"/>
                  <a:sym typeface="Arial"/>
                </a:rPr>
                <a:t>, representatives from REC Parties, Citizens Advice and other energy Codes.</a:t>
              </a:r>
            </a:p>
            <a:p>
              <a:pPr marL="228594" indent="-228594" defTabSz="914377">
                <a:buClr>
                  <a:srgbClr val="F8F8F8"/>
                </a:buClr>
                <a:buFont typeface="Arial" panose="020B0604020202020204" pitchFamily="34" charset="0"/>
                <a:buChar char="•"/>
              </a:pPr>
              <a:r>
                <a:rPr lang="en-GB" sz="1333">
                  <a:solidFill>
                    <a:srgbClr val="F8F8F8"/>
                  </a:solidFill>
                  <a:latin typeface="Figtree" pitchFamily="2" charset="0"/>
                  <a:sym typeface="Arial"/>
                </a:rPr>
                <a:t>Members act impartially and independently.</a:t>
              </a:r>
            </a:p>
            <a:p>
              <a:pPr marL="228594" indent="-228594" defTabSz="914377">
                <a:buClr>
                  <a:srgbClr val="F8F8F8"/>
                </a:buClr>
                <a:buFont typeface="Arial" panose="020B0604020202020204" pitchFamily="34" charset="0"/>
                <a:buChar char="•"/>
              </a:pPr>
              <a:r>
                <a:rPr lang="en-GB" sz="1333">
                  <a:solidFill>
                    <a:srgbClr val="F8F8F8"/>
                  </a:solidFill>
                  <a:latin typeface="Figtree" pitchFamily="2" charset="0"/>
                  <a:sym typeface="Arial"/>
                </a:rPr>
                <a:t>The PAB meets monthly to review performance data, assess risks and approve assurance actions, with decisions recorded in formal minutes and headline reports.</a:t>
              </a:r>
            </a:p>
          </p:txBody>
        </p:sp>
        <p:sp>
          <p:nvSpPr>
            <p:cNvPr id="14" name="TextBox 13">
              <a:extLst>
                <a:ext uri="{FF2B5EF4-FFF2-40B4-BE49-F238E27FC236}">
                  <a16:creationId xmlns:a16="http://schemas.microsoft.com/office/drawing/2014/main" id="{1897E1C1-4D75-BA44-F2B2-5CFFC7EF2829}"/>
                </a:ext>
              </a:extLst>
            </p:cNvPr>
            <p:cNvSpPr txBox="1"/>
            <p:nvPr/>
          </p:nvSpPr>
          <p:spPr>
            <a:xfrm>
              <a:off x="4650015" y="1775465"/>
              <a:ext cx="4140000" cy="246173"/>
            </a:xfrm>
            <a:prstGeom prst="rect">
              <a:avLst/>
            </a:prstGeom>
            <a:noFill/>
            <a:ln>
              <a:noFill/>
            </a:ln>
          </p:spPr>
          <p:txBody>
            <a:bodyPr wrap="square" lIns="121920" tIns="60960" rIns="121920" bIns="60960" anchor="t">
              <a:spAutoFit/>
            </a:bodyPr>
            <a:lstStyle/>
            <a:p>
              <a:pPr algn="ctr" defTabSz="1219170">
                <a:buClr>
                  <a:srgbClr val="000000"/>
                </a:buClr>
                <a:defRPr/>
              </a:pPr>
              <a:r>
                <a:rPr lang="en-GB" sz="1333" b="1" kern="0">
                  <a:solidFill>
                    <a:srgbClr val="021E5E"/>
                  </a:solidFill>
                  <a:latin typeface="Figtree" pitchFamily="2" charset="0"/>
                  <a:ea typeface="Calibri"/>
                  <a:cs typeface="Calibri"/>
                  <a:sym typeface="Arial"/>
                </a:rPr>
                <a:t>Composition and Operation</a:t>
              </a:r>
            </a:p>
          </p:txBody>
        </p:sp>
      </p:grpSp>
      <p:grpSp>
        <p:nvGrpSpPr>
          <p:cNvPr id="15" name="Group 14">
            <a:extLst>
              <a:ext uri="{FF2B5EF4-FFF2-40B4-BE49-F238E27FC236}">
                <a16:creationId xmlns:a16="http://schemas.microsoft.com/office/drawing/2014/main" id="{EAAB1F1F-9029-6982-B794-B0A0D5C4A64E}"/>
              </a:ext>
            </a:extLst>
          </p:cNvPr>
          <p:cNvGrpSpPr/>
          <p:nvPr/>
        </p:nvGrpSpPr>
        <p:grpSpPr>
          <a:xfrm>
            <a:off x="215877" y="5014873"/>
            <a:ext cx="11762211" cy="1666241"/>
            <a:chOff x="105808" y="3761154"/>
            <a:chExt cx="8821658" cy="1249681"/>
          </a:xfrm>
        </p:grpSpPr>
        <p:sp>
          <p:nvSpPr>
            <p:cNvPr id="16" name="Rectangle: Rounded Corners 15">
              <a:extLst>
                <a:ext uri="{FF2B5EF4-FFF2-40B4-BE49-F238E27FC236}">
                  <a16:creationId xmlns:a16="http://schemas.microsoft.com/office/drawing/2014/main" id="{7DC3694B-D4F8-2E33-60EF-8D2771616793}"/>
                </a:ext>
              </a:extLst>
            </p:cNvPr>
            <p:cNvSpPr/>
            <p:nvPr/>
          </p:nvSpPr>
          <p:spPr>
            <a:xfrm>
              <a:off x="105808" y="3761154"/>
              <a:ext cx="8821658" cy="1249681"/>
            </a:xfrm>
            <a:prstGeom prst="roundRect">
              <a:avLst/>
            </a:prstGeom>
            <a:solidFill>
              <a:schemeClr val="bg1"/>
            </a:solidFill>
            <a:ln w="28575" cap="rnd">
              <a:solidFill>
                <a:schemeClr val="tx1">
                  <a:lumMod val="10000"/>
                  <a:lumOff val="9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srgbClr val="F8F8F8"/>
                </a:solidFill>
                <a:latin typeface="Figtree" pitchFamily="2" charset="0"/>
                <a:sym typeface="Arial"/>
              </a:endParaRPr>
            </a:p>
          </p:txBody>
        </p:sp>
        <p:sp>
          <p:nvSpPr>
            <p:cNvPr id="17" name="Rectangle: Rounded Corners 16">
              <a:extLst>
                <a:ext uri="{FF2B5EF4-FFF2-40B4-BE49-F238E27FC236}">
                  <a16:creationId xmlns:a16="http://schemas.microsoft.com/office/drawing/2014/main" id="{3D511FF2-7E81-0811-80C5-7035A335BDE6}"/>
                </a:ext>
              </a:extLst>
            </p:cNvPr>
            <p:cNvSpPr/>
            <p:nvPr/>
          </p:nvSpPr>
          <p:spPr>
            <a:xfrm>
              <a:off x="220375" y="4129244"/>
              <a:ext cx="8569639" cy="762578"/>
            </a:xfrm>
            <a:prstGeom prst="roundRect">
              <a:avLst/>
            </a:prstGeom>
            <a:solidFill>
              <a:srgbClr val="FF206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28594" indent="-228594" defTabSz="914377">
                <a:spcAft>
                  <a:spcPts val="600"/>
                </a:spcAft>
                <a:buClr>
                  <a:srgbClr val="F8F8F8"/>
                </a:buClr>
                <a:buFont typeface="Arial" panose="020B0604020202020204" pitchFamily="34" charset="0"/>
                <a:buChar char="•"/>
              </a:pPr>
              <a:r>
                <a:rPr lang="en-GB" sz="1333">
                  <a:solidFill>
                    <a:srgbClr val="F8F8F8"/>
                  </a:solidFill>
                  <a:latin typeface="Figtree" pitchFamily="2" charset="0"/>
                  <a:sym typeface="Arial"/>
                </a:rPr>
                <a:t>The PAB will extend its oversight to the </a:t>
              </a:r>
              <a:r>
                <a:rPr lang="en-GB" sz="1333" b="1">
                  <a:solidFill>
                    <a:srgbClr val="F8F8F8"/>
                  </a:solidFill>
                  <a:latin typeface="Figtree" pitchFamily="2" charset="0"/>
                  <a:sym typeface="Arial"/>
                </a:rPr>
                <a:t>accreditation and assurance of CCS Users</a:t>
              </a:r>
              <a:r>
                <a:rPr lang="en-GB" sz="1333">
                  <a:solidFill>
                    <a:srgbClr val="F8F8F8"/>
                  </a:solidFill>
                  <a:latin typeface="Figtree" pitchFamily="2" charset="0"/>
                  <a:sym typeface="Arial"/>
                </a:rPr>
                <a:t>, applying existing REC assurance methods to monitor ongoing compliance and support continuous improvement - ensuring transparency, accountability and trust in how consumer consent data is managed.</a:t>
              </a:r>
            </a:p>
          </p:txBody>
        </p:sp>
        <p:sp>
          <p:nvSpPr>
            <p:cNvPr id="18" name="TextBox 17">
              <a:extLst>
                <a:ext uri="{FF2B5EF4-FFF2-40B4-BE49-F238E27FC236}">
                  <a16:creationId xmlns:a16="http://schemas.microsoft.com/office/drawing/2014/main" id="{8CC19FCA-2813-080E-BE54-B6610B917C08}"/>
                </a:ext>
              </a:extLst>
            </p:cNvPr>
            <p:cNvSpPr txBox="1"/>
            <p:nvPr/>
          </p:nvSpPr>
          <p:spPr>
            <a:xfrm>
              <a:off x="2207185" y="3832018"/>
              <a:ext cx="4150239" cy="246173"/>
            </a:xfrm>
            <a:prstGeom prst="rect">
              <a:avLst/>
            </a:prstGeom>
            <a:noFill/>
            <a:ln>
              <a:noFill/>
            </a:ln>
          </p:spPr>
          <p:txBody>
            <a:bodyPr wrap="square" lIns="121920" tIns="60960" rIns="121920" bIns="60960" anchor="t">
              <a:spAutoFit/>
            </a:bodyPr>
            <a:lstStyle/>
            <a:p>
              <a:pPr algn="ctr" defTabSz="1219170">
                <a:buClr>
                  <a:srgbClr val="000000"/>
                </a:buClr>
                <a:defRPr/>
              </a:pPr>
              <a:r>
                <a:rPr lang="en-GB" sz="1333" b="1" kern="0">
                  <a:solidFill>
                    <a:srgbClr val="021E5E"/>
                  </a:solidFill>
                  <a:latin typeface="Figtree" pitchFamily="2" charset="0"/>
                  <a:ea typeface="Calibri"/>
                  <a:cs typeface="Calibri"/>
                  <a:sym typeface="Arial"/>
                </a:rPr>
                <a:t>In relation to the Consumer Consent Solution (CCS) </a:t>
              </a:r>
            </a:p>
          </p:txBody>
        </p:sp>
      </p:grpSp>
    </p:spTree>
    <p:extLst>
      <p:ext uri="{BB962C8B-B14F-4D97-AF65-F5344CB8AC3E}">
        <p14:creationId xmlns:p14="http://schemas.microsoft.com/office/powerpoint/2010/main" val="72329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4987F-016B-AE62-5036-72E9CA1869A0}"/>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D9BF353-B658-18EA-B164-DAFF16318CBF}"/>
              </a:ext>
            </a:extLst>
          </p:cNvPr>
          <p:cNvGraphicFramePr/>
          <p:nvPr>
            <p:extLst>
              <p:ext uri="{D42A27DB-BD31-4B8C-83A1-F6EECF244321}">
                <p14:modId xmlns:p14="http://schemas.microsoft.com/office/powerpoint/2010/main" val="1118340195"/>
              </p:ext>
            </p:extLst>
          </p:nvPr>
        </p:nvGraphicFramePr>
        <p:xfrm>
          <a:off x="717191" y="1875646"/>
          <a:ext cx="8537863" cy="4676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AFE60E3-D9BE-5A03-04E1-6A9522E19E80}"/>
              </a:ext>
            </a:extLst>
          </p:cNvPr>
          <p:cNvSpPr txBox="1"/>
          <p:nvPr/>
        </p:nvSpPr>
        <p:spPr>
          <a:xfrm>
            <a:off x="1406194" y="5819420"/>
            <a:ext cx="7150645" cy="379656"/>
          </a:xfrm>
          <a:prstGeom prst="rect">
            <a:avLst/>
          </a:prstGeom>
          <a:noFill/>
        </p:spPr>
        <p:txBody>
          <a:bodyPr wrap="square" rtlCol="0">
            <a:spAutoFit/>
          </a:bodyPr>
          <a:lstStyle/>
          <a:p>
            <a:pPr algn="ctr" defTabSz="1219170">
              <a:buClr>
                <a:srgbClr val="000000"/>
              </a:buClr>
            </a:pPr>
            <a:r>
              <a:rPr lang="en-GB" sz="1867" b="1" kern="0">
                <a:solidFill>
                  <a:srgbClr val="F8F8F8"/>
                </a:solidFill>
                <a:latin typeface="Outfit"/>
                <a:cs typeface="Arial" panose="020B0604020202020204" pitchFamily="34" charset="0"/>
                <a:sym typeface="Arial"/>
              </a:rPr>
              <a:t>Performance Assurance Techniques </a:t>
            </a:r>
          </a:p>
        </p:txBody>
      </p:sp>
      <p:graphicFrame>
        <p:nvGraphicFramePr>
          <p:cNvPr id="7" name="Diagram 6">
            <a:extLst>
              <a:ext uri="{FF2B5EF4-FFF2-40B4-BE49-F238E27FC236}">
                <a16:creationId xmlns:a16="http://schemas.microsoft.com/office/drawing/2014/main" id="{23F96218-DB69-4DFA-911A-A22F048C74EA}"/>
              </a:ext>
            </a:extLst>
          </p:cNvPr>
          <p:cNvGraphicFramePr/>
          <p:nvPr>
            <p:extLst>
              <p:ext uri="{D42A27DB-BD31-4B8C-83A1-F6EECF244321}">
                <p14:modId xmlns:p14="http://schemas.microsoft.com/office/powerpoint/2010/main" val="1024252826"/>
              </p:ext>
            </p:extLst>
          </p:nvPr>
        </p:nvGraphicFramePr>
        <p:xfrm>
          <a:off x="9312400" y="1875646"/>
          <a:ext cx="2099133" cy="46769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a:extLst>
              <a:ext uri="{FF2B5EF4-FFF2-40B4-BE49-F238E27FC236}">
                <a16:creationId xmlns:a16="http://schemas.microsoft.com/office/drawing/2014/main" id="{A4BC5CE6-E6E4-3570-708F-A5140B0C1596}"/>
              </a:ext>
            </a:extLst>
          </p:cNvPr>
          <p:cNvSpPr txBox="1"/>
          <p:nvPr/>
        </p:nvSpPr>
        <p:spPr>
          <a:xfrm>
            <a:off x="9369745" y="5819420"/>
            <a:ext cx="1984443" cy="379656"/>
          </a:xfrm>
          <a:prstGeom prst="rect">
            <a:avLst/>
          </a:prstGeom>
          <a:noFill/>
        </p:spPr>
        <p:txBody>
          <a:bodyPr wrap="square" rtlCol="0">
            <a:spAutoFit/>
          </a:bodyPr>
          <a:lstStyle/>
          <a:p>
            <a:pPr algn="ctr" defTabSz="1219170">
              <a:buClr>
                <a:srgbClr val="000000"/>
              </a:buClr>
            </a:pPr>
            <a:r>
              <a:rPr lang="en-GB" sz="1867" b="1" kern="0">
                <a:solidFill>
                  <a:srgbClr val="F8F8F8"/>
                </a:solidFill>
                <a:latin typeface="Outfit"/>
                <a:cs typeface="Arial" panose="020B0604020202020204" pitchFamily="34" charset="0"/>
                <a:sym typeface="Arial"/>
              </a:rPr>
              <a:t>Escalations</a:t>
            </a:r>
          </a:p>
        </p:txBody>
      </p:sp>
      <p:sp>
        <p:nvSpPr>
          <p:cNvPr id="4" name="Title 1">
            <a:extLst>
              <a:ext uri="{FF2B5EF4-FFF2-40B4-BE49-F238E27FC236}">
                <a16:creationId xmlns:a16="http://schemas.microsoft.com/office/drawing/2014/main" id="{EC293375-570F-F63A-593F-75AC458529B1}"/>
              </a:ext>
            </a:extLst>
          </p:cNvPr>
          <p:cNvSpPr txBox="1">
            <a:spLocks/>
          </p:cNvSpPr>
          <p:nvPr/>
        </p:nvSpPr>
        <p:spPr>
          <a:xfrm>
            <a:off x="342581" y="207664"/>
            <a:ext cx="10515600" cy="727691"/>
          </a:xfrm>
          <a:prstGeom prst="rect">
            <a:avLst/>
          </a:prstGeom>
        </p:spPr>
        <p:txBody>
          <a:bodyPr lIns="121920" tIns="60960" rIns="121920" bIns="60960" anchor="t">
            <a:normAutofit/>
          </a:bodyPr>
          <a:lstStyle>
            <a:defPPr>
              <a:defRPr lang="en-US"/>
            </a:defPPr>
            <a:lvl1pPr indent="0" defTabSz="914377">
              <a:lnSpc>
                <a:spcPct val="90000"/>
              </a:lnSpc>
              <a:spcBef>
                <a:spcPct val="0"/>
              </a:spcBef>
              <a:buFont typeface="Arial" panose="020B0604020202020204" pitchFamily="34" charset="0"/>
              <a:buNone/>
              <a:defRPr sz="3200" b="1">
                <a:solidFill>
                  <a:srgbClr val="002060"/>
                </a:solidFill>
                <a:latin typeface="Figtree" pitchFamily="2" charset="0"/>
                <a:ea typeface="Calibri"/>
                <a:cs typeface="Calibri"/>
              </a:defRPr>
            </a:lvl1pPr>
            <a:lvl2pPr marL="685783" indent="-228594" defTabSz="914377">
              <a:lnSpc>
                <a:spcPct val="90000"/>
              </a:lnSpc>
              <a:spcBef>
                <a:spcPts val="500"/>
              </a:spcBef>
              <a:buFont typeface="Arial" panose="020B0604020202020204" pitchFamily="34" charset="0"/>
              <a:buChar char="•"/>
              <a:defRPr sz="2400"/>
            </a:lvl2pPr>
            <a:lvl3pPr marL="1142971" indent="-228594" defTabSz="914377">
              <a:lnSpc>
                <a:spcPct val="90000"/>
              </a:lnSpc>
              <a:spcBef>
                <a:spcPts val="500"/>
              </a:spcBef>
              <a:buFont typeface="Arial" panose="020B0604020202020204" pitchFamily="34" charset="0"/>
              <a:buChar char="•"/>
              <a:defRPr sz="2000"/>
            </a:lvl3pPr>
            <a:lvl4pPr marL="1600160" indent="-228594" defTabSz="914377">
              <a:lnSpc>
                <a:spcPct val="90000"/>
              </a:lnSpc>
              <a:spcBef>
                <a:spcPts val="500"/>
              </a:spcBef>
              <a:buFont typeface="Arial" panose="020B0604020202020204" pitchFamily="34" charset="0"/>
              <a:buChar char="•"/>
            </a:lvl4pPr>
            <a:lvl5pPr marL="2057349" indent="-228594" defTabSz="914377">
              <a:lnSpc>
                <a:spcPct val="90000"/>
              </a:lnSpc>
              <a:spcBef>
                <a:spcPts val="500"/>
              </a:spcBef>
              <a:buFont typeface="Arial" panose="020B0604020202020204" pitchFamily="34" charset="0"/>
              <a:buChar cha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GB" dirty="0">
                <a:sym typeface="Arial"/>
              </a:rPr>
              <a:t>REC Performance Assurance</a:t>
            </a:r>
          </a:p>
        </p:txBody>
      </p:sp>
      <p:sp>
        <p:nvSpPr>
          <p:cNvPr id="9" name="TextBox 8">
            <a:extLst>
              <a:ext uri="{FF2B5EF4-FFF2-40B4-BE49-F238E27FC236}">
                <a16:creationId xmlns:a16="http://schemas.microsoft.com/office/drawing/2014/main" id="{23823B81-33D7-BC08-FFD7-E307A281178D}"/>
              </a:ext>
            </a:extLst>
          </p:cNvPr>
          <p:cNvSpPr txBox="1"/>
          <p:nvPr/>
        </p:nvSpPr>
        <p:spPr>
          <a:xfrm>
            <a:off x="657350" y="935355"/>
            <a:ext cx="10754183" cy="533351"/>
          </a:xfrm>
          <a:prstGeom prst="rect">
            <a:avLst/>
          </a:prstGeom>
          <a:noFill/>
        </p:spPr>
        <p:txBody>
          <a:bodyPr wrap="square" lIns="121920" tIns="60960" rIns="121920" bIns="60960" anchor="t">
            <a:spAutoFit/>
          </a:bodyPr>
          <a:lstStyle/>
          <a:p>
            <a:pPr marL="228594" indent="-228594" defTabSz="914354">
              <a:buClr>
                <a:srgbClr val="000000"/>
              </a:buClr>
              <a:buFont typeface="Arial" panose="020B0604020202020204" pitchFamily="34" charset="0"/>
              <a:buChar char="•"/>
            </a:pPr>
            <a:r>
              <a:rPr lang="en-GB" sz="1333" b="1" kern="0" dirty="0">
                <a:solidFill>
                  <a:srgbClr val="201E2E"/>
                </a:solidFill>
                <a:latin typeface="Outfit"/>
                <a:ea typeface="Calibri"/>
                <a:cs typeface="Calibri"/>
                <a:sym typeface="Arial"/>
              </a:rPr>
              <a:t>Purpose: </a:t>
            </a:r>
            <a:r>
              <a:rPr lang="en-GB" sz="1333" kern="0" dirty="0">
                <a:solidFill>
                  <a:srgbClr val="201E2E"/>
                </a:solidFill>
                <a:latin typeface="Outfit"/>
                <a:ea typeface="Calibri"/>
                <a:cs typeface="Calibri"/>
                <a:sym typeface="Arial"/>
              </a:rPr>
              <a:t>REC Performance Assurance arrangements exist to understand what is working and why. It can then intervene to drive improvements. </a:t>
            </a:r>
          </a:p>
          <a:p>
            <a:pPr marL="228594" indent="-228594" defTabSz="914354">
              <a:buClr>
                <a:srgbClr val="000000"/>
              </a:buClr>
              <a:buFont typeface="Arial" panose="020B0604020202020204" pitchFamily="34" charset="0"/>
              <a:buChar char="•"/>
            </a:pPr>
            <a:r>
              <a:rPr lang="en-GB" sz="1333" kern="0" dirty="0">
                <a:solidFill>
                  <a:srgbClr val="201E2E"/>
                </a:solidFill>
                <a:latin typeface="Outfit"/>
                <a:ea typeface="Calibri"/>
                <a:cs typeface="Calibri"/>
                <a:sym typeface="Arial"/>
              </a:rPr>
              <a:t>The following formal techniques can be applied to market participants to better understand and address identified risks or issues.</a:t>
            </a:r>
          </a:p>
        </p:txBody>
      </p:sp>
    </p:spTree>
    <p:extLst>
      <p:ext uri="{BB962C8B-B14F-4D97-AF65-F5344CB8AC3E}">
        <p14:creationId xmlns:p14="http://schemas.microsoft.com/office/powerpoint/2010/main" val="3608500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1BE93-D875-4D5D-5256-629C8DF8782F}"/>
            </a:ext>
          </a:extLst>
        </p:cNvPr>
        <p:cNvGrpSpPr/>
        <p:nvPr/>
      </p:nvGrpSpPr>
      <p:grpSpPr>
        <a:xfrm>
          <a:off x="0" y="0"/>
          <a:ext cx="0" cy="0"/>
          <a:chOff x="0" y="0"/>
          <a:chExt cx="0" cy="0"/>
        </a:xfrm>
      </p:grpSpPr>
      <p:sp>
        <p:nvSpPr>
          <p:cNvPr id="51" name="Title 1">
            <a:extLst>
              <a:ext uri="{FF2B5EF4-FFF2-40B4-BE49-F238E27FC236}">
                <a16:creationId xmlns:a16="http://schemas.microsoft.com/office/drawing/2014/main" id="{ECE4BAA1-50D3-3775-BB82-8C67D3327392}"/>
              </a:ext>
            </a:extLst>
          </p:cNvPr>
          <p:cNvSpPr txBox="1">
            <a:spLocks/>
          </p:cNvSpPr>
          <p:nvPr/>
        </p:nvSpPr>
        <p:spPr>
          <a:xfrm>
            <a:off x="152081" y="177585"/>
            <a:ext cx="10515600" cy="727691"/>
          </a:xfrm>
          <a:prstGeom prst="rect">
            <a:avLst/>
          </a:prstGeom>
        </p:spPr>
        <p:txBody>
          <a:bodyPr lIns="121920" tIns="60960" rIns="121920" bIns="60960" anchor="t">
            <a:normAutofit/>
          </a:bodyPr>
          <a:lstStyle>
            <a:defPPr>
              <a:defRPr lang="en-US"/>
            </a:defPPr>
            <a:lvl1pPr indent="0" defTabSz="914377">
              <a:lnSpc>
                <a:spcPct val="90000"/>
              </a:lnSpc>
              <a:spcBef>
                <a:spcPct val="0"/>
              </a:spcBef>
              <a:buFont typeface="Arial" panose="020B0604020202020204" pitchFamily="34" charset="0"/>
              <a:buNone/>
              <a:defRPr sz="3200" b="1">
                <a:solidFill>
                  <a:srgbClr val="002060"/>
                </a:solidFill>
                <a:latin typeface="Figtree" pitchFamily="2" charset="0"/>
                <a:ea typeface="Calibri"/>
                <a:cs typeface="Calibri"/>
              </a:defRPr>
            </a:lvl1pPr>
            <a:lvl2pPr marL="685783" indent="-228594" defTabSz="914377">
              <a:lnSpc>
                <a:spcPct val="90000"/>
              </a:lnSpc>
              <a:spcBef>
                <a:spcPts val="500"/>
              </a:spcBef>
              <a:buFont typeface="Arial" panose="020B0604020202020204" pitchFamily="34" charset="0"/>
              <a:buChar char="•"/>
              <a:defRPr sz="2400"/>
            </a:lvl2pPr>
            <a:lvl3pPr marL="1142971" indent="-228594" defTabSz="914377">
              <a:lnSpc>
                <a:spcPct val="90000"/>
              </a:lnSpc>
              <a:spcBef>
                <a:spcPts val="500"/>
              </a:spcBef>
              <a:buFont typeface="Arial" panose="020B0604020202020204" pitchFamily="34" charset="0"/>
              <a:buChar char="•"/>
              <a:defRPr sz="2000"/>
            </a:lvl3pPr>
            <a:lvl4pPr marL="1600160" indent="-228594" defTabSz="914377">
              <a:lnSpc>
                <a:spcPct val="90000"/>
              </a:lnSpc>
              <a:spcBef>
                <a:spcPts val="500"/>
              </a:spcBef>
              <a:buFont typeface="Arial" panose="020B0604020202020204" pitchFamily="34" charset="0"/>
              <a:buChar char="•"/>
            </a:lvl4pPr>
            <a:lvl5pPr marL="2057349" indent="-228594" defTabSz="914377">
              <a:lnSpc>
                <a:spcPct val="90000"/>
              </a:lnSpc>
              <a:spcBef>
                <a:spcPts val="500"/>
              </a:spcBef>
              <a:buFont typeface="Arial" panose="020B0604020202020204" pitchFamily="34" charset="0"/>
              <a:buChar cha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GB" dirty="0"/>
              <a:t>Issue and Dispute Resolution</a:t>
            </a:r>
          </a:p>
        </p:txBody>
      </p:sp>
      <p:sp>
        <p:nvSpPr>
          <p:cNvPr id="2" name="TextBox 1">
            <a:extLst>
              <a:ext uri="{FF2B5EF4-FFF2-40B4-BE49-F238E27FC236}">
                <a16:creationId xmlns:a16="http://schemas.microsoft.com/office/drawing/2014/main" id="{FC21F5EC-077E-FD7A-E8D1-A30BDC56AC4A}"/>
              </a:ext>
            </a:extLst>
          </p:cNvPr>
          <p:cNvSpPr txBox="1"/>
          <p:nvPr/>
        </p:nvSpPr>
        <p:spPr>
          <a:xfrm>
            <a:off x="235610" y="966888"/>
            <a:ext cx="11613489" cy="584775"/>
          </a:xfrm>
          <a:prstGeom prst="rect">
            <a:avLst/>
          </a:prstGeom>
          <a:noFill/>
        </p:spPr>
        <p:txBody>
          <a:bodyPr wrap="square" lIns="91440" tIns="45720" rIns="91440" bIns="45720" anchor="t">
            <a:spAutoFit/>
          </a:bodyPr>
          <a:lstStyle/>
          <a:p>
            <a:pPr defTabSz="685783"/>
            <a:r>
              <a:rPr lang="en-US" sz="1600">
                <a:solidFill>
                  <a:srgbClr val="201E2E"/>
                </a:solidFill>
                <a:latin typeface="Figtree" pitchFamily="2" charset="0"/>
                <a:ea typeface="Calibri"/>
                <a:cs typeface="Calibri"/>
              </a:rPr>
              <a:t>If issues are identified by consumers or CCS users while using CCS, its important established processes exist to manage and resolve these effectively. We anticipate this will broadly be technical related issues and consumer consent related issues.</a:t>
            </a:r>
            <a:endParaRPr lang="en-GB" sz="1600" noProof="0">
              <a:solidFill>
                <a:srgbClr val="201E2E"/>
              </a:solidFill>
              <a:latin typeface="Figtree" pitchFamily="2" charset="0"/>
              <a:ea typeface="Calibri"/>
              <a:cs typeface="Calibri"/>
            </a:endParaRPr>
          </a:p>
        </p:txBody>
      </p:sp>
      <p:sp>
        <p:nvSpPr>
          <p:cNvPr id="4" name="TextBox 3">
            <a:extLst>
              <a:ext uri="{FF2B5EF4-FFF2-40B4-BE49-F238E27FC236}">
                <a16:creationId xmlns:a16="http://schemas.microsoft.com/office/drawing/2014/main" id="{6166B0F5-35C2-5DF3-8940-4A797CEF0A12}"/>
              </a:ext>
            </a:extLst>
          </p:cNvPr>
          <p:cNvSpPr txBox="1"/>
          <p:nvPr/>
        </p:nvSpPr>
        <p:spPr>
          <a:xfrm>
            <a:off x="235610" y="1655138"/>
            <a:ext cx="5860390" cy="338554"/>
          </a:xfrm>
          <a:prstGeom prst="rect">
            <a:avLst/>
          </a:prstGeom>
          <a:noFill/>
          <a:ln>
            <a:noFill/>
          </a:ln>
        </p:spPr>
        <p:txBody>
          <a:bodyPr wrap="square" lIns="91440" tIns="45720" rIns="91440" bIns="45720" anchor="t">
            <a:spAutoFit/>
          </a:bodyPr>
          <a:lstStyle/>
          <a:p>
            <a:pPr>
              <a:defRPr/>
            </a:pPr>
            <a:r>
              <a:rPr lang="en-GB" sz="1600" b="1" noProof="0" dirty="0">
                <a:solidFill>
                  <a:srgbClr val="4D38F5"/>
                </a:solidFill>
                <a:latin typeface="Figtree" pitchFamily="2" charset="0"/>
                <a:ea typeface="Calibri"/>
                <a:cs typeface="Calibri"/>
              </a:rPr>
              <a:t>Approach for identifying and resolving technical issues</a:t>
            </a:r>
          </a:p>
        </p:txBody>
      </p:sp>
      <p:sp>
        <p:nvSpPr>
          <p:cNvPr id="5" name="TextBox 4">
            <a:extLst>
              <a:ext uri="{FF2B5EF4-FFF2-40B4-BE49-F238E27FC236}">
                <a16:creationId xmlns:a16="http://schemas.microsoft.com/office/drawing/2014/main" id="{7A464EBB-0A75-0067-DB1B-BD0BAB41828F}"/>
              </a:ext>
            </a:extLst>
          </p:cNvPr>
          <p:cNvSpPr txBox="1"/>
          <p:nvPr/>
        </p:nvSpPr>
        <p:spPr>
          <a:xfrm>
            <a:off x="769497" y="2452672"/>
            <a:ext cx="11032390" cy="830997"/>
          </a:xfrm>
          <a:prstGeom prst="rect">
            <a:avLst/>
          </a:prstGeom>
          <a:noFill/>
        </p:spPr>
        <p:txBody>
          <a:bodyPr wrap="square" lIns="91440" tIns="45720" rIns="91440" bIns="45720" anchor="t">
            <a:spAutoFit/>
          </a:bodyPr>
          <a:lstStyle/>
          <a:p>
            <a:pPr defTabSz="685783"/>
            <a:r>
              <a:rPr lang="en-US" sz="1600">
                <a:solidFill>
                  <a:srgbClr val="201E2E"/>
                </a:solidFill>
                <a:latin typeface="Figtree" pitchFamily="2" charset="0"/>
                <a:ea typeface="Calibri"/>
                <a:cs typeface="Calibri"/>
              </a:rPr>
              <a:t>C</a:t>
            </a:r>
            <a:r>
              <a:rPr lang="en-GB" sz="1600">
                <a:solidFill>
                  <a:srgbClr val="201E2E"/>
                </a:solidFill>
                <a:latin typeface="Figtree" pitchFamily="2" charset="0"/>
                <a:ea typeface="Calibri"/>
                <a:cs typeface="Calibri"/>
              </a:rPr>
              <a:t>CS will incorporate internal monitoring and reporting capabilities to support assurance activities by assessing compliance against non-functional requirements. This will also enable us to identify incidents requiring </a:t>
            </a:r>
            <a:r>
              <a:rPr lang="en-GB" sz="1600" err="1">
                <a:solidFill>
                  <a:srgbClr val="201E2E"/>
                </a:solidFill>
                <a:latin typeface="Figtree" pitchFamily="2" charset="0"/>
                <a:ea typeface="Calibri"/>
                <a:cs typeface="Calibri"/>
              </a:rPr>
              <a:t>RECCo</a:t>
            </a:r>
            <a:r>
              <a:rPr lang="en-GB" sz="1600">
                <a:solidFill>
                  <a:srgbClr val="201E2E"/>
                </a:solidFill>
                <a:latin typeface="Figtree" pitchFamily="2" charset="0"/>
                <a:ea typeface="Calibri"/>
                <a:cs typeface="Calibri"/>
              </a:rPr>
              <a:t> intervention such as unexpected high usage being indicative of a security breach.</a:t>
            </a:r>
            <a:endParaRPr lang="en-GB" sz="1600" noProof="0">
              <a:solidFill>
                <a:srgbClr val="201E2E"/>
              </a:solidFill>
              <a:latin typeface="Figtree" pitchFamily="2" charset="0"/>
              <a:ea typeface="Calibri"/>
              <a:cs typeface="Calibri"/>
            </a:endParaRPr>
          </a:p>
        </p:txBody>
      </p:sp>
      <p:sp>
        <p:nvSpPr>
          <p:cNvPr id="6" name="TextBox 5">
            <a:extLst>
              <a:ext uri="{FF2B5EF4-FFF2-40B4-BE49-F238E27FC236}">
                <a16:creationId xmlns:a16="http://schemas.microsoft.com/office/drawing/2014/main" id="{2D0CDDFB-4ABD-9E23-BEA7-57B39248A2C3}"/>
              </a:ext>
            </a:extLst>
          </p:cNvPr>
          <p:cNvSpPr txBox="1"/>
          <p:nvPr/>
        </p:nvSpPr>
        <p:spPr>
          <a:xfrm>
            <a:off x="769496" y="2177708"/>
            <a:ext cx="2742212" cy="338554"/>
          </a:xfrm>
          <a:prstGeom prst="rect">
            <a:avLst/>
          </a:prstGeom>
          <a:noFill/>
        </p:spPr>
        <p:txBody>
          <a:bodyPr wrap="square">
            <a:spAutoFit/>
          </a:bodyPr>
          <a:lstStyle/>
          <a:p>
            <a:pPr>
              <a:defRPr/>
            </a:pPr>
            <a:r>
              <a:rPr lang="en-GB" sz="1600" b="1" noProof="0">
                <a:solidFill>
                  <a:schemeClr val="tx2"/>
                </a:solidFill>
                <a:latin typeface="Figtree" pitchFamily="2" charset="0"/>
                <a:ea typeface="Calibri"/>
                <a:cs typeface="Calibri"/>
              </a:rPr>
              <a:t>Monitoring and reporting</a:t>
            </a:r>
          </a:p>
        </p:txBody>
      </p:sp>
      <p:cxnSp>
        <p:nvCxnSpPr>
          <p:cNvPr id="7" name="Straight Connector 6">
            <a:extLst>
              <a:ext uri="{FF2B5EF4-FFF2-40B4-BE49-F238E27FC236}">
                <a16:creationId xmlns:a16="http://schemas.microsoft.com/office/drawing/2014/main" id="{76C54FAC-9DC8-7866-3626-32DE764587E6}"/>
              </a:ext>
            </a:extLst>
          </p:cNvPr>
          <p:cNvCxnSpPr>
            <a:cxnSpLocks/>
          </p:cNvCxnSpPr>
          <p:nvPr/>
        </p:nvCxnSpPr>
        <p:spPr>
          <a:xfrm>
            <a:off x="400401" y="2116507"/>
            <a:ext cx="0" cy="3339228"/>
          </a:xfrm>
          <a:prstGeom prst="line">
            <a:avLst/>
          </a:prstGeom>
          <a:ln w="19050" cap="rnd">
            <a:solidFill>
              <a:schemeClr val="tx1">
                <a:lumMod val="25000"/>
                <a:lumOff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874C854-07ED-146C-7B34-78F37A918082}"/>
              </a:ext>
            </a:extLst>
          </p:cNvPr>
          <p:cNvCxnSpPr>
            <a:cxnSpLocks/>
          </p:cNvCxnSpPr>
          <p:nvPr/>
        </p:nvCxnSpPr>
        <p:spPr>
          <a:xfrm flipV="1">
            <a:off x="400401" y="3499112"/>
            <a:ext cx="403137" cy="244"/>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EE736C4-BD8D-C741-B814-D1D3608BC9AF}"/>
              </a:ext>
            </a:extLst>
          </p:cNvPr>
          <p:cNvCxnSpPr>
            <a:cxnSpLocks/>
          </p:cNvCxnSpPr>
          <p:nvPr/>
        </p:nvCxnSpPr>
        <p:spPr>
          <a:xfrm>
            <a:off x="400401" y="5455735"/>
            <a:ext cx="407876" cy="0"/>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5DE761D-C27D-8FFF-C4BB-A8A448554DB7}"/>
              </a:ext>
            </a:extLst>
          </p:cNvPr>
          <p:cNvSpPr txBox="1"/>
          <p:nvPr/>
        </p:nvSpPr>
        <p:spPr>
          <a:xfrm>
            <a:off x="769496" y="3354203"/>
            <a:ext cx="2742212" cy="338554"/>
          </a:xfrm>
          <a:prstGeom prst="rect">
            <a:avLst/>
          </a:prstGeom>
          <a:noFill/>
        </p:spPr>
        <p:txBody>
          <a:bodyPr wrap="square">
            <a:spAutoFit/>
          </a:bodyPr>
          <a:lstStyle/>
          <a:p>
            <a:pPr>
              <a:defRPr/>
            </a:pPr>
            <a:r>
              <a:rPr lang="en-GB" sz="1600" b="1" noProof="0">
                <a:solidFill>
                  <a:schemeClr val="tx2"/>
                </a:solidFill>
                <a:latin typeface="Figtree" pitchFamily="2" charset="0"/>
                <a:ea typeface="Calibri"/>
                <a:cs typeface="Calibri"/>
              </a:rPr>
              <a:t>REC Service Management</a:t>
            </a:r>
          </a:p>
        </p:txBody>
      </p:sp>
      <p:sp>
        <p:nvSpPr>
          <p:cNvPr id="12" name="TextBox 11">
            <a:extLst>
              <a:ext uri="{FF2B5EF4-FFF2-40B4-BE49-F238E27FC236}">
                <a16:creationId xmlns:a16="http://schemas.microsoft.com/office/drawing/2014/main" id="{3E7D4264-CBA2-F9D8-4E0C-D91933BD2E67}"/>
              </a:ext>
            </a:extLst>
          </p:cNvPr>
          <p:cNvSpPr txBox="1"/>
          <p:nvPr/>
        </p:nvSpPr>
        <p:spPr>
          <a:xfrm>
            <a:off x="769496" y="3631166"/>
            <a:ext cx="11158123" cy="1569660"/>
          </a:xfrm>
          <a:prstGeom prst="rect">
            <a:avLst/>
          </a:prstGeom>
          <a:noFill/>
        </p:spPr>
        <p:txBody>
          <a:bodyPr wrap="square">
            <a:spAutoFit/>
          </a:bodyPr>
          <a:lstStyle/>
          <a:p>
            <a:pPr defTabSz="685783"/>
            <a:r>
              <a:rPr lang="en-GB" sz="1600" noProof="0" dirty="0">
                <a:solidFill>
                  <a:srgbClr val="201E2E"/>
                </a:solidFill>
                <a:latin typeface="Figtree" pitchFamily="2" charset="0"/>
                <a:ea typeface="Calibri"/>
                <a:cs typeface="Calibri"/>
              </a:rPr>
              <a:t>RECCo will provide service management capability to notify relevant CCS Users if an issue is identified and to also enable CCS Users to raise queries to us. This will ensure a consistent and auditable route for issue notification and handling. </a:t>
            </a:r>
            <a:r>
              <a:rPr lang="en-GB" sz="1600" dirty="0">
                <a:solidFill>
                  <a:srgbClr val="201E2E"/>
                </a:solidFill>
                <a:latin typeface="Figtree" pitchFamily="2" charset="0"/>
                <a:ea typeface="Calibri"/>
                <a:cs typeface="Calibri"/>
              </a:rPr>
              <a:t>Situations where we’d anticipate ATPs and EDPs to be raising queries to RECCo would include </a:t>
            </a:r>
            <a:r>
              <a:rPr lang="en-US" sz="1600" dirty="0">
                <a:solidFill>
                  <a:srgbClr val="201E2E"/>
                </a:solidFill>
                <a:latin typeface="Figtree" pitchFamily="2" charset="0"/>
                <a:ea typeface="Calibri"/>
                <a:cs typeface="Calibri"/>
              </a:rPr>
              <a:t>CCS users encounter problems with the CCS technical solution, where an ATP believes a dispute raised with them was the result of a CCS technical issue, or where a user raises serious concerns about another CCS user. This would not be for queries relating to the data sharing itself.</a:t>
            </a:r>
            <a:endParaRPr lang="en-GB" sz="1600" dirty="0">
              <a:solidFill>
                <a:srgbClr val="201E2E"/>
              </a:solidFill>
              <a:latin typeface="Figtree" pitchFamily="2" charset="0"/>
              <a:ea typeface="Calibri"/>
              <a:cs typeface="Calibri"/>
            </a:endParaRPr>
          </a:p>
        </p:txBody>
      </p:sp>
      <p:sp>
        <p:nvSpPr>
          <p:cNvPr id="13" name="TextBox 12">
            <a:extLst>
              <a:ext uri="{FF2B5EF4-FFF2-40B4-BE49-F238E27FC236}">
                <a16:creationId xmlns:a16="http://schemas.microsoft.com/office/drawing/2014/main" id="{609FDC02-75CA-A1C3-6427-32BDEE879013}"/>
              </a:ext>
            </a:extLst>
          </p:cNvPr>
          <p:cNvSpPr txBox="1"/>
          <p:nvPr/>
        </p:nvSpPr>
        <p:spPr>
          <a:xfrm>
            <a:off x="769495" y="5279065"/>
            <a:ext cx="4300215" cy="338554"/>
          </a:xfrm>
          <a:prstGeom prst="rect">
            <a:avLst/>
          </a:prstGeom>
          <a:noFill/>
        </p:spPr>
        <p:txBody>
          <a:bodyPr wrap="square">
            <a:spAutoFit/>
          </a:bodyPr>
          <a:lstStyle/>
          <a:p>
            <a:pPr>
              <a:defRPr/>
            </a:pPr>
            <a:r>
              <a:rPr lang="en-US" sz="1600" b="1" noProof="0" dirty="0">
                <a:solidFill>
                  <a:schemeClr val="tx2"/>
                </a:solidFill>
                <a:latin typeface="Figtree" pitchFamily="2" charset="0"/>
                <a:ea typeface="Calibri"/>
                <a:cs typeface="Calibri"/>
              </a:rPr>
              <a:t>Data sharing issues outside of CCS</a:t>
            </a:r>
            <a:endParaRPr lang="en-GB" sz="1600" b="1" noProof="0" dirty="0">
              <a:solidFill>
                <a:schemeClr val="tx2"/>
              </a:solidFill>
              <a:latin typeface="Figtree" pitchFamily="2" charset="0"/>
              <a:ea typeface="Calibri"/>
              <a:cs typeface="Calibri"/>
            </a:endParaRPr>
          </a:p>
        </p:txBody>
      </p:sp>
      <p:sp>
        <p:nvSpPr>
          <p:cNvPr id="14" name="TextBox 13">
            <a:extLst>
              <a:ext uri="{FF2B5EF4-FFF2-40B4-BE49-F238E27FC236}">
                <a16:creationId xmlns:a16="http://schemas.microsoft.com/office/drawing/2014/main" id="{780AEBF6-1103-D927-ACFC-2719FD498E45}"/>
              </a:ext>
            </a:extLst>
          </p:cNvPr>
          <p:cNvSpPr txBox="1"/>
          <p:nvPr/>
        </p:nvSpPr>
        <p:spPr>
          <a:xfrm>
            <a:off x="769496" y="5558598"/>
            <a:ext cx="11256137" cy="1077218"/>
          </a:xfrm>
          <a:prstGeom prst="rect">
            <a:avLst/>
          </a:prstGeom>
          <a:noFill/>
        </p:spPr>
        <p:txBody>
          <a:bodyPr wrap="square">
            <a:spAutoFit/>
          </a:bodyPr>
          <a:lstStyle/>
          <a:p>
            <a:pPr defTabSz="685783"/>
            <a:r>
              <a:rPr lang="en-US" sz="1600" dirty="0">
                <a:solidFill>
                  <a:srgbClr val="201E2E"/>
                </a:solidFill>
                <a:latin typeface="Figtree" pitchFamily="2" charset="0"/>
                <a:ea typeface="Calibri"/>
                <a:cs typeface="Calibri"/>
              </a:rPr>
              <a:t>The sharing of data from an EDP to ATP will happen outside of CCS, therefore any issues related to the sharing of this data should be handled bilaterally. To support with this, CCS users are required to provide contact details during the onboarding process which will be stored and accessible to other users. Clear guidance will be provided to CCS users to help them determine whether a query should be submitted to RECCo or directly with the relevant CCS user.</a:t>
            </a:r>
            <a:endParaRPr lang="en-GB" sz="1600" noProof="0" dirty="0">
              <a:solidFill>
                <a:srgbClr val="201E2E"/>
              </a:solidFill>
              <a:latin typeface="Figtree" pitchFamily="2" charset="0"/>
              <a:ea typeface="Calibri"/>
              <a:cs typeface="Calibri"/>
            </a:endParaRPr>
          </a:p>
        </p:txBody>
      </p:sp>
      <p:cxnSp>
        <p:nvCxnSpPr>
          <p:cNvPr id="20" name="Straight Arrow Connector 19">
            <a:extLst>
              <a:ext uri="{FF2B5EF4-FFF2-40B4-BE49-F238E27FC236}">
                <a16:creationId xmlns:a16="http://schemas.microsoft.com/office/drawing/2014/main" id="{9A174A5F-C618-1CDF-6B7A-65773E2E7459}"/>
              </a:ext>
            </a:extLst>
          </p:cNvPr>
          <p:cNvCxnSpPr>
            <a:cxnSpLocks/>
          </p:cNvCxnSpPr>
          <p:nvPr/>
        </p:nvCxnSpPr>
        <p:spPr>
          <a:xfrm flipV="1">
            <a:off x="400401" y="2325189"/>
            <a:ext cx="403137" cy="244"/>
          </a:xfrm>
          <a:prstGeom prst="straightConnector1">
            <a:avLst/>
          </a:prstGeom>
          <a:ln w="19050" cap="rnd">
            <a:solidFill>
              <a:schemeClr val="tx1">
                <a:lumMod val="25000"/>
                <a:lumOff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745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55E06-9FB9-7D59-02C5-B84D5BDB6276}"/>
            </a:ext>
          </a:extLst>
        </p:cNvPr>
        <p:cNvGrpSpPr/>
        <p:nvPr/>
      </p:nvGrpSpPr>
      <p:grpSpPr>
        <a:xfrm>
          <a:off x="0" y="0"/>
          <a:ext cx="0" cy="0"/>
          <a:chOff x="0" y="0"/>
          <a:chExt cx="0" cy="0"/>
        </a:xfrm>
      </p:grpSpPr>
      <p:sp>
        <p:nvSpPr>
          <p:cNvPr id="51" name="Title 1">
            <a:extLst>
              <a:ext uri="{FF2B5EF4-FFF2-40B4-BE49-F238E27FC236}">
                <a16:creationId xmlns:a16="http://schemas.microsoft.com/office/drawing/2014/main" id="{2496F26F-CDB9-3940-A1E4-E11DA8A42EEC}"/>
              </a:ext>
            </a:extLst>
          </p:cNvPr>
          <p:cNvSpPr txBox="1">
            <a:spLocks/>
          </p:cNvSpPr>
          <p:nvPr/>
        </p:nvSpPr>
        <p:spPr>
          <a:xfrm>
            <a:off x="152081" y="177585"/>
            <a:ext cx="10515600" cy="727691"/>
          </a:xfrm>
          <a:prstGeom prst="rect">
            <a:avLst/>
          </a:prstGeom>
        </p:spPr>
        <p:txBody>
          <a:bodyPr lIns="121920" tIns="60960" rIns="121920" bIns="60960" anchor="t">
            <a:normAutofit/>
          </a:bodyPr>
          <a:lstStyle>
            <a:defPPr>
              <a:defRPr lang="en-US"/>
            </a:defPPr>
            <a:lvl1pPr indent="0" defTabSz="914377">
              <a:lnSpc>
                <a:spcPct val="90000"/>
              </a:lnSpc>
              <a:spcBef>
                <a:spcPct val="0"/>
              </a:spcBef>
              <a:buFont typeface="Arial" panose="020B0604020202020204" pitchFamily="34" charset="0"/>
              <a:buNone/>
              <a:defRPr sz="3200" b="1">
                <a:solidFill>
                  <a:srgbClr val="002060"/>
                </a:solidFill>
                <a:latin typeface="Figtree" pitchFamily="2" charset="0"/>
                <a:ea typeface="Calibri"/>
                <a:cs typeface="Calibri"/>
              </a:defRPr>
            </a:lvl1pPr>
            <a:lvl2pPr marL="685783" indent="-228594" defTabSz="914377">
              <a:lnSpc>
                <a:spcPct val="90000"/>
              </a:lnSpc>
              <a:spcBef>
                <a:spcPts val="500"/>
              </a:spcBef>
              <a:buFont typeface="Arial" panose="020B0604020202020204" pitchFamily="34" charset="0"/>
              <a:buChar char="•"/>
              <a:defRPr sz="2400"/>
            </a:lvl2pPr>
            <a:lvl3pPr marL="1142971" indent="-228594" defTabSz="914377">
              <a:lnSpc>
                <a:spcPct val="90000"/>
              </a:lnSpc>
              <a:spcBef>
                <a:spcPts val="500"/>
              </a:spcBef>
              <a:buFont typeface="Arial" panose="020B0604020202020204" pitchFamily="34" charset="0"/>
              <a:buChar char="•"/>
              <a:defRPr sz="2000"/>
            </a:lvl3pPr>
            <a:lvl4pPr marL="1600160" indent="-228594" defTabSz="914377">
              <a:lnSpc>
                <a:spcPct val="90000"/>
              </a:lnSpc>
              <a:spcBef>
                <a:spcPts val="500"/>
              </a:spcBef>
              <a:buFont typeface="Arial" panose="020B0604020202020204" pitchFamily="34" charset="0"/>
              <a:buChar char="•"/>
            </a:lvl4pPr>
            <a:lvl5pPr marL="2057349" indent="-228594" defTabSz="914377">
              <a:lnSpc>
                <a:spcPct val="90000"/>
              </a:lnSpc>
              <a:spcBef>
                <a:spcPts val="500"/>
              </a:spcBef>
              <a:buFont typeface="Arial" panose="020B0604020202020204" pitchFamily="34" charset="0"/>
              <a:buChar cha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GB" dirty="0"/>
              <a:t>Queried Consent</a:t>
            </a:r>
          </a:p>
        </p:txBody>
      </p:sp>
      <p:sp>
        <p:nvSpPr>
          <p:cNvPr id="3" name="TextBox 2">
            <a:extLst>
              <a:ext uri="{FF2B5EF4-FFF2-40B4-BE49-F238E27FC236}">
                <a16:creationId xmlns:a16="http://schemas.microsoft.com/office/drawing/2014/main" id="{0F5D83B5-AF4C-EFFF-ADBF-526C726575E8}"/>
              </a:ext>
            </a:extLst>
          </p:cNvPr>
          <p:cNvSpPr txBox="1"/>
          <p:nvPr/>
        </p:nvSpPr>
        <p:spPr>
          <a:xfrm>
            <a:off x="241960" y="784755"/>
            <a:ext cx="11645239" cy="523220"/>
          </a:xfrm>
          <a:prstGeom prst="rect">
            <a:avLst/>
          </a:prstGeom>
          <a:noFill/>
        </p:spPr>
        <p:txBody>
          <a:bodyPr wrap="square" lIns="91440" tIns="45720" rIns="91440" bIns="45720" anchor="t">
            <a:spAutoFit/>
          </a:bodyPr>
          <a:lstStyle/>
          <a:p>
            <a:pPr defTabSz="685783"/>
            <a:r>
              <a:rPr lang="en-GB" sz="1400" noProof="0" dirty="0">
                <a:solidFill>
                  <a:srgbClr val="201E2E"/>
                </a:solidFill>
                <a:latin typeface="Figtree" pitchFamily="2" charset="0"/>
                <a:ea typeface="Calibri"/>
                <a:cs typeface="Calibri"/>
              </a:rPr>
              <a:t>To ensure we build a solution which consumers can trust, it’s essential we have clear and transparent mechanisms for identifying and resolving queried consent. </a:t>
            </a:r>
          </a:p>
        </p:txBody>
      </p:sp>
      <p:grpSp>
        <p:nvGrpSpPr>
          <p:cNvPr id="36" name="Group 35">
            <a:extLst>
              <a:ext uri="{FF2B5EF4-FFF2-40B4-BE49-F238E27FC236}">
                <a16:creationId xmlns:a16="http://schemas.microsoft.com/office/drawing/2014/main" id="{FEA2FF97-61B6-FB84-6FAA-7D7F3A45C168}"/>
              </a:ext>
            </a:extLst>
          </p:cNvPr>
          <p:cNvGrpSpPr/>
          <p:nvPr/>
        </p:nvGrpSpPr>
        <p:grpSpPr>
          <a:xfrm>
            <a:off x="373460" y="1270314"/>
            <a:ext cx="11527707" cy="3161283"/>
            <a:chOff x="378620" y="1441837"/>
            <a:chExt cx="11527707" cy="3161283"/>
          </a:xfrm>
        </p:grpSpPr>
        <p:sp>
          <p:nvSpPr>
            <p:cNvPr id="2" name="Flowchart: Connector 1">
              <a:extLst>
                <a:ext uri="{FF2B5EF4-FFF2-40B4-BE49-F238E27FC236}">
                  <a16:creationId xmlns:a16="http://schemas.microsoft.com/office/drawing/2014/main" id="{8BDAA921-22B2-76B0-B6D5-F84D4A843506}"/>
                </a:ext>
              </a:extLst>
            </p:cNvPr>
            <p:cNvSpPr/>
            <p:nvPr/>
          </p:nvSpPr>
          <p:spPr>
            <a:xfrm>
              <a:off x="612620" y="1889876"/>
              <a:ext cx="1260000" cy="1260000"/>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noProof="0">
                <a:latin typeface="Figtree" pitchFamily="2" charset="0"/>
              </a:endParaRPr>
            </a:p>
          </p:txBody>
        </p:sp>
        <p:grpSp>
          <p:nvGrpSpPr>
            <p:cNvPr id="4" name="Group 3">
              <a:extLst>
                <a:ext uri="{FF2B5EF4-FFF2-40B4-BE49-F238E27FC236}">
                  <a16:creationId xmlns:a16="http://schemas.microsoft.com/office/drawing/2014/main" id="{A99837E4-B3FC-6203-BB17-03886FCCCCE5}"/>
                </a:ext>
              </a:extLst>
            </p:cNvPr>
            <p:cNvGrpSpPr/>
            <p:nvPr/>
          </p:nvGrpSpPr>
          <p:grpSpPr>
            <a:xfrm>
              <a:off x="378620" y="1655876"/>
              <a:ext cx="1728000" cy="1728000"/>
              <a:chOff x="531167" y="1707750"/>
              <a:chExt cx="1728000" cy="1728000"/>
            </a:xfrm>
            <a:solidFill>
              <a:srgbClr val="FF206E"/>
            </a:solidFill>
          </p:grpSpPr>
          <p:sp>
            <p:nvSpPr>
              <p:cNvPr id="5" name="Freeform: Shape 4">
                <a:extLst>
                  <a:ext uri="{FF2B5EF4-FFF2-40B4-BE49-F238E27FC236}">
                    <a16:creationId xmlns:a16="http://schemas.microsoft.com/office/drawing/2014/main" id="{0E86AA15-5805-F03C-A899-CBFA59EFC988}"/>
                  </a:ext>
                </a:extLst>
              </p:cNvPr>
              <p:cNvSpPr/>
              <p:nvPr/>
            </p:nvSpPr>
            <p:spPr>
              <a:xfrm>
                <a:off x="531167" y="1707750"/>
                <a:ext cx="1728000" cy="1728000"/>
              </a:xfrm>
              <a:custGeom>
                <a:avLst/>
                <a:gdLst>
                  <a:gd name="connsiteX0" fmla="*/ 1648149 w 1728000"/>
                  <a:gd name="connsiteY0" fmla="*/ 505668 h 1728000"/>
                  <a:gd name="connsiteX1" fmla="*/ 1660103 w 1728000"/>
                  <a:gd name="connsiteY1" fmla="*/ 527692 h 1728000"/>
                  <a:gd name="connsiteX2" fmla="*/ 1728000 w 1728000"/>
                  <a:gd name="connsiteY2" fmla="*/ 864000 h 1728000"/>
                  <a:gd name="connsiteX3" fmla="*/ 1660103 w 1728000"/>
                  <a:gd name="connsiteY3" fmla="*/ 1200308 h 1728000"/>
                  <a:gd name="connsiteX4" fmla="*/ 1612308 w 1728000"/>
                  <a:gd name="connsiteY4" fmla="*/ 1288363 h 1728000"/>
                  <a:gd name="connsiteX5" fmla="*/ 1569827 w 1728000"/>
                  <a:gd name="connsiteY5" fmla="*/ 1253941 h 1728000"/>
                  <a:gd name="connsiteX6" fmla="*/ 1610346 w 1728000"/>
                  <a:gd name="connsiteY6" fmla="*/ 1179289 h 1728000"/>
                  <a:gd name="connsiteX7" fmla="*/ 1674000 w 1728000"/>
                  <a:gd name="connsiteY7" fmla="*/ 864000 h 1728000"/>
                  <a:gd name="connsiteX8" fmla="*/ 1610346 w 1728000"/>
                  <a:gd name="connsiteY8" fmla="*/ 548711 h 1728000"/>
                  <a:gd name="connsiteX9" fmla="*/ 1602819 w 1728000"/>
                  <a:gd name="connsiteY9" fmla="*/ 534842 h 1728000"/>
                  <a:gd name="connsiteX10" fmla="*/ 864000 w 1728000"/>
                  <a:gd name="connsiteY10" fmla="*/ 0 h 1728000"/>
                  <a:gd name="connsiteX11" fmla="*/ 1474940 w 1728000"/>
                  <a:gd name="connsiteY11" fmla="*/ 253060 h 1728000"/>
                  <a:gd name="connsiteX12" fmla="*/ 1523202 w 1728000"/>
                  <a:gd name="connsiteY12" fmla="*/ 311554 h 1728000"/>
                  <a:gd name="connsiteX13" fmla="*/ 1477684 w 1728000"/>
                  <a:gd name="connsiteY13" fmla="*/ 340848 h 1728000"/>
                  <a:gd name="connsiteX14" fmla="*/ 1436757 w 1728000"/>
                  <a:gd name="connsiteY14" fmla="*/ 291243 h 1728000"/>
                  <a:gd name="connsiteX15" fmla="*/ 864000 w 1728000"/>
                  <a:gd name="connsiteY15" fmla="*/ 54000 h 1728000"/>
                  <a:gd name="connsiteX16" fmla="*/ 54000 w 1728000"/>
                  <a:gd name="connsiteY16" fmla="*/ 864000 h 1728000"/>
                  <a:gd name="connsiteX17" fmla="*/ 864000 w 1728000"/>
                  <a:gd name="connsiteY17" fmla="*/ 1674000 h 1728000"/>
                  <a:gd name="connsiteX18" fmla="*/ 1316879 w 1728000"/>
                  <a:gd name="connsiteY18" fmla="*/ 1535665 h 1728000"/>
                  <a:gd name="connsiteX19" fmla="*/ 1432793 w 1728000"/>
                  <a:gd name="connsiteY19" fmla="*/ 1440027 h 1728000"/>
                  <a:gd name="connsiteX20" fmla="*/ 1475317 w 1728000"/>
                  <a:gd name="connsiteY20" fmla="*/ 1474484 h 1728000"/>
                  <a:gd name="connsiteX21" fmla="*/ 1474940 w 1728000"/>
                  <a:gd name="connsiteY21" fmla="*/ 1474940 h 1728000"/>
                  <a:gd name="connsiteX22" fmla="*/ 864000 w 1728000"/>
                  <a:gd name="connsiteY22" fmla="*/ 1728000 h 1728000"/>
                  <a:gd name="connsiteX23" fmla="*/ 0 w 1728000"/>
                  <a:gd name="connsiteY23" fmla="*/ 864000 h 1728000"/>
                  <a:gd name="connsiteX24" fmla="*/ 864000 w 1728000"/>
                  <a:gd name="connsiteY24" fmla="*/ 0 h 172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28000" h="1728000">
                    <a:moveTo>
                      <a:pt x="1648149" y="505668"/>
                    </a:moveTo>
                    <a:lnTo>
                      <a:pt x="1660103" y="527692"/>
                    </a:lnTo>
                    <a:cubicBezTo>
                      <a:pt x="1703823" y="631060"/>
                      <a:pt x="1728000" y="744707"/>
                      <a:pt x="1728000" y="864000"/>
                    </a:cubicBezTo>
                    <a:cubicBezTo>
                      <a:pt x="1728000" y="983294"/>
                      <a:pt x="1703823" y="1096940"/>
                      <a:pt x="1660103" y="1200308"/>
                    </a:cubicBezTo>
                    <a:lnTo>
                      <a:pt x="1612308" y="1288363"/>
                    </a:lnTo>
                    <a:lnTo>
                      <a:pt x="1569827" y="1253941"/>
                    </a:lnTo>
                    <a:lnTo>
                      <a:pt x="1610346" y="1179289"/>
                    </a:lnTo>
                    <a:cubicBezTo>
                      <a:pt x="1651335" y="1082382"/>
                      <a:pt x="1674000" y="975838"/>
                      <a:pt x="1674000" y="864000"/>
                    </a:cubicBezTo>
                    <a:cubicBezTo>
                      <a:pt x="1674000" y="752162"/>
                      <a:pt x="1651335" y="645619"/>
                      <a:pt x="1610346" y="548711"/>
                    </a:cubicBezTo>
                    <a:lnTo>
                      <a:pt x="1602819" y="534842"/>
                    </a:lnTo>
                    <a:close/>
                    <a:moveTo>
                      <a:pt x="864000" y="0"/>
                    </a:moveTo>
                    <a:cubicBezTo>
                      <a:pt x="1102587" y="0"/>
                      <a:pt x="1318587" y="96707"/>
                      <a:pt x="1474940" y="253060"/>
                    </a:cubicBezTo>
                    <a:lnTo>
                      <a:pt x="1523202" y="311554"/>
                    </a:lnTo>
                    <a:lnTo>
                      <a:pt x="1477684" y="340848"/>
                    </a:lnTo>
                    <a:lnTo>
                      <a:pt x="1436757" y="291243"/>
                    </a:lnTo>
                    <a:cubicBezTo>
                      <a:pt x="1290176" y="144662"/>
                      <a:pt x="1087676" y="54000"/>
                      <a:pt x="864000" y="54000"/>
                    </a:cubicBezTo>
                    <a:cubicBezTo>
                      <a:pt x="416649" y="54000"/>
                      <a:pt x="54000" y="416649"/>
                      <a:pt x="54000" y="864000"/>
                    </a:cubicBezTo>
                    <a:cubicBezTo>
                      <a:pt x="54000" y="1311351"/>
                      <a:pt x="416649" y="1674000"/>
                      <a:pt x="864000" y="1674000"/>
                    </a:cubicBezTo>
                    <a:cubicBezTo>
                      <a:pt x="1031757" y="1674000"/>
                      <a:pt x="1187602" y="1623003"/>
                      <a:pt x="1316879" y="1535665"/>
                    </a:cubicBezTo>
                    <a:lnTo>
                      <a:pt x="1432793" y="1440027"/>
                    </a:lnTo>
                    <a:lnTo>
                      <a:pt x="1475317" y="1474484"/>
                    </a:lnTo>
                    <a:lnTo>
                      <a:pt x="1474940" y="1474940"/>
                    </a:lnTo>
                    <a:cubicBezTo>
                      <a:pt x="1318587" y="1631294"/>
                      <a:pt x="1102587" y="1728000"/>
                      <a:pt x="864000" y="1728000"/>
                    </a:cubicBezTo>
                    <a:cubicBezTo>
                      <a:pt x="386826" y="1728000"/>
                      <a:pt x="0" y="1341174"/>
                      <a:pt x="0" y="864000"/>
                    </a:cubicBezTo>
                    <a:cubicBezTo>
                      <a:pt x="0" y="386826"/>
                      <a:pt x="386826" y="0"/>
                      <a:pt x="864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00" noProof="0">
                  <a:latin typeface="Figtree" pitchFamily="2" charset="0"/>
                </a:endParaRPr>
              </a:p>
            </p:txBody>
          </p:sp>
          <p:sp>
            <p:nvSpPr>
              <p:cNvPr id="6" name="Oval 5">
                <a:extLst>
                  <a:ext uri="{FF2B5EF4-FFF2-40B4-BE49-F238E27FC236}">
                    <a16:creationId xmlns:a16="http://schemas.microsoft.com/office/drawing/2014/main" id="{265AF803-8770-DDDA-05D6-381CBCAF1862}"/>
                  </a:ext>
                </a:extLst>
              </p:cNvPr>
              <p:cNvSpPr/>
              <p:nvPr/>
            </p:nvSpPr>
            <p:spPr>
              <a:xfrm>
                <a:off x="1998544" y="2043630"/>
                <a:ext cx="180000" cy="180000"/>
              </a:xfrm>
              <a:prstGeom prst="ellipse">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Figtree" pitchFamily="2" charset="0"/>
                </a:endParaRPr>
              </a:p>
            </p:txBody>
          </p:sp>
          <p:sp>
            <p:nvSpPr>
              <p:cNvPr id="7" name="Oval 6">
                <a:extLst>
                  <a:ext uri="{FF2B5EF4-FFF2-40B4-BE49-F238E27FC236}">
                    <a16:creationId xmlns:a16="http://schemas.microsoft.com/office/drawing/2014/main" id="{EA26209F-1548-ADC7-16B9-2C4F6B22D050}"/>
                  </a:ext>
                </a:extLst>
              </p:cNvPr>
              <p:cNvSpPr/>
              <p:nvPr/>
            </p:nvSpPr>
            <p:spPr>
              <a:xfrm>
                <a:off x="1959558" y="2975787"/>
                <a:ext cx="180000" cy="180000"/>
              </a:xfrm>
              <a:prstGeom prst="ellipse">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Figtree" pitchFamily="2" charset="0"/>
                </a:endParaRPr>
              </a:p>
            </p:txBody>
          </p:sp>
        </p:grpSp>
        <p:sp>
          <p:nvSpPr>
            <p:cNvPr id="8" name="TextBox 7">
              <a:extLst>
                <a:ext uri="{FF2B5EF4-FFF2-40B4-BE49-F238E27FC236}">
                  <a16:creationId xmlns:a16="http://schemas.microsoft.com/office/drawing/2014/main" id="{F31DEEB4-4C19-5FE1-6E27-5AC7FB73AD44}"/>
                </a:ext>
              </a:extLst>
            </p:cNvPr>
            <p:cNvSpPr txBox="1"/>
            <p:nvPr/>
          </p:nvSpPr>
          <p:spPr>
            <a:xfrm>
              <a:off x="598275" y="2186078"/>
              <a:ext cx="1288689" cy="646331"/>
            </a:xfrm>
            <a:prstGeom prst="rect">
              <a:avLst/>
            </a:prstGeom>
            <a:noFill/>
          </p:spPr>
          <p:txBody>
            <a:bodyPr wrap="square" rtlCol="0">
              <a:spAutoFit/>
            </a:bodyPr>
            <a:lstStyle/>
            <a:p>
              <a:pPr algn="ctr"/>
              <a:r>
                <a:rPr lang="en-US" sz="1200">
                  <a:solidFill>
                    <a:schemeClr val="bg1"/>
                  </a:solidFill>
                  <a:latin typeface="Figtree" pitchFamily="2" charset="0"/>
                </a:rPr>
                <a:t>Queried </a:t>
              </a:r>
              <a:r>
                <a:rPr lang="en-GB" sz="1200">
                  <a:solidFill>
                    <a:schemeClr val="bg1"/>
                  </a:solidFill>
                  <a:latin typeface="Figtree" pitchFamily="2" charset="0"/>
                </a:rPr>
                <a:t>Consent Scenarios</a:t>
              </a:r>
              <a:endParaRPr lang="en-GB" sz="1200" noProof="0">
                <a:solidFill>
                  <a:schemeClr val="bg1"/>
                </a:solidFill>
                <a:latin typeface="Figtree" pitchFamily="2" charset="0"/>
              </a:endParaRPr>
            </a:p>
          </p:txBody>
        </p:sp>
        <p:sp>
          <p:nvSpPr>
            <p:cNvPr id="9" name="Freeform: Shape 8">
              <a:extLst>
                <a:ext uri="{FF2B5EF4-FFF2-40B4-BE49-F238E27FC236}">
                  <a16:creationId xmlns:a16="http://schemas.microsoft.com/office/drawing/2014/main" id="{818FBD80-9302-2CDB-933E-88E48EA0F7FC}"/>
                </a:ext>
              </a:extLst>
            </p:cNvPr>
            <p:cNvSpPr/>
            <p:nvPr/>
          </p:nvSpPr>
          <p:spPr>
            <a:xfrm rot="14235387">
              <a:off x="2102165" y="1653921"/>
              <a:ext cx="396072" cy="490018"/>
            </a:xfrm>
            <a:custGeom>
              <a:avLst/>
              <a:gdLst>
                <a:gd name="connsiteX0" fmla="*/ 371537 w 396072"/>
                <a:gd name="connsiteY0" fmla="*/ 387383 h 490018"/>
                <a:gd name="connsiteX1" fmla="*/ 102635 w 396072"/>
                <a:gd name="connsiteY1" fmla="*/ 465483 h 490018"/>
                <a:gd name="connsiteX2" fmla="*/ 24535 w 396072"/>
                <a:gd name="connsiteY2" fmla="*/ 196580 h 490018"/>
                <a:gd name="connsiteX3" fmla="*/ 142812 w 396072"/>
                <a:gd name="connsiteY3" fmla="*/ 101839 h 490018"/>
                <a:gd name="connsiteX4" fmla="*/ 169103 w 396072"/>
                <a:gd name="connsiteY4" fmla="*/ 99454 h 490018"/>
                <a:gd name="connsiteX5" fmla="*/ 218925 w 396072"/>
                <a:gd name="connsiteY5" fmla="*/ 0 h 490018"/>
                <a:gd name="connsiteX6" fmla="*/ 275456 w 396072"/>
                <a:gd name="connsiteY6" fmla="*/ 112849 h 490018"/>
                <a:gd name="connsiteX7" fmla="*/ 293438 w 396072"/>
                <a:gd name="connsiteY7" fmla="*/ 118481 h 490018"/>
                <a:gd name="connsiteX8" fmla="*/ 371537 w 396072"/>
                <a:gd name="connsiteY8" fmla="*/ 387383 h 49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072" h="490018">
                  <a:moveTo>
                    <a:pt x="371537" y="387383"/>
                  </a:moveTo>
                  <a:cubicBezTo>
                    <a:pt x="318849" y="483205"/>
                    <a:pt x="198457" y="518171"/>
                    <a:pt x="102635" y="465483"/>
                  </a:cubicBezTo>
                  <a:cubicBezTo>
                    <a:pt x="6814" y="412794"/>
                    <a:pt x="-28153" y="292402"/>
                    <a:pt x="24535" y="196580"/>
                  </a:cubicBezTo>
                  <a:cubicBezTo>
                    <a:pt x="50880" y="148670"/>
                    <a:pt x="94150" y="115973"/>
                    <a:pt x="142812" y="101839"/>
                  </a:cubicBezTo>
                  <a:lnTo>
                    <a:pt x="169103" y="99454"/>
                  </a:lnTo>
                  <a:lnTo>
                    <a:pt x="218925" y="0"/>
                  </a:lnTo>
                  <a:lnTo>
                    <a:pt x="275456" y="112849"/>
                  </a:lnTo>
                  <a:lnTo>
                    <a:pt x="293438" y="118481"/>
                  </a:lnTo>
                  <a:cubicBezTo>
                    <a:pt x="389259" y="171169"/>
                    <a:pt x="424226" y="291561"/>
                    <a:pt x="371537" y="3873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latin typeface="Figtree" pitchFamily="2" charset="0"/>
              </a:endParaRPr>
            </a:p>
          </p:txBody>
        </p:sp>
        <p:sp>
          <p:nvSpPr>
            <p:cNvPr id="10" name="Freeform: Shape 9">
              <a:extLst>
                <a:ext uri="{FF2B5EF4-FFF2-40B4-BE49-F238E27FC236}">
                  <a16:creationId xmlns:a16="http://schemas.microsoft.com/office/drawing/2014/main" id="{43F817D6-387A-08F4-4F26-E29240E50DFD}"/>
                </a:ext>
              </a:extLst>
            </p:cNvPr>
            <p:cNvSpPr/>
            <p:nvPr/>
          </p:nvSpPr>
          <p:spPr>
            <a:xfrm rot="17822632">
              <a:off x="2107095" y="2939383"/>
              <a:ext cx="396072" cy="490018"/>
            </a:xfrm>
            <a:custGeom>
              <a:avLst/>
              <a:gdLst>
                <a:gd name="connsiteX0" fmla="*/ 371537 w 396072"/>
                <a:gd name="connsiteY0" fmla="*/ 387383 h 490018"/>
                <a:gd name="connsiteX1" fmla="*/ 102635 w 396072"/>
                <a:gd name="connsiteY1" fmla="*/ 465483 h 490018"/>
                <a:gd name="connsiteX2" fmla="*/ 24535 w 396072"/>
                <a:gd name="connsiteY2" fmla="*/ 196580 h 490018"/>
                <a:gd name="connsiteX3" fmla="*/ 142812 w 396072"/>
                <a:gd name="connsiteY3" fmla="*/ 101839 h 490018"/>
                <a:gd name="connsiteX4" fmla="*/ 169103 w 396072"/>
                <a:gd name="connsiteY4" fmla="*/ 99454 h 490018"/>
                <a:gd name="connsiteX5" fmla="*/ 218925 w 396072"/>
                <a:gd name="connsiteY5" fmla="*/ 0 h 490018"/>
                <a:gd name="connsiteX6" fmla="*/ 275456 w 396072"/>
                <a:gd name="connsiteY6" fmla="*/ 112849 h 490018"/>
                <a:gd name="connsiteX7" fmla="*/ 293438 w 396072"/>
                <a:gd name="connsiteY7" fmla="*/ 118481 h 490018"/>
                <a:gd name="connsiteX8" fmla="*/ 371537 w 396072"/>
                <a:gd name="connsiteY8" fmla="*/ 387383 h 49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6072" h="490018">
                  <a:moveTo>
                    <a:pt x="371537" y="387383"/>
                  </a:moveTo>
                  <a:cubicBezTo>
                    <a:pt x="318849" y="483205"/>
                    <a:pt x="198457" y="518171"/>
                    <a:pt x="102635" y="465483"/>
                  </a:cubicBezTo>
                  <a:cubicBezTo>
                    <a:pt x="6814" y="412794"/>
                    <a:pt x="-28153" y="292402"/>
                    <a:pt x="24535" y="196580"/>
                  </a:cubicBezTo>
                  <a:cubicBezTo>
                    <a:pt x="50880" y="148670"/>
                    <a:pt x="94150" y="115973"/>
                    <a:pt x="142812" y="101839"/>
                  </a:cubicBezTo>
                  <a:lnTo>
                    <a:pt x="169103" y="99454"/>
                  </a:lnTo>
                  <a:lnTo>
                    <a:pt x="218925" y="0"/>
                  </a:lnTo>
                  <a:lnTo>
                    <a:pt x="275456" y="112849"/>
                  </a:lnTo>
                  <a:lnTo>
                    <a:pt x="293438" y="118481"/>
                  </a:lnTo>
                  <a:cubicBezTo>
                    <a:pt x="389259" y="171169"/>
                    <a:pt x="424226" y="291561"/>
                    <a:pt x="371537" y="3873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latin typeface="Figtree" pitchFamily="2" charset="0"/>
              </a:endParaRPr>
            </a:p>
          </p:txBody>
        </p:sp>
        <p:sp>
          <p:nvSpPr>
            <p:cNvPr id="11" name="Oval 10">
              <a:extLst>
                <a:ext uri="{FF2B5EF4-FFF2-40B4-BE49-F238E27FC236}">
                  <a16:creationId xmlns:a16="http://schemas.microsoft.com/office/drawing/2014/main" id="{4848DBCB-1417-4AC4-EFD7-88DE786449A0}"/>
                </a:ext>
              </a:extLst>
            </p:cNvPr>
            <p:cNvSpPr/>
            <p:nvPr/>
          </p:nvSpPr>
          <p:spPr>
            <a:xfrm>
              <a:off x="2178620" y="1706778"/>
              <a:ext cx="324000" cy="324000"/>
            </a:xfrm>
            <a:prstGeom prst="ellipse">
              <a:avLst/>
            </a:prstGeom>
            <a:solidFill>
              <a:srgbClr val="E6E5EE">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noProof="0">
                  <a:latin typeface="Figtree" pitchFamily="2" charset="0"/>
                </a:rPr>
                <a:t>1</a:t>
              </a:r>
            </a:p>
          </p:txBody>
        </p:sp>
        <p:sp>
          <p:nvSpPr>
            <p:cNvPr id="12" name="Oval 11">
              <a:extLst>
                <a:ext uri="{FF2B5EF4-FFF2-40B4-BE49-F238E27FC236}">
                  <a16:creationId xmlns:a16="http://schemas.microsoft.com/office/drawing/2014/main" id="{8D34E432-0A20-EA7A-D386-6D66A9DC7A83}"/>
                </a:ext>
              </a:extLst>
            </p:cNvPr>
            <p:cNvSpPr/>
            <p:nvPr/>
          </p:nvSpPr>
          <p:spPr>
            <a:xfrm>
              <a:off x="2189252" y="3040791"/>
              <a:ext cx="324000" cy="324000"/>
            </a:xfrm>
            <a:prstGeom prst="ellipse">
              <a:avLst/>
            </a:prstGeom>
            <a:solidFill>
              <a:srgbClr val="E6E5EE">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noProof="0">
                  <a:latin typeface="Figtree" pitchFamily="2" charset="0"/>
                </a:rPr>
                <a:t>2</a:t>
              </a:r>
            </a:p>
          </p:txBody>
        </p:sp>
        <p:grpSp>
          <p:nvGrpSpPr>
            <p:cNvPr id="13" name="Group 12">
              <a:extLst>
                <a:ext uri="{FF2B5EF4-FFF2-40B4-BE49-F238E27FC236}">
                  <a16:creationId xmlns:a16="http://schemas.microsoft.com/office/drawing/2014/main" id="{F57FA55D-33CE-A462-82DE-05D9CCCFE7FA}"/>
                </a:ext>
              </a:extLst>
            </p:cNvPr>
            <p:cNvGrpSpPr/>
            <p:nvPr/>
          </p:nvGrpSpPr>
          <p:grpSpPr>
            <a:xfrm>
              <a:off x="2696023" y="1441837"/>
              <a:ext cx="9127676" cy="936257"/>
              <a:chOff x="2907049" y="1988287"/>
              <a:chExt cx="5758485" cy="936257"/>
            </a:xfrm>
          </p:grpSpPr>
          <p:sp>
            <p:nvSpPr>
              <p:cNvPr id="14" name="Rectangle: Rounded Corners 13">
                <a:extLst>
                  <a:ext uri="{FF2B5EF4-FFF2-40B4-BE49-F238E27FC236}">
                    <a16:creationId xmlns:a16="http://schemas.microsoft.com/office/drawing/2014/main" id="{BEFCD5F2-5E28-3709-5CEE-148E63995702}"/>
                  </a:ext>
                </a:extLst>
              </p:cNvPr>
              <p:cNvSpPr/>
              <p:nvPr/>
            </p:nvSpPr>
            <p:spPr>
              <a:xfrm>
                <a:off x="2907049" y="1988287"/>
                <a:ext cx="5758485" cy="936257"/>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Figtree" pitchFamily="2" charset="0"/>
                </a:endParaRPr>
              </a:p>
            </p:txBody>
          </p:sp>
          <p:sp>
            <p:nvSpPr>
              <p:cNvPr id="16" name="TextBox 15">
                <a:extLst>
                  <a:ext uri="{FF2B5EF4-FFF2-40B4-BE49-F238E27FC236}">
                    <a16:creationId xmlns:a16="http://schemas.microsoft.com/office/drawing/2014/main" id="{CF4EBA50-2247-88FA-3F05-6F59FBE708E5}"/>
                  </a:ext>
                </a:extLst>
              </p:cNvPr>
              <p:cNvSpPr txBox="1"/>
              <p:nvPr/>
            </p:nvSpPr>
            <p:spPr>
              <a:xfrm>
                <a:off x="2961166" y="2062716"/>
                <a:ext cx="5660301" cy="830997"/>
              </a:xfrm>
              <a:prstGeom prst="rect">
                <a:avLst/>
              </a:prstGeom>
              <a:noFill/>
            </p:spPr>
            <p:txBody>
              <a:bodyPr wrap="square" rtlCol="0">
                <a:spAutoFit/>
              </a:bodyPr>
              <a:lstStyle/>
              <a:p>
                <a:pPr>
                  <a:defRPr/>
                </a:pPr>
                <a:r>
                  <a:rPr lang="en-GB" sz="1200" b="1" dirty="0">
                    <a:solidFill>
                      <a:srgbClr val="021E5E"/>
                    </a:solidFill>
                    <a:latin typeface="Figtree" pitchFamily="2" charset="0"/>
                    <a:ea typeface="Calibri"/>
                    <a:cs typeface="Calibri"/>
                  </a:rPr>
                  <a:t>Consent shown within a consumers account as being granted by them which they do not recognise</a:t>
                </a:r>
              </a:p>
              <a:p>
                <a:pPr marL="171450" indent="-171450" defTabSz="685783">
                  <a:buFont typeface="Arial" panose="020B0604020202020204" pitchFamily="34" charset="0"/>
                  <a:buChar char="•"/>
                </a:pPr>
                <a:r>
                  <a:rPr lang="en-GB" sz="1200" dirty="0">
                    <a:solidFill>
                      <a:srgbClr val="201E2E"/>
                    </a:solidFill>
                    <a:latin typeface="Figtree" pitchFamily="2" charset="0"/>
                    <a:ea typeface="Calibri"/>
                    <a:cs typeface="Calibri"/>
                  </a:rPr>
                  <a:t>In this scenario the consumer is able to revoke the consent to prevent any further data sharing </a:t>
                </a:r>
              </a:p>
              <a:p>
                <a:pPr marL="171450" indent="-171450" defTabSz="685783">
                  <a:buFont typeface="Arial" panose="020B0604020202020204" pitchFamily="34" charset="0"/>
                  <a:buChar char="•"/>
                </a:pPr>
                <a:r>
                  <a:rPr lang="en-GB" sz="1200" dirty="0">
                    <a:solidFill>
                      <a:srgbClr val="201E2E"/>
                    </a:solidFill>
                    <a:latin typeface="Figtree" pitchFamily="2" charset="0"/>
                    <a:ea typeface="Calibri"/>
                    <a:cs typeface="Calibri"/>
                  </a:rPr>
                  <a:t>If the consumer wishes to escalate this further, ATP contact details will be easily accessible through the portal for the consumer to contact the ATP directly</a:t>
                </a:r>
              </a:p>
            </p:txBody>
          </p:sp>
        </p:grpSp>
        <p:sp>
          <p:nvSpPr>
            <p:cNvPr id="20" name="Rectangle: Rounded Corners 19">
              <a:extLst>
                <a:ext uri="{FF2B5EF4-FFF2-40B4-BE49-F238E27FC236}">
                  <a16:creationId xmlns:a16="http://schemas.microsoft.com/office/drawing/2014/main" id="{F6CEE296-B7A1-D511-A40F-F5405AC7883D}"/>
                </a:ext>
              </a:extLst>
            </p:cNvPr>
            <p:cNvSpPr/>
            <p:nvPr/>
          </p:nvSpPr>
          <p:spPr>
            <a:xfrm>
              <a:off x="2696023" y="2526670"/>
              <a:ext cx="9127673" cy="2076450"/>
            </a:xfrm>
            <a:prstGeom prst="round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Figtree" pitchFamily="2" charset="0"/>
              </a:endParaRPr>
            </a:p>
          </p:txBody>
        </p:sp>
        <p:sp>
          <p:nvSpPr>
            <p:cNvPr id="23" name="TextBox 22">
              <a:extLst>
                <a:ext uri="{FF2B5EF4-FFF2-40B4-BE49-F238E27FC236}">
                  <a16:creationId xmlns:a16="http://schemas.microsoft.com/office/drawing/2014/main" id="{03AB4736-E2BB-F90A-9B4F-AB1C52409B1C}"/>
                </a:ext>
              </a:extLst>
            </p:cNvPr>
            <p:cNvSpPr txBox="1"/>
            <p:nvPr/>
          </p:nvSpPr>
          <p:spPr>
            <a:xfrm>
              <a:off x="2781802" y="2598195"/>
              <a:ext cx="9124525" cy="1938992"/>
            </a:xfrm>
            <a:prstGeom prst="rect">
              <a:avLst/>
            </a:prstGeom>
            <a:noFill/>
          </p:spPr>
          <p:txBody>
            <a:bodyPr wrap="square" rtlCol="0">
              <a:spAutoFit/>
            </a:bodyPr>
            <a:lstStyle/>
            <a:p>
              <a:pPr>
                <a:defRPr/>
              </a:pPr>
              <a:r>
                <a:rPr lang="en-GB" sz="1200" b="1" dirty="0">
                  <a:solidFill>
                    <a:srgbClr val="021E5E"/>
                  </a:solidFill>
                  <a:latin typeface="Figtree" pitchFamily="2" charset="0"/>
                  <a:ea typeface="Calibri"/>
                  <a:cs typeface="Calibri"/>
                </a:rPr>
                <a:t>Consent shown within a consumers account under their </a:t>
              </a:r>
              <a:r>
                <a:rPr lang="en-GB" sz="1200" b="1" dirty="0" err="1">
                  <a:solidFill>
                    <a:srgbClr val="021E5E"/>
                  </a:solidFill>
                  <a:latin typeface="Figtree" pitchFamily="2" charset="0"/>
                  <a:ea typeface="Calibri"/>
                  <a:cs typeface="Calibri"/>
                </a:rPr>
                <a:t>MPxN</a:t>
              </a:r>
              <a:r>
                <a:rPr lang="en-GB" sz="1200" b="1" dirty="0">
                  <a:solidFill>
                    <a:srgbClr val="021E5E"/>
                  </a:solidFill>
                  <a:latin typeface="Figtree" pitchFamily="2" charset="0"/>
                  <a:ea typeface="Calibri"/>
                  <a:cs typeface="Calibri"/>
                </a:rPr>
                <a:t> but granted by a different consumer which they don’t recognise</a:t>
              </a:r>
            </a:p>
            <a:p>
              <a:pPr marL="171450" indent="-171450" defTabSz="685783">
                <a:buFont typeface="Arial" panose="020B0604020202020204" pitchFamily="34" charset="0"/>
                <a:buChar char="•"/>
              </a:pPr>
              <a:r>
                <a:rPr lang="en-GB" sz="1200" dirty="0">
                  <a:solidFill>
                    <a:srgbClr val="201E2E"/>
                  </a:solidFill>
                  <a:latin typeface="Figtree" pitchFamily="2" charset="0"/>
                  <a:ea typeface="Calibri"/>
                  <a:cs typeface="Calibri"/>
                </a:rPr>
                <a:t>This could happen for a number of reasons including: the consumer is in a multi occupancy household, a previous occupant moved out without revoking the consent, one of the consents is incorrect due to issues with ID&amp;V and the matching process.</a:t>
              </a:r>
            </a:p>
            <a:p>
              <a:pPr marL="171450" indent="-171450" defTabSz="685783">
                <a:buFont typeface="Arial" panose="020B0604020202020204" pitchFamily="34" charset="0"/>
                <a:buChar char="•"/>
              </a:pPr>
              <a:r>
                <a:rPr lang="en-GB" sz="1200" dirty="0">
                  <a:solidFill>
                    <a:srgbClr val="201E2E"/>
                  </a:solidFill>
                  <a:latin typeface="Figtree" pitchFamily="2" charset="0"/>
                  <a:ea typeface="Calibri"/>
                  <a:cs typeface="Calibri"/>
                </a:rPr>
                <a:t>In this scenario the consumer is able to dispute the consent record</a:t>
              </a:r>
            </a:p>
            <a:p>
              <a:pPr marL="171450" indent="-171450" defTabSz="685783">
                <a:buFont typeface="Arial" panose="020B0604020202020204" pitchFamily="34" charset="0"/>
                <a:buChar char="•"/>
              </a:pPr>
              <a:r>
                <a:rPr lang="en-GB" sz="1200" dirty="0">
                  <a:solidFill>
                    <a:srgbClr val="201E2E"/>
                  </a:solidFill>
                  <a:latin typeface="Figtree" pitchFamily="2" charset="0"/>
                  <a:ea typeface="Calibri"/>
                  <a:cs typeface="Calibri"/>
                </a:rPr>
                <a:t>When the consent record is disputed the consent is terminated and data sharing is suspended</a:t>
              </a:r>
            </a:p>
            <a:p>
              <a:pPr marL="171450" indent="-171450" defTabSz="685783">
                <a:buFont typeface="Arial" panose="020B0604020202020204" pitchFamily="34" charset="0"/>
                <a:buChar char="•"/>
              </a:pPr>
              <a:r>
                <a:rPr lang="en-GB" sz="1200" dirty="0">
                  <a:solidFill>
                    <a:srgbClr val="201E2E"/>
                  </a:solidFill>
                  <a:latin typeface="Figtree" pitchFamily="2" charset="0"/>
                  <a:ea typeface="Calibri"/>
                  <a:cs typeface="Calibri"/>
                </a:rPr>
                <a:t>The relevant ATP is notified of the dispute and will be required to investigate </a:t>
              </a:r>
            </a:p>
            <a:p>
              <a:pPr marL="171450" indent="-171450" defTabSz="685783">
                <a:buFont typeface="Arial" panose="020B0604020202020204" pitchFamily="34" charset="0"/>
                <a:buChar char="•"/>
              </a:pPr>
              <a:r>
                <a:rPr lang="en-GB" sz="1200" dirty="0">
                  <a:solidFill>
                    <a:srgbClr val="201E2E"/>
                  </a:solidFill>
                  <a:latin typeface="Figtree" pitchFamily="2" charset="0"/>
                  <a:ea typeface="Calibri"/>
                  <a:cs typeface="Calibri"/>
                </a:rPr>
                <a:t>The ATP would then be required to provide an outcome of their investigation e.g. they confirm the consent should be revoked, they believe the consent is still valid and there’s a CCS related issue </a:t>
              </a:r>
            </a:p>
            <a:p>
              <a:pPr marL="171450" indent="-171450" defTabSz="685783">
                <a:buFont typeface="Arial" panose="020B0604020202020204" pitchFamily="34" charset="0"/>
                <a:buChar char="•"/>
              </a:pPr>
              <a:r>
                <a:rPr lang="en-GB" sz="1200" dirty="0">
                  <a:solidFill>
                    <a:srgbClr val="201E2E"/>
                  </a:solidFill>
                  <a:latin typeface="Figtree" pitchFamily="2" charset="0"/>
                  <a:ea typeface="Calibri"/>
                  <a:cs typeface="Calibri"/>
                </a:rPr>
                <a:t>The only way for data sharing to resume, would be for the ATP to get the consumer to create a new consent </a:t>
              </a:r>
            </a:p>
            <a:p>
              <a:pPr marL="171450" indent="-171450" defTabSz="685783">
                <a:buFont typeface="Arial" panose="020B0604020202020204" pitchFamily="34" charset="0"/>
                <a:buChar char="•"/>
              </a:pPr>
              <a:r>
                <a:rPr lang="en-GB" sz="1200" dirty="0">
                  <a:solidFill>
                    <a:srgbClr val="201E2E"/>
                  </a:solidFill>
                  <a:latin typeface="Figtree" pitchFamily="2" charset="0"/>
                  <a:ea typeface="Calibri"/>
                  <a:cs typeface="Calibri"/>
                </a:rPr>
                <a:t>Consumers disputing a consent will also be able to easily access ATP contact information if they wish to escalate their concern</a:t>
              </a:r>
            </a:p>
          </p:txBody>
        </p:sp>
      </p:grpSp>
      <p:grpSp>
        <p:nvGrpSpPr>
          <p:cNvPr id="37" name="Group 36">
            <a:extLst>
              <a:ext uri="{FF2B5EF4-FFF2-40B4-BE49-F238E27FC236}">
                <a16:creationId xmlns:a16="http://schemas.microsoft.com/office/drawing/2014/main" id="{B3E35CDA-681D-5873-A437-FC22083D23E4}"/>
              </a:ext>
            </a:extLst>
          </p:cNvPr>
          <p:cNvGrpSpPr/>
          <p:nvPr/>
        </p:nvGrpSpPr>
        <p:grpSpPr>
          <a:xfrm>
            <a:off x="345136" y="4560995"/>
            <a:ext cx="11508579" cy="1271232"/>
            <a:chOff x="378620" y="4747302"/>
            <a:chExt cx="11508579" cy="1138116"/>
          </a:xfrm>
        </p:grpSpPr>
        <p:sp>
          <p:nvSpPr>
            <p:cNvPr id="27" name="Rectangle: Rounded Corners 26">
              <a:extLst>
                <a:ext uri="{FF2B5EF4-FFF2-40B4-BE49-F238E27FC236}">
                  <a16:creationId xmlns:a16="http://schemas.microsoft.com/office/drawing/2014/main" id="{0F31C70C-5C26-7113-8A21-8DB660B6D997}"/>
                </a:ext>
              </a:extLst>
            </p:cNvPr>
            <p:cNvSpPr/>
            <p:nvPr/>
          </p:nvSpPr>
          <p:spPr>
            <a:xfrm>
              <a:off x="378620" y="4747302"/>
              <a:ext cx="11508579" cy="1138116"/>
            </a:xfrm>
            <a:prstGeom prst="roundRect">
              <a:avLst/>
            </a:prstGeom>
            <a:solidFill>
              <a:schemeClr val="bg1"/>
            </a:solidFill>
            <a:ln w="28575" cap="rnd">
              <a:solidFill>
                <a:schemeClr val="tx1">
                  <a:lumMod val="25000"/>
                  <a:lumOff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400" kern="0" noProof="0">
                <a:solidFill>
                  <a:srgbClr val="F8F8F8"/>
                </a:solidFill>
                <a:latin typeface="Figtree" pitchFamily="2" charset="0"/>
                <a:sym typeface="Arial"/>
              </a:endParaRPr>
            </a:p>
          </p:txBody>
        </p:sp>
        <p:sp>
          <p:nvSpPr>
            <p:cNvPr id="32" name="TextBox 31">
              <a:extLst>
                <a:ext uri="{FF2B5EF4-FFF2-40B4-BE49-F238E27FC236}">
                  <a16:creationId xmlns:a16="http://schemas.microsoft.com/office/drawing/2014/main" id="{9906E47D-8ED6-2EBB-75B7-F295A9D88AC2}"/>
                </a:ext>
              </a:extLst>
            </p:cNvPr>
            <p:cNvSpPr txBox="1"/>
            <p:nvPr/>
          </p:nvSpPr>
          <p:spPr>
            <a:xfrm>
              <a:off x="516311" y="4964251"/>
              <a:ext cx="11237538" cy="909309"/>
            </a:xfrm>
            <a:prstGeom prst="rect">
              <a:avLst/>
            </a:prstGeom>
            <a:noFill/>
          </p:spPr>
          <p:txBody>
            <a:bodyPr wrap="square" lIns="91440" tIns="45720" rIns="91440" bIns="45720" anchor="t">
              <a:spAutoFit/>
            </a:bodyPr>
            <a:lstStyle/>
            <a:p>
              <a:pPr marL="171450" indent="-171450" defTabSz="685783">
                <a:buFont typeface="Arial" panose="020B0604020202020204" pitchFamily="34" charset="0"/>
                <a:buChar char="•"/>
              </a:pPr>
              <a:r>
                <a:rPr lang="en-GB" sz="1200" noProof="0">
                  <a:solidFill>
                    <a:srgbClr val="201E2E"/>
                  </a:solidFill>
                  <a:latin typeface="Figtree" pitchFamily="2" charset="0"/>
                  <a:ea typeface="Calibri"/>
                  <a:cs typeface="Calibri"/>
                </a:rPr>
                <a:t>Should a consumer remain dissatisfied, they would be able to make a complaint to the relevant ATP who will be required to have a formal complaints procedures to manage data issues. </a:t>
              </a:r>
            </a:p>
            <a:p>
              <a:pPr marL="171450" indent="-171450" defTabSz="685783">
                <a:buFont typeface="Arial" panose="020B0604020202020204" pitchFamily="34" charset="0"/>
                <a:buChar char="•"/>
              </a:pPr>
              <a:r>
                <a:rPr lang="en-GB" sz="1200" noProof="0">
                  <a:solidFill>
                    <a:srgbClr val="201E2E"/>
                  </a:solidFill>
                  <a:latin typeface="Figtree" pitchFamily="2" charset="0"/>
                  <a:ea typeface="Calibri"/>
                  <a:cs typeface="Calibri"/>
                </a:rPr>
                <a:t>If </a:t>
              </a:r>
              <a:r>
                <a:rPr lang="en-GB" sz="1200">
                  <a:solidFill>
                    <a:srgbClr val="201E2E"/>
                  </a:solidFill>
                  <a:latin typeface="Figtree" pitchFamily="2" charset="0"/>
                  <a:ea typeface="Calibri"/>
                  <a:cs typeface="Calibri"/>
                </a:rPr>
                <a:t>they remain dissatisfied after raising a complaint, they can escalate their concerns to the ICO. CCS will provide information for consumers wishing to take this route; however, the CCS will not assess or determine whether a breach has occurred. </a:t>
              </a:r>
            </a:p>
            <a:p>
              <a:pPr marL="171450" indent="-171450" defTabSz="685783">
                <a:buFont typeface="Arial" panose="020B0604020202020204" pitchFamily="34" charset="0"/>
                <a:buChar char="•"/>
              </a:pPr>
              <a:r>
                <a:rPr lang="en-GB" sz="1200">
                  <a:solidFill>
                    <a:srgbClr val="201E2E"/>
                  </a:solidFill>
                  <a:latin typeface="Figtree" pitchFamily="2" charset="0"/>
                  <a:ea typeface="Calibri"/>
                  <a:cs typeface="Calibri"/>
                </a:rPr>
                <a:t>Further consideration required regarding consumer redress for financial loss as a result of inaccurate data sharing</a:t>
              </a:r>
            </a:p>
          </p:txBody>
        </p:sp>
        <p:sp>
          <p:nvSpPr>
            <p:cNvPr id="33" name="TextBox 32">
              <a:extLst>
                <a:ext uri="{FF2B5EF4-FFF2-40B4-BE49-F238E27FC236}">
                  <a16:creationId xmlns:a16="http://schemas.microsoft.com/office/drawing/2014/main" id="{492BE9EF-1389-0398-D61D-4146EC9F197C}"/>
                </a:ext>
              </a:extLst>
            </p:cNvPr>
            <p:cNvSpPr txBox="1"/>
            <p:nvPr/>
          </p:nvSpPr>
          <p:spPr>
            <a:xfrm>
              <a:off x="516311" y="4765483"/>
              <a:ext cx="9068255" cy="247993"/>
            </a:xfrm>
            <a:prstGeom prst="rect">
              <a:avLst/>
            </a:prstGeom>
            <a:noFill/>
            <a:ln>
              <a:noFill/>
            </a:ln>
          </p:spPr>
          <p:txBody>
            <a:bodyPr wrap="square" lIns="91440" tIns="45720" rIns="91440" bIns="45720" anchor="t">
              <a:spAutoFit/>
            </a:bodyPr>
            <a:lstStyle/>
            <a:p>
              <a:pPr>
                <a:defRPr/>
              </a:pPr>
              <a:r>
                <a:rPr lang="en-GB" sz="1200" b="1" noProof="0" dirty="0">
                  <a:solidFill>
                    <a:srgbClr val="021E5E"/>
                  </a:solidFill>
                  <a:latin typeface="Figtree" pitchFamily="2" charset="0"/>
                  <a:ea typeface="Calibri"/>
                  <a:cs typeface="Calibri"/>
                </a:rPr>
                <a:t>Complaints and further escalation </a:t>
              </a:r>
            </a:p>
          </p:txBody>
        </p:sp>
      </p:grpSp>
      <p:grpSp>
        <p:nvGrpSpPr>
          <p:cNvPr id="42" name="Group 41">
            <a:extLst>
              <a:ext uri="{FF2B5EF4-FFF2-40B4-BE49-F238E27FC236}">
                <a16:creationId xmlns:a16="http://schemas.microsoft.com/office/drawing/2014/main" id="{E7B757B6-F0BA-639C-0285-54A44FA0B538}"/>
              </a:ext>
            </a:extLst>
          </p:cNvPr>
          <p:cNvGrpSpPr/>
          <p:nvPr/>
        </p:nvGrpSpPr>
        <p:grpSpPr>
          <a:xfrm>
            <a:off x="341710" y="5917503"/>
            <a:ext cx="11508579" cy="794149"/>
            <a:chOff x="341710" y="5917503"/>
            <a:chExt cx="11508579" cy="794149"/>
          </a:xfrm>
        </p:grpSpPr>
        <p:sp>
          <p:nvSpPr>
            <p:cNvPr id="39" name="Rectangle: Rounded Corners 38">
              <a:extLst>
                <a:ext uri="{FF2B5EF4-FFF2-40B4-BE49-F238E27FC236}">
                  <a16:creationId xmlns:a16="http://schemas.microsoft.com/office/drawing/2014/main" id="{AE20516B-8E37-1945-FF0F-4F7391569C84}"/>
                </a:ext>
              </a:extLst>
            </p:cNvPr>
            <p:cNvSpPr/>
            <p:nvPr/>
          </p:nvSpPr>
          <p:spPr>
            <a:xfrm>
              <a:off x="341710" y="5917503"/>
              <a:ext cx="11508579" cy="794149"/>
            </a:xfrm>
            <a:prstGeom prst="roundRect">
              <a:avLst/>
            </a:prstGeom>
            <a:solidFill>
              <a:schemeClr val="bg1"/>
            </a:solidFill>
            <a:ln w="28575" cap="rnd">
              <a:solidFill>
                <a:schemeClr val="tx1">
                  <a:lumMod val="25000"/>
                  <a:lumOff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400" kern="0" noProof="0">
                <a:solidFill>
                  <a:srgbClr val="F8F8F8"/>
                </a:solidFill>
                <a:latin typeface="Figtree" pitchFamily="2" charset="0"/>
                <a:sym typeface="Arial"/>
              </a:endParaRPr>
            </a:p>
          </p:txBody>
        </p:sp>
        <p:sp>
          <p:nvSpPr>
            <p:cNvPr id="34" name="TextBox 33">
              <a:extLst>
                <a:ext uri="{FF2B5EF4-FFF2-40B4-BE49-F238E27FC236}">
                  <a16:creationId xmlns:a16="http://schemas.microsoft.com/office/drawing/2014/main" id="{53C4A056-4BDB-BF8A-87FB-546D13352105}"/>
                </a:ext>
              </a:extLst>
            </p:cNvPr>
            <p:cNvSpPr txBox="1"/>
            <p:nvPr/>
          </p:nvSpPr>
          <p:spPr>
            <a:xfrm>
              <a:off x="455005" y="6178741"/>
              <a:ext cx="11281988" cy="461665"/>
            </a:xfrm>
            <a:prstGeom prst="rect">
              <a:avLst/>
            </a:prstGeom>
            <a:noFill/>
          </p:spPr>
          <p:txBody>
            <a:bodyPr wrap="square" lIns="91440" tIns="45720" rIns="91440" bIns="45720" anchor="t">
              <a:spAutoFit/>
            </a:bodyPr>
            <a:lstStyle/>
            <a:p>
              <a:pPr marL="171450" indent="-171450" defTabSz="685783">
                <a:buFont typeface="Arial" panose="020B0604020202020204" pitchFamily="34" charset="0"/>
                <a:buChar char="•"/>
              </a:pPr>
              <a:r>
                <a:rPr lang="en-GB" sz="1200" noProof="0" dirty="0">
                  <a:solidFill>
                    <a:srgbClr val="201E2E"/>
                  </a:solidFill>
                  <a:latin typeface="Figtree" pitchFamily="2" charset="0"/>
                  <a:ea typeface="Calibri"/>
                  <a:cs typeface="Calibri"/>
                </a:rPr>
                <a:t>The rationale for having different pathways is for CCS to be able to monitor and report on issues being identified and easily differentiate between the two. This will support assurance activities and may enable the proactive identification of any ATPs not acting in accordance with the CCS requirements. </a:t>
              </a:r>
            </a:p>
          </p:txBody>
        </p:sp>
        <p:sp>
          <p:nvSpPr>
            <p:cNvPr id="35" name="TextBox 34">
              <a:extLst>
                <a:ext uri="{FF2B5EF4-FFF2-40B4-BE49-F238E27FC236}">
                  <a16:creationId xmlns:a16="http://schemas.microsoft.com/office/drawing/2014/main" id="{B6037888-CFAF-0EE9-F36A-438D98A2E765}"/>
                </a:ext>
              </a:extLst>
            </p:cNvPr>
            <p:cNvSpPr txBox="1"/>
            <p:nvPr/>
          </p:nvSpPr>
          <p:spPr>
            <a:xfrm>
              <a:off x="466701" y="5966003"/>
              <a:ext cx="9068255" cy="276999"/>
            </a:xfrm>
            <a:prstGeom prst="rect">
              <a:avLst/>
            </a:prstGeom>
            <a:noFill/>
            <a:ln>
              <a:noFill/>
            </a:ln>
          </p:spPr>
          <p:txBody>
            <a:bodyPr wrap="square" lIns="91440" tIns="45720" rIns="91440" bIns="45720" anchor="t">
              <a:spAutoFit/>
            </a:bodyPr>
            <a:lstStyle/>
            <a:p>
              <a:pPr>
                <a:defRPr/>
              </a:pPr>
              <a:r>
                <a:rPr lang="en-GB" sz="1200" b="1" noProof="0">
                  <a:solidFill>
                    <a:srgbClr val="021E5E"/>
                  </a:solidFill>
                  <a:latin typeface="Figtree" pitchFamily="2" charset="0"/>
                  <a:ea typeface="Calibri"/>
                  <a:cs typeface="Calibri"/>
                </a:rPr>
                <a:t>Assurance of queried consent</a:t>
              </a:r>
            </a:p>
          </p:txBody>
        </p:sp>
      </p:grpSp>
    </p:spTree>
    <p:extLst>
      <p:ext uri="{BB962C8B-B14F-4D97-AF65-F5344CB8AC3E}">
        <p14:creationId xmlns:p14="http://schemas.microsoft.com/office/powerpoint/2010/main" val="3874689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dirty="0"/>
              <a:t>Appendix</a:t>
            </a:r>
          </a:p>
        </p:txBody>
      </p:sp>
      <p:sp>
        <p:nvSpPr>
          <p:cNvPr id="3" name="Text Placeholder 2">
            <a:extLst>
              <a:ext uri="{FF2B5EF4-FFF2-40B4-BE49-F238E27FC236}">
                <a16:creationId xmlns:a16="http://schemas.microsoft.com/office/drawing/2014/main" id="{AC0926FF-925C-54D3-81E5-B3BE00F4B27E}"/>
              </a:ext>
            </a:extLst>
          </p:cNvPr>
          <p:cNvSpPr>
            <a:spLocks noGrp="1"/>
          </p:cNvSpPr>
          <p:nvPr>
            <p:ph type="body" idx="4294967295"/>
          </p:nvPr>
        </p:nvSpPr>
        <p:spPr>
          <a:xfrm>
            <a:off x="4422431" y="600925"/>
            <a:ext cx="3347133" cy="654198"/>
          </a:xfrm>
        </p:spPr>
        <p:txBody>
          <a:bodyPr/>
          <a:lstStyle/>
          <a:p>
            <a:endParaRPr lang="en-GB" dirty="0"/>
          </a:p>
        </p:txBody>
      </p:sp>
    </p:spTree>
    <p:extLst>
      <p:ext uri="{BB962C8B-B14F-4D97-AF65-F5344CB8AC3E}">
        <p14:creationId xmlns:p14="http://schemas.microsoft.com/office/powerpoint/2010/main" val="3209587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7447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02060"/>
                </a:solidFill>
                <a:latin typeface="Outfit" pitchFamily="2" charset="0"/>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nvGraphicFramePr>
        <p:xfrm>
          <a:off x="218018" y="895736"/>
          <a:ext cx="10833442" cy="2209800"/>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tc>
                <a:tc>
                  <a:txBody>
                    <a:bodyPr/>
                    <a:lstStyle/>
                    <a:p>
                      <a:r>
                        <a:rPr lang="en-GB" sz="1500"/>
                        <a:t>Agenda</a:t>
                      </a:r>
                    </a:p>
                  </a:txBody>
                  <a:tcPr marL="121920" marR="121920" marT="60960" marB="60960"/>
                </a:tc>
                <a:extLst>
                  <a:ext uri="{0D108BD9-81ED-4DB2-BD59-A6C34878D82A}">
                    <a16:rowId xmlns:a16="http://schemas.microsoft.com/office/drawing/2014/main" val="2578189609"/>
                  </a:ext>
                </a:extLst>
              </a:tr>
              <a:tr h="548640">
                <a:tc>
                  <a:txBody>
                    <a:bodyPr/>
                    <a:lstStyle/>
                    <a:p>
                      <a:r>
                        <a:rPr lang="en-GB" sz="1400">
                          <a:latin typeface="Figtree" panose="020B0604020202020204"/>
                        </a:rPr>
                        <a:t>15</a:t>
                      </a:r>
                      <a:r>
                        <a:rPr lang="en-GB" sz="1400" baseline="30000">
                          <a:latin typeface="Figtree" panose="020B0604020202020204"/>
                        </a:rPr>
                        <a:t>th</a:t>
                      </a:r>
                      <a:r>
                        <a:rPr lang="en-GB" sz="1400">
                          <a:latin typeface="Figtree" panose="020B0604020202020204"/>
                        </a:rPr>
                        <a:t> January 2026 ✅</a:t>
                      </a:r>
                    </a:p>
                  </a:txBody>
                  <a:tcPr marL="121920" marR="121920" marT="60960" marB="60960"/>
                </a:tc>
                <a:tc>
                  <a:txBody>
                    <a:bodyPr/>
                    <a:lstStyle/>
                    <a:p>
                      <a:r>
                        <a:rPr lang="en-US" sz="1400">
                          <a:latin typeface="Figtree" panose="020B0604020202020204"/>
                        </a:rPr>
                        <a:t>Quarterly Review &amp; Plan – key headlines </a:t>
                      </a:r>
                    </a:p>
                    <a:p>
                      <a:r>
                        <a:rPr lang="en-US" sz="1400">
                          <a:latin typeface="Figtree" panose="020B0604020202020204"/>
                        </a:rPr>
                        <a:t>Preparation for CCS consultation, including roadmap focus and design principles position update</a:t>
                      </a:r>
                      <a:endParaRPr lang="en-GB" sz="1400">
                        <a:latin typeface="Figtree" panose="020B0604020202020204"/>
                      </a:endParaRPr>
                    </a:p>
                  </a:txBody>
                  <a:tcPr marL="121920" marR="121920" marT="60960" marB="60960"/>
                </a:tc>
                <a:extLst>
                  <a:ext uri="{0D108BD9-81ED-4DB2-BD59-A6C34878D82A}">
                    <a16:rowId xmlns:a16="http://schemas.microsoft.com/office/drawing/2014/main" val="2489487174"/>
                  </a:ext>
                </a:extLst>
              </a:tr>
              <a:tr h="548640">
                <a:tc>
                  <a:txBody>
                    <a:bodyPr/>
                    <a:lstStyle/>
                    <a:p>
                      <a:r>
                        <a:rPr lang="en-GB" sz="1400">
                          <a:latin typeface="Figtree" panose="020B0604020202020204"/>
                        </a:rPr>
                        <a:t>5</a:t>
                      </a:r>
                      <a:r>
                        <a:rPr lang="en-GB" sz="1400" baseline="30000">
                          <a:latin typeface="Figtree" panose="020B0604020202020204"/>
                        </a:rPr>
                        <a:t>th</a:t>
                      </a:r>
                      <a:r>
                        <a:rPr lang="en-GB" sz="1400">
                          <a:latin typeface="Figtree" panose="020B0604020202020204"/>
                        </a:rPr>
                        <a:t> March 2026</a:t>
                      </a:r>
                    </a:p>
                  </a:txBody>
                  <a:tcPr marL="121920" marR="121920" marT="60960" marB="60960"/>
                </a:tc>
                <a:tc>
                  <a:txBody>
                    <a:bodyPr/>
                    <a:lstStyle/>
                    <a:p>
                      <a:pPr marL="0" algn="l" defTabSz="685800" rtl="0" eaLnBrk="1" latinLnBrk="0" hangingPunct="1">
                        <a:buNone/>
                      </a:pPr>
                      <a:r>
                        <a:rPr lang="en-US" sz="1400" kern="1200">
                          <a:solidFill>
                            <a:schemeClr val="tx1"/>
                          </a:solidFill>
                          <a:latin typeface="Figtree" panose="020B0604020202020204"/>
                          <a:ea typeface="+mn-ea"/>
                          <a:cs typeface="+mn-cs"/>
                        </a:rPr>
                        <a:t>Project status update and mid-quarter progress</a:t>
                      </a:r>
                    </a:p>
                    <a:p>
                      <a:pPr marL="0" algn="l" defTabSz="685800" rtl="0" eaLnBrk="1" latinLnBrk="0" hangingPunct="1">
                        <a:buNone/>
                      </a:pPr>
                      <a:r>
                        <a:rPr lang="en-US" sz="1400" kern="1200">
                          <a:solidFill>
                            <a:schemeClr val="tx1"/>
                          </a:solidFill>
                          <a:latin typeface="Figtree" panose="020B0604020202020204"/>
                          <a:ea typeface="+mn-ea"/>
                          <a:cs typeface="+mn-cs"/>
                        </a:rPr>
                        <a:t>Key headlines from CCS consultation</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4139299493"/>
                  </a:ext>
                </a:extLst>
              </a:tr>
              <a:tr h="762000">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April 2026</a:t>
                      </a:r>
                    </a:p>
                  </a:txBody>
                  <a:tcPr marL="121920" marR="121920" marT="60960" marB="60960"/>
                </a:tc>
                <a:tc>
                  <a:txBody>
                    <a:bodyPr/>
                    <a:lstStyle/>
                    <a:p>
                      <a:pPr>
                        <a:buNone/>
                      </a:pPr>
                      <a:r>
                        <a:rPr lang="en-US" sz="1400" kern="1200">
                          <a:solidFill>
                            <a:schemeClr val="tx1"/>
                          </a:solidFill>
                          <a:latin typeface="Figtree" panose="020B0604020202020204"/>
                          <a:ea typeface="+mn-ea"/>
                          <a:cs typeface="+mn-cs"/>
                        </a:rPr>
                        <a:t>Quarterly Review &amp; Plan – key headlines</a:t>
                      </a:r>
                    </a:p>
                    <a:p>
                      <a:pPr>
                        <a:buNone/>
                      </a:pPr>
                      <a:r>
                        <a:rPr lang="en-US" sz="1400" kern="1200">
                          <a:solidFill>
                            <a:schemeClr val="tx1"/>
                          </a:solidFill>
                          <a:latin typeface="Figtree" panose="020B0604020202020204"/>
                          <a:ea typeface="+mn-ea"/>
                          <a:cs typeface="+mn-cs"/>
                        </a:rPr>
                        <a:t>Technical partner procurement update</a:t>
                      </a:r>
                    </a:p>
                    <a:p>
                      <a:pPr>
                        <a:buNone/>
                      </a:pPr>
                      <a:r>
                        <a:rPr lang="en-US" sz="1400" kern="1200">
                          <a:solidFill>
                            <a:schemeClr val="tx1"/>
                          </a:solidFill>
                          <a:latin typeface="Figtree" panose="020B0604020202020204"/>
                          <a:ea typeface="+mn-ea"/>
                          <a:cs typeface="+mn-cs"/>
                        </a:rPr>
                        <a:t>REC Change Proposal update</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09861" y="588458"/>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Central Working/Webinar Groups: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nvGraphicFramePr>
        <p:xfrm>
          <a:off x="218017" y="3547014"/>
          <a:ext cx="10902267" cy="3164223"/>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tc>
                <a:tc>
                  <a:txBody>
                    <a:bodyPr/>
                    <a:lstStyle/>
                    <a:p>
                      <a:r>
                        <a:rPr lang="en-GB" sz="1500"/>
                        <a:t>Agenda</a:t>
                      </a:r>
                    </a:p>
                  </a:txBody>
                  <a:tcPr marL="121920" marR="121920" marT="60960" marB="60960"/>
                </a:tc>
                <a:extLst>
                  <a:ext uri="{0D108BD9-81ED-4DB2-BD59-A6C34878D82A}">
                    <a16:rowId xmlns:a16="http://schemas.microsoft.com/office/drawing/2014/main" val="2578189609"/>
                  </a:ext>
                </a:extLst>
              </a:tr>
              <a:tr h="335280">
                <a:tc>
                  <a:txBody>
                    <a:bodyPr/>
                    <a:lstStyle/>
                    <a:p>
                      <a:r>
                        <a:rPr lang="en-GB" sz="1400" kern="1200">
                          <a:solidFill>
                            <a:schemeClr val="tx1"/>
                          </a:solidFill>
                          <a:latin typeface="Figtree" panose="020B0604020202020204"/>
                          <a:ea typeface="+mn-ea"/>
                          <a:cs typeface="+mn-cs"/>
                        </a:rPr>
                        <a:t>29th January 2026 ✅</a:t>
                      </a:r>
                    </a:p>
                  </a:txBody>
                  <a:tcPr marL="121920" marR="121920" marT="60960" marB="60960"/>
                </a:tc>
                <a:tc>
                  <a:txBody>
                    <a:bodyPr/>
                    <a:lstStyle/>
                    <a:p>
                      <a:r>
                        <a:rPr lang="en-GB" sz="1400">
                          <a:latin typeface="Figtree" panose="020B0604020202020204"/>
                        </a:rPr>
                        <a:t>Issue and Error resolution, consumer journey clarifications</a:t>
                      </a:r>
                    </a:p>
                  </a:txBody>
                  <a:tcPr marL="121920" marR="121920" marT="60960" marB="60960"/>
                </a:tc>
                <a:extLst>
                  <a:ext uri="{0D108BD9-81ED-4DB2-BD59-A6C34878D82A}">
                    <a16:rowId xmlns:a16="http://schemas.microsoft.com/office/drawing/2014/main" val="2489487174"/>
                  </a:ext>
                </a:extLst>
              </a:tr>
              <a:tr h="335280">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February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CCS Design Consultation – Spotlight on governance</a:t>
                      </a:r>
                    </a:p>
                  </a:txBody>
                  <a:tcPr marL="121920" marR="121920" marT="60960" marB="60960" anchor="ctr"/>
                </a:tc>
                <a:extLst>
                  <a:ext uri="{0D108BD9-81ED-4DB2-BD59-A6C34878D82A}">
                    <a16:rowId xmlns:a16="http://schemas.microsoft.com/office/drawing/2014/main" val="4139299493"/>
                  </a:ext>
                </a:extLst>
              </a:tr>
              <a:tr h="335280">
                <a:tc>
                  <a:txBody>
                    <a:bodyPr/>
                    <a:lstStyle/>
                    <a:p>
                      <a:r>
                        <a:rPr lang="en-GB" sz="1400">
                          <a:latin typeface="Figtree" panose="020B0604020202020204"/>
                        </a:rPr>
                        <a:t>26</a:t>
                      </a:r>
                      <a:r>
                        <a:rPr lang="en-GB" sz="1400" baseline="30000">
                          <a:latin typeface="Figtree" panose="020B0604020202020204"/>
                        </a:rPr>
                        <a:t>th</a:t>
                      </a:r>
                      <a:r>
                        <a:rPr lang="en-GB" sz="1400">
                          <a:latin typeface="Figtree" panose="020B0604020202020204"/>
                        </a:rPr>
                        <a:t> February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CCS Design Consultation – Spotlight on technology</a:t>
                      </a:r>
                    </a:p>
                  </a:txBody>
                  <a:tcPr marL="121920" marR="121920" marT="60960" marB="60960" anchor="ctr"/>
                </a:tc>
                <a:extLst>
                  <a:ext uri="{0D108BD9-81ED-4DB2-BD59-A6C34878D82A}">
                    <a16:rowId xmlns:a16="http://schemas.microsoft.com/office/drawing/2014/main" val="1531682364"/>
                  </a:ext>
                </a:extLst>
              </a:tr>
              <a:tr h="335280">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March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CCS Design Consultation – Spotlight on user experience</a:t>
                      </a:r>
                    </a:p>
                  </a:txBody>
                  <a:tcPr marL="121920" marR="121920" marT="60960" marB="60960" anchor="ctr"/>
                </a:tc>
                <a:extLst>
                  <a:ext uri="{0D108BD9-81ED-4DB2-BD59-A6C34878D82A}">
                    <a16:rowId xmlns:a16="http://schemas.microsoft.com/office/drawing/2014/main" val="1450651097"/>
                  </a:ext>
                </a:extLst>
              </a:tr>
              <a:tr h="335280">
                <a:tc>
                  <a:txBody>
                    <a:bodyPr/>
                    <a:lstStyle/>
                    <a:p>
                      <a:r>
                        <a:rPr lang="en-GB" sz="1400">
                          <a:latin typeface="Figtree" panose="020B0604020202020204"/>
                        </a:rPr>
                        <a:t>26</a:t>
                      </a:r>
                      <a:r>
                        <a:rPr lang="en-GB" sz="1400" baseline="30000">
                          <a:latin typeface="Figtree" panose="020B0604020202020204"/>
                        </a:rPr>
                        <a:t>th</a:t>
                      </a:r>
                      <a:r>
                        <a:rPr lang="en-GB" sz="1400">
                          <a:latin typeface="Figtree" panose="020B0604020202020204"/>
                        </a:rPr>
                        <a:t> March 2026</a:t>
                      </a:r>
                    </a:p>
                  </a:txBody>
                  <a:tcPr marL="121920" marR="121920" marT="60960" marB="60960"/>
                </a:tc>
                <a:tc>
                  <a:txBody>
                    <a:bodyPr/>
                    <a:lstStyle/>
                    <a:p>
                      <a:pPr>
                        <a:buNone/>
                      </a:pPr>
                      <a:r>
                        <a:rPr lang="en-GB" sz="1400" kern="1200">
                          <a:solidFill>
                            <a:schemeClr val="tx1"/>
                          </a:solidFill>
                          <a:latin typeface="Figtree" panose="020B0604020202020204"/>
                          <a:ea typeface="+mn-ea"/>
                          <a:cs typeface="+mn-cs"/>
                        </a:rPr>
                        <a:t>Focus topic- </a:t>
                      </a:r>
                      <a:r>
                        <a:rPr lang="en-GB" sz="1400" i="1" kern="1200">
                          <a:solidFill>
                            <a:schemeClr val="tx1"/>
                          </a:solidFill>
                          <a:latin typeface="Figtree" panose="020B0604020202020204"/>
                          <a:ea typeface="+mn-ea"/>
                          <a:cs typeface="+mn-cs"/>
                        </a:rPr>
                        <a:t>to be confirmed</a:t>
                      </a:r>
                    </a:p>
                  </a:txBody>
                  <a:tcPr marL="121920" marR="121920" marT="60960" marB="60960" anchor="ctr"/>
                </a:tc>
                <a:extLst>
                  <a:ext uri="{0D108BD9-81ED-4DB2-BD59-A6C34878D82A}">
                    <a16:rowId xmlns:a16="http://schemas.microsoft.com/office/drawing/2014/main" val="3079355504"/>
                  </a:ext>
                </a:extLst>
              </a:tr>
              <a:tr h="335280">
                <a:tc>
                  <a:txBody>
                    <a:bodyPr/>
                    <a:lstStyle/>
                    <a:p>
                      <a:r>
                        <a:rPr lang="en-GB" sz="1400">
                          <a:latin typeface="Figtree" panose="020B0604020202020204"/>
                        </a:rPr>
                        <a:t>9</a:t>
                      </a:r>
                      <a:r>
                        <a:rPr lang="en-GB" sz="1400" baseline="30000">
                          <a:latin typeface="Figtree" panose="020B0604020202020204"/>
                        </a:rPr>
                        <a:t>th</a:t>
                      </a:r>
                      <a:r>
                        <a:rPr lang="en-GB" sz="1400">
                          <a:latin typeface="Figtree" panose="020B0604020202020204"/>
                        </a:rPr>
                        <a:t> April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Focus topic- </a:t>
                      </a:r>
                      <a:r>
                        <a:rPr lang="en-GB" sz="1400" i="1" kern="1200">
                          <a:solidFill>
                            <a:schemeClr val="tx1"/>
                          </a:solidFill>
                          <a:latin typeface="Figtree" panose="020B0604020202020204"/>
                          <a:ea typeface="+mn-ea"/>
                          <a:cs typeface="+mn-cs"/>
                        </a:rPr>
                        <a:t>to be confirmed</a:t>
                      </a:r>
                    </a:p>
                  </a:txBody>
                  <a:tcPr marL="121920" marR="121920" marT="60960" marB="60960" anchor="ctr"/>
                </a:tc>
                <a:extLst>
                  <a:ext uri="{0D108BD9-81ED-4DB2-BD59-A6C34878D82A}">
                    <a16:rowId xmlns:a16="http://schemas.microsoft.com/office/drawing/2014/main" val="144681485"/>
                  </a:ext>
                </a:extLst>
              </a:tr>
              <a:tr h="335280">
                <a:tc>
                  <a:txBody>
                    <a:bodyPr/>
                    <a:lstStyle/>
                    <a:p>
                      <a:r>
                        <a:rPr lang="en-GB" sz="1400">
                          <a:latin typeface="Figtree" panose="020B0604020202020204"/>
                        </a:rPr>
                        <a:t>23</a:t>
                      </a:r>
                      <a:r>
                        <a:rPr lang="en-GB" sz="1400" baseline="30000">
                          <a:latin typeface="Figtree" panose="020B0604020202020204"/>
                        </a:rPr>
                        <a:t>rd</a:t>
                      </a:r>
                      <a:r>
                        <a:rPr lang="en-GB" sz="1400">
                          <a:latin typeface="Figtree" panose="020B0604020202020204"/>
                        </a:rPr>
                        <a:t> April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Focus topic- </a:t>
                      </a:r>
                      <a:r>
                        <a:rPr lang="en-GB" sz="1400" i="1" kern="1200">
                          <a:solidFill>
                            <a:schemeClr val="tx1"/>
                          </a:solidFill>
                          <a:latin typeface="Figtree" panose="020B0604020202020204"/>
                          <a:ea typeface="+mn-ea"/>
                          <a:cs typeface="+mn-cs"/>
                        </a:rPr>
                        <a:t>to be confirmed</a:t>
                      </a:r>
                    </a:p>
                  </a:txBody>
                  <a:tcPr marL="121920" marR="121920" marT="60960" marB="60960" anchor="ctr"/>
                </a:tc>
                <a:extLst>
                  <a:ext uri="{0D108BD9-81ED-4DB2-BD59-A6C34878D82A}">
                    <a16:rowId xmlns:a16="http://schemas.microsoft.com/office/drawing/2014/main" val="506686257"/>
                  </a:ext>
                </a:extLst>
              </a:tr>
              <a:tr h="466743">
                <a:tc>
                  <a:txBody>
                    <a:bodyPr/>
                    <a:lstStyle/>
                    <a:p>
                      <a:r>
                        <a:rPr lang="en-GB" sz="1400">
                          <a:latin typeface="Figtree" panose="020B0604020202020204"/>
                        </a:rPr>
                        <a:t>From late April</a:t>
                      </a:r>
                    </a:p>
                  </a:txBody>
                  <a:tcPr marL="121920" marR="121920" marT="60960" marB="60960"/>
                </a:tc>
                <a:tc>
                  <a:txBody>
                    <a:bodyPr/>
                    <a:lstStyle/>
                    <a:p>
                      <a:pPr>
                        <a:buNone/>
                      </a:pPr>
                      <a:r>
                        <a:rPr lang="en-US" sz="1400" kern="1200">
                          <a:solidFill>
                            <a:schemeClr val="tx1"/>
                          </a:solidFill>
                          <a:latin typeface="Figtree" panose="020B0604020202020204"/>
                          <a:ea typeface="+mn-ea"/>
                          <a:cs typeface="+mn-cs"/>
                        </a:rPr>
                        <a:t>Sessions to continue a fortnightly basis, with focus topics to be confirmed</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3985924813"/>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3198200"/>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Topic Specific Solution Groups: </a:t>
            </a:r>
          </a:p>
        </p:txBody>
      </p:sp>
    </p:spTree>
    <p:extLst>
      <p:ext uri="{BB962C8B-B14F-4D97-AF65-F5344CB8AC3E}">
        <p14:creationId xmlns:p14="http://schemas.microsoft.com/office/powerpoint/2010/main" val="3751421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193245"/>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369567"/>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4951" y="1560384"/>
            <a:ext cx="2563207"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9" name="Rectangle 8">
            <a:extLst>
              <a:ext uri="{FF2B5EF4-FFF2-40B4-BE49-F238E27FC236}">
                <a16:creationId xmlns:a16="http://schemas.microsoft.com/office/drawing/2014/main" id="{C3C079B7-1B49-2189-04D8-6C4BC578AC69}"/>
              </a:ext>
            </a:extLst>
          </p:cNvPr>
          <p:cNvSpPr/>
          <p:nvPr/>
        </p:nvSpPr>
        <p:spPr>
          <a:xfrm>
            <a:off x="4819160" y="1561655"/>
            <a:ext cx="2553680"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Tracy Hardy</a:t>
            </a:r>
            <a:endParaRPr lang="en-GB" sz="2400" b="1" kern="0">
              <a:solidFill>
                <a:srgbClr val="FFFFFF"/>
              </a:solidFill>
              <a:latin typeface="Outfit"/>
              <a:cs typeface="Arial"/>
              <a:sym typeface="Arial"/>
            </a:endParaRPr>
          </a:p>
          <a:p>
            <a:pPr algn="ctr" defTabSz="914377">
              <a:defRPr/>
            </a:pPr>
            <a:r>
              <a:rPr lang="en-GB" sz="1467" kern="0">
                <a:solidFill>
                  <a:srgbClr val="FFFFFF"/>
                </a:solidFill>
                <a:latin typeface="Outfit"/>
                <a:cs typeface="Arial"/>
                <a:sym typeface="Arial"/>
              </a:rPr>
              <a:t>SRO</a:t>
            </a:r>
            <a:endParaRPr lang="en-GB" sz="1333"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369567"/>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184907"/>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184907"/>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3994841"/>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Chris Stock</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Lead Business Analyst</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3994842"/>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Eva Von-Schaxmann</a:t>
            </a:r>
          </a:p>
          <a:p>
            <a:pPr algn="ctr" defTabSz="914377">
              <a:defRPr/>
            </a:pPr>
            <a:r>
              <a:rPr lang="en-GB" sz="1333" kern="0">
                <a:solidFill>
                  <a:srgbClr val="FFFFFF"/>
                </a:solidFill>
                <a:latin typeface="Outfit"/>
                <a:cs typeface="Arial"/>
                <a:sym typeface="Arial"/>
              </a:rPr>
              <a:t>Business Analyst</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5" name="Rectangle 14">
            <a:extLst>
              <a:ext uri="{FF2B5EF4-FFF2-40B4-BE49-F238E27FC236}">
                <a16:creationId xmlns:a16="http://schemas.microsoft.com/office/drawing/2014/main" id="{58175D9D-9BC8-EF99-FA13-636EBC24486C}"/>
              </a:ext>
            </a:extLst>
          </p:cNvPr>
          <p:cNvSpPr/>
          <p:nvPr/>
        </p:nvSpPr>
        <p:spPr>
          <a:xfrm>
            <a:off x="2154952" y="4818957"/>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Regulatory Compliance</a:t>
            </a:r>
            <a:endParaRPr lang="en-GB" sz="1867" kern="0">
              <a:solidFill>
                <a:srgbClr val="FFFFFF"/>
              </a:solidFill>
              <a:latin typeface="Outfit"/>
              <a:cs typeface="Arial"/>
              <a:sym typeface="Arial"/>
            </a:endParaRP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6" name="Rectangle 15">
            <a:extLst>
              <a:ext uri="{FF2B5EF4-FFF2-40B4-BE49-F238E27FC236}">
                <a16:creationId xmlns:a16="http://schemas.microsoft.com/office/drawing/2014/main" id="{92FD9A2A-99CB-FE8C-14E2-D6A2CE13DDA1}"/>
              </a:ext>
            </a:extLst>
          </p:cNvPr>
          <p:cNvSpPr/>
          <p:nvPr/>
        </p:nvSpPr>
        <p:spPr>
          <a:xfrm>
            <a:off x="9388108" y="204085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Ray Newton </a:t>
            </a:r>
          </a:p>
          <a:p>
            <a:pPr algn="ctr" defTabSz="914377">
              <a:defRPr/>
            </a:pPr>
            <a:r>
              <a:rPr lang="en-GB" sz="1333" kern="0">
                <a:solidFill>
                  <a:srgbClr val="FFFFFF"/>
                </a:solidFill>
                <a:latin typeface="Outfit"/>
                <a:cs typeface="Arial"/>
                <a:sym typeface="Arial"/>
              </a:rPr>
              <a:t>Commercial</a:t>
            </a:r>
            <a:endParaRPr lang="en-GB" sz="12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7764" y="2771584"/>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369567"/>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33" kern="0">
                <a:solidFill>
                  <a:srgbClr val="FFFFFF"/>
                </a:solidFill>
                <a:latin typeface="Outfit"/>
                <a:cs typeface="Arial"/>
                <a:sym typeface="Arial"/>
              </a:rPr>
              <a:t>Product Owner</a:t>
            </a:r>
          </a:p>
        </p:txBody>
      </p:sp>
      <p:sp>
        <p:nvSpPr>
          <p:cNvPr id="20" name="Rectangle 19">
            <a:extLst>
              <a:ext uri="{FF2B5EF4-FFF2-40B4-BE49-F238E27FC236}">
                <a16:creationId xmlns:a16="http://schemas.microsoft.com/office/drawing/2014/main" id="{13E4DF60-D44B-04AD-96B6-263DC0BD6F52}"/>
              </a:ext>
            </a:extLst>
          </p:cNvPr>
          <p:cNvSpPr/>
          <p:nvPr/>
        </p:nvSpPr>
        <p:spPr>
          <a:xfrm>
            <a:off x="9396944" y="3461804"/>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1" name="Rectangle 20">
            <a:extLst>
              <a:ext uri="{FF2B5EF4-FFF2-40B4-BE49-F238E27FC236}">
                <a16:creationId xmlns:a16="http://schemas.microsoft.com/office/drawing/2014/main" id="{A0AE0E09-BC99-57D8-65AA-6EAE4CF0CEA6}"/>
              </a:ext>
            </a:extLst>
          </p:cNvPr>
          <p:cNvSpPr/>
          <p:nvPr/>
        </p:nvSpPr>
        <p:spPr>
          <a:xfrm>
            <a:off x="4809635" y="4814373"/>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Alex Kunwar</a:t>
            </a:r>
          </a:p>
          <a:p>
            <a:pPr algn="ctr" defTabSz="914377"/>
            <a:r>
              <a:rPr lang="en-GB" sz="1333" kern="0">
                <a:solidFill>
                  <a:srgbClr val="FFFFFF"/>
                </a:solidFill>
                <a:latin typeface="Outfit"/>
                <a:cs typeface="Arial"/>
                <a:sym typeface="Arial"/>
              </a:rPr>
              <a:t>Security Analyst</a:t>
            </a:r>
          </a:p>
        </p:txBody>
      </p:sp>
      <p:sp>
        <p:nvSpPr>
          <p:cNvPr id="22" name="Rectangle 21">
            <a:extLst>
              <a:ext uri="{FF2B5EF4-FFF2-40B4-BE49-F238E27FC236}">
                <a16:creationId xmlns:a16="http://schemas.microsoft.com/office/drawing/2014/main" id="{DBB16596-A95B-37CB-05CD-96FFE6EAB6B7}"/>
              </a:ext>
            </a:extLst>
          </p:cNvPr>
          <p:cNvSpPr/>
          <p:nvPr/>
        </p:nvSpPr>
        <p:spPr>
          <a:xfrm>
            <a:off x="9387764" y="419252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err="1">
                <a:solidFill>
                  <a:srgbClr val="FFFFFF"/>
                </a:solidFill>
                <a:latin typeface="Outfit"/>
                <a:cs typeface="Arial"/>
                <a:sym typeface="Arial"/>
              </a:rPr>
              <a:t>CoCo</a:t>
            </a:r>
            <a:r>
              <a:rPr lang="en-GB" sz="1867" b="1" kern="0">
                <a:solidFill>
                  <a:srgbClr val="FFFFFF"/>
                </a:solidFill>
                <a:latin typeface="Outfit"/>
                <a:cs typeface="Arial"/>
                <a:sym typeface="Arial"/>
              </a:rPr>
              <a:t> </a:t>
            </a:r>
            <a:br>
              <a:rPr lang="en-GB" sz="1200" b="1" kern="0">
                <a:solidFill>
                  <a:srgbClr val="FFFFFF"/>
                </a:solidFill>
                <a:latin typeface="Outfit"/>
                <a:cs typeface="Arial"/>
                <a:sym typeface="Arial"/>
              </a:rPr>
            </a:br>
            <a:r>
              <a:rPr lang="en-GB" sz="1333" kern="0">
                <a:solidFill>
                  <a:srgbClr val="FFFFFF"/>
                </a:solidFill>
                <a:latin typeface="Outfit"/>
                <a:cs typeface="Arial"/>
                <a:sym typeface="Arial"/>
              </a:rPr>
              <a:t>Commercial Lead</a:t>
            </a:r>
            <a:endParaRPr lang="en-GB" sz="1200" kern="0">
              <a:solidFill>
                <a:srgbClr val="FFFFFF"/>
              </a:solidFill>
              <a:latin typeface="Outfit"/>
              <a:cs typeface="Arial"/>
              <a:sym typeface="Arial"/>
            </a:endParaRP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184907"/>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399484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Tree>
    <p:extLst>
      <p:ext uri="{BB962C8B-B14F-4D97-AF65-F5344CB8AC3E}">
        <p14:creationId xmlns:p14="http://schemas.microsoft.com/office/powerpoint/2010/main" val="3834839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a:extLst>
              <a:ext uri="{FF2B5EF4-FFF2-40B4-BE49-F238E27FC236}">
                <a16:creationId xmlns:a16="http://schemas.microsoft.com/office/drawing/2014/main" id="{ABE760B0-8DAE-9710-7ECD-D373525A8F03}"/>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9C49AFA2-20D9-E240-85AE-C8997FAB3A10}"/>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0083EE48-C1C8-7081-6963-57FE5C68C364}"/>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4EAD0F4C-DBF3-3753-86B0-3DDCF8FF4018}"/>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6DFA7BB6-E586-8F97-1C0A-83B5788F98AB}"/>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9F1FE3C-1715-59FF-3418-4D28280D2BC4}"/>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2B037A5A-DDA4-A452-4E2A-EF02452D9EE5}"/>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A0AB2FE4-69F7-C253-E442-A7243DCD7E51}"/>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FAE0E7BF-3CB9-F5EC-A564-0E324ED1FE88}"/>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141CD3AE-0A6A-4E05-FE5A-A0D904FDCFD4}"/>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4D5153F9-F399-5E8D-4BBF-6EE13A50B177}"/>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cSld>
  <p:clrMapOvr>
    <a:masterClrMapping/>
  </p:clrMapOvr>
</p:sld>
</file>

<file path=ppt/theme/theme1.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024 RECCo Slide Master">
  <a:themeElements>
    <a:clrScheme name="RECCO2024">
      <a:dk1>
        <a:srgbClr val="201E2E"/>
      </a:dk1>
      <a:lt1>
        <a:srgbClr val="F8F8F8"/>
      </a:lt1>
      <a:dk2>
        <a:srgbClr val="021E5E"/>
      </a:dk2>
      <a:lt2>
        <a:srgbClr val="F1BB67"/>
      </a:lt2>
      <a:accent1>
        <a:srgbClr val="4D38F5"/>
      </a:accent1>
      <a:accent2>
        <a:srgbClr val="F1BB67"/>
      </a:accent2>
      <a:accent3>
        <a:srgbClr val="FF206E"/>
      </a:accent3>
      <a:accent4>
        <a:srgbClr val="1EF395"/>
      </a:accent4>
      <a:accent5>
        <a:srgbClr val="F8F8F8"/>
      </a:accent5>
      <a:accent6>
        <a:srgbClr val="021E5E"/>
      </a:accent6>
      <a:hlink>
        <a:srgbClr val="FF206E"/>
      </a:hlink>
      <a:folHlink>
        <a:srgbClr val="4D38F5"/>
      </a:folHlink>
    </a:clrScheme>
    <a:fontScheme name="RECCoFonts">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Co 2024 Presentation Template" id="{77D4752B-8F6B-4390-8812-336923C2AA5D}" vid="{4F2B26B5-6957-42F9-BFE5-4671AD60B468}"/>
    </a:ext>
  </a:extLst>
</a:theme>
</file>

<file path=ppt/theme/theme4.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5.xml><?xml version="1.0" encoding="utf-8"?>
<a:theme xmlns:a="http://schemas.openxmlformats.org/drawingml/2006/main" name="1_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6.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28666D2EA0C149BCF3C912B094EAD5" ma:contentTypeVersion="53" ma:contentTypeDescription="Create a new document." ma:contentTypeScope="" ma:versionID="70c8bca00918798551f25f3623b5e709">
  <xsd:schema xmlns:xsd="http://www.w3.org/2001/XMLSchema" xmlns:xs="http://www.w3.org/2001/XMLSchema" xmlns:p="http://schemas.microsoft.com/office/2006/metadata/properties" xmlns:ns2="eac983b2-6b98-449b-852c-dacad15ce743" xmlns:ns3="01d5d7fc-ae26-48ed-a943-bede2c51cfa8" targetNamespace="http://schemas.microsoft.com/office/2006/metadata/properties" ma:root="true" ma:fieldsID="cfd26fecdc0e5bf81529f0d7717a1eea" ns2:_="" ns3:_="">
    <xsd:import namespace="eac983b2-6b98-449b-852c-dacad15ce743"/>
    <xsd:import namespace="01d5d7fc-ae26-48ed-a943-bede2c51cf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RespondentName" minOccurs="0"/>
                <xsd:element ref="ns2:Organisation" minOccurs="0"/>
                <xsd:element ref="ns2:OrgCategory" minOccurs="0"/>
                <xsd:element ref="ns2:e_x002d_mail" minOccurs="0"/>
                <xsd:element ref="ns2:Confidentiality" minOccurs="0"/>
                <xsd:element ref="ns2:Q1_x0020_Response" minOccurs="0"/>
                <xsd:element ref="ns2:Q2_x0020_Response" minOccurs="0"/>
                <xsd:element ref="ns2:Q3_x0020_Response" minOccurs="0"/>
                <xsd:element ref="ns2:Q4_x0020_Response" minOccurs="0"/>
                <xsd:element ref="ns2:Q5_x0020_Response" minOccurs="0"/>
                <xsd:element ref="ns2:Q6_x0020_Response" minOccurs="0"/>
                <xsd:element ref="ns2:Q7_x0020_Response" minOccurs="0"/>
                <xsd:element ref="ns2:Q8_x0020_Response" minOccurs="0"/>
                <xsd:element ref="ns2:Q9_x0020_Response" minOccurs="0"/>
                <xsd:element ref="ns2:Q10_x0020_Response" minOccurs="0"/>
                <xsd:element ref="ns2:Q11_x0020_Response" minOccurs="0"/>
                <xsd:element ref="ns2:Q12_x0020_Response" minOccurs="0"/>
                <xsd:element ref="ns2:Q13_x0020_Response" minOccurs="0"/>
                <xsd:element ref="ns2:Q14_x0020_Response" minOccurs="0"/>
                <xsd:element ref="ns2:Q15_x0020_Response" minOccurs="0"/>
                <xsd:element ref="ns2:Q16_x0020_Response" minOccurs="0"/>
                <xsd:element ref="ns2:Q17_x0020_Response" minOccurs="0"/>
                <xsd:element ref="ns2:Q18_x0020_Response" minOccurs="0"/>
                <xsd:element ref="ns2:Q19_x0020_Response" minOccurs="0"/>
                <xsd:element ref="ns2:Q20_x0020_Response" minOccurs="0"/>
                <xsd:element ref="ns2:Q21_x0020_Response" minOccurs="0"/>
                <xsd:element ref="ns2:Q22_x0020_Response" minOccurs="0"/>
                <xsd:element ref="ns2:Q23_x0020_Response" minOccurs="0"/>
                <xsd:element ref="ns2:Q24_x0020_Response" minOccurs="0"/>
                <xsd:element ref="ns2:Q25_x0020_Response" minOccurs="0"/>
                <xsd:element ref="ns2:Q26_x0020_Response" minOccurs="0"/>
                <xsd:element ref="ns2:Q27_x0020_Response" minOccurs="0"/>
                <xsd:element ref="ns2:Q28_x0020_Response" minOccurs="0"/>
                <xsd:element ref="ns2:Q29_x0020_Response" minOccurs="0"/>
                <xsd:element ref="ns2:Q30_x0020_Response" minOccurs="0"/>
                <xsd:element ref="ns2:Q31_x0020_Respons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c983b2-6b98-449b-852c-dacad15ce7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b99b72c-b327-4ee5-b04e-550fbd06a77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RespondentName" ma:index="19" nillable="true" ma:displayName="RespondentName" ma:internalName="RespondentName">
      <xsd:simpleType>
        <xsd:restriction base="dms:Text">
          <xsd:maxLength value="255"/>
        </xsd:restriction>
      </xsd:simpleType>
    </xsd:element>
    <xsd:element name="Organisation" ma:index="20" nillable="true" ma:displayName="Organisation" ma:internalName="Organisation">
      <xsd:simpleType>
        <xsd:restriction base="dms:Text">
          <xsd:maxLength value="255"/>
        </xsd:restriction>
      </xsd:simpleType>
    </xsd:element>
    <xsd:element name="OrgCategory" ma:index="21" nillable="true" ma:displayName="OrgCategory" ma:format="Dropdown" ma:internalName="OrgCategory">
      <xsd:simpleType>
        <xsd:restriction base="dms:Choice">
          <xsd:enumeration value="Charity"/>
          <xsd:enumeration value="Code Body/ Administrator"/>
          <xsd:enumeration value="Consultancy"/>
          <xsd:enumeration value="Consumer Organisation"/>
          <xsd:enumeration value="DCC"/>
          <xsd:enumeration value="Energy Supplier"/>
          <xsd:enumeration value="Government Body/ Dept"/>
          <xsd:enumeration value="Metering"/>
          <xsd:enumeration value="Network Operator"/>
          <xsd:enumeration value="Regulator"/>
          <xsd:enumeration value="SEC Other User"/>
          <xsd:enumeration value="Tech/Software Provider"/>
          <xsd:enumeration value="Third Party Intermediary (TPI)"/>
          <xsd:enumeration value="Trade Association"/>
          <xsd:enumeration value="Other"/>
        </xsd:restriction>
      </xsd:simpleType>
    </xsd:element>
    <xsd:element name="e_x002d_mail" ma:index="22" nillable="true" ma:displayName="e-mail" ma:internalName="e_x002d_mail">
      <xsd:simpleType>
        <xsd:restriction base="dms:Text">
          <xsd:maxLength value="255"/>
        </xsd:restriction>
      </xsd:simpleType>
    </xsd:element>
    <xsd:element name="Confidentiality" ma:index="23" nillable="true" ma:displayName="Confidentiality" ma:default="Non-confidential (recommended)" ma:format="RadioButtons" ma:internalName="Confidentiality">
      <xsd:simpleType>
        <xsd:restriction base="dms:Choice">
          <xsd:enumeration value="Non-confidential (recommended)"/>
          <xsd:enumeration value="Confidential"/>
          <xsd:enumeration value="Anonymous"/>
        </xsd:restriction>
      </xsd:simpleType>
    </xsd:element>
    <xsd:element name="Q1_x0020_Response" ma:index="24" nillable="true" ma:displayName="Q1 Response" ma:internalName="Q1_x0020_Response">
      <xsd:simpleType>
        <xsd:restriction base="dms:Note">
          <xsd:maxLength value="255"/>
        </xsd:restriction>
      </xsd:simpleType>
    </xsd:element>
    <xsd:element name="Q2_x0020_Response" ma:index="25" nillable="true" ma:displayName="Q2 Response" ma:internalName="Q2_x0020_Response">
      <xsd:simpleType>
        <xsd:restriction base="dms:Note">
          <xsd:maxLength value="255"/>
        </xsd:restriction>
      </xsd:simpleType>
    </xsd:element>
    <xsd:element name="Q3_x0020_Response" ma:index="26" nillable="true" ma:displayName="Q3 Response" ma:internalName="Q3_x0020_Response">
      <xsd:simpleType>
        <xsd:restriction base="dms:Note">
          <xsd:maxLength value="255"/>
        </xsd:restriction>
      </xsd:simpleType>
    </xsd:element>
    <xsd:element name="Q4_x0020_Response" ma:index="27" nillable="true" ma:displayName="Q4 Response" ma:internalName="Q4_x0020_Response">
      <xsd:simpleType>
        <xsd:restriction base="dms:Note">
          <xsd:maxLength value="255"/>
        </xsd:restriction>
      </xsd:simpleType>
    </xsd:element>
    <xsd:element name="Q5_x0020_Response" ma:index="28" nillable="true" ma:displayName="Q5 Response" ma:internalName="Q5_x0020_Response">
      <xsd:simpleType>
        <xsd:restriction base="dms:Note">
          <xsd:maxLength value="255"/>
        </xsd:restriction>
      </xsd:simpleType>
    </xsd:element>
    <xsd:element name="Q6_x0020_Response" ma:index="29" nillable="true" ma:displayName="Q6 Response" ma:internalName="Q6_x0020_Response">
      <xsd:simpleType>
        <xsd:restriction base="dms:Note">
          <xsd:maxLength value="255"/>
        </xsd:restriction>
      </xsd:simpleType>
    </xsd:element>
    <xsd:element name="Q7_x0020_Response" ma:index="30" nillable="true" ma:displayName="Q7 Response" ma:internalName="Q7_x0020_Response">
      <xsd:simpleType>
        <xsd:restriction base="dms:Note">
          <xsd:maxLength value="255"/>
        </xsd:restriction>
      </xsd:simpleType>
    </xsd:element>
    <xsd:element name="Q8_x0020_Response" ma:index="31" nillable="true" ma:displayName="Q8 Response" ma:internalName="Q8_x0020_Response">
      <xsd:simpleType>
        <xsd:restriction base="dms:Note">
          <xsd:maxLength value="255"/>
        </xsd:restriction>
      </xsd:simpleType>
    </xsd:element>
    <xsd:element name="Q9_x0020_Response" ma:index="32" nillable="true" ma:displayName="Q9 Response" ma:internalName="Q9_x0020_Response">
      <xsd:simpleType>
        <xsd:restriction base="dms:Note">
          <xsd:maxLength value="255"/>
        </xsd:restriction>
      </xsd:simpleType>
    </xsd:element>
    <xsd:element name="Q10_x0020_Response" ma:index="33" nillable="true" ma:displayName="Q10 Response" ma:internalName="Q10_x0020_Response">
      <xsd:simpleType>
        <xsd:restriction base="dms:Note">
          <xsd:maxLength value="255"/>
        </xsd:restriction>
      </xsd:simpleType>
    </xsd:element>
    <xsd:element name="Q11_x0020_Response" ma:index="34" nillable="true" ma:displayName="Q11 Response" ma:internalName="Q11_x0020_Response">
      <xsd:simpleType>
        <xsd:restriction base="dms:Note">
          <xsd:maxLength value="255"/>
        </xsd:restriction>
      </xsd:simpleType>
    </xsd:element>
    <xsd:element name="Q12_x0020_Response" ma:index="35" nillable="true" ma:displayName="Q12 Response" ma:internalName="Q12_x0020_Response">
      <xsd:simpleType>
        <xsd:restriction base="dms:Note">
          <xsd:maxLength value="255"/>
        </xsd:restriction>
      </xsd:simpleType>
    </xsd:element>
    <xsd:element name="Q13_x0020_Response" ma:index="36" nillable="true" ma:displayName="Q13 Response" ma:internalName="Q13_x0020_Response">
      <xsd:simpleType>
        <xsd:restriction base="dms:Note">
          <xsd:maxLength value="255"/>
        </xsd:restriction>
      </xsd:simpleType>
    </xsd:element>
    <xsd:element name="Q14_x0020_Response" ma:index="37" nillable="true" ma:displayName="Q14 Response" ma:internalName="Q14_x0020_Response">
      <xsd:simpleType>
        <xsd:restriction base="dms:Note">
          <xsd:maxLength value="255"/>
        </xsd:restriction>
      </xsd:simpleType>
    </xsd:element>
    <xsd:element name="Q15_x0020_Response" ma:index="38" nillable="true" ma:displayName="Q15 Response" ma:internalName="Q15_x0020_Response">
      <xsd:simpleType>
        <xsd:restriction base="dms:Note">
          <xsd:maxLength value="255"/>
        </xsd:restriction>
      </xsd:simpleType>
    </xsd:element>
    <xsd:element name="Q16_x0020_Response" ma:index="39" nillable="true" ma:displayName="Q16 Response" ma:internalName="Q16_x0020_Response">
      <xsd:simpleType>
        <xsd:restriction base="dms:Note">
          <xsd:maxLength value="255"/>
        </xsd:restriction>
      </xsd:simpleType>
    </xsd:element>
    <xsd:element name="Q17_x0020_Response" ma:index="40" nillable="true" ma:displayName="Q17 Response" ma:internalName="Q17_x0020_Response">
      <xsd:simpleType>
        <xsd:restriction base="dms:Note">
          <xsd:maxLength value="255"/>
        </xsd:restriction>
      </xsd:simpleType>
    </xsd:element>
    <xsd:element name="Q18_x0020_Response" ma:index="41" nillable="true" ma:displayName="Q18 Response" ma:internalName="Q18_x0020_Response">
      <xsd:simpleType>
        <xsd:restriction base="dms:Note">
          <xsd:maxLength value="255"/>
        </xsd:restriction>
      </xsd:simpleType>
    </xsd:element>
    <xsd:element name="Q19_x0020_Response" ma:index="42" nillable="true" ma:displayName="Q19 Response" ma:internalName="Q19_x0020_Response">
      <xsd:simpleType>
        <xsd:restriction base="dms:Note">
          <xsd:maxLength value="255"/>
        </xsd:restriction>
      </xsd:simpleType>
    </xsd:element>
    <xsd:element name="Q20_x0020_Response" ma:index="43" nillable="true" ma:displayName="Q20 Response" ma:internalName="Q20_x0020_Response">
      <xsd:simpleType>
        <xsd:restriction base="dms:Note">
          <xsd:maxLength value="255"/>
        </xsd:restriction>
      </xsd:simpleType>
    </xsd:element>
    <xsd:element name="Q21_x0020_Response" ma:index="44" nillable="true" ma:displayName="Q21 Response" ma:internalName="Q21_x0020_Response">
      <xsd:simpleType>
        <xsd:restriction base="dms:Note">
          <xsd:maxLength value="255"/>
        </xsd:restriction>
      </xsd:simpleType>
    </xsd:element>
    <xsd:element name="Q22_x0020_Response" ma:index="45" nillable="true" ma:displayName="Q22 Response" ma:internalName="Q22_x0020_Response">
      <xsd:simpleType>
        <xsd:restriction base="dms:Note">
          <xsd:maxLength value="255"/>
        </xsd:restriction>
      </xsd:simpleType>
    </xsd:element>
    <xsd:element name="Q23_x0020_Response" ma:index="46" nillable="true" ma:displayName="Q23 Response" ma:internalName="Q23_x0020_Response">
      <xsd:simpleType>
        <xsd:restriction base="dms:Note">
          <xsd:maxLength value="255"/>
        </xsd:restriction>
      </xsd:simpleType>
    </xsd:element>
    <xsd:element name="Q24_x0020_Response" ma:index="47" nillable="true" ma:displayName="Q24 Response" ma:internalName="Q24_x0020_Response">
      <xsd:simpleType>
        <xsd:restriction base="dms:Note">
          <xsd:maxLength value="255"/>
        </xsd:restriction>
      </xsd:simpleType>
    </xsd:element>
    <xsd:element name="Q25_x0020_Response" ma:index="48" nillable="true" ma:displayName="Q25 Response" ma:internalName="Q25_x0020_Response">
      <xsd:simpleType>
        <xsd:restriction base="dms:Note">
          <xsd:maxLength value="255"/>
        </xsd:restriction>
      </xsd:simpleType>
    </xsd:element>
    <xsd:element name="Q26_x0020_Response" ma:index="49" nillable="true" ma:displayName="Q26 Response" ma:internalName="Q26_x0020_Response">
      <xsd:simpleType>
        <xsd:restriction base="dms:Note">
          <xsd:maxLength value="255"/>
        </xsd:restriction>
      </xsd:simpleType>
    </xsd:element>
    <xsd:element name="Q27_x0020_Response" ma:index="50" nillable="true" ma:displayName="Q27 Response" ma:internalName="Q27_x0020_Response">
      <xsd:simpleType>
        <xsd:restriction base="dms:Note">
          <xsd:maxLength value="255"/>
        </xsd:restriction>
      </xsd:simpleType>
    </xsd:element>
    <xsd:element name="Q28_x0020_Response" ma:index="51" nillable="true" ma:displayName="Q28 Response" ma:internalName="Q28_x0020_Response">
      <xsd:simpleType>
        <xsd:restriction base="dms:Note">
          <xsd:maxLength value="255"/>
        </xsd:restriction>
      </xsd:simpleType>
    </xsd:element>
    <xsd:element name="Q29_x0020_Response" ma:index="52" nillable="true" ma:displayName="Q29 Response" ma:internalName="Q29_x0020_Response">
      <xsd:simpleType>
        <xsd:restriction base="dms:Note">
          <xsd:maxLength value="255"/>
        </xsd:restriction>
      </xsd:simpleType>
    </xsd:element>
    <xsd:element name="Q30_x0020_Response" ma:index="53" nillable="true" ma:displayName="Q30 Response" ma:internalName="Q30_x0020_Response">
      <xsd:simpleType>
        <xsd:restriction base="dms:Note">
          <xsd:maxLength value="255"/>
        </xsd:restriction>
      </xsd:simpleType>
    </xsd:element>
    <xsd:element name="Q31_x0020_Response" ma:index="54" nillable="true" ma:displayName="Q31 Response" ma:internalName="Q31_x0020_Respon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1d5d7fc-ae26-48ed-a943-bede2c51cfa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ad25892-0b4b-493c-9ce3-29e3008df089}" ma:internalName="TaxCatchAll" ma:showField="CatchAllData" ma:web="01d5d7fc-ae26-48ed-a943-bede2c51c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1d5d7fc-ae26-48ed-a943-bede2c51cfa8" xsi:nil="true"/>
    <lcf76f155ced4ddcb4097134ff3c332f xmlns="eac983b2-6b98-449b-852c-dacad15ce743">
      <Terms xmlns="http://schemas.microsoft.com/office/infopath/2007/PartnerControls"/>
    </lcf76f155ced4ddcb4097134ff3c332f>
    <Q28_x0020_Response xmlns="eac983b2-6b98-449b-852c-dacad15ce743" xsi:nil="true"/>
    <Q6_x0020_Response xmlns="eac983b2-6b98-449b-852c-dacad15ce743" xsi:nil="true"/>
    <Q8_x0020_Response xmlns="eac983b2-6b98-449b-852c-dacad15ce743" xsi:nil="true"/>
    <Q29_x0020_Response xmlns="eac983b2-6b98-449b-852c-dacad15ce743" xsi:nil="true"/>
    <RespondentName xmlns="eac983b2-6b98-449b-852c-dacad15ce743" xsi:nil="true"/>
    <Q18_x0020_Response xmlns="eac983b2-6b98-449b-852c-dacad15ce743" xsi:nil="true"/>
    <Q30_x0020_Response xmlns="eac983b2-6b98-449b-852c-dacad15ce743" xsi:nil="true"/>
    <Q2_x0020_Response xmlns="eac983b2-6b98-449b-852c-dacad15ce743" xsi:nil="true"/>
    <Q7_x0020_Response xmlns="eac983b2-6b98-449b-852c-dacad15ce743" xsi:nil="true"/>
    <Q9_x0020_Response xmlns="eac983b2-6b98-449b-852c-dacad15ce743" xsi:nil="true"/>
    <Q19_x0020_Response xmlns="eac983b2-6b98-449b-852c-dacad15ce743" xsi:nil="true"/>
    <Q31_x0020_Response xmlns="eac983b2-6b98-449b-852c-dacad15ce743" xsi:nil="true"/>
    <Confidentiality xmlns="eac983b2-6b98-449b-852c-dacad15ce743">Non-confidential (recommended)</Confidentiality>
    <Q20_x0020_Response xmlns="eac983b2-6b98-449b-852c-dacad15ce743" xsi:nil="true"/>
    <Q3_x0020_Response xmlns="eac983b2-6b98-449b-852c-dacad15ce743" xsi:nil="true"/>
    <Q4_x0020_Response xmlns="eac983b2-6b98-449b-852c-dacad15ce743" xsi:nil="true"/>
    <Q21_x0020_Response xmlns="eac983b2-6b98-449b-852c-dacad15ce743" xsi:nil="true"/>
    <OrgCategory xmlns="eac983b2-6b98-449b-852c-dacad15ce743" xsi:nil="true"/>
    <Q22_x0020_Response xmlns="eac983b2-6b98-449b-852c-dacad15ce743" xsi:nil="true"/>
    <Q23_x0020_Response xmlns="eac983b2-6b98-449b-852c-dacad15ce743" xsi:nil="true"/>
    <Q10_x0020_Response xmlns="eac983b2-6b98-449b-852c-dacad15ce743" xsi:nil="true"/>
    <Q24_x0020_Response xmlns="eac983b2-6b98-449b-852c-dacad15ce743" xsi:nil="true"/>
    <e_x002d_mail xmlns="eac983b2-6b98-449b-852c-dacad15ce743" xsi:nil="true"/>
    <Q5_x0020_Response xmlns="eac983b2-6b98-449b-852c-dacad15ce743" xsi:nil="true"/>
    <Q11_x0020_Response xmlns="eac983b2-6b98-449b-852c-dacad15ce743" xsi:nil="true"/>
    <Q25_x0020_Response xmlns="eac983b2-6b98-449b-852c-dacad15ce743" xsi:nil="true"/>
    <Q12_x0020_Response xmlns="eac983b2-6b98-449b-852c-dacad15ce743" xsi:nil="true"/>
    <Q26_x0020_Response xmlns="eac983b2-6b98-449b-852c-dacad15ce743" xsi:nil="true"/>
    <Q13_x0020_Response xmlns="eac983b2-6b98-449b-852c-dacad15ce743" xsi:nil="true"/>
    <Q27_x0020_Response xmlns="eac983b2-6b98-449b-852c-dacad15ce743" xsi:nil="true"/>
    <Q14_x0020_Response xmlns="eac983b2-6b98-449b-852c-dacad15ce743" xsi:nil="true"/>
    <Q1_x0020_Response xmlns="eac983b2-6b98-449b-852c-dacad15ce743" xsi:nil="true"/>
    <Q15_x0020_Response xmlns="eac983b2-6b98-449b-852c-dacad15ce743" xsi:nil="true"/>
    <Organisation xmlns="eac983b2-6b98-449b-852c-dacad15ce743" xsi:nil="true"/>
    <Q16_x0020_Response xmlns="eac983b2-6b98-449b-852c-dacad15ce743" xsi:nil="true"/>
    <Q17_x0020_Response xmlns="eac983b2-6b98-449b-852c-dacad15ce743" xsi:nil="true"/>
  </documentManagement>
</p:properties>
</file>

<file path=customXml/itemProps1.xml><?xml version="1.0" encoding="utf-8"?>
<ds:datastoreItem xmlns:ds="http://schemas.openxmlformats.org/officeDocument/2006/customXml" ds:itemID="{67060654-0D11-4D24-A6C8-0D06795654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c983b2-6b98-449b-852c-dacad15ce743"/>
    <ds:schemaRef ds:uri="01d5d7fc-ae26-48ed-a943-bede2c51c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B269F6-A86D-4DDA-A22F-292E238B56E0}">
  <ds:schemaRefs>
    <ds:schemaRef ds:uri="http://schemas.microsoft.com/sharepoint/v3/contenttype/forms"/>
  </ds:schemaRefs>
</ds:datastoreItem>
</file>

<file path=customXml/itemProps3.xml><?xml version="1.0" encoding="utf-8"?>
<ds:datastoreItem xmlns:ds="http://schemas.openxmlformats.org/officeDocument/2006/customXml" ds:itemID="{70AD28D5-A549-4DCF-882B-2AABB58AA4FD}">
  <ds:schemaRefs>
    <ds:schemaRef ds:uri="http://schemas.microsoft.com/office/2006/metadata/properties"/>
    <ds:schemaRef ds:uri="http://purl.org/dc/dcmitype/"/>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eac983b2-6b98-449b-852c-dacad15ce743"/>
    <ds:schemaRef ds:uri="http://www.w3.org/XML/1998/namespace"/>
    <ds:schemaRef ds:uri="01d5d7fc-ae26-48ed-a943-bede2c51cfa8"/>
    <ds:schemaRef ds:uri="http://purl.org/dc/terms/"/>
  </ds:schemaRefs>
</ds:datastoreItem>
</file>

<file path=docProps/app.xml><?xml version="1.0" encoding="utf-8"?>
<Properties xmlns="http://schemas.openxmlformats.org/officeDocument/2006/extended-properties" xmlns:vt="http://schemas.openxmlformats.org/officeDocument/2006/docPropsVTypes">
  <Template>RECCo%20Template</Template>
  <TotalTime>0</TotalTime>
  <Words>5003</Words>
  <Application>Microsoft Office PowerPoint</Application>
  <PresentationFormat>Widescreen</PresentationFormat>
  <Paragraphs>544</Paragraphs>
  <Slides>28</Slides>
  <Notes>11</Notes>
  <HiddenSlides>0</HiddenSlides>
  <MMClips>0</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28</vt:i4>
      </vt:variant>
    </vt:vector>
  </HeadingPairs>
  <TitlesOfParts>
    <vt:vector size="48" baseType="lpstr">
      <vt:lpstr>Aptos</vt:lpstr>
      <vt:lpstr>Arial</vt:lpstr>
      <vt:lpstr>Calibri</vt:lpstr>
      <vt:lpstr>Courier New</vt:lpstr>
      <vt:lpstr>Figtree</vt:lpstr>
      <vt:lpstr>Figtree ExtraBold</vt:lpstr>
      <vt:lpstr>Figtree SemiBold</vt:lpstr>
      <vt:lpstr>Outfit</vt:lpstr>
      <vt:lpstr>Outfit SemiBold</vt:lpstr>
      <vt:lpstr>Playfair Display</vt:lpstr>
      <vt:lpstr>Playfair Display Black</vt:lpstr>
      <vt:lpstr>Roboto Slab</vt:lpstr>
      <vt:lpstr>Segoe UI Emoji</vt:lpstr>
      <vt:lpstr>Verdana</vt:lpstr>
      <vt:lpstr>1_Dark blue theme</vt:lpstr>
      <vt:lpstr>White theme</vt:lpstr>
      <vt:lpstr>2024 RECCo Slide Master</vt:lpstr>
      <vt:lpstr>RECCo Theme</vt:lpstr>
      <vt:lpstr>1_RECCo Theme</vt:lpstr>
      <vt:lpstr>Dark blue theme</vt:lpstr>
      <vt:lpstr>Consumer Consent Solution  Topic-specific Solution Group</vt:lpstr>
      <vt:lpstr>PowerPoint Presentation</vt:lpstr>
      <vt:lpstr>Consultation Introduction</vt:lpstr>
      <vt:lpstr>Update on First Consultation Prep</vt:lpstr>
      <vt:lpstr>PowerPoint Presentation</vt:lpstr>
      <vt:lpstr>Policy Positions</vt:lpstr>
      <vt:lpstr>Responsibility for Granting Consent</vt:lpstr>
      <vt:lpstr>Minimum Identity Verification Standards</vt:lpstr>
      <vt:lpstr>Consumer Access to CCS</vt:lpstr>
      <vt:lpstr>Issue of dictating standards for data sharing</vt:lpstr>
      <vt:lpstr>Use of Open Standards - FAPI2</vt:lpstr>
      <vt:lpstr>PowerPoint Presentation</vt:lpstr>
      <vt:lpstr>Governance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Appendix</vt:lpstr>
      <vt:lpstr>Forward Plan</vt:lpstr>
      <vt:lpstr>Consumer Consent Project Team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Teresa Thompson</dc:creator>
  <dc:description/>
  <cp:lastModifiedBy>Michael Walsh</cp:lastModifiedBy>
  <cp:revision>4</cp:revision>
  <dcterms:created xsi:type="dcterms:W3CDTF">2025-12-03T11:16:02Z</dcterms:created>
  <dcterms:modified xsi:type="dcterms:W3CDTF">2026-02-09T12:26:30Z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0x0101001E28666D2EA0C149BCF3C912B094EAD5</vt:lpwstr>
  </property>
  <property fmtid="{D5CDD505-2E9C-101B-9397-08002B2CF9AE}" pid="13" name="MediaServiceImageTags">
    <vt:lpwstr/>
  </property>
</Properties>
</file>