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3.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4.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70" r:id="rId5"/>
    <p:sldMasterId id="2147484204" r:id="rId6"/>
    <p:sldMasterId id="2147484262" r:id="rId7"/>
    <p:sldMasterId id="2147484286" r:id="rId8"/>
  </p:sldMasterIdLst>
  <p:notesMasterIdLst>
    <p:notesMasterId r:id="rId43"/>
  </p:notesMasterIdLst>
  <p:handoutMasterIdLst>
    <p:handoutMasterId r:id="rId44"/>
  </p:handoutMasterIdLst>
  <p:sldIdLst>
    <p:sldId id="320" r:id="rId9"/>
    <p:sldId id="2147479879" r:id="rId10"/>
    <p:sldId id="2147479999" r:id="rId11"/>
    <p:sldId id="2147480021" r:id="rId12"/>
    <p:sldId id="2147480029" r:id="rId13"/>
    <p:sldId id="2147479921" r:id="rId14"/>
    <p:sldId id="2147480022" r:id="rId15"/>
    <p:sldId id="2147480019" r:id="rId16"/>
    <p:sldId id="2147479945" r:id="rId17"/>
    <p:sldId id="2147480016" r:id="rId18"/>
    <p:sldId id="2147479950" r:id="rId19"/>
    <p:sldId id="2147479962" r:id="rId20"/>
    <p:sldId id="2147479963" r:id="rId21"/>
    <p:sldId id="2147479958" r:id="rId22"/>
    <p:sldId id="2147479965" r:id="rId23"/>
    <p:sldId id="2147480024" r:id="rId24"/>
    <p:sldId id="2147480034" r:id="rId25"/>
    <p:sldId id="2147480031" r:id="rId26"/>
    <p:sldId id="2147480026" r:id="rId27"/>
    <p:sldId id="2147480032" r:id="rId28"/>
    <p:sldId id="2147480028" r:id="rId29"/>
    <p:sldId id="2147480030" r:id="rId30"/>
    <p:sldId id="2147479926" r:id="rId31"/>
    <p:sldId id="288" r:id="rId32"/>
    <p:sldId id="2147480002" r:id="rId33"/>
    <p:sldId id="2147479933" r:id="rId34"/>
    <p:sldId id="2147480035" r:id="rId35"/>
    <p:sldId id="2147480036" r:id="rId36"/>
    <p:sldId id="2147480037" r:id="rId37"/>
    <p:sldId id="2147480038" r:id="rId38"/>
    <p:sldId id="2147480039" r:id="rId39"/>
    <p:sldId id="2147480040" r:id="rId40"/>
    <p:sldId id="2147480041" r:id="rId41"/>
    <p:sldId id="2147480008"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9A0D9347-0570-AB5D-ABB5-47C34EDA68A4}" name="Sarah Jones" initials="SJ" userId="S::sarah.jones@SJW-Energy.co.uk::547e17a6-5e6b-48a9-88ae-da4c0cd98a84" providerId="AD"/>
  <p188:author id="{15DBF6AA-0FEE-D52A-98EC-4721A7D2180F}" name="Roberts, George" initials="GR" userId="S::george.a.roberts@capgemini.com::15629d79-56e8-4d69-9084-5d0f399956d4" providerId="AD"/>
  <p188:author id="{1BD9F8F7-0129-6EB1-2647-0F9181EC5C43}" name="Sarah Jones" initials="SJ" userId="S::sarah.jones_sjw-energy.co.uk#ext#@retailenergycodecompany.onmicrosoft.com::c039bd41-8737-4057-be77-582d4c1f04f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CDFEA"/>
    <a:srgbClr val="B9C0D4"/>
    <a:srgbClr val="4D38F5"/>
    <a:srgbClr val="2D32C7"/>
    <a:srgbClr val="E3DFFD"/>
    <a:srgbClr val="002060"/>
    <a:srgbClr val="5D6B98"/>
    <a:srgbClr val="4A5578"/>
    <a:srgbClr val="20D6FF"/>
    <a:srgbClr val="FFBDC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876A39F-50B2-416C-8732-67F260EF989A}" v="1" dt="2026-03-19T10:22:28.952"/>
  </p1510:revLst>
</p1510:revInfo>
</file>

<file path=ppt/tableStyles.xml><?xml version="1.0" encoding="utf-8"?>
<a:tblStyleLst xmlns:a="http://schemas.openxmlformats.org/drawingml/2006/main" def="{5C22544A-7EE6-4342-B048-85BDC9FD1C3A}">
  <a:tblStyle styleId="{5C22544A-7EE6-4342-B048-85BDC9FD1C3A}" styleName="">
    <a:wholeTbl>
      <a:tcTxStyle>
        <a:font>
          <a:latin typeface="+mn-lt"/>
          <a:ea typeface="+mn-ea"/>
          <a:cs typeface="+mn-cs"/>
        </a:font>
        <a:srgbClr val="000000"/>
      </a:tcTxStyle>
      <a:tcStyle>
        <a:tcBdr>
          <a:left>
            <a:ln w="12701" cap="flat" cmpd="sng" algn="ctr">
              <a:solidFill>
                <a:srgbClr val="FFFFFF"/>
              </a:solidFill>
              <a:prstDash val="solid"/>
              <a:round/>
              <a:headEnd type="none" w="med" len="med"/>
              <a:tailEnd type="none" w="med" len="med"/>
            </a:ln>
          </a:left>
          <a:right>
            <a:ln w="12701" cap="flat" cmpd="sng" algn="ctr">
              <a:solidFill>
                <a:srgbClr val="FFFFFF"/>
              </a:solidFill>
              <a:prstDash val="solid"/>
              <a:round/>
              <a:headEnd type="none" w="med" len="med"/>
              <a:tailEnd type="none" w="med" len="med"/>
            </a:ln>
          </a:right>
          <a:top>
            <a:ln w="12701" cap="flat" cmpd="sng" algn="ctr">
              <a:solidFill>
                <a:srgbClr val="FFFFFF"/>
              </a:solidFill>
              <a:prstDash val="solid"/>
              <a:round/>
              <a:headEnd type="none" w="med" len="med"/>
              <a:tailEnd type="none" w="med" len="med"/>
            </a:ln>
          </a:top>
          <a:bottom>
            <a:ln w="12701" cap="flat" cmpd="sng" algn="ctr">
              <a:solidFill>
                <a:srgbClr val="FFFFFF"/>
              </a:solidFill>
              <a:prstDash val="solid"/>
              <a:round/>
              <a:headEnd type="none" w="med" len="med"/>
              <a:tailEnd type="none" w="med" len="med"/>
            </a:ln>
          </a:bottom>
        </a:tcBdr>
        <a:fill>
          <a:solidFill>
            <a:srgbClr val="E7EAED"/>
          </a:solidFill>
        </a:fill>
      </a:tcStyle>
    </a:wholeTbl>
    <a:band1H>
      <a:tcStyle>
        <a:tcBdr/>
        <a:fill>
          <a:solidFill>
            <a:srgbClr val="CCD2D8"/>
          </a:solidFill>
        </a:fill>
      </a:tcStyle>
    </a:band1H>
    <a:band2H>
      <a:tcStyle>
        <a:tcBdr/>
      </a:tcStyle>
    </a:band2H>
    <a:band1V>
      <a:tcStyle>
        <a:tcBdr/>
        <a:fill>
          <a:solidFill>
            <a:srgbClr val="CCD2D8"/>
          </a:solidFill>
        </a:fill>
      </a:tcStyle>
    </a:band1V>
    <a:band2V>
      <a:tcStyle>
        <a:tcBdr/>
      </a:tcStyle>
    </a:band2V>
    <a:lastCol>
      <a:tcTxStyle b="on">
        <a:font>
          <a:latin typeface="+mn-lt"/>
          <a:ea typeface="+mn-ea"/>
          <a:cs typeface="+mn-cs"/>
        </a:font>
        <a:srgbClr val="FFFFFF"/>
      </a:tcTxStyle>
      <a:tcStyle>
        <a:tcBdr/>
        <a:fill>
          <a:solidFill>
            <a:srgbClr val="156082"/>
          </a:solidFill>
        </a:fill>
      </a:tcStyle>
    </a:lastCol>
    <a:firstCol>
      <a:tcTxStyle b="on">
        <a:font>
          <a:latin typeface="+mn-lt"/>
          <a:ea typeface="+mn-ea"/>
          <a:cs typeface="+mn-cs"/>
        </a:font>
        <a:srgbClr val="FFFFFF"/>
      </a:tcTxStyle>
      <a:tcStyle>
        <a:tcBdr/>
        <a:fill>
          <a:solidFill>
            <a:srgbClr val="156082"/>
          </a:solidFill>
        </a:fill>
      </a:tcStyle>
    </a:firstCol>
    <a:lastRow>
      <a:tcTxStyle b="on">
        <a:font>
          <a:latin typeface="+mn-lt"/>
          <a:ea typeface="+mn-ea"/>
          <a:cs typeface="+mn-cs"/>
        </a:font>
        <a:srgbClr val="FFFFFF"/>
      </a:tcTxStyle>
      <a:tcStyle>
        <a:tcBdr>
          <a:top>
            <a:ln w="38103" cap="flat" cmpd="sng" algn="ctr">
              <a:solidFill>
                <a:srgbClr val="FFFFFF"/>
              </a:solidFill>
              <a:prstDash val="solid"/>
              <a:round/>
              <a:headEnd type="none" w="med" len="med"/>
              <a:tailEnd type="none" w="med" len="med"/>
            </a:ln>
          </a:top>
        </a:tcBdr>
        <a:fill>
          <a:solidFill>
            <a:srgbClr val="156082"/>
          </a:solidFill>
        </a:fill>
      </a:tcStyle>
    </a:lastRow>
    <a:firstRow>
      <a:tcTxStyle b="on">
        <a:font>
          <a:latin typeface="+mn-lt"/>
          <a:ea typeface="+mn-ea"/>
          <a:cs typeface="+mn-cs"/>
        </a:font>
        <a:srgbClr val="FFFFFF"/>
      </a:tcTxStyle>
      <a:tcStyle>
        <a:tcBdr>
          <a:bottom>
            <a:ln w="38103" cap="flat" cmpd="sng" algn="ctr">
              <a:solidFill>
                <a:srgbClr val="FFFFFF"/>
              </a:solidFill>
              <a:prstDash val="solid"/>
              <a:round/>
              <a:headEnd type="none" w="med" len="med"/>
              <a:tailEnd type="none" w="med" len="med"/>
            </a:ln>
          </a:bottom>
        </a:tcBdr>
        <a:fill>
          <a:solidFill>
            <a:srgbClr val="156082"/>
          </a:solidFill>
        </a:fill>
      </a:tcStyle>
    </a:firstRow>
  </a:tblStyle>
  <a:tblStyle styleId="{533BE89A-3F12-448C-A339-D79EAFCCBA5C}" styleName="">
    <a:wholeTbl>
      <a:tcTxStyle>
        <a:font>
          <a:latin typeface="Arial"/>
          <a:ea typeface="Arial"/>
          <a:cs typeface="Arial"/>
        </a:font>
        <a:srgbClr val="000000"/>
      </a:tcTxStyle>
      <a:tcStyle>
        <a:tcBdr/>
      </a:tcStyle>
    </a:wholeTbl>
    <a:band1H>
      <a:tcTxStyle>
        <a:font>
          <a:latin typeface=""/>
          <a:ea typeface=""/>
          <a:cs typeface=""/>
        </a:font>
      </a:tcTxStyle>
      <a:tcStyle>
        <a:tcBdr/>
      </a:tcStyle>
    </a:band1H>
    <a:band2H>
      <a:tcTxStyle>
        <a:font>
          <a:latin typeface=""/>
          <a:ea typeface=""/>
          <a:cs typeface=""/>
        </a:font>
      </a:tcTxStyle>
      <a:tcStyle>
        <a:tcBdr/>
      </a:tcStyle>
    </a:band2H>
    <a:band1V>
      <a:tcTxStyle>
        <a:font>
          <a:latin typeface=""/>
          <a:ea typeface=""/>
          <a:cs typeface=""/>
        </a:font>
      </a:tcTxStyle>
      <a:tcStyle>
        <a:tcBdr/>
      </a:tcStyle>
    </a:band1V>
    <a:band2V>
      <a:tcTxStyle>
        <a:font>
          <a:latin typeface=""/>
          <a:ea typeface=""/>
          <a:cs typeface=""/>
        </a:font>
      </a:tcTxStyle>
      <a:tcStyle>
        <a:tcBdr/>
      </a:tcStyle>
    </a:band2V>
    <a:lastCol>
      <a:tcTxStyle>
        <a:font>
          <a:latin typeface=""/>
          <a:ea typeface=""/>
          <a:cs typeface=""/>
        </a:font>
      </a:tcTxStyle>
      <a:tcStyle>
        <a:tcBdr/>
      </a:tcStyle>
    </a:lastCol>
    <a:firstCol>
      <a:tcTxStyle>
        <a:font>
          <a:latin typeface=""/>
          <a:ea typeface=""/>
          <a:cs typeface=""/>
        </a:font>
      </a:tcTxStyle>
      <a:tcStyle>
        <a:tcBdr/>
      </a:tcStyle>
    </a:firstCol>
    <a:lastRow>
      <a:tcTxStyle>
        <a:font>
          <a:latin typeface=""/>
          <a:ea typeface=""/>
          <a:cs typeface=""/>
        </a:font>
      </a:tcTxStyle>
      <a:tcStyle>
        <a:tcBdr/>
      </a:tcStyle>
    </a:lastRow>
    <a:firstRow>
      <a:tcTxStyle>
        <a:font>
          <a:latin typeface=""/>
          <a:ea typeface=""/>
          <a:cs typeface=""/>
        </a:font>
      </a:tcTxStyle>
      <a:tcStyle>
        <a:tcBdr/>
      </a:tcStyle>
    </a:firstRow>
  </a:tblStyle>
  <a:tblStyle styleId="{72833802-FEF1-4C79-8D5D-14CF1EAF98D9}" styleName="">
    <a:wholeTbl>
      <a:tcTxStyle>
        <a:font>
          <a:latin typeface="+mn-lt"/>
          <a:ea typeface="+mn-ea"/>
          <a:cs typeface="+mn-cs"/>
        </a:font>
        <a:srgbClr val="000000"/>
      </a:tcTxStyle>
      <a:tcStyle>
        <a:tcBdr>
          <a:left>
            <a:ln w="3172" cap="flat" cmpd="sng" algn="ctr">
              <a:solidFill>
                <a:srgbClr val="E97132"/>
              </a:solidFill>
              <a:prstDash val="solid"/>
              <a:round/>
              <a:headEnd type="none" w="med" len="med"/>
              <a:tailEnd type="none" w="med" len="med"/>
            </a:ln>
          </a:left>
          <a:right>
            <a:ln w="3172" cap="flat" cmpd="sng" algn="ctr">
              <a:solidFill>
                <a:srgbClr val="E97132"/>
              </a:solidFill>
              <a:prstDash val="solid"/>
              <a:round/>
              <a:headEnd type="none" w="med" len="med"/>
              <a:tailEnd type="none" w="med" len="med"/>
            </a:ln>
          </a:right>
          <a:top>
            <a:ln w="3172" cap="flat" cmpd="sng" algn="ctr">
              <a:solidFill>
                <a:srgbClr val="E97132"/>
              </a:solidFill>
              <a:prstDash val="solid"/>
              <a:round/>
              <a:headEnd type="none" w="med" len="med"/>
              <a:tailEnd type="none" w="med" len="med"/>
            </a:ln>
          </a:top>
          <a:bottom>
            <a:ln w="3172" cap="flat" cmpd="sng" algn="ctr">
              <a:solidFill>
                <a:srgbClr val="E97132"/>
              </a:solidFill>
              <a:prstDash val="solid"/>
              <a:round/>
              <a:headEnd type="none" w="med" len="med"/>
              <a:tailEnd type="none" w="med" len="med"/>
            </a:ln>
          </a:bottom>
        </a:tcBdr>
      </a:tcStyle>
    </a:wholeTbl>
    <a:band1H>
      <a:tcStyle>
        <a:tcBdr>
          <a:top>
            <a:ln w="3172" cap="flat" cmpd="sng" algn="ctr">
              <a:solidFill>
                <a:srgbClr val="E97132"/>
              </a:solidFill>
              <a:prstDash val="solid"/>
              <a:round/>
              <a:headEnd type="none" w="med" len="med"/>
              <a:tailEnd type="none" w="med" len="med"/>
            </a:ln>
          </a:top>
          <a:bottom>
            <a:ln w="3172" cap="flat" cmpd="sng" algn="ctr">
              <a:solidFill>
                <a:srgbClr val="E97132"/>
              </a:solidFill>
              <a:prstDash val="solid"/>
              <a:round/>
              <a:headEnd type="none" w="med" len="med"/>
              <a:tailEnd type="none" w="med" len="med"/>
            </a:ln>
          </a:bottom>
        </a:tcBdr>
      </a:tcStyle>
    </a:band1H>
    <a:band1V>
      <a:tcStyle>
        <a:tcBdr>
          <a:left>
            <a:ln w="3172" cap="flat" cmpd="sng" algn="ctr">
              <a:solidFill>
                <a:srgbClr val="E97132"/>
              </a:solidFill>
              <a:prstDash val="solid"/>
              <a:round/>
              <a:headEnd type="none" w="med" len="med"/>
              <a:tailEnd type="none" w="med" len="med"/>
            </a:ln>
          </a:left>
          <a:right>
            <a:ln w="3172" cap="flat" cmpd="sng" algn="ctr">
              <a:solidFill>
                <a:srgbClr val="E97132"/>
              </a:solidFill>
              <a:prstDash val="solid"/>
              <a:round/>
              <a:headEnd type="none" w="med" len="med"/>
              <a:tailEnd type="none" w="med" len="med"/>
            </a:ln>
          </a:right>
        </a:tcBdr>
      </a:tcStyle>
    </a:band1V>
    <a:band2V>
      <a:tcStyle>
        <a:tcBdr>
          <a:left>
            <a:ln w="3172" cap="flat" cmpd="sng" algn="ctr">
              <a:solidFill>
                <a:srgbClr val="E97132"/>
              </a:solidFill>
              <a:prstDash val="solid"/>
              <a:round/>
              <a:headEnd type="none" w="med" len="med"/>
              <a:tailEnd type="none" w="med" len="med"/>
            </a:ln>
          </a:left>
          <a:right>
            <a:ln w="3172" cap="flat" cmpd="sng" algn="ctr">
              <a:solidFill>
                <a:srgbClr val="E97132"/>
              </a:solidFill>
              <a:prstDash val="solid"/>
              <a:round/>
              <a:headEnd type="none" w="med" len="med"/>
              <a:tailEnd type="none" w="med" len="med"/>
            </a:ln>
          </a:right>
        </a:tcBdr>
      </a:tcStyle>
    </a:band2V>
    <a:lastCol>
      <a:tcTxStyle b="on">
        <a:font>
          <a:latin typeface=""/>
          <a:ea typeface=""/>
          <a:cs typeface=""/>
        </a:font>
      </a:tcTxStyle>
      <a:tcStyle>
        <a:tcBdr/>
      </a:tcStyle>
    </a:lastCol>
    <a:firstCol>
      <a:tcTxStyle b="on">
        <a:font>
          <a:latin typeface=""/>
          <a:ea typeface=""/>
          <a:cs typeface=""/>
        </a:font>
      </a:tcTxStyle>
      <a:tcStyle>
        <a:tcBdr/>
      </a:tcStyle>
    </a:firstCol>
    <a:lastRow>
      <a:tcTxStyle b="on">
        <a:font>
          <a:latin typeface=""/>
          <a:ea typeface=""/>
          <a:cs typeface=""/>
        </a:font>
      </a:tcTxStyle>
      <a:tcStyle>
        <a:tcBdr>
          <a:top>
            <a:ln w="50804" cap="flat" cmpd="dbl" algn="ctr">
              <a:solidFill>
                <a:srgbClr val="E97132"/>
              </a:solidFill>
              <a:prstDash val="solid"/>
              <a:round/>
              <a:headEnd type="none" w="med" len="med"/>
              <a:tailEnd type="none" w="med" len="med"/>
            </a:ln>
          </a:top>
        </a:tcBdr>
      </a:tcStyle>
    </a:lastRow>
    <a:firstRow>
      <a:tcTxStyle b="on">
        <a:font>
          <a:latin typeface="+mn-lt"/>
          <a:ea typeface="+mn-ea"/>
          <a:cs typeface="+mn-cs"/>
        </a:font>
        <a:srgbClr val="FFFFFF"/>
      </a:tcTxStyle>
      <a:tcStyle>
        <a:tcBdr/>
        <a:fill>
          <a:solidFill>
            <a:srgbClr val="E97132"/>
          </a:solidFill>
        </a:fill>
      </a:tcStyle>
    </a:firstRow>
  </a:tblStyle>
  <a:tblStyle styleId="{69C7853C-536D-4A76-A0AE-DD22124D55A5}" styleName="">
    <a:wholeTbl>
      <a:tcTxStyle>
        <a:font>
          <a:latin typeface="+mn-lt"/>
          <a:ea typeface="+mn-ea"/>
          <a:cs typeface="+mn-cs"/>
        </a:font>
        <a:srgbClr val="000000"/>
      </a:tcTxStyle>
      <a:tcStyle>
        <a:tcBdr>
          <a:left>
            <a:ln w="3172" cap="flat" cmpd="sng" algn="ctr">
              <a:solidFill>
                <a:srgbClr val="196B24"/>
              </a:solidFill>
              <a:prstDash val="solid"/>
              <a:round/>
              <a:headEnd type="none" w="med" len="med"/>
              <a:tailEnd type="none" w="med" len="med"/>
            </a:ln>
          </a:left>
          <a:right>
            <a:ln w="3172" cap="flat" cmpd="sng" algn="ctr">
              <a:solidFill>
                <a:srgbClr val="196B24"/>
              </a:solidFill>
              <a:prstDash val="solid"/>
              <a:round/>
              <a:headEnd type="none" w="med" len="med"/>
              <a:tailEnd type="none" w="med" len="med"/>
            </a:ln>
          </a:right>
          <a:top>
            <a:ln w="3172" cap="flat" cmpd="sng" algn="ctr">
              <a:solidFill>
                <a:srgbClr val="196B24"/>
              </a:solidFill>
              <a:prstDash val="solid"/>
              <a:round/>
              <a:headEnd type="none" w="med" len="med"/>
              <a:tailEnd type="none" w="med" len="med"/>
            </a:ln>
          </a:top>
          <a:bottom>
            <a:ln w="3172" cap="flat" cmpd="sng" algn="ctr">
              <a:solidFill>
                <a:srgbClr val="196B24"/>
              </a:solidFill>
              <a:prstDash val="solid"/>
              <a:round/>
              <a:headEnd type="none" w="med" len="med"/>
              <a:tailEnd type="none" w="med" len="med"/>
            </a:ln>
          </a:bottom>
        </a:tcBdr>
        <a:fill>
          <a:solidFill>
            <a:srgbClr val="196B24"/>
          </a:solidFill>
        </a:fill>
      </a:tcStyle>
    </a:wholeTbl>
    <a:band1H>
      <a:tcStyle>
        <a:tcBdr/>
        <a:fill>
          <a:solidFill>
            <a:srgbClr val="196B24"/>
          </a:solidFill>
        </a:fill>
      </a:tcStyle>
    </a:band1H>
    <a:band2H>
      <a:tcStyle>
        <a:tcBdr/>
        <a:fill>
          <a:solidFill>
            <a:srgbClr val="196B24"/>
          </a:solidFill>
        </a:fill>
      </a:tcStyle>
    </a:band2H>
    <a:band1V>
      <a:tcStyle>
        <a:tcBdr>
          <a:top>
            <a:ln w="3172" cap="flat" cmpd="sng" algn="ctr">
              <a:solidFill>
                <a:srgbClr val="196B24"/>
              </a:solidFill>
              <a:prstDash val="solid"/>
              <a:round/>
              <a:headEnd type="none" w="med" len="med"/>
              <a:tailEnd type="none" w="med" len="med"/>
            </a:ln>
          </a:top>
          <a:bottom>
            <a:ln w="3172" cap="flat" cmpd="sng" algn="ctr">
              <a:solidFill>
                <a:srgbClr val="196B24"/>
              </a:solidFill>
              <a:prstDash val="solid"/>
              <a:round/>
              <a:headEnd type="none" w="med" len="med"/>
              <a:tailEnd type="none" w="med" len="med"/>
            </a:ln>
          </a:bottom>
        </a:tcBdr>
        <a:fill>
          <a:solidFill>
            <a:srgbClr val="196B24"/>
          </a:solidFill>
        </a:fill>
      </a:tcStyle>
    </a:band1V>
    <a:band2V>
      <a:tcStyle>
        <a:tcBdr/>
        <a:fill>
          <a:solidFill>
            <a:srgbClr val="196B24"/>
          </a:solidFill>
        </a:fill>
      </a:tcStyle>
    </a:band2V>
    <a:lastCol>
      <a:tcTxStyle b="on">
        <a:font>
          <a:latin typeface=""/>
          <a:ea typeface=""/>
          <a:cs typeface=""/>
        </a:font>
      </a:tcTxStyle>
      <a:tcStyle>
        <a:tcBdr>
          <a:left>
            <a:ln w="3172" cap="flat" cmpd="sng" algn="ctr">
              <a:solidFill>
                <a:srgbClr val="196B24"/>
              </a:solidFill>
              <a:prstDash val="solid"/>
              <a:round/>
              <a:headEnd type="none" w="med" len="med"/>
              <a:tailEnd type="none" w="med" len="med"/>
            </a:ln>
          </a:left>
          <a:right>
            <a:ln w="3172" cap="flat" cmpd="sng" algn="ctr">
              <a:solidFill>
                <a:srgbClr val="196B24"/>
              </a:solidFill>
              <a:prstDash val="solid"/>
              <a:round/>
              <a:headEnd type="none" w="med" len="med"/>
              <a:tailEnd type="none" w="med" len="med"/>
            </a:ln>
          </a:right>
          <a:top>
            <a:ln w="3172" cap="flat" cmpd="sng" algn="ctr">
              <a:solidFill>
                <a:srgbClr val="196B24"/>
              </a:solidFill>
              <a:prstDash val="solid"/>
              <a:round/>
              <a:headEnd type="none" w="med" len="med"/>
              <a:tailEnd type="none" w="med" len="med"/>
            </a:ln>
          </a:top>
          <a:bottom>
            <a:ln w="3172" cap="flat" cmpd="sng" algn="ctr">
              <a:solidFill>
                <a:srgbClr val="196B24"/>
              </a:solidFill>
              <a:prstDash val="solid"/>
              <a:round/>
              <a:headEnd type="none" w="med" len="med"/>
              <a:tailEnd type="none" w="med" len="med"/>
            </a:ln>
          </a:bottom>
        </a:tcBdr>
        <a:fill>
          <a:solidFill>
            <a:srgbClr val="196B24"/>
          </a:solidFill>
        </a:fill>
      </a:tcStyle>
    </a:lastCol>
    <a:firstCol>
      <a:tcTxStyle b="on">
        <a:font>
          <a:latin typeface=""/>
          <a:ea typeface=""/>
          <a:cs typeface=""/>
        </a:font>
      </a:tcTxStyle>
      <a:tcStyle>
        <a:tcBdr>
          <a:left>
            <a:ln w="3172" cap="flat" cmpd="sng" algn="ctr">
              <a:solidFill>
                <a:srgbClr val="196B24"/>
              </a:solidFill>
              <a:prstDash val="solid"/>
              <a:round/>
              <a:headEnd type="none" w="med" len="med"/>
              <a:tailEnd type="none" w="med" len="med"/>
            </a:ln>
          </a:left>
          <a:right>
            <a:ln w="3172" cap="flat" cmpd="sng" algn="ctr">
              <a:solidFill>
                <a:srgbClr val="196B24"/>
              </a:solidFill>
              <a:prstDash val="solid"/>
              <a:round/>
              <a:headEnd type="none" w="med" len="med"/>
              <a:tailEnd type="none" w="med" len="med"/>
            </a:ln>
          </a:right>
          <a:top>
            <a:ln w="3172" cap="flat" cmpd="sng" algn="ctr">
              <a:solidFill>
                <a:srgbClr val="196B24"/>
              </a:solidFill>
              <a:prstDash val="solid"/>
              <a:round/>
              <a:headEnd type="none" w="med" len="med"/>
              <a:tailEnd type="none" w="med" len="med"/>
            </a:ln>
          </a:top>
          <a:bottom>
            <a:ln w="3172" cap="flat" cmpd="sng" algn="ctr">
              <a:solidFill>
                <a:srgbClr val="196B24"/>
              </a:solidFill>
              <a:prstDash val="solid"/>
              <a:round/>
              <a:headEnd type="none" w="med" len="med"/>
              <a:tailEnd type="none" w="med" len="med"/>
            </a:ln>
          </a:bottom>
        </a:tcBdr>
        <a:fill>
          <a:solidFill>
            <a:srgbClr val="196B24"/>
          </a:solidFill>
        </a:fill>
      </a:tcStyle>
    </a:firstCol>
    <a:lastRow>
      <a:tcTxStyle b="on">
        <a:font>
          <a:latin typeface=""/>
          <a:ea typeface=""/>
          <a:cs typeface=""/>
        </a:font>
      </a:tcTxStyle>
      <a:tcStyle>
        <a:tcBdr>
          <a:left>
            <a:ln w="3172" cap="flat" cmpd="sng" algn="ctr">
              <a:solidFill>
                <a:srgbClr val="196B24"/>
              </a:solidFill>
              <a:prstDash val="solid"/>
              <a:round/>
              <a:headEnd type="none" w="med" len="med"/>
              <a:tailEnd type="none" w="med" len="med"/>
            </a:ln>
          </a:left>
          <a:right>
            <a:ln w="3172" cap="flat" cmpd="sng" algn="ctr">
              <a:solidFill>
                <a:srgbClr val="196B24"/>
              </a:solidFill>
              <a:prstDash val="solid"/>
              <a:round/>
              <a:headEnd type="none" w="med" len="med"/>
              <a:tailEnd type="none" w="med" len="med"/>
            </a:ln>
          </a:right>
          <a:top>
            <a:ln w="3172" cap="flat" cmpd="sng" algn="ctr">
              <a:solidFill>
                <a:srgbClr val="196B24"/>
              </a:solidFill>
              <a:prstDash val="solid"/>
              <a:round/>
              <a:headEnd type="none" w="med" len="med"/>
              <a:tailEnd type="none" w="med" len="med"/>
            </a:ln>
          </a:top>
          <a:bottom>
            <a:ln w="3172" cap="flat" cmpd="sng" algn="ctr">
              <a:solidFill>
                <a:srgbClr val="196B24"/>
              </a:solidFill>
              <a:prstDash val="solid"/>
              <a:round/>
              <a:headEnd type="none" w="med" len="med"/>
              <a:tailEnd type="none" w="med" len="med"/>
            </a:ln>
          </a:bottom>
        </a:tcBdr>
        <a:fill>
          <a:solidFill>
            <a:srgbClr val="196B24"/>
          </a:solidFill>
        </a:fill>
      </a:tcStyle>
    </a:lastRow>
    <a:firstRow>
      <a:tcTxStyle b="on">
        <a:font>
          <a:latin typeface="+mn-lt"/>
          <a:ea typeface="+mn-ea"/>
          <a:cs typeface="+mn-cs"/>
        </a:font>
        <a:srgbClr val="FFFFFF"/>
      </a:tcTxStyle>
      <a:tcStyle>
        <a:tcBdr>
          <a:left>
            <a:ln w="3172" cap="flat" cmpd="sng" algn="ctr">
              <a:solidFill>
                <a:srgbClr val="196B24"/>
              </a:solidFill>
              <a:prstDash val="solid"/>
              <a:round/>
              <a:headEnd type="none" w="med" len="med"/>
              <a:tailEnd type="none" w="med" len="med"/>
            </a:ln>
          </a:left>
          <a:right>
            <a:ln w="3172" cap="flat" cmpd="sng" algn="ctr">
              <a:solidFill>
                <a:srgbClr val="196B24"/>
              </a:solidFill>
              <a:prstDash val="solid"/>
              <a:round/>
              <a:headEnd type="none" w="med" len="med"/>
              <a:tailEnd type="none" w="med" len="med"/>
            </a:ln>
          </a:right>
          <a:top>
            <a:ln w="3172" cap="flat" cmpd="sng" algn="ctr">
              <a:solidFill>
                <a:srgbClr val="196B24"/>
              </a:solidFill>
              <a:prstDash val="solid"/>
              <a:round/>
              <a:headEnd type="none" w="med" len="med"/>
              <a:tailEnd type="none" w="med" len="med"/>
            </a:ln>
          </a:top>
          <a:bottom>
            <a:ln w="3172" cap="flat" cmpd="sng" algn="ctr">
              <a:solidFill>
                <a:srgbClr val="FFFFFF"/>
              </a:solidFill>
              <a:prstDash val="solid"/>
              <a:round/>
              <a:headEnd type="none" w="med" len="med"/>
              <a:tailEnd type="none" w="med" len="med"/>
            </a:ln>
          </a:bottom>
        </a:tcBdr>
        <a:fill>
          <a:solidFill>
            <a:srgbClr val="196B2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3" d="100"/>
          <a:sy n="93" d="100"/>
        </p:scale>
        <p:origin x="712" y="29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theme" Target="theme/theme1.xml"/><Relationship Id="rId50" Type="http://schemas.microsoft.com/office/2018/10/relationships/authors" Target="author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microsoft.com/office/2015/10/relationships/revisionInfo" Target="revisionInfo.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viewProps" Target="viewProps.xml"/><Relationship Id="rId20" Type="http://schemas.openxmlformats.org/officeDocument/2006/relationships/slide" Target="slides/slide12.xml"/><Relationship Id="rId41" Type="http://schemas.openxmlformats.org/officeDocument/2006/relationships/slide" Target="slides/slide33.xml"/><Relationship Id="rId1" Type="http://schemas.openxmlformats.org/officeDocument/2006/relationships/customXml" Target="../customXml/item1.xml"/><Relationship Id="rId6"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40005DD-4F6F-10BE-92DB-C04401C27710}"/>
              </a:ext>
            </a:extLst>
          </p:cNvPr>
          <p:cNvSpPr txBox="1">
            <a:spLocks noGrp="1"/>
          </p:cNvSpPr>
          <p:nvPr>
            <p:ph type="hdr" sz="quarter"/>
          </p:nvPr>
        </p:nvSpPr>
        <p:spPr>
          <a:xfrm>
            <a:off x="0" y="0"/>
            <a:ext cx="2971800" cy="458791"/>
          </a:xfrm>
          <a:prstGeom prst="rect">
            <a:avLst/>
          </a:prstGeom>
          <a:noFill/>
          <a:ln>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200" b="0" i="0" u="none" strike="noStrike" kern="0" cap="none" spc="0" baseline="0">
              <a:solidFill>
                <a:srgbClr val="000000"/>
              </a:solidFill>
              <a:uFillTx/>
              <a:latin typeface="Outfit" pitchFamily="2"/>
              <a:ea typeface="Arial"/>
              <a:cs typeface="Arial"/>
            </a:endParaRPr>
          </a:p>
        </p:txBody>
      </p:sp>
      <p:sp>
        <p:nvSpPr>
          <p:cNvPr id="3" name="Date Placeholder 2">
            <a:extLst>
              <a:ext uri="{FF2B5EF4-FFF2-40B4-BE49-F238E27FC236}">
                <a16:creationId xmlns:a16="http://schemas.microsoft.com/office/drawing/2014/main" id="{5E3FDB99-DD05-786A-5ACA-722E533F1570}"/>
              </a:ext>
            </a:extLst>
          </p:cNvPr>
          <p:cNvSpPr txBox="1">
            <a:spLocks noGrp="1"/>
          </p:cNvSpPr>
          <p:nvPr>
            <p:ph type="dt" sz="quarter" idx="1"/>
          </p:nvPr>
        </p:nvSpPr>
        <p:spPr>
          <a:xfrm>
            <a:off x="3884608" y="0"/>
            <a:ext cx="2971800" cy="458791"/>
          </a:xfrm>
          <a:prstGeom prst="rect">
            <a:avLst/>
          </a:prstGeom>
          <a:noFill/>
          <a:ln>
            <a:noFill/>
          </a:ln>
        </p:spPr>
        <p:txBody>
          <a:bodyPr vert="horz" wrap="square" lIns="91440" tIns="45720" rIns="91440" bIns="45720"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72B4B18-7F06-4CCA-B6BE-4FEC199D150E}" type="datetime1">
              <a:rPr lang="en-US" sz="1200" b="0" i="0" u="none" strike="noStrike" kern="0" cap="none" spc="0" baseline="0">
                <a:solidFill>
                  <a:srgbClr val="000000"/>
                </a:solidFill>
                <a:uFillTx/>
                <a:latin typeface="Outfit" pitchFamily="2"/>
                <a:ea typeface="Arial"/>
                <a:cs typeface="Arial"/>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3/19/2026</a:t>
            </a:fld>
            <a:endParaRPr lang="en-US" sz="1200" b="0" i="0" u="none" strike="noStrike" kern="0" cap="none" spc="0" baseline="0">
              <a:solidFill>
                <a:srgbClr val="000000"/>
              </a:solidFill>
              <a:uFillTx/>
              <a:latin typeface="Outfit" pitchFamily="2"/>
              <a:ea typeface="Arial"/>
              <a:cs typeface="Arial"/>
            </a:endParaRPr>
          </a:p>
        </p:txBody>
      </p:sp>
      <p:sp>
        <p:nvSpPr>
          <p:cNvPr id="4" name="Footer Placeholder 3">
            <a:extLst>
              <a:ext uri="{FF2B5EF4-FFF2-40B4-BE49-F238E27FC236}">
                <a16:creationId xmlns:a16="http://schemas.microsoft.com/office/drawing/2014/main" id="{FEB668DE-A904-BDAE-0068-25F43A66158D}"/>
              </a:ext>
            </a:extLst>
          </p:cNvPr>
          <p:cNvSpPr txBox="1">
            <a:spLocks noGrp="1"/>
          </p:cNvSpPr>
          <p:nvPr>
            <p:ph type="ftr" sz="quarter" idx="2"/>
          </p:nvPr>
        </p:nvSpPr>
        <p:spPr>
          <a:xfrm>
            <a:off x="0" y="8685208"/>
            <a:ext cx="2971800" cy="458791"/>
          </a:xfrm>
          <a:prstGeom prst="rect">
            <a:avLst/>
          </a:prstGeom>
          <a:noFill/>
          <a:ln>
            <a:noFill/>
          </a:ln>
        </p:spPr>
        <p:txBody>
          <a:bodyPr vert="horz" wrap="square" lIns="91440" tIns="45720" rIns="91440" bIns="45720" anchor="b"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200" b="0" i="0" u="none" strike="noStrike" kern="0" cap="none" spc="0" baseline="0">
              <a:solidFill>
                <a:srgbClr val="000000"/>
              </a:solidFill>
              <a:uFillTx/>
              <a:latin typeface="Outfit" pitchFamily="2"/>
              <a:ea typeface="Arial"/>
              <a:cs typeface="Arial"/>
            </a:endParaRPr>
          </a:p>
        </p:txBody>
      </p:sp>
      <p:sp>
        <p:nvSpPr>
          <p:cNvPr id="5" name="Slide Number Placeholder 4">
            <a:extLst>
              <a:ext uri="{FF2B5EF4-FFF2-40B4-BE49-F238E27FC236}">
                <a16:creationId xmlns:a16="http://schemas.microsoft.com/office/drawing/2014/main" id="{04EEAD8F-1463-BD0C-BDD8-6EB4484DA396}"/>
              </a:ext>
            </a:extLst>
          </p:cNvPr>
          <p:cNvSpPr txBox="1">
            <a:spLocks noGrp="1"/>
          </p:cNvSpPr>
          <p:nvPr>
            <p:ph type="sldNum" sz="quarter" idx="3"/>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1C27CA51-70CC-4A26-B2D4-F430DF5FF563}" type="slidenum">
              <a:t>‹#›</a:t>
            </a:fld>
            <a:endParaRPr lang="en-US" sz="1200" b="0" i="0" u="none" strike="noStrike" kern="0" cap="none" spc="0" baseline="0">
              <a:solidFill>
                <a:srgbClr val="000000"/>
              </a:solidFill>
              <a:uFillTx/>
              <a:latin typeface="Outfit" pitchFamily="2"/>
              <a:ea typeface="Arial"/>
              <a:cs typeface="Arial"/>
            </a:endParaRPr>
          </a:p>
        </p:txBody>
      </p:sp>
    </p:spTree>
    <p:extLst>
      <p:ext uri="{BB962C8B-B14F-4D97-AF65-F5344CB8AC3E}">
        <p14:creationId xmlns:p14="http://schemas.microsoft.com/office/powerpoint/2010/main" val="21330585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Google Shape;3;n">
            <a:extLst>
              <a:ext uri="{FF2B5EF4-FFF2-40B4-BE49-F238E27FC236}">
                <a16:creationId xmlns:a16="http://schemas.microsoft.com/office/drawing/2014/main" id="{6BF8C39C-0A47-53D2-4BCF-AC47D67ABCC6}"/>
              </a:ext>
            </a:extLst>
          </p:cNvPr>
          <p:cNvSpPr txBox="1">
            <a:spLocks noGrp="1"/>
          </p:cNvSpPr>
          <p:nvPr>
            <p:ph type="hdr" sz="quarter"/>
          </p:nvPr>
        </p:nvSpPr>
        <p:spPr>
          <a:xfrm>
            <a:off x="0" y="0"/>
            <a:ext cx="2971800" cy="458791"/>
          </a:xfrm>
          <a:prstGeom prst="rect">
            <a:avLst/>
          </a:prstGeom>
          <a:noFill/>
          <a:ln>
            <a:noFill/>
          </a:ln>
        </p:spPr>
        <p:txBody>
          <a:bodyPr vert="horz" wrap="square" lIns="91421" tIns="45701" rIns="91421" bIns="45701" anchor="t" anchorCtr="0" compatLnSpc="1">
            <a:noAutofit/>
          </a:bodyPr>
          <a:lstStyle>
            <a:lvl1pPr marL="0" marR="0" lvl="0" indent="0" algn="l" defTabSz="914400" rtl="0" fontAlgn="auto" hangingPunct="1">
              <a:lnSpc>
                <a:spcPct val="100000"/>
              </a:lnSpc>
              <a:spcBef>
                <a:spcPts val="0"/>
              </a:spcBef>
              <a:spcAft>
                <a:spcPts val="0"/>
              </a:spcAft>
              <a:buNone/>
              <a:tabLst/>
              <a:defRPr lang="en-US" sz="1200" b="0" i="0" u="none" strike="noStrike" kern="0" cap="none" spc="0" baseline="0">
                <a:solidFill>
                  <a:srgbClr val="000000"/>
                </a:solidFill>
                <a:uFillTx/>
                <a:latin typeface="Outfit" pitchFamily="2"/>
                <a:ea typeface="Outfit" pitchFamily="2"/>
                <a:cs typeface="Arial"/>
              </a:defRPr>
            </a:lvl1pPr>
          </a:lstStyle>
          <a:p>
            <a:pPr lvl="0"/>
            <a:endParaRPr lang="en-US"/>
          </a:p>
        </p:txBody>
      </p:sp>
      <p:sp>
        <p:nvSpPr>
          <p:cNvPr id="3" name="Google Shape;4;n">
            <a:extLst>
              <a:ext uri="{FF2B5EF4-FFF2-40B4-BE49-F238E27FC236}">
                <a16:creationId xmlns:a16="http://schemas.microsoft.com/office/drawing/2014/main" id="{F6787C2F-E93A-6D4E-6858-CCD179677717}"/>
              </a:ext>
            </a:extLst>
          </p:cNvPr>
          <p:cNvSpPr txBox="1">
            <a:spLocks noGrp="1"/>
          </p:cNvSpPr>
          <p:nvPr>
            <p:ph type="dt" idx="1"/>
          </p:nvPr>
        </p:nvSpPr>
        <p:spPr>
          <a:xfrm>
            <a:off x="3884608" y="0"/>
            <a:ext cx="2971800" cy="458791"/>
          </a:xfrm>
          <a:prstGeom prst="rect">
            <a:avLst/>
          </a:prstGeom>
          <a:noFill/>
          <a:ln>
            <a:noFill/>
          </a:ln>
        </p:spPr>
        <p:txBody>
          <a:bodyPr vert="horz" wrap="square" lIns="91421" tIns="45701" rIns="91421" bIns="45701" anchor="t" anchorCtr="0" compatLnSpc="1">
            <a:noAutofit/>
          </a:bodyPr>
          <a:lstStyle>
            <a:lvl1pPr marL="0" marR="0" lvl="0" indent="0" algn="r" defTabSz="914400" rtl="0" fontAlgn="auto" hangingPunct="1">
              <a:lnSpc>
                <a:spcPct val="100000"/>
              </a:lnSpc>
              <a:spcBef>
                <a:spcPts val="0"/>
              </a:spcBef>
              <a:spcAft>
                <a:spcPts val="0"/>
              </a:spcAft>
              <a:buNone/>
              <a:tabLst/>
              <a:defRPr lang="en-US" sz="1200" b="0" i="0" u="none" strike="noStrike" kern="0" cap="none" spc="0" baseline="0">
                <a:solidFill>
                  <a:srgbClr val="000000"/>
                </a:solidFill>
                <a:uFillTx/>
                <a:latin typeface="Outfit" pitchFamily="2"/>
                <a:ea typeface="Outfit" pitchFamily="2"/>
                <a:cs typeface="Arial"/>
              </a:defRPr>
            </a:lvl1pPr>
          </a:lstStyle>
          <a:p>
            <a:pPr lvl="0"/>
            <a:endParaRPr lang="en-US"/>
          </a:p>
        </p:txBody>
      </p:sp>
      <p:sp>
        <p:nvSpPr>
          <p:cNvPr id="4" name="Google Shape;5;n">
            <a:extLst>
              <a:ext uri="{FF2B5EF4-FFF2-40B4-BE49-F238E27FC236}">
                <a16:creationId xmlns:a16="http://schemas.microsoft.com/office/drawing/2014/main" id="{F518DF9E-E207-05B8-F51E-90C61DE2C7CC}"/>
              </a:ext>
            </a:extLst>
          </p:cNvPr>
          <p:cNvSpPr>
            <a:spLocks noGrp="1" noRot="1" noChangeAspect="1"/>
          </p:cNvSpPr>
          <p:nvPr>
            <p:ph type="sldImg" idx="2"/>
          </p:nvPr>
        </p:nvSpPr>
        <p:spPr>
          <a:xfrm>
            <a:off x="685800" y="1143000"/>
            <a:ext cx="5486400" cy="3086099"/>
          </a:xfrm>
          <a:prstGeom prst="rect">
            <a:avLst/>
          </a:prstGeom>
          <a:noFill/>
          <a:ln w="12701" cap="flat">
            <a:solidFill>
              <a:srgbClr val="000000"/>
            </a:solidFill>
            <a:prstDash val="solid"/>
            <a:round/>
          </a:ln>
        </p:spPr>
      </p:sp>
      <p:sp>
        <p:nvSpPr>
          <p:cNvPr id="5" name="Google Shape;6;n">
            <a:extLst>
              <a:ext uri="{FF2B5EF4-FFF2-40B4-BE49-F238E27FC236}">
                <a16:creationId xmlns:a16="http://schemas.microsoft.com/office/drawing/2014/main" id="{6959D379-B2ED-A5FE-0946-93F18E857F9E}"/>
              </a:ext>
            </a:extLst>
          </p:cNvPr>
          <p:cNvSpPr txBox="1">
            <a:spLocks noGrp="1"/>
          </p:cNvSpPr>
          <p:nvPr>
            <p:ph type="body" sz="quarter" idx="3"/>
          </p:nvPr>
        </p:nvSpPr>
        <p:spPr>
          <a:xfrm>
            <a:off x="685800" y="4400549"/>
            <a:ext cx="5486400" cy="3600450"/>
          </a:xfrm>
          <a:prstGeom prst="rect">
            <a:avLst/>
          </a:prstGeom>
          <a:noFill/>
          <a:ln>
            <a:noFill/>
          </a:ln>
        </p:spPr>
        <p:txBody>
          <a:bodyPr vert="horz" wrap="square" lIns="91421" tIns="45701" rIns="91421" bIns="45701" anchor="t" anchorCtr="0" compatLnSpc="1">
            <a:noAutofit/>
          </a:bodyPr>
          <a:lstStyle/>
          <a:p>
            <a:pPr lvl="0"/>
            <a:endParaRPr lang="en-GB"/>
          </a:p>
        </p:txBody>
      </p:sp>
      <p:sp>
        <p:nvSpPr>
          <p:cNvPr id="6" name="Google Shape;7;n">
            <a:extLst>
              <a:ext uri="{FF2B5EF4-FFF2-40B4-BE49-F238E27FC236}">
                <a16:creationId xmlns:a16="http://schemas.microsoft.com/office/drawing/2014/main" id="{4E6C6888-FBA3-A085-31E7-B91310C3D8F4}"/>
              </a:ext>
            </a:extLst>
          </p:cNvPr>
          <p:cNvSpPr txBox="1">
            <a:spLocks noGrp="1"/>
          </p:cNvSpPr>
          <p:nvPr>
            <p:ph type="ftr" sz="quarter" idx="4"/>
          </p:nvPr>
        </p:nvSpPr>
        <p:spPr>
          <a:xfrm>
            <a:off x="0" y="8685208"/>
            <a:ext cx="2971800" cy="458791"/>
          </a:xfrm>
          <a:prstGeom prst="rect">
            <a:avLst/>
          </a:prstGeom>
          <a:noFill/>
          <a:ln>
            <a:noFill/>
          </a:ln>
        </p:spPr>
        <p:txBody>
          <a:bodyPr vert="horz" wrap="square" lIns="91421" tIns="45701" rIns="91421" bIns="45701" anchor="b" anchorCtr="0" compatLnSpc="1">
            <a:noAutofit/>
          </a:bodyPr>
          <a:lstStyle>
            <a:lvl1pPr marL="0" marR="0" lvl="0" indent="0" algn="l" defTabSz="914400" rtl="0" fontAlgn="auto" hangingPunct="1">
              <a:lnSpc>
                <a:spcPct val="100000"/>
              </a:lnSpc>
              <a:spcBef>
                <a:spcPts val="0"/>
              </a:spcBef>
              <a:spcAft>
                <a:spcPts val="0"/>
              </a:spcAft>
              <a:buNone/>
              <a:tabLst/>
              <a:defRPr lang="en-US" sz="1200" b="0" i="0" u="none" strike="noStrike" kern="0" cap="none" spc="0" baseline="0">
                <a:solidFill>
                  <a:srgbClr val="000000"/>
                </a:solidFill>
                <a:uFillTx/>
                <a:latin typeface="Outfit" pitchFamily="2"/>
                <a:ea typeface="Outfit" pitchFamily="2"/>
                <a:cs typeface="Arial"/>
              </a:defRPr>
            </a:lvl1pPr>
          </a:lstStyle>
          <a:p>
            <a:pPr lvl="0"/>
            <a:endParaRPr lang="en-US"/>
          </a:p>
        </p:txBody>
      </p:sp>
      <p:sp>
        <p:nvSpPr>
          <p:cNvPr id="7" name="Google Shape;8;n">
            <a:extLst>
              <a:ext uri="{FF2B5EF4-FFF2-40B4-BE49-F238E27FC236}">
                <a16:creationId xmlns:a16="http://schemas.microsoft.com/office/drawing/2014/main" id="{591DF331-5658-2F22-9020-53A0561E799C}"/>
              </a:ext>
            </a:extLst>
          </p:cNvPr>
          <p:cNvSpPr txBox="1">
            <a:spLocks noGrp="1"/>
          </p:cNvSpPr>
          <p:nvPr>
            <p:ph type="sldNum" sz="quarter" idx="5"/>
          </p:nvPr>
        </p:nvSpPr>
        <p:spPr>
          <a:xfrm>
            <a:off x="3884608" y="8685208"/>
            <a:ext cx="2971800" cy="458791"/>
          </a:xfrm>
          <a:prstGeom prst="rect">
            <a:avLst/>
          </a:prstGeom>
          <a:noFill/>
          <a:ln>
            <a:noFill/>
          </a:ln>
        </p:spPr>
        <p:txBody>
          <a:bodyPr vert="horz" wrap="square" lIns="91421" tIns="45701" rIns="91421" bIns="45701" anchor="b" anchorCtr="0" compatLnSpc="1">
            <a:noAutofit/>
          </a:bodyPr>
          <a:lstStyle>
            <a:lvl1pPr marL="0" marR="0" lvl="0" indent="0" algn="r" defTabSz="914400" rtl="0" fontAlgn="auto" hangingPunct="1">
              <a:lnSpc>
                <a:spcPct val="100000"/>
              </a:lnSpc>
              <a:spcBef>
                <a:spcPts val="0"/>
              </a:spcBef>
              <a:spcAft>
                <a:spcPts val="0"/>
              </a:spcAft>
              <a:buNone/>
              <a:tabLst/>
              <a:defRPr lang="en-GB" sz="1200" b="0" i="0" u="none" strike="noStrike" kern="0" cap="none" spc="0" baseline="0">
                <a:solidFill>
                  <a:srgbClr val="000000"/>
                </a:solidFill>
                <a:uFillTx/>
                <a:latin typeface="Outfit" pitchFamily="2"/>
                <a:ea typeface="Arial"/>
                <a:cs typeface="Arial"/>
              </a:defRPr>
            </a:lvl1pPr>
          </a:lstStyle>
          <a:p>
            <a:pPr lvl="0"/>
            <a:fld id="{39C70C13-FB7E-499F-8353-640616ED2EAA}" type="slidenum">
              <a:t>‹#›</a:t>
            </a:fld>
            <a:endParaRPr lang="en-GB"/>
          </a:p>
        </p:txBody>
      </p:sp>
    </p:spTree>
    <p:extLst>
      <p:ext uri="{BB962C8B-B14F-4D97-AF65-F5344CB8AC3E}">
        <p14:creationId xmlns:p14="http://schemas.microsoft.com/office/powerpoint/2010/main" val="547139081"/>
      </p:ext>
    </p:extLst>
  </p:cSld>
  <p:clrMap bg1="lt1" tx1="dk1" bg2="lt2" tx2="dk2" accent1="accent1" accent2="accent2" accent3="accent3" accent4="accent4" accent5="accent5" accent6="accent6" hlink="hlink" folHlink="folHlink"/>
  <p:notesStyle>
    <a:lvl1pPr marL="457200" marR="0" lvl="0" indent="-228600" algn="l" defTabSz="914400" rtl="0" fontAlgn="auto" hangingPunct="1">
      <a:lnSpc>
        <a:spcPct val="100000"/>
      </a:lnSpc>
      <a:spcBef>
        <a:spcPts val="0"/>
      </a:spcBef>
      <a:spcAft>
        <a:spcPts val="0"/>
      </a:spcAft>
      <a:buNone/>
      <a:tabLst/>
      <a:defRPr lang="en-GB" sz="1200" b="0" i="0" u="none" strike="noStrike" kern="0" cap="none" spc="0" baseline="0">
        <a:solidFill>
          <a:srgbClr val="000000"/>
        </a:solidFill>
        <a:uFillTx/>
        <a:latin typeface="Arial"/>
        <a:ea typeface="Arial"/>
        <a:cs typeface="Arial"/>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lvl="0"/>
            <a:fld id="{39C70C13-FB7E-499F-8353-640616ED2EAA}" type="slidenum">
              <a:rPr lang="en-GB" smtClean="0"/>
              <a:t>11</a:t>
            </a:fld>
            <a:endParaRPr lang="en-GB"/>
          </a:p>
        </p:txBody>
      </p:sp>
    </p:spTree>
    <p:extLst>
      <p:ext uri="{BB962C8B-B14F-4D97-AF65-F5344CB8AC3E}">
        <p14:creationId xmlns:p14="http://schemas.microsoft.com/office/powerpoint/2010/main" val="38987002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1828709" rtl="0" eaLnBrk="1" fontAlgn="auto" latinLnBrk="0" hangingPunct="1">
              <a:lnSpc>
                <a:spcPct val="100000"/>
              </a:lnSpc>
              <a:spcBef>
                <a:spcPts val="0"/>
              </a:spcBef>
              <a:spcAft>
                <a:spcPts val="0"/>
              </a:spcAft>
              <a:buClrTx/>
              <a:buSzTx/>
              <a:buFontTx/>
              <a:buNone/>
              <a:tabLst/>
              <a:defRPr/>
            </a:pPr>
            <a:r>
              <a:rPr lang="en-GB" sz="2400" b="0" i="1" kern="1200">
                <a:solidFill>
                  <a:schemeClr val="tx1"/>
                </a:solidFill>
                <a:effectLst/>
                <a:latin typeface="Futura Next Book" panose="020B0502020204020303" pitchFamily="34" charset="77"/>
                <a:ea typeface="+mn-ea"/>
                <a:cs typeface="+mn-cs"/>
              </a:rPr>
              <a:t>"The full consent lifecycle — Grant, Renew, Review, Revoke</a:t>
            </a:r>
          </a:p>
          <a:p>
            <a:pPr marL="0" marR="0" lvl="0" indent="0" algn="l" defTabSz="1828709" rtl="0" eaLnBrk="1" fontAlgn="auto" latinLnBrk="0" hangingPunct="1">
              <a:lnSpc>
                <a:spcPct val="100000"/>
              </a:lnSpc>
              <a:spcBef>
                <a:spcPts val="0"/>
              </a:spcBef>
              <a:spcAft>
                <a:spcPts val="0"/>
              </a:spcAft>
              <a:buClrTx/>
              <a:buSzTx/>
              <a:buFontTx/>
              <a:buNone/>
              <a:tabLst/>
              <a:defRPr/>
            </a:pPr>
            <a:r>
              <a:rPr lang="en-GB" sz="2400" b="0" i="1" kern="1200">
                <a:solidFill>
                  <a:schemeClr val="tx1"/>
                </a:solidFill>
                <a:effectLst/>
                <a:latin typeface="Futura Next Book" panose="020B0502020204020303" pitchFamily="34" charset="77"/>
                <a:ea typeface="+mn-ea"/>
                <a:cs typeface="+mn-cs"/>
              </a:rPr>
              <a:t>Most of you will have seen this live last week or during a conversation with us, but you can find it in the consultation if you want to go through it </a:t>
            </a:r>
          </a:p>
          <a:p>
            <a:pPr marL="0" marR="0" lvl="0" indent="0" algn="l" defTabSz="1828709" rtl="0" eaLnBrk="1" fontAlgn="auto" latinLnBrk="0" hangingPunct="1">
              <a:lnSpc>
                <a:spcPct val="100000"/>
              </a:lnSpc>
              <a:spcBef>
                <a:spcPts val="0"/>
              </a:spcBef>
              <a:spcAft>
                <a:spcPts val="0"/>
              </a:spcAft>
              <a:buClrTx/>
              <a:buSzTx/>
              <a:buFontTx/>
              <a:buNone/>
              <a:tabLst/>
              <a:defRPr/>
            </a:pPr>
            <a:r>
              <a:rPr lang="en-GB" sz="2400" b="0" i="1" kern="1200">
                <a:solidFill>
                  <a:schemeClr val="tx1"/>
                </a:solidFill>
                <a:effectLst/>
                <a:latin typeface="Futura Next Book" panose="020B0502020204020303" pitchFamily="34" charset="77"/>
                <a:ea typeface="+mn-ea"/>
                <a:cs typeface="+mn-cs"/>
              </a:rPr>
              <a:t>We are going through your feedback and also starting research next week, where we will present this to consumers while continuing our benchmarking research. This will lead to further iterations of the journey.</a:t>
            </a:r>
            <a:endParaRPr lang="en-GB" sz="2400" b="0" i="0" kern="1200">
              <a:solidFill>
                <a:schemeClr val="tx1"/>
              </a:solidFill>
              <a:effectLst/>
              <a:latin typeface="Futura Next Book" panose="020B0502020204020303" pitchFamily="34" charset="77"/>
              <a:ea typeface="+mn-ea"/>
              <a:cs typeface="+mn-cs"/>
            </a:endParaRPr>
          </a:p>
        </p:txBody>
      </p:sp>
      <p:sp>
        <p:nvSpPr>
          <p:cNvPr id="4" name="Slide Number Placeholder 3"/>
          <p:cNvSpPr>
            <a:spLocks noGrp="1"/>
          </p:cNvSpPr>
          <p:nvPr>
            <p:ph type="sldNum" sz="quarter" idx="5"/>
          </p:nvPr>
        </p:nvSpPr>
        <p:spPr/>
        <p:txBody>
          <a:bodyPr/>
          <a:lstStyle/>
          <a:p>
            <a:fld id="{7A98D17C-A7EE-D345-89E6-D3D1C299CC23}" type="slidenum">
              <a:rPr lang="en-US" smtClean="0"/>
              <a:pPr/>
              <a:t>15</a:t>
            </a:fld>
            <a:endParaRPr lang="en-US"/>
          </a:p>
        </p:txBody>
      </p:sp>
    </p:spTree>
    <p:extLst>
      <p:ext uri="{BB962C8B-B14F-4D97-AF65-F5344CB8AC3E}">
        <p14:creationId xmlns:p14="http://schemas.microsoft.com/office/powerpoint/2010/main" val="5759935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lvl="0"/>
            <a:fld id="{39C70C13-FB7E-499F-8353-640616ED2EAA}" type="slidenum">
              <a:rPr lang="en-GB" smtClean="0"/>
              <a:t>17</a:t>
            </a:fld>
            <a:endParaRPr lang="en-GB"/>
          </a:p>
        </p:txBody>
      </p:sp>
    </p:spTree>
    <p:extLst>
      <p:ext uri="{BB962C8B-B14F-4D97-AF65-F5344CB8AC3E}">
        <p14:creationId xmlns:p14="http://schemas.microsoft.com/office/powerpoint/2010/main" val="11919552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a:t>Split into 3 waves</a:t>
            </a:r>
          </a:p>
          <a:p>
            <a:pPr>
              <a:buFontTx/>
              <a:buChar char="-"/>
            </a:pPr>
            <a:r>
              <a:rPr lang="en-GB"/>
              <a:t>Foundational: needs, attitudes, motivations</a:t>
            </a:r>
          </a:p>
          <a:p>
            <a:pPr>
              <a:buFontTx/>
              <a:buChar char="-"/>
            </a:pPr>
            <a:r>
              <a:rPr lang="en-GB"/>
              <a:t>Usability: to test whether people are able to use the solution and understand it</a:t>
            </a:r>
          </a:p>
          <a:p>
            <a:pPr>
              <a:buFontTx/>
              <a:buChar char="-"/>
            </a:pPr>
            <a:r>
              <a:rPr lang="en-GB"/>
              <a:t>Will use a behavioural science lens (COM-B) </a:t>
            </a:r>
          </a:p>
          <a:p>
            <a:pPr>
              <a:buFontTx/>
              <a:buChar char="-"/>
            </a:pPr>
            <a:r>
              <a:rPr lang="en-GB"/>
              <a:t>Accessibility throughout – starting with cognitive, then visual, hearing once we have a built prototype that works with screen readers</a:t>
            </a:r>
          </a:p>
          <a:p>
            <a:pPr>
              <a:buFontTx/>
              <a:buChar char="-"/>
            </a:pPr>
            <a:r>
              <a:rPr lang="en-GB"/>
              <a:t>We will be sharing key findings with this group once the research is complete</a:t>
            </a:r>
          </a:p>
        </p:txBody>
      </p:sp>
      <p:sp>
        <p:nvSpPr>
          <p:cNvPr id="4" name="Slide Number Placeholder 3"/>
          <p:cNvSpPr>
            <a:spLocks noGrp="1"/>
          </p:cNvSpPr>
          <p:nvPr>
            <p:ph type="sldNum" sz="quarter" idx="5"/>
          </p:nvPr>
        </p:nvSpPr>
        <p:spPr/>
        <p:txBody>
          <a:bodyPr/>
          <a:lstStyle/>
          <a:p>
            <a:pPr lvl="0"/>
            <a:fld id="{39C70C13-FB7E-499F-8353-640616ED2EAA}" type="slidenum">
              <a:rPr lang="en-GB" smtClean="0"/>
              <a:t>19</a:t>
            </a:fld>
            <a:endParaRPr lang="en-GB"/>
          </a:p>
        </p:txBody>
      </p:sp>
    </p:spTree>
    <p:extLst>
      <p:ext uri="{BB962C8B-B14F-4D97-AF65-F5344CB8AC3E}">
        <p14:creationId xmlns:p14="http://schemas.microsoft.com/office/powerpoint/2010/main" val="14837403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31713718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8" Type="http://schemas.openxmlformats.org/officeDocument/2006/relationships/hyperlink" Target="retailenergycode.co.uk" TargetMode="External"/><Relationship Id="rId3" Type="http://schemas.openxmlformats.org/officeDocument/2006/relationships/image" Target="../media/image3.png"/><Relationship Id="rId7" Type="http://schemas.openxmlformats.org/officeDocument/2006/relationships/hyperlink" Target="mailto:info@retailenergycode.co.uk" TargetMode="External"/><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hyperlink" Target="https://retailenergycode.us5.list-manage.com/subscribe?u=1431fec397321ddfdb805eda8&amp;id=19e8bd6f61" TargetMode="External"/><Relationship Id="rId4" Type="http://schemas.openxmlformats.org/officeDocument/2006/relationships/image" Target="../media/image6.png"/><Relationship Id="rId9" Type="http://schemas.openxmlformats.org/officeDocument/2006/relationships/hyperlink" Target="https://uk.linkedin.com/company/the-retail-energy-code-company" TargetMode="Externa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8" Type="http://schemas.openxmlformats.org/officeDocument/2006/relationships/hyperlink" Target="retailenergycode.co.uk" TargetMode="External"/><Relationship Id="rId3" Type="http://schemas.openxmlformats.org/officeDocument/2006/relationships/image" Target="../media/image14.png"/><Relationship Id="rId7" Type="http://schemas.openxmlformats.org/officeDocument/2006/relationships/hyperlink" Target="mailto:info@retailenergycode.co.uk" TargetMode="External"/><Relationship Id="rId2" Type="http://schemas.openxmlformats.org/officeDocument/2006/relationships/image" Target="../media/image17.png"/><Relationship Id="rId1" Type="http://schemas.openxmlformats.org/officeDocument/2006/relationships/slideMaster" Target="../slideMasters/slideMaster2.xml"/><Relationship Id="rId6" Type="http://schemas.openxmlformats.org/officeDocument/2006/relationships/image" Target="../media/image19.png"/><Relationship Id="rId5" Type="http://schemas.openxmlformats.org/officeDocument/2006/relationships/image" Target="../media/image18.png"/><Relationship Id="rId10" Type="http://schemas.openxmlformats.org/officeDocument/2006/relationships/hyperlink" Target="https://retailenergycode.us5.list-manage.com/subscribe?u=1431fec397321ddfdb805eda8&amp;id=19e8bd6f61" TargetMode="External"/><Relationship Id="rId4" Type="http://schemas.openxmlformats.org/officeDocument/2006/relationships/image" Target="../media/image16.png"/><Relationship Id="rId9" Type="http://schemas.openxmlformats.org/officeDocument/2006/relationships/hyperlink" Target="https://uk.linkedin.com/company/the-retail-energy-code-company" TargetMode="Externa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7.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7.png"/><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8.png"/><Relationship Id="rId1" Type="http://schemas.openxmlformats.org/officeDocument/2006/relationships/slideMaster" Target="../slideMasters/slideMaster5.xml"/></Relationships>
</file>

<file path=ppt/slideLayouts/_rels/slideLayout115.xml.rels><?xml version="1.0" encoding="UTF-8" standalone="yes"?>
<Relationships xmlns="http://schemas.openxmlformats.org/package/2006/relationships"><Relationship Id="rId8" Type="http://schemas.openxmlformats.org/officeDocument/2006/relationships/hyperlink" Target="https://uk.linkedin.com/company/the-retail-energy-code-company" TargetMode="External"/><Relationship Id="rId3" Type="http://schemas.openxmlformats.org/officeDocument/2006/relationships/image" Target="../media/image6.png"/><Relationship Id="rId7" Type="http://schemas.openxmlformats.org/officeDocument/2006/relationships/hyperlink" Target="../../../../../../../retailenergycode.co.uk" TargetMode="External"/><Relationship Id="rId2" Type="http://schemas.openxmlformats.org/officeDocument/2006/relationships/image" Target="../media/image30.png"/><Relationship Id="rId1" Type="http://schemas.openxmlformats.org/officeDocument/2006/relationships/slideMaster" Target="../slideMasters/slideMaster5.xml"/><Relationship Id="rId6" Type="http://schemas.openxmlformats.org/officeDocument/2006/relationships/hyperlink" Target="mailto:info@retailenergycode.co.uk" TargetMode="External"/><Relationship Id="rId5" Type="http://schemas.openxmlformats.org/officeDocument/2006/relationships/image" Target="../media/image9.png"/><Relationship Id="rId10" Type="http://schemas.openxmlformats.org/officeDocument/2006/relationships/hyperlink" Target="https://retailenergycode.us5.list-manage.com/subscribe?u=1431fec397321ddfdb805eda8&amp;id=19e8bd6f61" TargetMode="External"/><Relationship Id="rId4" Type="http://schemas.openxmlformats.org/officeDocument/2006/relationships/image" Target="../media/image8.png"/><Relationship Id="rId9"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a Title page Big Logo">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D9D4B9F3-4459-335A-8CEB-053A4046CDF4}"/>
              </a:ext>
            </a:extLst>
          </p:cNvPr>
          <p:cNvSpPr txBox="1">
            <a:spLocks noGrp="1"/>
          </p:cNvSpPr>
          <p:nvPr>
            <p:ph type="title"/>
          </p:nvPr>
        </p:nvSpPr>
        <p:spPr>
          <a:xfrm>
            <a:off x="2527758" y="2066818"/>
            <a:ext cx="7136489" cy="1083161"/>
          </a:xfrm>
        </p:spPr>
        <p:txBody>
          <a:bodyPr lIns="0" tIns="0" rIns="0" bIns="0" anchor="b" anchorCtr="1">
            <a:noAutofit/>
          </a:bodyPr>
          <a:lstStyle>
            <a:lvl1pPr algn="ctr">
              <a:defRPr sz="40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187E3D75-9BE3-72DF-3D85-59ADACC87ABE}"/>
              </a:ext>
            </a:extLst>
          </p:cNvPr>
          <p:cNvSpPr txBox="1">
            <a:spLocks noGrp="1"/>
          </p:cNvSpPr>
          <p:nvPr>
            <p:ph type="body" idx="4294967295"/>
          </p:nvPr>
        </p:nvSpPr>
        <p:spPr>
          <a:xfrm>
            <a:off x="854186" y="585810"/>
            <a:ext cx="3347133" cy="654198"/>
          </a:xfrm>
        </p:spPr>
        <p:txBody>
          <a:bodyPr lIns="0" tIns="0" rIns="0" bIns="0"/>
          <a:lstStyle>
            <a:lvl1pPr>
              <a:lnSpc>
                <a:spcPts val="1820"/>
              </a:lnSpc>
              <a:defRPr sz="1800" b="0" spc="30">
                <a:latin typeface="Figtree" pitchFamily="2"/>
              </a:defRPr>
            </a:lvl1pPr>
          </a:lstStyle>
          <a:p>
            <a:pPr lvl="0"/>
            <a:r>
              <a:rPr lang="en-US"/>
              <a:t>Add Date here</a:t>
            </a:r>
          </a:p>
        </p:txBody>
      </p:sp>
      <p:sp>
        <p:nvSpPr>
          <p:cNvPr id="4" name="TextBox 1">
            <a:extLst>
              <a:ext uri="{FF2B5EF4-FFF2-40B4-BE49-F238E27FC236}">
                <a16:creationId xmlns:a16="http://schemas.microsoft.com/office/drawing/2014/main" id="{096E9A29-9786-E2B2-30C8-D576EB0E105F}"/>
              </a:ext>
            </a:extLst>
          </p:cNvPr>
          <p:cNvSpPr txBox="1"/>
          <p:nvPr/>
        </p:nvSpPr>
        <p:spPr>
          <a:xfrm>
            <a:off x="380948" y="-548777"/>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5" name="Triangle 2">
            <a:extLst>
              <a:ext uri="{FF2B5EF4-FFF2-40B4-BE49-F238E27FC236}">
                <a16:creationId xmlns:a16="http://schemas.microsoft.com/office/drawing/2014/main" id="{6F9C2BD9-2DC9-AFB3-92F2-673DFEDC322C}"/>
              </a:ext>
            </a:extLst>
          </p:cNvPr>
          <p:cNvSpPr/>
          <p:nvPr/>
        </p:nvSpPr>
        <p:spPr>
          <a:xfrm rot="10799991">
            <a:off x="1445592" y="-24099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2941272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b Title page Image and text">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4C1CAA0C-D3DB-E398-A088-0E39AE28A393}"/>
              </a:ext>
            </a:extLst>
          </p:cNvPr>
          <p:cNvSpPr txBox="1">
            <a:spLocks noGrp="1"/>
          </p:cNvSpPr>
          <p:nvPr>
            <p:ph type="title"/>
          </p:nvPr>
        </p:nvSpPr>
        <p:spPr>
          <a:xfrm>
            <a:off x="1001094" y="1644804"/>
            <a:ext cx="5056878" cy="1784195"/>
          </a:xfrm>
        </p:spPr>
        <p:txBody>
          <a:bodyPr lIns="0" tIns="0" rIns="0" bIns="0" anchor="b">
            <a:noAutofit/>
          </a:bodyPr>
          <a:lstStyle>
            <a:lvl1pPr>
              <a:defRPr sz="4800" spc="100">
                <a:latin typeface="Figtree ExtraBold" pitchFamily="2"/>
                <a:ea typeface="Figtree ExtraBold"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CE370249-95A0-57F0-74DE-FF1CD9A1A985}"/>
              </a:ext>
            </a:extLst>
          </p:cNvPr>
          <p:cNvSpPr txBox="1">
            <a:spLocks noGrp="1"/>
          </p:cNvSpPr>
          <p:nvPr>
            <p:ph type="body" idx="4294967295"/>
          </p:nvPr>
        </p:nvSpPr>
        <p:spPr>
          <a:xfrm>
            <a:off x="1001094" y="3805751"/>
            <a:ext cx="5056878" cy="1223448"/>
          </a:xfrm>
        </p:spPr>
        <p:txBody>
          <a:bodyPr lIns="0" tIns="0" rIns="0" bIns="0"/>
          <a:lstStyle>
            <a:lvl1pPr>
              <a:lnSpc>
                <a:spcPct val="100000"/>
              </a:lnSpc>
              <a:defRPr sz="2400" spc="100"/>
            </a:lvl1pPr>
          </a:lstStyle>
          <a:p>
            <a:pPr lvl="0"/>
            <a:r>
              <a:rPr lang="en-US"/>
              <a:t>Add subtitle here</a:t>
            </a:r>
          </a:p>
        </p:txBody>
      </p:sp>
      <p:sp>
        <p:nvSpPr>
          <p:cNvPr id="4" name="Google Shape;272;p38">
            <a:extLst>
              <a:ext uri="{FF2B5EF4-FFF2-40B4-BE49-F238E27FC236}">
                <a16:creationId xmlns:a16="http://schemas.microsoft.com/office/drawing/2014/main" id="{5984996F-9435-A91B-F94E-1EF94937FBCE}"/>
              </a:ext>
            </a:extLst>
          </p:cNvPr>
          <p:cNvSpPr txBox="1">
            <a:spLocks noGrp="1"/>
          </p:cNvSpPr>
          <p:nvPr>
            <p:ph type="pic" idx="4294967295"/>
          </p:nvPr>
        </p:nvSpPr>
        <p:spPr>
          <a:xfrm>
            <a:off x="7135127" y="0"/>
            <a:ext cx="5056878" cy="6858000"/>
          </a:xfrm>
          <a:solidFill>
            <a:srgbClr val="4D38F5"/>
          </a:solidFill>
        </p:spPr>
        <p:txBody>
          <a:bodyPr anchorCtr="1"/>
          <a:lstStyle>
            <a:lvl1pPr algn="ctr">
              <a:defRPr/>
            </a:lvl1pPr>
          </a:lstStyle>
          <a:p>
            <a:pPr lvl="0"/>
            <a:r>
              <a:rPr lang="en-US"/>
              <a:t>Click icon to add picture</a:t>
            </a:r>
          </a:p>
        </p:txBody>
      </p:sp>
      <p:pic>
        <p:nvPicPr>
          <p:cNvPr id="5" name="Picture 9" descr="A white letter on a black background&#10;&#10;AI-generated content may be incorrect.">
            <a:extLst>
              <a:ext uri="{FF2B5EF4-FFF2-40B4-BE49-F238E27FC236}">
                <a16:creationId xmlns:a16="http://schemas.microsoft.com/office/drawing/2014/main" id="{4C7092BA-926F-793B-6CD9-58EF6C1589ED}"/>
              </a:ext>
            </a:extLst>
          </p:cNvPr>
          <p:cNvPicPr>
            <a:picLocks noChangeAspect="1"/>
          </p:cNvPicPr>
          <p:nvPr/>
        </p:nvPicPr>
        <p:blipFill>
          <a:blip r:embed="rId3"/>
          <a:stretch>
            <a:fillRect/>
          </a:stretch>
        </p:blipFill>
        <p:spPr>
          <a:xfrm>
            <a:off x="1001094" y="5882691"/>
            <a:ext cx="2042358" cy="354778"/>
          </a:xfrm>
          <a:prstGeom prst="rect">
            <a:avLst/>
          </a:prstGeom>
          <a:noFill/>
          <a:ln cap="flat">
            <a:noFill/>
          </a:ln>
        </p:spPr>
      </p:pic>
      <p:sp>
        <p:nvSpPr>
          <p:cNvPr id="6" name="Text Placeholder 3">
            <a:extLst>
              <a:ext uri="{FF2B5EF4-FFF2-40B4-BE49-F238E27FC236}">
                <a16:creationId xmlns:a16="http://schemas.microsoft.com/office/drawing/2014/main" id="{D6455CBF-42A1-F619-A30D-098557A27FC3}"/>
              </a:ext>
            </a:extLst>
          </p:cNvPr>
          <p:cNvSpPr txBox="1">
            <a:spLocks noGrp="1"/>
          </p:cNvSpPr>
          <p:nvPr>
            <p:ph type="body" idx="4294967295"/>
          </p:nvPr>
        </p:nvSpPr>
        <p:spPr>
          <a:xfrm>
            <a:off x="1001094" y="620530"/>
            <a:ext cx="3347133" cy="654198"/>
          </a:xfrm>
        </p:spPr>
        <p:txBody>
          <a:bodyPr lIns="0" tIns="0" rIns="0" bIns="0"/>
          <a:lstStyle>
            <a:lvl1pPr>
              <a:lnSpc>
                <a:spcPts val="1820"/>
              </a:lnSpc>
              <a:defRPr sz="1800" b="0" spc="30">
                <a:latin typeface="Figtree" pitchFamily="2"/>
              </a:defRPr>
            </a:lvl1pPr>
          </a:lstStyle>
          <a:p>
            <a:pPr lvl="0"/>
            <a:r>
              <a:rPr lang="en-US"/>
              <a:t>Add Date here</a:t>
            </a:r>
          </a:p>
        </p:txBody>
      </p:sp>
      <p:sp>
        <p:nvSpPr>
          <p:cNvPr id="7" name="TextBox 1">
            <a:extLst>
              <a:ext uri="{FF2B5EF4-FFF2-40B4-BE49-F238E27FC236}">
                <a16:creationId xmlns:a16="http://schemas.microsoft.com/office/drawing/2014/main" id="{6F225A57-2574-ADCB-267A-1C49A4B3DB84}"/>
              </a:ext>
            </a:extLst>
          </p:cNvPr>
          <p:cNvSpPr txBox="1"/>
          <p:nvPr/>
        </p:nvSpPr>
        <p:spPr>
          <a:xfrm>
            <a:off x="380948" y="-548777"/>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8" name="Triangle 2">
            <a:extLst>
              <a:ext uri="{FF2B5EF4-FFF2-40B4-BE49-F238E27FC236}">
                <a16:creationId xmlns:a16="http://schemas.microsoft.com/office/drawing/2014/main" id="{BD34E889-1AF4-570A-BE20-7BA2E51AD038}"/>
              </a:ext>
            </a:extLst>
          </p:cNvPr>
          <p:cNvSpPr/>
          <p:nvPr/>
        </p:nvSpPr>
        <p:spPr>
          <a:xfrm rot="10799991">
            <a:off x="1445592" y="-24099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9" name="TextBox 3">
            <a:extLst>
              <a:ext uri="{FF2B5EF4-FFF2-40B4-BE49-F238E27FC236}">
                <a16:creationId xmlns:a16="http://schemas.microsoft.com/office/drawing/2014/main" id="{01C9C503-AEB2-7D1D-2B27-1296275311D6}"/>
              </a:ext>
            </a:extLst>
          </p:cNvPr>
          <p:cNvSpPr txBox="1"/>
          <p:nvPr/>
        </p:nvSpPr>
        <p:spPr>
          <a:xfrm>
            <a:off x="-1799914" y="4155865"/>
            <a:ext cx="1596908" cy="523219"/>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Remove subtitle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box if not needed</a:t>
            </a:r>
          </a:p>
        </p:txBody>
      </p:sp>
      <p:sp>
        <p:nvSpPr>
          <p:cNvPr id="10" name="Triangle 4">
            <a:extLst>
              <a:ext uri="{FF2B5EF4-FFF2-40B4-BE49-F238E27FC236}">
                <a16:creationId xmlns:a16="http://schemas.microsoft.com/office/drawing/2014/main" id="{4E447AD1-669B-9530-CC91-A81A16BF2DEB}"/>
              </a:ext>
            </a:extLst>
          </p:cNvPr>
          <p:cNvSpPr/>
          <p:nvPr/>
        </p:nvSpPr>
        <p:spPr>
          <a:xfrm rot="5400013">
            <a:off x="-499304" y="4354011"/>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1" name="TextBox 5">
            <a:extLst>
              <a:ext uri="{FF2B5EF4-FFF2-40B4-BE49-F238E27FC236}">
                <a16:creationId xmlns:a16="http://schemas.microsoft.com/office/drawing/2014/main" id="{2F89D7DC-5DC5-A691-AC3A-E09A5ECBD2B4}"/>
              </a:ext>
            </a:extLst>
          </p:cNvPr>
          <p:cNvSpPr txBox="1"/>
          <p:nvPr/>
        </p:nvSpPr>
        <p:spPr>
          <a:xfrm>
            <a:off x="7880902"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12" name="Triangle 11">
            <a:extLst>
              <a:ext uri="{FF2B5EF4-FFF2-40B4-BE49-F238E27FC236}">
                <a16:creationId xmlns:a16="http://schemas.microsoft.com/office/drawing/2014/main" id="{6D48FEE7-23CF-0E1C-41B3-A667272E1DF6}"/>
              </a:ext>
            </a:extLst>
          </p:cNvPr>
          <p:cNvSpPr/>
          <p:nvPr/>
        </p:nvSpPr>
        <p:spPr>
          <a:xfrm rot="10799991">
            <a:off x="9119475"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0128711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c Title page Text Only">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5B7D4AA3-6E76-70B7-35E2-19206AEDB03D}"/>
              </a:ext>
            </a:extLst>
          </p:cNvPr>
          <p:cNvSpPr txBox="1">
            <a:spLocks noGrp="1"/>
          </p:cNvSpPr>
          <p:nvPr>
            <p:ph type="title"/>
          </p:nvPr>
        </p:nvSpPr>
        <p:spPr>
          <a:xfrm>
            <a:off x="1262978" y="1504946"/>
            <a:ext cx="9666049" cy="3848096"/>
          </a:xfrm>
        </p:spPr>
        <p:txBody>
          <a:bodyPr lIns="0" tIns="0" rIns="0" bIns="0" anchorCtr="1">
            <a:noAutofit/>
          </a:bodyPr>
          <a:lstStyle>
            <a:lvl1pPr algn="ctr">
              <a:defRPr sz="6000" spc="100">
                <a:latin typeface="Figtree ExtraBold" pitchFamily="2"/>
                <a:ea typeface="Figtree ExtraBold" pitchFamily="2"/>
                <a:cs typeface="Arial"/>
              </a:defRPr>
            </a:lvl1pPr>
          </a:lstStyle>
          <a:p>
            <a:pPr lvl="0"/>
            <a:r>
              <a:rPr lang="en-US"/>
              <a:t>Add title here</a:t>
            </a:r>
          </a:p>
        </p:txBody>
      </p:sp>
      <p:pic>
        <p:nvPicPr>
          <p:cNvPr id="3" name="Picture 7" descr="A white letter on a black background&#10;&#10;AI-generated content may be incorrect.">
            <a:extLst>
              <a:ext uri="{FF2B5EF4-FFF2-40B4-BE49-F238E27FC236}">
                <a16:creationId xmlns:a16="http://schemas.microsoft.com/office/drawing/2014/main" id="{B610ADAA-0231-92FF-C226-A2512B2024B7}"/>
              </a:ext>
            </a:extLst>
          </p:cNvPr>
          <p:cNvPicPr>
            <a:picLocks noChangeAspect="1"/>
          </p:cNvPicPr>
          <p:nvPr/>
        </p:nvPicPr>
        <p:blipFill>
          <a:blip r:embed="rId3"/>
          <a:stretch>
            <a:fillRect/>
          </a:stretch>
        </p:blipFill>
        <p:spPr>
          <a:xfrm>
            <a:off x="5074819" y="5852708"/>
            <a:ext cx="2042358" cy="354778"/>
          </a:xfrm>
          <a:prstGeom prst="rect">
            <a:avLst/>
          </a:prstGeom>
          <a:noFill/>
          <a:ln cap="flat">
            <a:noFill/>
          </a:ln>
        </p:spPr>
      </p:pic>
      <p:sp>
        <p:nvSpPr>
          <p:cNvPr id="4" name="Text Placeholder 3">
            <a:extLst>
              <a:ext uri="{FF2B5EF4-FFF2-40B4-BE49-F238E27FC236}">
                <a16:creationId xmlns:a16="http://schemas.microsoft.com/office/drawing/2014/main" id="{7565F997-8062-B7CC-8617-1F41BB3DE317}"/>
              </a:ext>
            </a:extLst>
          </p:cNvPr>
          <p:cNvSpPr txBox="1">
            <a:spLocks noGrp="1"/>
          </p:cNvSpPr>
          <p:nvPr>
            <p:ph type="body" idx="4294967295"/>
          </p:nvPr>
        </p:nvSpPr>
        <p:spPr>
          <a:xfrm>
            <a:off x="4422431" y="600925"/>
            <a:ext cx="3347133" cy="654198"/>
          </a:xfrm>
        </p:spPr>
        <p:txBody>
          <a:bodyPr lIns="0" tIns="0" rIns="0" bIns="0" anchorCtr="1"/>
          <a:lstStyle>
            <a:lvl1pPr algn="ctr">
              <a:lnSpc>
                <a:spcPts val="1820"/>
              </a:lnSpc>
              <a:defRPr sz="1800" b="0" spc="30">
                <a:latin typeface="Figtree" pitchFamily="2"/>
              </a:defRPr>
            </a:lvl1pPr>
          </a:lstStyle>
          <a:p>
            <a:pPr lvl="0"/>
            <a:r>
              <a:rPr lang="en-US"/>
              <a:t>Add Date here</a:t>
            </a:r>
          </a:p>
        </p:txBody>
      </p:sp>
    </p:spTree>
    <p:extLst>
      <p:ext uri="{BB962C8B-B14F-4D97-AF65-F5344CB8AC3E}">
        <p14:creationId xmlns:p14="http://schemas.microsoft.com/office/powerpoint/2010/main" val="696457276"/>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d Title page Full image">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DE7392F5-2543-52CC-3C47-D7FAF15445C7}"/>
              </a:ext>
            </a:extLst>
          </p:cNvPr>
          <p:cNvSpPr txBox="1">
            <a:spLocks noGrp="1"/>
          </p:cNvSpPr>
          <p:nvPr>
            <p:ph type="pic" idx="4294967295"/>
          </p:nvPr>
        </p:nvSpPr>
        <p:spPr>
          <a:xfrm>
            <a:off x="0" y="0"/>
            <a:ext cx="12191996" cy="6217920"/>
          </a:xfrm>
        </p:spPr>
        <p:txBody>
          <a:bodyPr/>
          <a:lstStyle>
            <a:lvl1pPr>
              <a:defRPr/>
            </a:lvl1pPr>
          </a:lstStyle>
          <a:p>
            <a:pPr lvl="0"/>
            <a:r>
              <a:rPr lang="en-US"/>
              <a:t>Click icon to add picture</a:t>
            </a:r>
          </a:p>
        </p:txBody>
      </p:sp>
      <p:sp>
        <p:nvSpPr>
          <p:cNvPr id="3" name="Google Shape;177;p21">
            <a:extLst>
              <a:ext uri="{FF2B5EF4-FFF2-40B4-BE49-F238E27FC236}">
                <a16:creationId xmlns:a16="http://schemas.microsoft.com/office/drawing/2014/main" id="{81DB5FB5-6962-0F3B-6470-469184917E9E}"/>
              </a:ext>
            </a:extLst>
          </p:cNvPr>
          <p:cNvSpPr txBox="1">
            <a:spLocks noGrp="1"/>
          </p:cNvSpPr>
          <p:nvPr>
            <p:ph type="title"/>
          </p:nvPr>
        </p:nvSpPr>
        <p:spPr>
          <a:xfrm>
            <a:off x="908300" y="1504946"/>
            <a:ext cx="5187702" cy="3848096"/>
          </a:xfrm>
        </p:spPr>
        <p:txBody>
          <a:bodyPr lIns="0" tIns="0" rIns="0" bIns="0">
            <a:noAutofit/>
          </a:bodyPr>
          <a:lstStyle>
            <a:lvl1pPr>
              <a:defRPr sz="7200" spc="100">
                <a:latin typeface="Figtree ExtraBold" pitchFamily="2"/>
                <a:ea typeface="Figtree ExtraBold" pitchFamily="2"/>
                <a:cs typeface="Arial"/>
              </a:defRPr>
            </a:lvl1pPr>
          </a:lstStyle>
          <a:p>
            <a:pPr lvl="0"/>
            <a:r>
              <a:rPr lang="en-US"/>
              <a:t>Add </a:t>
            </a:r>
            <a:br>
              <a:rPr lang="en-US"/>
            </a:br>
            <a:r>
              <a:rPr lang="en-US"/>
              <a:t>title </a:t>
            </a:r>
            <a:br>
              <a:rPr lang="en-US"/>
            </a:br>
            <a:r>
              <a:rPr lang="en-US"/>
              <a:t>here</a:t>
            </a:r>
          </a:p>
        </p:txBody>
      </p:sp>
      <p:pic>
        <p:nvPicPr>
          <p:cNvPr id="4" name="Picture 9" descr="A white letter on a black background&#10;&#10;AI-generated content may be incorrect.">
            <a:extLst>
              <a:ext uri="{FF2B5EF4-FFF2-40B4-BE49-F238E27FC236}">
                <a16:creationId xmlns:a16="http://schemas.microsoft.com/office/drawing/2014/main" id="{0FD2F7F5-5AFD-0EA1-1C58-9DABE9ADCA1F}"/>
              </a:ext>
            </a:extLst>
          </p:cNvPr>
          <p:cNvPicPr>
            <a:picLocks noChangeAspect="1"/>
          </p:cNvPicPr>
          <p:nvPr/>
        </p:nvPicPr>
        <p:blipFill>
          <a:blip r:embed="rId2"/>
          <a:stretch>
            <a:fillRect/>
          </a:stretch>
        </p:blipFill>
        <p:spPr>
          <a:xfrm>
            <a:off x="908300" y="6426174"/>
            <a:ext cx="1514054" cy="263008"/>
          </a:xfrm>
          <a:prstGeom prst="rect">
            <a:avLst/>
          </a:prstGeom>
          <a:noFill/>
          <a:ln cap="flat">
            <a:noFill/>
          </a:ln>
        </p:spPr>
      </p:pic>
      <p:sp>
        <p:nvSpPr>
          <p:cNvPr id="5" name="TextBox 1">
            <a:extLst>
              <a:ext uri="{FF2B5EF4-FFF2-40B4-BE49-F238E27FC236}">
                <a16:creationId xmlns:a16="http://schemas.microsoft.com/office/drawing/2014/main" id="{39C9AE01-8707-E2B6-F524-1EFC31C707C7}"/>
              </a:ext>
            </a:extLst>
          </p:cNvPr>
          <p:cNvSpPr txBox="1"/>
          <p:nvPr/>
        </p:nvSpPr>
        <p:spPr>
          <a:xfrm>
            <a:off x="5414976" y="-888961"/>
            <a:ext cx="2887327"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Background</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32172DCB-CF10-6AD7-5DB9-73D26F8C33D3}"/>
              </a:ext>
            </a:extLst>
          </p:cNvPr>
          <p:cNvSpPr/>
          <p:nvPr/>
        </p:nvSpPr>
        <p:spPr>
          <a:xfrm rot="10799991">
            <a:off x="6498859" y="-335192"/>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3880569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a Intro / Housekeepin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667936A2-A430-DF42-AA89-3B7A1804CB19}"/>
              </a:ext>
            </a:extLst>
          </p:cNvPr>
          <p:cNvSpPr txBox="1">
            <a:spLocks noGrp="1"/>
          </p:cNvSpPr>
          <p:nvPr>
            <p:ph type="title"/>
          </p:nvPr>
        </p:nvSpPr>
        <p:spPr>
          <a:xfrm>
            <a:off x="827998" y="596344"/>
            <a:ext cx="263504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Google Shape;272;p38">
            <a:extLst>
              <a:ext uri="{FF2B5EF4-FFF2-40B4-BE49-F238E27FC236}">
                <a16:creationId xmlns:a16="http://schemas.microsoft.com/office/drawing/2014/main" id="{633B9585-7AB4-28C8-3676-D27B445722DA}"/>
              </a:ext>
            </a:extLst>
          </p:cNvPr>
          <p:cNvSpPr txBox="1">
            <a:spLocks noGrp="1"/>
          </p:cNvSpPr>
          <p:nvPr>
            <p:ph type="pic" idx="4294967295"/>
          </p:nvPr>
        </p:nvSpPr>
        <p:spPr>
          <a:xfrm>
            <a:off x="4319076" y="0"/>
            <a:ext cx="7872919" cy="6858000"/>
          </a:xfrm>
          <a:solidFill>
            <a:srgbClr val="4D38F5"/>
          </a:solidFill>
        </p:spPr>
        <p:txBody>
          <a:bodyPr anchorCtr="1"/>
          <a:lstStyle>
            <a:lvl1pPr algn="ctr">
              <a:defRPr/>
            </a:lvl1pPr>
            <a:lvl2pPr marL="0" lvl="0" algn="ctr">
              <a:spcBef>
                <a:spcPts val="1000"/>
              </a:spcBef>
              <a:defRPr sz="2800"/>
            </a:lvl2pPr>
            <a:lvl3pPr marL="0" lvl="0" algn="ctr">
              <a:spcBef>
                <a:spcPts val="1000"/>
              </a:spcBef>
              <a:defRPr sz="2800" b="1">
                <a:latin typeface="Figtree SemiBold" pitchFamily="2"/>
              </a:defRPr>
            </a:lvl3pPr>
          </a:lstStyle>
          <a:p>
            <a:pPr lvl="0"/>
            <a:endParaRPr lang="en-US"/>
          </a:p>
          <a:p>
            <a:pPr lvl="0"/>
            <a:endParaRPr lang="en-US"/>
          </a:p>
          <a:p>
            <a:pPr lvl="0"/>
            <a:r>
              <a:rPr lang="en-US"/>
              <a:t>Click icon to add picture</a:t>
            </a:r>
          </a:p>
        </p:txBody>
      </p:sp>
      <p:sp>
        <p:nvSpPr>
          <p:cNvPr id="4" name="Text Placeholder 3">
            <a:extLst>
              <a:ext uri="{FF2B5EF4-FFF2-40B4-BE49-F238E27FC236}">
                <a16:creationId xmlns:a16="http://schemas.microsoft.com/office/drawing/2014/main" id="{51ABCAB6-60D3-1FF9-1E98-3C09722D085B}"/>
              </a:ext>
            </a:extLst>
          </p:cNvPr>
          <p:cNvSpPr txBox="1">
            <a:spLocks noGrp="1"/>
          </p:cNvSpPr>
          <p:nvPr>
            <p:ph type="body" idx="4294967295"/>
          </p:nvPr>
        </p:nvSpPr>
        <p:spPr>
          <a:xfrm>
            <a:off x="827998" y="2253694"/>
            <a:ext cx="2635044" cy="4007952"/>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5" name="TextBox 1">
            <a:extLst>
              <a:ext uri="{FF2B5EF4-FFF2-40B4-BE49-F238E27FC236}">
                <a16:creationId xmlns:a16="http://schemas.microsoft.com/office/drawing/2014/main" id="{356FFA2F-778D-7F88-538D-DCEDC137DBA6}"/>
              </a:ext>
            </a:extLst>
          </p:cNvPr>
          <p:cNvSpPr txBox="1"/>
          <p:nvPr/>
        </p:nvSpPr>
        <p:spPr>
          <a:xfrm>
            <a:off x="6816367" y="-81235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Large Crop</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25C31E91-957D-8FAC-E87D-653DA37DED2D}"/>
              </a:ext>
            </a:extLst>
          </p:cNvPr>
          <p:cNvSpPr/>
          <p:nvPr/>
        </p:nvSpPr>
        <p:spPr>
          <a:xfrm rot="10799991">
            <a:off x="8054940" y="-27485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9767265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3a Headshots page 2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4AA3F26D-C2CB-BF2D-44AB-A1B5DD2E18C7}"/>
              </a:ext>
            </a:extLst>
          </p:cNvPr>
          <p:cNvSpPr txBox="1">
            <a:spLocks noGrp="1"/>
          </p:cNvSpPr>
          <p:nvPr>
            <p:ph type="pic" idx="4294967295"/>
          </p:nvPr>
        </p:nvSpPr>
        <p:spPr>
          <a:xfrm>
            <a:off x="3378653" y="2204764"/>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C2C249EF-12E5-72D4-5C6E-5147471EB6E0}"/>
              </a:ext>
            </a:extLst>
          </p:cNvPr>
          <p:cNvSpPr txBox="1">
            <a:spLocks noGrp="1"/>
          </p:cNvSpPr>
          <p:nvPr>
            <p:ph type="body" idx="4294967295"/>
          </p:nvPr>
        </p:nvSpPr>
        <p:spPr>
          <a:xfrm>
            <a:off x="2522655" y="4097545"/>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4" name="Text Placeholder 3">
            <a:extLst>
              <a:ext uri="{FF2B5EF4-FFF2-40B4-BE49-F238E27FC236}">
                <a16:creationId xmlns:a16="http://schemas.microsoft.com/office/drawing/2014/main" id="{7F27FF34-BC9A-4218-3B7C-EB0F9CFD2AE8}"/>
              </a:ext>
            </a:extLst>
          </p:cNvPr>
          <p:cNvSpPr txBox="1">
            <a:spLocks noGrp="1"/>
          </p:cNvSpPr>
          <p:nvPr>
            <p:ph type="body" idx="4294967295"/>
          </p:nvPr>
        </p:nvSpPr>
        <p:spPr>
          <a:xfrm>
            <a:off x="2522655" y="4534354"/>
            <a:ext cx="3347133" cy="654198"/>
          </a:xfrm>
        </p:spPr>
        <p:txBody>
          <a:bodyPr lIns="0" tIns="0" rIns="0" bIns="0" anchorCtr="1"/>
          <a:lstStyle>
            <a:lvl1pPr algn="ctr">
              <a:lnSpc>
                <a:spcPts val="1820"/>
              </a:lnSpc>
              <a:defRPr sz="1800" b="0" spc="30">
                <a:latin typeface="Figtree" pitchFamily="2"/>
              </a:defRPr>
            </a:lvl1pPr>
          </a:lstStyle>
          <a:p>
            <a:pPr lvl="0"/>
            <a:r>
              <a:rPr lang="en-US"/>
              <a:t>Add job title 1 here</a:t>
            </a:r>
          </a:p>
        </p:txBody>
      </p:sp>
      <p:sp>
        <p:nvSpPr>
          <p:cNvPr id="5" name="Picture Placeholder 3">
            <a:extLst>
              <a:ext uri="{FF2B5EF4-FFF2-40B4-BE49-F238E27FC236}">
                <a16:creationId xmlns:a16="http://schemas.microsoft.com/office/drawing/2014/main" id="{FA0F679E-43CA-18FF-40AA-2566EA45DD27}"/>
              </a:ext>
            </a:extLst>
          </p:cNvPr>
          <p:cNvSpPr txBox="1">
            <a:spLocks noGrp="1"/>
          </p:cNvSpPr>
          <p:nvPr>
            <p:ph type="pic" idx="4294967295"/>
          </p:nvPr>
        </p:nvSpPr>
        <p:spPr>
          <a:xfrm>
            <a:off x="7094875" y="2204764"/>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6A637BA2-C22F-5175-28A6-538C17009615}"/>
              </a:ext>
            </a:extLst>
          </p:cNvPr>
          <p:cNvSpPr txBox="1">
            <a:spLocks noGrp="1"/>
          </p:cNvSpPr>
          <p:nvPr>
            <p:ph type="body" idx="4294967295"/>
          </p:nvPr>
        </p:nvSpPr>
        <p:spPr>
          <a:xfrm>
            <a:off x="6238868" y="4097545"/>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7" name="Text Placeholder 3">
            <a:extLst>
              <a:ext uri="{FF2B5EF4-FFF2-40B4-BE49-F238E27FC236}">
                <a16:creationId xmlns:a16="http://schemas.microsoft.com/office/drawing/2014/main" id="{1787F0B9-C4DB-ADA7-0E76-51FD6EFD6A33}"/>
              </a:ext>
            </a:extLst>
          </p:cNvPr>
          <p:cNvSpPr txBox="1">
            <a:spLocks noGrp="1"/>
          </p:cNvSpPr>
          <p:nvPr>
            <p:ph type="body" idx="4294967295"/>
          </p:nvPr>
        </p:nvSpPr>
        <p:spPr>
          <a:xfrm>
            <a:off x="6238868" y="4534354"/>
            <a:ext cx="3347133" cy="654198"/>
          </a:xfrm>
        </p:spPr>
        <p:txBody>
          <a:bodyPr lIns="0" tIns="0" rIns="0" bIns="0" anchorCtr="1"/>
          <a:lstStyle>
            <a:lvl1pPr algn="ctr">
              <a:lnSpc>
                <a:spcPts val="1820"/>
              </a:lnSpc>
              <a:defRPr sz="1800" b="0" spc="30">
                <a:latin typeface="Figtree" pitchFamily="2"/>
              </a:defRPr>
            </a:lvl1pPr>
          </a:lstStyle>
          <a:p>
            <a:pPr lvl="0"/>
            <a:r>
              <a:rPr lang="en-US"/>
              <a:t>Add job title 2 here</a:t>
            </a:r>
          </a:p>
        </p:txBody>
      </p:sp>
      <p:sp>
        <p:nvSpPr>
          <p:cNvPr id="8" name="Google Shape;268;p37">
            <a:extLst>
              <a:ext uri="{FF2B5EF4-FFF2-40B4-BE49-F238E27FC236}">
                <a16:creationId xmlns:a16="http://schemas.microsoft.com/office/drawing/2014/main" id="{D3F555A4-12BC-8C33-D820-F6DCD1A2E57F}"/>
              </a:ext>
            </a:extLst>
          </p:cNvPr>
          <p:cNvSpPr txBox="1">
            <a:spLocks noGrp="1"/>
          </p:cNvSpPr>
          <p:nvPr>
            <p:ph type="title"/>
          </p:nvPr>
        </p:nvSpPr>
        <p:spPr>
          <a:xfrm>
            <a:off x="3462000" y="596344"/>
            <a:ext cx="5267995" cy="654198"/>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9" name="TextBox 1">
            <a:extLst>
              <a:ext uri="{FF2B5EF4-FFF2-40B4-BE49-F238E27FC236}">
                <a16:creationId xmlns:a16="http://schemas.microsoft.com/office/drawing/2014/main" id="{A04E43E3-F0F3-1D1C-BD74-6A0BF610DCFC}"/>
              </a:ext>
            </a:extLst>
          </p:cNvPr>
          <p:cNvSpPr txBox="1"/>
          <p:nvPr/>
        </p:nvSpPr>
        <p:spPr>
          <a:xfrm>
            <a:off x="4127162" y="-736192"/>
            <a:ext cx="3485244"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0" name="Triangle 2">
            <a:extLst>
              <a:ext uri="{FF2B5EF4-FFF2-40B4-BE49-F238E27FC236}">
                <a16:creationId xmlns:a16="http://schemas.microsoft.com/office/drawing/2014/main" id="{45BB4F2C-AD30-C181-DFC2-49F698FD69D6}"/>
              </a:ext>
            </a:extLst>
          </p:cNvPr>
          <p:cNvSpPr/>
          <p:nvPr/>
        </p:nvSpPr>
        <p:spPr>
          <a:xfrm rot="10799991">
            <a:off x="5510000"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9761076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3b Headshots page 3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C26F9F82-DEB2-AA07-611B-9AC1D27C4E47}"/>
              </a:ext>
            </a:extLst>
          </p:cNvPr>
          <p:cNvSpPr txBox="1">
            <a:spLocks noGrp="1"/>
          </p:cNvSpPr>
          <p:nvPr>
            <p:ph type="pic" idx="4294967295"/>
          </p:nvPr>
        </p:nvSpPr>
        <p:spPr>
          <a:xfrm>
            <a:off x="5278438"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E1B090A9-4693-E6FF-112D-80A9184C582E}"/>
              </a:ext>
            </a:extLst>
          </p:cNvPr>
          <p:cNvSpPr txBox="1">
            <a:spLocks noGrp="1"/>
          </p:cNvSpPr>
          <p:nvPr>
            <p:ph type="body" idx="4294967295"/>
          </p:nvPr>
        </p:nvSpPr>
        <p:spPr>
          <a:xfrm>
            <a:off x="4422431" y="4052410"/>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4" name="Text Placeholder 3">
            <a:extLst>
              <a:ext uri="{FF2B5EF4-FFF2-40B4-BE49-F238E27FC236}">
                <a16:creationId xmlns:a16="http://schemas.microsoft.com/office/drawing/2014/main" id="{E8C5C004-CD9D-6956-5DBD-1F5C42714EED}"/>
              </a:ext>
            </a:extLst>
          </p:cNvPr>
          <p:cNvSpPr txBox="1">
            <a:spLocks noGrp="1"/>
          </p:cNvSpPr>
          <p:nvPr>
            <p:ph type="body" idx="4294967295"/>
          </p:nvPr>
        </p:nvSpPr>
        <p:spPr>
          <a:xfrm>
            <a:off x="4422431"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2 here</a:t>
            </a:r>
          </a:p>
        </p:txBody>
      </p:sp>
      <p:sp>
        <p:nvSpPr>
          <p:cNvPr id="5" name="Picture Placeholder 3">
            <a:extLst>
              <a:ext uri="{FF2B5EF4-FFF2-40B4-BE49-F238E27FC236}">
                <a16:creationId xmlns:a16="http://schemas.microsoft.com/office/drawing/2014/main" id="{7B42876E-EF73-CCFF-06C0-46863E0A8AE8}"/>
              </a:ext>
            </a:extLst>
          </p:cNvPr>
          <p:cNvSpPr txBox="1">
            <a:spLocks noGrp="1"/>
          </p:cNvSpPr>
          <p:nvPr>
            <p:ph type="pic" idx="4294967295"/>
          </p:nvPr>
        </p:nvSpPr>
        <p:spPr>
          <a:xfrm>
            <a:off x="8994651"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6A774DB8-A571-1D34-CB63-68491EE958F1}"/>
              </a:ext>
            </a:extLst>
          </p:cNvPr>
          <p:cNvSpPr txBox="1">
            <a:spLocks noGrp="1"/>
          </p:cNvSpPr>
          <p:nvPr>
            <p:ph type="body" idx="4294967295"/>
          </p:nvPr>
        </p:nvSpPr>
        <p:spPr>
          <a:xfrm>
            <a:off x="8138653" y="4052410"/>
            <a:ext cx="3347133" cy="358307"/>
          </a:xfrm>
        </p:spPr>
        <p:txBody>
          <a:bodyPr lIns="0" tIns="0" rIns="0" bIns="0" anchorCtr="1"/>
          <a:lstStyle>
            <a:lvl1pPr algn="ctr">
              <a:defRPr sz="2400" spc="100">
                <a:latin typeface="Figtree" pitchFamily="2"/>
              </a:defRPr>
            </a:lvl1pPr>
          </a:lstStyle>
          <a:p>
            <a:pPr lvl="0"/>
            <a:r>
              <a:rPr lang="en-US"/>
              <a:t>Add name 3 here</a:t>
            </a:r>
          </a:p>
        </p:txBody>
      </p:sp>
      <p:sp>
        <p:nvSpPr>
          <p:cNvPr id="7" name="Text Placeholder 3">
            <a:extLst>
              <a:ext uri="{FF2B5EF4-FFF2-40B4-BE49-F238E27FC236}">
                <a16:creationId xmlns:a16="http://schemas.microsoft.com/office/drawing/2014/main" id="{A3F5409B-6463-D07A-813D-29E055199011}"/>
              </a:ext>
            </a:extLst>
          </p:cNvPr>
          <p:cNvSpPr txBox="1">
            <a:spLocks noGrp="1"/>
          </p:cNvSpPr>
          <p:nvPr>
            <p:ph type="body" idx="4294967295"/>
          </p:nvPr>
        </p:nvSpPr>
        <p:spPr>
          <a:xfrm>
            <a:off x="8138653"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3 here</a:t>
            </a:r>
          </a:p>
        </p:txBody>
      </p:sp>
      <p:sp>
        <p:nvSpPr>
          <p:cNvPr id="8" name="Picture Placeholder 3">
            <a:extLst>
              <a:ext uri="{FF2B5EF4-FFF2-40B4-BE49-F238E27FC236}">
                <a16:creationId xmlns:a16="http://schemas.microsoft.com/office/drawing/2014/main" id="{5977E11C-1600-9A18-16CD-74F7B1075D14}"/>
              </a:ext>
            </a:extLst>
          </p:cNvPr>
          <p:cNvSpPr txBox="1">
            <a:spLocks noGrp="1"/>
          </p:cNvSpPr>
          <p:nvPr>
            <p:ph type="pic" idx="4294967295"/>
          </p:nvPr>
        </p:nvSpPr>
        <p:spPr>
          <a:xfrm>
            <a:off x="1562215"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9" name="Text Placeholder 3">
            <a:extLst>
              <a:ext uri="{FF2B5EF4-FFF2-40B4-BE49-F238E27FC236}">
                <a16:creationId xmlns:a16="http://schemas.microsoft.com/office/drawing/2014/main" id="{957B7668-D9A2-7C7A-59F2-9F90053C336B}"/>
              </a:ext>
            </a:extLst>
          </p:cNvPr>
          <p:cNvSpPr txBox="1">
            <a:spLocks noGrp="1"/>
          </p:cNvSpPr>
          <p:nvPr>
            <p:ph type="body" idx="4294967295"/>
          </p:nvPr>
        </p:nvSpPr>
        <p:spPr>
          <a:xfrm>
            <a:off x="706218" y="4052410"/>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10" name="Text Placeholder 3">
            <a:extLst>
              <a:ext uri="{FF2B5EF4-FFF2-40B4-BE49-F238E27FC236}">
                <a16:creationId xmlns:a16="http://schemas.microsoft.com/office/drawing/2014/main" id="{70B2D7F9-0163-95D0-3DCD-06233EAA0B56}"/>
              </a:ext>
            </a:extLst>
          </p:cNvPr>
          <p:cNvSpPr txBox="1">
            <a:spLocks noGrp="1"/>
          </p:cNvSpPr>
          <p:nvPr>
            <p:ph type="body" idx="4294967295"/>
          </p:nvPr>
        </p:nvSpPr>
        <p:spPr>
          <a:xfrm>
            <a:off x="706218"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1 here</a:t>
            </a:r>
          </a:p>
        </p:txBody>
      </p:sp>
      <p:sp>
        <p:nvSpPr>
          <p:cNvPr id="11" name="Google Shape;268;p37">
            <a:extLst>
              <a:ext uri="{FF2B5EF4-FFF2-40B4-BE49-F238E27FC236}">
                <a16:creationId xmlns:a16="http://schemas.microsoft.com/office/drawing/2014/main" id="{8BE2C682-4FA1-6BC8-F28B-2DAC5D843C27}"/>
              </a:ext>
            </a:extLst>
          </p:cNvPr>
          <p:cNvSpPr txBox="1">
            <a:spLocks noGrp="1"/>
          </p:cNvSpPr>
          <p:nvPr>
            <p:ph type="title"/>
          </p:nvPr>
        </p:nvSpPr>
        <p:spPr>
          <a:xfrm>
            <a:off x="3462000" y="596344"/>
            <a:ext cx="5267995" cy="654198"/>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12" name="TextBox 1">
            <a:extLst>
              <a:ext uri="{FF2B5EF4-FFF2-40B4-BE49-F238E27FC236}">
                <a16:creationId xmlns:a16="http://schemas.microsoft.com/office/drawing/2014/main" id="{91D83C6F-1B0B-B2D7-527A-2ADFDEB53B7B}"/>
              </a:ext>
            </a:extLst>
          </p:cNvPr>
          <p:cNvSpPr txBox="1"/>
          <p:nvPr/>
        </p:nvSpPr>
        <p:spPr>
          <a:xfrm>
            <a:off x="4127162" y="-736192"/>
            <a:ext cx="3485244"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3" name="Triangle 2">
            <a:extLst>
              <a:ext uri="{FF2B5EF4-FFF2-40B4-BE49-F238E27FC236}">
                <a16:creationId xmlns:a16="http://schemas.microsoft.com/office/drawing/2014/main" id="{D8FDB2DB-F810-E692-A6AF-77D13A2D37F9}"/>
              </a:ext>
            </a:extLst>
          </p:cNvPr>
          <p:cNvSpPr/>
          <p:nvPr/>
        </p:nvSpPr>
        <p:spPr>
          <a:xfrm rot="10799991">
            <a:off x="5510000"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758786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4a Content page Medium image">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8E7D4050-BD08-900F-BE2C-3A0A5A627356}"/>
              </a:ext>
            </a:extLst>
          </p:cNvPr>
          <p:cNvSpPr txBox="1">
            <a:spLocks noGrp="1"/>
          </p:cNvSpPr>
          <p:nvPr>
            <p:ph type="body" idx="4294967295"/>
          </p:nvPr>
        </p:nvSpPr>
        <p:spPr>
          <a:xfrm>
            <a:off x="827998" y="2110398"/>
            <a:ext cx="5267995" cy="358307"/>
          </a:xfrm>
        </p:spPr>
        <p:txBody>
          <a:bodyPr lIns="0" tIns="0" rIns="0" bIns="0"/>
          <a:lstStyle>
            <a:lvl1pPr>
              <a:defRPr sz="2400" b="0" spc="100"/>
            </a:lvl1pPr>
          </a:lstStyle>
          <a:p>
            <a:pPr lvl="0"/>
            <a:r>
              <a:rPr lang="en-US"/>
              <a:t>Subtitle 1</a:t>
            </a:r>
          </a:p>
        </p:txBody>
      </p:sp>
      <p:sp>
        <p:nvSpPr>
          <p:cNvPr id="3" name="Google Shape;268;p37">
            <a:extLst>
              <a:ext uri="{FF2B5EF4-FFF2-40B4-BE49-F238E27FC236}">
                <a16:creationId xmlns:a16="http://schemas.microsoft.com/office/drawing/2014/main" id="{63030419-E171-8153-BE48-9E8B2CAA4B2D}"/>
              </a:ext>
            </a:extLst>
          </p:cNvPr>
          <p:cNvSpPr txBox="1">
            <a:spLocks noGrp="1"/>
          </p:cNvSpPr>
          <p:nvPr>
            <p:ph type="title"/>
          </p:nvPr>
        </p:nvSpPr>
        <p:spPr>
          <a:xfrm>
            <a:off x="827998" y="596344"/>
            <a:ext cx="5267995"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Google Shape;272;p38">
            <a:extLst>
              <a:ext uri="{FF2B5EF4-FFF2-40B4-BE49-F238E27FC236}">
                <a16:creationId xmlns:a16="http://schemas.microsoft.com/office/drawing/2014/main" id="{F8DA1742-53D2-D5EB-4EF2-7FC203858892}"/>
              </a:ext>
            </a:extLst>
          </p:cNvPr>
          <p:cNvSpPr txBox="1">
            <a:spLocks noGrp="1"/>
          </p:cNvSpPr>
          <p:nvPr>
            <p:ph type="pic" idx="4294967295"/>
          </p:nvPr>
        </p:nvSpPr>
        <p:spPr>
          <a:xfrm>
            <a:off x="7135127" y="0"/>
            <a:ext cx="5056878" cy="6858000"/>
          </a:xfrm>
          <a:solidFill>
            <a:srgbClr val="4D38F5"/>
          </a:solidFill>
        </p:spPr>
        <p:txBody>
          <a:bodyPr anchorCtr="1"/>
          <a:lstStyle>
            <a:lvl1pPr algn="ctr">
              <a:defRPr/>
            </a:lvl1pPr>
          </a:lstStyle>
          <a:p>
            <a:pPr lvl="0"/>
            <a:r>
              <a:rPr lang="en-US"/>
              <a:t>Click icon to add picture</a:t>
            </a:r>
          </a:p>
        </p:txBody>
      </p:sp>
      <p:sp>
        <p:nvSpPr>
          <p:cNvPr id="5" name="Text Placeholder 3">
            <a:extLst>
              <a:ext uri="{FF2B5EF4-FFF2-40B4-BE49-F238E27FC236}">
                <a16:creationId xmlns:a16="http://schemas.microsoft.com/office/drawing/2014/main" id="{BAD39B58-AC2D-0D67-17B9-BFCDC67DB090}"/>
              </a:ext>
            </a:extLst>
          </p:cNvPr>
          <p:cNvSpPr txBox="1">
            <a:spLocks noGrp="1"/>
          </p:cNvSpPr>
          <p:nvPr>
            <p:ph type="body" idx="4294967295"/>
          </p:nvPr>
        </p:nvSpPr>
        <p:spPr>
          <a:xfrm>
            <a:off x="827998" y="2930011"/>
            <a:ext cx="5268004" cy="3331643"/>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EF61B6A7-EC8C-662F-201A-C2A42B9D713B}"/>
              </a:ext>
            </a:extLst>
          </p:cNvPr>
          <p:cNvSpPr txBox="1"/>
          <p:nvPr/>
        </p:nvSpPr>
        <p:spPr>
          <a:xfrm>
            <a:off x="7880902"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BED0B7EA-81F9-1DE5-F2DC-9300C1C09EE3}"/>
              </a:ext>
            </a:extLst>
          </p:cNvPr>
          <p:cNvSpPr/>
          <p:nvPr/>
        </p:nvSpPr>
        <p:spPr>
          <a:xfrm rot="10799991">
            <a:off x="9119475"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7086317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4b Content page Small im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72;p38">
            <a:extLst>
              <a:ext uri="{FF2B5EF4-FFF2-40B4-BE49-F238E27FC236}">
                <a16:creationId xmlns:a16="http://schemas.microsoft.com/office/drawing/2014/main" id="{BF91479F-CC01-D166-FD53-CE0BCF953D11}"/>
              </a:ext>
            </a:extLst>
          </p:cNvPr>
          <p:cNvSpPr txBox="1">
            <a:spLocks noGrp="1"/>
          </p:cNvSpPr>
          <p:nvPr>
            <p:ph type="pic" idx="4294967295"/>
          </p:nvPr>
        </p:nvSpPr>
        <p:spPr>
          <a:xfrm>
            <a:off x="8743593" y="0"/>
            <a:ext cx="3448403" cy="6858000"/>
          </a:xfrm>
          <a:solidFill>
            <a:srgbClr val="4D38F5"/>
          </a:solidFill>
        </p:spPr>
        <p:txBody>
          <a:bodyPr anchorCtr="1"/>
          <a:lstStyle>
            <a:lvl1pPr algn="ctr">
              <a:defRPr>
                <a:solidFill>
                  <a:srgbClr val="FFFFFF"/>
                </a:solidFill>
              </a:defRPr>
            </a:lvl1pPr>
          </a:lstStyle>
          <a:p>
            <a:pPr lvl="0"/>
            <a:r>
              <a:rPr lang="en-US"/>
              <a:t>Click icon to add picture</a:t>
            </a:r>
          </a:p>
        </p:txBody>
      </p:sp>
      <p:sp>
        <p:nvSpPr>
          <p:cNvPr id="3" name="Text Placeholder 3">
            <a:extLst>
              <a:ext uri="{FF2B5EF4-FFF2-40B4-BE49-F238E27FC236}">
                <a16:creationId xmlns:a16="http://schemas.microsoft.com/office/drawing/2014/main" id="{173CB4DF-402F-5FD1-6463-92838247FA24}"/>
              </a:ext>
            </a:extLst>
          </p:cNvPr>
          <p:cNvSpPr txBox="1">
            <a:spLocks noGrp="1"/>
          </p:cNvSpPr>
          <p:nvPr>
            <p:ph type="body" idx="4294967295"/>
          </p:nvPr>
        </p:nvSpPr>
        <p:spPr>
          <a:xfrm>
            <a:off x="827998" y="2110398"/>
            <a:ext cx="7102666" cy="358307"/>
          </a:xfrm>
        </p:spPr>
        <p:txBody>
          <a:bodyPr lIns="0" tIns="0" rIns="0" bIns="0"/>
          <a:lstStyle>
            <a:lvl1pPr>
              <a:defRPr sz="2400" b="0" spc="100"/>
            </a:lvl1pPr>
          </a:lstStyle>
          <a:p>
            <a:pPr lvl="0"/>
            <a:r>
              <a:rPr lang="en-US"/>
              <a:t>Subtitle 1</a:t>
            </a:r>
          </a:p>
        </p:txBody>
      </p:sp>
      <p:sp>
        <p:nvSpPr>
          <p:cNvPr id="4" name="Google Shape;268;p37">
            <a:extLst>
              <a:ext uri="{FF2B5EF4-FFF2-40B4-BE49-F238E27FC236}">
                <a16:creationId xmlns:a16="http://schemas.microsoft.com/office/drawing/2014/main" id="{CD1B811B-63E0-5AE4-7363-FD4028319C87}"/>
              </a:ext>
            </a:extLst>
          </p:cNvPr>
          <p:cNvSpPr txBox="1">
            <a:spLocks noGrp="1"/>
          </p:cNvSpPr>
          <p:nvPr>
            <p:ph type="title"/>
          </p:nvPr>
        </p:nvSpPr>
        <p:spPr>
          <a:xfrm>
            <a:off x="827998" y="596344"/>
            <a:ext cx="7102666"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C360C632-1449-23FA-38A5-5A7178DB9C02}"/>
              </a:ext>
            </a:extLst>
          </p:cNvPr>
          <p:cNvSpPr txBox="1">
            <a:spLocks noGrp="1"/>
          </p:cNvSpPr>
          <p:nvPr>
            <p:ph type="body" idx="4294967295"/>
          </p:nvPr>
        </p:nvSpPr>
        <p:spPr>
          <a:xfrm>
            <a:off x="827998" y="2930011"/>
            <a:ext cx="7102656" cy="3331643"/>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9B7224FE-312B-BB41-F4D6-37500332718F}"/>
              </a:ext>
            </a:extLst>
          </p:cNvPr>
          <p:cNvSpPr txBox="1"/>
          <p:nvPr/>
        </p:nvSpPr>
        <p:spPr>
          <a:xfrm>
            <a:off x="8743593"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Small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FCB9E87C-9DAC-1A97-D3C0-C70A6F4AC64D}"/>
              </a:ext>
            </a:extLst>
          </p:cNvPr>
          <p:cNvSpPr/>
          <p:nvPr/>
        </p:nvSpPr>
        <p:spPr>
          <a:xfrm rot="10799991">
            <a:off x="9982166"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5570261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5a 2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DFE19EE9-300A-BB4D-2900-74FAB1FE60EA}"/>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09A19E0-B872-B450-2E6E-DB6B6995BE5E}"/>
              </a:ext>
            </a:extLst>
          </p:cNvPr>
          <p:cNvSpPr txBox="1">
            <a:spLocks noGrp="1"/>
          </p:cNvSpPr>
          <p:nvPr>
            <p:ph type="body" idx="4294967295"/>
          </p:nvPr>
        </p:nvSpPr>
        <p:spPr>
          <a:xfrm>
            <a:off x="827998" y="2251079"/>
            <a:ext cx="398682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73252D4C-27DF-0FD2-A299-DC59EB126690}"/>
              </a:ext>
            </a:extLst>
          </p:cNvPr>
          <p:cNvSpPr txBox="1">
            <a:spLocks noGrp="1"/>
          </p:cNvSpPr>
          <p:nvPr>
            <p:ph type="body" idx="4294967295"/>
          </p:nvPr>
        </p:nvSpPr>
        <p:spPr>
          <a:xfrm>
            <a:off x="6350288" y="2251079"/>
            <a:ext cx="3986829" cy="358307"/>
          </a:xfrm>
        </p:spPr>
        <p:txBody>
          <a:bodyPr lIns="0" tIns="0" rIns="0" bIns="0" anchor="b"/>
          <a:lstStyle>
            <a:lvl1pPr>
              <a:defRPr sz="2400" spc="100"/>
            </a:lvl1pPr>
          </a:lstStyle>
          <a:p>
            <a:pPr lvl="0"/>
            <a:r>
              <a:rPr lang="en-US"/>
              <a:t>Add subtitle 2 here</a:t>
            </a:r>
          </a:p>
        </p:txBody>
      </p:sp>
      <p:sp>
        <p:nvSpPr>
          <p:cNvPr id="5" name="TextBox 9">
            <a:extLst>
              <a:ext uri="{FF2B5EF4-FFF2-40B4-BE49-F238E27FC236}">
                <a16:creationId xmlns:a16="http://schemas.microsoft.com/office/drawing/2014/main" id="{50F2986D-7438-B7F0-815E-462650B4EBAD}"/>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
        <p:nvSpPr>
          <p:cNvPr id="6" name="Text Placeholder 3">
            <a:extLst>
              <a:ext uri="{FF2B5EF4-FFF2-40B4-BE49-F238E27FC236}">
                <a16:creationId xmlns:a16="http://schemas.microsoft.com/office/drawing/2014/main" id="{8524A359-69AF-96A6-79F1-3A92485130A7}"/>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847E58A1-5B71-9B38-A932-6523219EFF72}"/>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Tree>
    <p:extLst>
      <p:ext uri="{BB962C8B-B14F-4D97-AF65-F5344CB8AC3E}">
        <p14:creationId xmlns:p14="http://schemas.microsoft.com/office/powerpoint/2010/main" val="22384827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5b 2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0E27A964-8236-7AB6-6869-8A2DF8D81FD9}"/>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Box 7">
            <a:extLst>
              <a:ext uri="{FF2B5EF4-FFF2-40B4-BE49-F238E27FC236}">
                <a16:creationId xmlns:a16="http://schemas.microsoft.com/office/drawing/2014/main" id="{06191578-6B3F-9DB4-D6E0-450A7BC3EA0A}"/>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
        <p:nvSpPr>
          <p:cNvPr id="4" name="Picture Placeholder 11">
            <a:extLst>
              <a:ext uri="{FF2B5EF4-FFF2-40B4-BE49-F238E27FC236}">
                <a16:creationId xmlns:a16="http://schemas.microsoft.com/office/drawing/2014/main" id="{A8CA430E-26FA-51D2-ED95-408B67E57362}"/>
              </a:ext>
            </a:extLst>
          </p:cNvPr>
          <p:cNvSpPr txBox="1">
            <a:spLocks noGrp="1"/>
          </p:cNvSpPr>
          <p:nvPr>
            <p:ph type="pic" idx="4294967295"/>
          </p:nvPr>
        </p:nvSpPr>
        <p:spPr>
          <a:xfrm>
            <a:off x="827998" y="2251079"/>
            <a:ext cx="448348" cy="358307"/>
          </a:xfrm>
        </p:spPr>
        <p:txBody>
          <a:bodyPr/>
          <a:lstStyle>
            <a:lvl1pPr>
              <a:defRPr sz="1100">
                <a:latin typeface="Outfit" pitchFamily="2"/>
              </a:defRPr>
            </a:lvl1pPr>
          </a:lstStyle>
          <a:p>
            <a:pPr lvl="0"/>
            <a:r>
              <a:rPr lang="en-US"/>
              <a:t>Icon</a:t>
            </a:r>
          </a:p>
        </p:txBody>
      </p:sp>
      <p:sp>
        <p:nvSpPr>
          <p:cNvPr id="5" name="Picture Placeholder 11">
            <a:extLst>
              <a:ext uri="{FF2B5EF4-FFF2-40B4-BE49-F238E27FC236}">
                <a16:creationId xmlns:a16="http://schemas.microsoft.com/office/drawing/2014/main" id="{DB65A2F3-A90D-1BB2-B6A3-325500F118F0}"/>
              </a:ext>
            </a:extLst>
          </p:cNvPr>
          <p:cNvSpPr txBox="1">
            <a:spLocks noGrp="1"/>
          </p:cNvSpPr>
          <p:nvPr>
            <p:ph type="pic" idx="4294967295"/>
          </p:nvPr>
        </p:nvSpPr>
        <p:spPr>
          <a:xfrm>
            <a:off x="6370688" y="2251079"/>
            <a:ext cx="448348" cy="358307"/>
          </a:xfrm>
        </p:spPr>
        <p:txBody>
          <a:bodyPr/>
          <a:lstStyle>
            <a:lvl1pPr>
              <a:defRPr sz="1100">
                <a:latin typeface="Outfit" pitchFamily="2"/>
              </a:defRPr>
            </a:lvl1pPr>
          </a:lstStyle>
          <a:p>
            <a:pPr lvl="0"/>
            <a:r>
              <a:rPr lang="en-US"/>
              <a:t>Icon</a:t>
            </a:r>
          </a:p>
        </p:txBody>
      </p:sp>
      <p:sp>
        <p:nvSpPr>
          <p:cNvPr id="6" name="Text Placeholder 3">
            <a:extLst>
              <a:ext uri="{FF2B5EF4-FFF2-40B4-BE49-F238E27FC236}">
                <a16:creationId xmlns:a16="http://schemas.microsoft.com/office/drawing/2014/main" id="{26FD2E42-33F1-5368-FDEB-46964A4013C5}"/>
              </a:ext>
            </a:extLst>
          </p:cNvPr>
          <p:cNvSpPr txBox="1">
            <a:spLocks noGrp="1"/>
          </p:cNvSpPr>
          <p:nvPr>
            <p:ph type="body" idx="4294967295"/>
          </p:nvPr>
        </p:nvSpPr>
        <p:spPr>
          <a:xfrm>
            <a:off x="1474771" y="2251079"/>
            <a:ext cx="4346536" cy="358307"/>
          </a:xfrm>
        </p:spPr>
        <p:txBody>
          <a:bodyPr lIns="0" tIns="0" rIns="0" bIns="0" anchor="b"/>
          <a:lstStyle>
            <a:lvl1pPr>
              <a:defRPr sz="2400" b="0" spc="100"/>
            </a:lvl1pPr>
          </a:lstStyle>
          <a:p>
            <a:pPr lvl="0"/>
            <a:r>
              <a:rPr lang="en-US"/>
              <a:t>Add subtitle 1 here</a:t>
            </a:r>
          </a:p>
        </p:txBody>
      </p:sp>
      <p:sp>
        <p:nvSpPr>
          <p:cNvPr id="7" name="Text Placeholder 3">
            <a:extLst>
              <a:ext uri="{FF2B5EF4-FFF2-40B4-BE49-F238E27FC236}">
                <a16:creationId xmlns:a16="http://schemas.microsoft.com/office/drawing/2014/main" id="{50F53639-D8B5-37ED-5689-E25260ACCAB2}"/>
              </a:ext>
            </a:extLst>
          </p:cNvPr>
          <p:cNvSpPr txBox="1">
            <a:spLocks noGrp="1"/>
          </p:cNvSpPr>
          <p:nvPr>
            <p:ph type="body" idx="4294967295"/>
          </p:nvPr>
        </p:nvSpPr>
        <p:spPr>
          <a:xfrm>
            <a:off x="6997061" y="2252176"/>
            <a:ext cx="4346536" cy="358307"/>
          </a:xfrm>
        </p:spPr>
        <p:txBody>
          <a:bodyPr lIns="0" tIns="0" rIns="0" bIns="0" anchor="b"/>
          <a:lstStyle>
            <a:lvl1pPr>
              <a:defRPr sz="2400" b="0" spc="100"/>
            </a:lvl1pPr>
          </a:lstStyle>
          <a:p>
            <a:pPr lvl="0"/>
            <a:r>
              <a:rPr lang="en-US"/>
              <a:t>Add subtitle 2 here</a:t>
            </a:r>
          </a:p>
        </p:txBody>
      </p:sp>
      <p:sp>
        <p:nvSpPr>
          <p:cNvPr id="8" name="Text Placeholder 3">
            <a:extLst>
              <a:ext uri="{FF2B5EF4-FFF2-40B4-BE49-F238E27FC236}">
                <a16:creationId xmlns:a16="http://schemas.microsoft.com/office/drawing/2014/main" id="{8B1B46A5-CA9D-CC4A-A1AA-5070E7CD2E0A}"/>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9" name="Text Placeholder 3">
            <a:extLst>
              <a:ext uri="{FF2B5EF4-FFF2-40B4-BE49-F238E27FC236}">
                <a16:creationId xmlns:a16="http://schemas.microsoft.com/office/drawing/2014/main" id="{34868B6F-9C5E-3A87-E060-F9C4D8D92591}"/>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10" name="TextBox 1">
            <a:extLst>
              <a:ext uri="{FF2B5EF4-FFF2-40B4-BE49-F238E27FC236}">
                <a16:creationId xmlns:a16="http://schemas.microsoft.com/office/drawing/2014/main" id="{F6B733E1-ADC2-E6E1-1448-81F49F5F4949}"/>
              </a:ext>
            </a:extLst>
          </p:cNvPr>
          <p:cNvSpPr txBox="1"/>
          <p:nvPr/>
        </p:nvSpPr>
        <p:spPr>
          <a:xfrm>
            <a:off x="-2118929" y="1961954"/>
            <a:ext cx="189987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1" name="Triangle 2">
            <a:extLst>
              <a:ext uri="{FF2B5EF4-FFF2-40B4-BE49-F238E27FC236}">
                <a16:creationId xmlns:a16="http://schemas.microsoft.com/office/drawing/2014/main" id="{C42C8E0C-F26D-1987-152D-18450FD37EB2}"/>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3659911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6a 3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D56DC302-C727-C66C-1325-2B334CDA2672}"/>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26668838-6F92-0228-D217-F107563476E2}"/>
              </a:ext>
            </a:extLst>
          </p:cNvPr>
          <p:cNvSpPr txBox="1">
            <a:spLocks noGrp="1"/>
          </p:cNvSpPr>
          <p:nvPr>
            <p:ph type="body" idx="4294967295"/>
          </p:nvPr>
        </p:nvSpPr>
        <p:spPr>
          <a:xfrm>
            <a:off x="827998" y="2251079"/>
            <a:ext cx="320873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8C8C7407-9D82-6B2E-8FE5-8F84F16A2AA3}"/>
              </a:ext>
            </a:extLst>
          </p:cNvPr>
          <p:cNvSpPr txBox="1">
            <a:spLocks noGrp="1"/>
          </p:cNvSpPr>
          <p:nvPr>
            <p:ph type="body" idx="4294967295"/>
          </p:nvPr>
        </p:nvSpPr>
        <p:spPr>
          <a:xfrm>
            <a:off x="4481428" y="2251079"/>
            <a:ext cx="3208739" cy="358307"/>
          </a:xfrm>
        </p:spPr>
        <p:txBody>
          <a:bodyPr lIns="0" tIns="0" rIns="0" bIns="0" anchor="b"/>
          <a:lstStyle>
            <a:lvl1pPr>
              <a:defRPr sz="2400" b="0" spc="100"/>
            </a:lvl1pPr>
          </a:lstStyle>
          <a:p>
            <a:pPr lvl="0"/>
            <a:r>
              <a:rPr lang="en-US"/>
              <a:t>Add subtitle 2 here</a:t>
            </a:r>
          </a:p>
        </p:txBody>
      </p:sp>
      <p:sp>
        <p:nvSpPr>
          <p:cNvPr id="5" name="Text Placeholder 3">
            <a:extLst>
              <a:ext uri="{FF2B5EF4-FFF2-40B4-BE49-F238E27FC236}">
                <a16:creationId xmlns:a16="http://schemas.microsoft.com/office/drawing/2014/main" id="{C6F09075-AEF5-CE29-6C69-B1598A48CBFB}"/>
              </a:ext>
            </a:extLst>
          </p:cNvPr>
          <p:cNvSpPr txBox="1">
            <a:spLocks noGrp="1"/>
          </p:cNvSpPr>
          <p:nvPr>
            <p:ph type="body" idx="4294967295"/>
          </p:nvPr>
        </p:nvSpPr>
        <p:spPr>
          <a:xfrm>
            <a:off x="8155259" y="2251079"/>
            <a:ext cx="3208739" cy="358307"/>
          </a:xfrm>
        </p:spPr>
        <p:txBody>
          <a:bodyPr lIns="0" tIns="0" rIns="0" bIns="0" anchor="b"/>
          <a:lstStyle>
            <a:lvl1pPr>
              <a:defRPr sz="2400" b="0" spc="100"/>
            </a:lvl1pPr>
          </a:lstStyle>
          <a:p>
            <a:pPr lvl="0"/>
            <a:r>
              <a:rPr lang="en-US"/>
              <a:t>Add subtitle 3 here</a:t>
            </a:r>
          </a:p>
        </p:txBody>
      </p:sp>
      <p:sp>
        <p:nvSpPr>
          <p:cNvPr id="6" name="Text Placeholder 3">
            <a:extLst>
              <a:ext uri="{FF2B5EF4-FFF2-40B4-BE49-F238E27FC236}">
                <a16:creationId xmlns:a16="http://schemas.microsoft.com/office/drawing/2014/main" id="{7769AA0C-5057-DD32-37B7-0A25811DB8B9}"/>
              </a:ext>
            </a:extLst>
          </p:cNvPr>
          <p:cNvSpPr txBox="1">
            <a:spLocks noGrp="1"/>
          </p:cNvSpPr>
          <p:nvPr>
            <p:ph type="body" idx="4294967295"/>
          </p:nvPr>
        </p:nvSpPr>
        <p:spPr>
          <a:xfrm>
            <a:off x="82799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CE4B5610-E634-D0CC-5083-9BD2641F8BD7}"/>
              </a:ext>
            </a:extLst>
          </p:cNvPr>
          <p:cNvSpPr txBox="1">
            <a:spLocks noGrp="1"/>
          </p:cNvSpPr>
          <p:nvPr>
            <p:ph type="body" idx="4294967295"/>
          </p:nvPr>
        </p:nvSpPr>
        <p:spPr>
          <a:xfrm>
            <a:off x="448142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8" name="Text Placeholder 3">
            <a:extLst>
              <a:ext uri="{FF2B5EF4-FFF2-40B4-BE49-F238E27FC236}">
                <a16:creationId xmlns:a16="http://schemas.microsoft.com/office/drawing/2014/main" id="{2C3E9516-1FCF-A2CB-61E6-B60C064856DD}"/>
              </a:ext>
            </a:extLst>
          </p:cNvPr>
          <p:cNvSpPr txBox="1">
            <a:spLocks noGrp="1"/>
          </p:cNvSpPr>
          <p:nvPr>
            <p:ph type="body" idx="4294967295"/>
          </p:nvPr>
        </p:nvSpPr>
        <p:spPr>
          <a:xfrm>
            <a:off x="8155259"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Tree>
    <p:extLst>
      <p:ext uri="{BB962C8B-B14F-4D97-AF65-F5344CB8AC3E}">
        <p14:creationId xmlns:p14="http://schemas.microsoft.com/office/powerpoint/2010/main" val="39069809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6b 3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22F51F0C-76BB-B37F-7710-D26EE2DAF324}"/>
              </a:ext>
            </a:extLst>
          </p:cNvPr>
          <p:cNvSpPr txBox="1">
            <a:spLocks noGrp="1"/>
          </p:cNvSpPr>
          <p:nvPr>
            <p:ph type="pic" idx="4294967295"/>
          </p:nvPr>
        </p:nvSpPr>
        <p:spPr>
          <a:xfrm>
            <a:off x="827998" y="2251079"/>
            <a:ext cx="368905" cy="358307"/>
          </a:xfrm>
        </p:spPr>
        <p:txBody>
          <a:bodyPr lIns="0" rIns="0"/>
          <a:lstStyle>
            <a:lvl1pPr>
              <a:defRPr/>
            </a:lvl1pPr>
          </a:lstStyle>
          <a:p>
            <a:pPr lvl="0"/>
            <a:endParaRPr lang="en-US"/>
          </a:p>
        </p:txBody>
      </p:sp>
      <p:sp>
        <p:nvSpPr>
          <p:cNvPr id="3" name="Picture Placeholder 22">
            <a:extLst>
              <a:ext uri="{FF2B5EF4-FFF2-40B4-BE49-F238E27FC236}">
                <a16:creationId xmlns:a16="http://schemas.microsoft.com/office/drawing/2014/main" id="{12E8BD67-C266-65F8-1A6C-C4356F6237EB}"/>
              </a:ext>
            </a:extLst>
          </p:cNvPr>
          <p:cNvSpPr txBox="1">
            <a:spLocks noGrp="1"/>
          </p:cNvSpPr>
          <p:nvPr>
            <p:ph type="pic" idx="4294967295"/>
          </p:nvPr>
        </p:nvSpPr>
        <p:spPr>
          <a:xfrm>
            <a:off x="4481428" y="2251079"/>
            <a:ext cx="368905" cy="358307"/>
          </a:xfrm>
        </p:spPr>
        <p:txBody>
          <a:bodyPr lIns="0" rIns="0"/>
          <a:lstStyle>
            <a:lvl1pPr>
              <a:defRPr/>
            </a:lvl1pPr>
          </a:lstStyle>
          <a:p>
            <a:pPr lvl="0"/>
            <a:endParaRPr lang="en-US"/>
          </a:p>
        </p:txBody>
      </p:sp>
      <p:sp>
        <p:nvSpPr>
          <p:cNvPr id="4" name="Picture Placeholder 22">
            <a:extLst>
              <a:ext uri="{FF2B5EF4-FFF2-40B4-BE49-F238E27FC236}">
                <a16:creationId xmlns:a16="http://schemas.microsoft.com/office/drawing/2014/main" id="{757AFFF8-C343-C0E5-B447-A61E5DFBCC6F}"/>
              </a:ext>
            </a:extLst>
          </p:cNvPr>
          <p:cNvSpPr txBox="1">
            <a:spLocks noGrp="1"/>
          </p:cNvSpPr>
          <p:nvPr>
            <p:ph type="pic" idx="4294967295"/>
          </p:nvPr>
        </p:nvSpPr>
        <p:spPr>
          <a:xfrm>
            <a:off x="8134859" y="2251079"/>
            <a:ext cx="368905" cy="358307"/>
          </a:xfrm>
        </p:spPr>
        <p:txBody>
          <a:bodyPr lIns="0" rIns="0"/>
          <a:lstStyle>
            <a:lvl1pPr>
              <a:defRPr/>
            </a:lvl1pPr>
          </a:lstStyle>
          <a:p>
            <a:pPr lvl="0"/>
            <a:endParaRPr lang="en-US"/>
          </a:p>
        </p:txBody>
      </p:sp>
      <p:sp>
        <p:nvSpPr>
          <p:cNvPr id="5" name="Google Shape;268;p37">
            <a:extLst>
              <a:ext uri="{FF2B5EF4-FFF2-40B4-BE49-F238E27FC236}">
                <a16:creationId xmlns:a16="http://schemas.microsoft.com/office/drawing/2014/main" id="{EC6CC33A-D439-AF68-B85D-425AD4C20C27}"/>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6" name="Text Placeholder 3">
            <a:extLst>
              <a:ext uri="{FF2B5EF4-FFF2-40B4-BE49-F238E27FC236}">
                <a16:creationId xmlns:a16="http://schemas.microsoft.com/office/drawing/2014/main" id="{C2D5F483-38E1-9253-FA63-64787226B45E}"/>
              </a:ext>
            </a:extLst>
          </p:cNvPr>
          <p:cNvSpPr txBox="1">
            <a:spLocks noGrp="1"/>
          </p:cNvSpPr>
          <p:nvPr>
            <p:ph type="body" idx="4294967295"/>
          </p:nvPr>
        </p:nvSpPr>
        <p:spPr>
          <a:xfrm>
            <a:off x="1317357" y="2251079"/>
            <a:ext cx="2719379" cy="358307"/>
          </a:xfrm>
        </p:spPr>
        <p:txBody>
          <a:bodyPr lIns="0" tIns="0" rIns="0" bIns="0" anchor="b"/>
          <a:lstStyle>
            <a:lvl1pPr>
              <a:defRPr sz="2400" b="0" spc="100"/>
            </a:lvl1pPr>
          </a:lstStyle>
          <a:p>
            <a:pPr lvl="0"/>
            <a:r>
              <a:rPr lang="en-US"/>
              <a:t>Add subtitle 1</a:t>
            </a:r>
          </a:p>
        </p:txBody>
      </p:sp>
      <p:sp>
        <p:nvSpPr>
          <p:cNvPr id="7" name="Text Placeholder 3">
            <a:extLst>
              <a:ext uri="{FF2B5EF4-FFF2-40B4-BE49-F238E27FC236}">
                <a16:creationId xmlns:a16="http://schemas.microsoft.com/office/drawing/2014/main" id="{B5B30B08-E724-D49A-D468-E71D3E379EA5}"/>
              </a:ext>
            </a:extLst>
          </p:cNvPr>
          <p:cNvSpPr txBox="1">
            <a:spLocks noGrp="1"/>
          </p:cNvSpPr>
          <p:nvPr>
            <p:ph type="body" idx="4294967295"/>
          </p:nvPr>
        </p:nvSpPr>
        <p:spPr>
          <a:xfrm>
            <a:off x="4970788" y="2239374"/>
            <a:ext cx="2719379" cy="358307"/>
          </a:xfrm>
        </p:spPr>
        <p:txBody>
          <a:bodyPr lIns="0" tIns="0" rIns="0" bIns="0" anchor="b"/>
          <a:lstStyle>
            <a:lvl1pPr>
              <a:defRPr sz="2400" b="0" spc="100"/>
            </a:lvl1pPr>
          </a:lstStyle>
          <a:p>
            <a:pPr lvl="0"/>
            <a:r>
              <a:rPr lang="en-US"/>
              <a:t>Add subtitle 2</a:t>
            </a:r>
          </a:p>
        </p:txBody>
      </p:sp>
      <p:sp>
        <p:nvSpPr>
          <p:cNvPr id="8" name="Text Placeholder 3">
            <a:extLst>
              <a:ext uri="{FF2B5EF4-FFF2-40B4-BE49-F238E27FC236}">
                <a16:creationId xmlns:a16="http://schemas.microsoft.com/office/drawing/2014/main" id="{AB911CD4-E02F-6E1E-DFF1-F436C271F769}"/>
              </a:ext>
            </a:extLst>
          </p:cNvPr>
          <p:cNvSpPr txBox="1">
            <a:spLocks noGrp="1"/>
          </p:cNvSpPr>
          <p:nvPr>
            <p:ph type="body" idx="4294967295"/>
          </p:nvPr>
        </p:nvSpPr>
        <p:spPr>
          <a:xfrm>
            <a:off x="8624218" y="2239374"/>
            <a:ext cx="2719379" cy="358307"/>
          </a:xfrm>
        </p:spPr>
        <p:txBody>
          <a:bodyPr lIns="0" tIns="0" rIns="0" bIns="0" anchor="b"/>
          <a:lstStyle>
            <a:lvl1pPr>
              <a:defRPr sz="2400" b="0" spc="100"/>
            </a:lvl1pPr>
          </a:lstStyle>
          <a:p>
            <a:pPr lvl="0"/>
            <a:r>
              <a:rPr lang="en-US"/>
              <a:t>Add subtitle 3</a:t>
            </a:r>
          </a:p>
        </p:txBody>
      </p:sp>
      <p:sp>
        <p:nvSpPr>
          <p:cNvPr id="9" name="Text Placeholder 3">
            <a:extLst>
              <a:ext uri="{FF2B5EF4-FFF2-40B4-BE49-F238E27FC236}">
                <a16:creationId xmlns:a16="http://schemas.microsoft.com/office/drawing/2014/main" id="{5D17DD2E-6860-56D4-FAF8-9DC20D8ED0E5}"/>
              </a:ext>
            </a:extLst>
          </p:cNvPr>
          <p:cNvSpPr txBox="1">
            <a:spLocks noGrp="1"/>
          </p:cNvSpPr>
          <p:nvPr>
            <p:ph type="body" idx="4294967295"/>
          </p:nvPr>
        </p:nvSpPr>
        <p:spPr>
          <a:xfrm>
            <a:off x="82799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0" name="Text Placeholder 3">
            <a:extLst>
              <a:ext uri="{FF2B5EF4-FFF2-40B4-BE49-F238E27FC236}">
                <a16:creationId xmlns:a16="http://schemas.microsoft.com/office/drawing/2014/main" id="{35A382C7-164C-8886-F0C0-AC8F66C8F272}"/>
              </a:ext>
            </a:extLst>
          </p:cNvPr>
          <p:cNvSpPr txBox="1">
            <a:spLocks noGrp="1"/>
          </p:cNvSpPr>
          <p:nvPr>
            <p:ph type="body" idx="4294967295"/>
          </p:nvPr>
        </p:nvSpPr>
        <p:spPr>
          <a:xfrm>
            <a:off x="448142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11" name="Text Placeholder 3">
            <a:extLst>
              <a:ext uri="{FF2B5EF4-FFF2-40B4-BE49-F238E27FC236}">
                <a16:creationId xmlns:a16="http://schemas.microsoft.com/office/drawing/2014/main" id="{0A9E2EA6-A8E5-6BA2-9675-F0F897177538}"/>
              </a:ext>
            </a:extLst>
          </p:cNvPr>
          <p:cNvSpPr txBox="1">
            <a:spLocks noGrp="1"/>
          </p:cNvSpPr>
          <p:nvPr>
            <p:ph type="body" idx="4294967295"/>
          </p:nvPr>
        </p:nvSpPr>
        <p:spPr>
          <a:xfrm>
            <a:off x="8134859"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2" name="TextBox 1">
            <a:extLst>
              <a:ext uri="{FF2B5EF4-FFF2-40B4-BE49-F238E27FC236}">
                <a16:creationId xmlns:a16="http://schemas.microsoft.com/office/drawing/2014/main" id="{BA389E2B-85CA-453D-D230-231FDA95651C}"/>
              </a:ext>
            </a:extLst>
          </p:cNvPr>
          <p:cNvSpPr txBox="1"/>
          <p:nvPr/>
        </p:nvSpPr>
        <p:spPr>
          <a:xfrm>
            <a:off x="-2118929" y="1961954"/>
            <a:ext cx="189987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3" name="Triangle 12">
            <a:extLst>
              <a:ext uri="{FF2B5EF4-FFF2-40B4-BE49-F238E27FC236}">
                <a16:creationId xmlns:a16="http://schemas.microsoft.com/office/drawing/2014/main" id="{BE7BBEFA-7C5E-F4D0-E502-EF864A74F3B7}"/>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6606432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6c 3 Columns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BFF291EF-D001-4444-9C53-27DE3DB3A975}"/>
              </a:ext>
            </a:extLst>
          </p:cNvPr>
          <p:cNvSpPr/>
          <p:nvPr/>
        </p:nvSpPr>
        <p:spPr>
          <a:xfrm>
            <a:off x="744742"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Picture Placeholder 22">
            <a:extLst>
              <a:ext uri="{FF2B5EF4-FFF2-40B4-BE49-F238E27FC236}">
                <a16:creationId xmlns:a16="http://schemas.microsoft.com/office/drawing/2014/main" id="{AE4AB8AB-0CE2-0C91-CFC0-231DA685A4D0}"/>
              </a:ext>
            </a:extLst>
          </p:cNvPr>
          <p:cNvSpPr txBox="1">
            <a:spLocks noGrp="1"/>
          </p:cNvSpPr>
          <p:nvPr>
            <p:ph type="pic" idx="4294967295"/>
          </p:nvPr>
        </p:nvSpPr>
        <p:spPr>
          <a:xfrm>
            <a:off x="1075974" y="2266578"/>
            <a:ext cx="348523" cy="358307"/>
          </a:xfrm>
        </p:spPr>
        <p:txBody>
          <a:bodyPr lIns="0" rIns="0"/>
          <a:lstStyle>
            <a:lvl1pPr>
              <a:defRPr/>
            </a:lvl1pPr>
          </a:lstStyle>
          <a:p>
            <a:pPr lvl="0"/>
            <a:endParaRPr lang="en-US"/>
          </a:p>
        </p:txBody>
      </p:sp>
      <p:sp>
        <p:nvSpPr>
          <p:cNvPr id="4" name="Google Shape;268;p37">
            <a:extLst>
              <a:ext uri="{FF2B5EF4-FFF2-40B4-BE49-F238E27FC236}">
                <a16:creationId xmlns:a16="http://schemas.microsoft.com/office/drawing/2014/main" id="{641C216F-1F50-5085-5E7A-DF0E61688086}"/>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8B3863FC-D5A0-BE68-B42B-7BEC49658A9C}"/>
              </a:ext>
            </a:extLst>
          </p:cNvPr>
          <p:cNvSpPr txBox="1">
            <a:spLocks noGrp="1"/>
          </p:cNvSpPr>
          <p:nvPr>
            <p:ph type="body" idx="4294967295"/>
          </p:nvPr>
        </p:nvSpPr>
        <p:spPr>
          <a:xfrm>
            <a:off x="1565333" y="2266578"/>
            <a:ext cx="2229288" cy="358307"/>
          </a:xfrm>
        </p:spPr>
        <p:txBody>
          <a:bodyPr lIns="0" tIns="0" rIns="0" bIns="0" anchor="b"/>
          <a:lstStyle>
            <a:lvl1pPr>
              <a:defRPr sz="2400" b="0" spc="100"/>
            </a:lvl1pPr>
          </a:lstStyle>
          <a:p>
            <a:pPr lvl="0"/>
            <a:r>
              <a:rPr lang="en-US"/>
              <a:t>Add subtitle 1</a:t>
            </a:r>
          </a:p>
        </p:txBody>
      </p:sp>
      <p:sp>
        <p:nvSpPr>
          <p:cNvPr id="6" name="Text Placeholder 3">
            <a:extLst>
              <a:ext uri="{FF2B5EF4-FFF2-40B4-BE49-F238E27FC236}">
                <a16:creationId xmlns:a16="http://schemas.microsoft.com/office/drawing/2014/main" id="{A9F6669F-804A-4467-F33B-1021A7349F77}"/>
              </a:ext>
            </a:extLst>
          </p:cNvPr>
          <p:cNvSpPr txBox="1">
            <a:spLocks noGrp="1"/>
          </p:cNvSpPr>
          <p:nvPr>
            <p:ph type="body" idx="4294967295"/>
          </p:nvPr>
        </p:nvSpPr>
        <p:spPr>
          <a:xfrm>
            <a:off x="1075974"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Rounded Rectangle 7">
            <a:extLst>
              <a:ext uri="{FF2B5EF4-FFF2-40B4-BE49-F238E27FC236}">
                <a16:creationId xmlns:a16="http://schemas.microsoft.com/office/drawing/2014/main" id="{680823F9-0E00-5A56-190B-1BB42B58AEBE}"/>
              </a:ext>
            </a:extLst>
          </p:cNvPr>
          <p:cNvSpPr/>
          <p:nvPr/>
        </p:nvSpPr>
        <p:spPr>
          <a:xfrm>
            <a:off x="4393426"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8" name="Picture Placeholder 22">
            <a:extLst>
              <a:ext uri="{FF2B5EF4-FFF2-40B4-BE49-F238E27FC236}">
                <a16:creationId xmlns:a16="http://schemas.microsoft.com/office/drawing/2014/main" id="{224E020E-DAE6-B964-62D1-08EB46C7708B}"/>
              </a:ext>
            </a:extLst>
          </p:cNvPr>
          <p:cNvSpPr txBox="1">
            <a:spLocks noGrp="1"/>
          </p:cNvSpPr>
          <p:nvPr>
            <p:ph type="pic" idx="4294967295"/>
          </p:nvPr>
        </p:nvSpPr>
        <p:spPr>
          <a:xfrm>
            <a:off x="4724659" y="2266578"/>
            <a:ext cx="348523" cy="358307"/>
          </a:xfrm>
        </p:spPr>
        <p:txBody>
          <a:bodyPr lIns="0" rIns="0"/>
          <a:lstStyle>
            <a:lvl1pPr>
              <a:defRPr/>
            </a:lvl1pPr>
          </a:lstStyle>
          <a:p>
            <a:pPr lvl="0"/>
            <a:endParaRPr lang="en-US"/>
          </a:p>
        </p:txBody>
      </p:sp>
      <p:sp>
        <p:nvSpPr>
          <p:cNvPr id="9" name="Text Placeholder 3">
            <a:extLst>
              <a:ext uri="{FF2B5EF4-FFF2-40B4-BE49-F238E27FC236}">
                <a16:creationId xmlns:a16="http://schemas.microsoft.com/office/drawing/2014/main" id="{FF0BD94C-D746-95F8-7226-5297FD2ECB40}"/>
              </a:ext>
            </a:extLst>
          </p:cNvPr>
          <p:cNvSpPr txBox="1">
            <a:spLocks noGrp="1"/>
          </p:cNvSpPr>
          <p:nvPr>
            <p:ph type="body" idx="4294967295"/>
          </p:nvPr>
        </p:nvSpPr>
        <p:spPr>
          <a:xfrm>
            <a:off x="5214018" y="2266578"/>
            <a:ext cx="2229288" cy="358307"/>
          </a:xfrm>
        </p:spPr>
        <p:txBody>
          <a:bodyPr lIns="0" tIns="0" rIns="0" bIns="0" anchor="b"/>
          <a:lstStyle>
            <a:lvl1pPr>
              <a:defRPr sz="2400" b="0" spc="100"/>
            </a:lvl1pPr>
          </a:lstStyle>
          <a:p>
            <a:pPr lvl="0"/>
            <a:r>
              <a:rPr lang="en-US"/>
              <a:t>Add subtitle 1</a:t>
            </a:r>
          </a:p>
        </p:txBody>
      </p:sp>
      <p:sp>
        <p:nvSpPr>
          <p:cNvPr id="10" name="Text Placeholder 3">
            <a:extLst>
              <a:ext uri="{FF2B5EF4-FFF2-40B4-BE49-F238E27FC236}">
                <a16:creationId xmlns:a16="http://schemas.microsoft.com/office/drawing/2014/main" id="{A9461C4B-9A9E-88A5-C46F-D17C598D01CF}"/>
              </a:ext>
            </a:extLst>
          </p:cNvPr>
          <p:cNvSpPr txBox="1">
            <a:spLocks noGrp="1"/>
          </p:cNvSpPr>
          <p:nvPr>
            <p:ph type="body" idx="4294967295"/>
          </p:nvPr>
        </p:nvSpPr>
        <p:spPr>
          <a:xfrm>
            <a:off x="4724659"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1" name="Rounded Rectangle 11">
            <a:extLst>
              <a:ext uri="{FF2B5EF4-FFF2-40B4-BE49-F238E27FC236}">
                <a16:creationId xmlns:a16="http://schemas.microsoft.com/office/drawing/2014/main" id="{09401A96-0FEC-8BF0-8A02-B06EEE481AEC}"/>
              </a:ext>
            </a:extLst>
          </p:cNvPr>
          <p:cNvSpPr/>
          <p:nvPr/>
        </p:nvSpPr>
        <p:spPr>
          <a:xfrm>
            <a:off x="8042120"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2" name="Picture Placeholder 22">
            <a:extLst>
              <a:ext uri="{FF2B5EF4-FFF2-40B4-BE49-F238E27FC236}">
                <a16:creationId xmlns:a16="http://schemas.microsoft.com/office/drawing/2014/main" id="{EBF44F6E-6F80-7765-5D4F-C1678F1222C7}"/>
              </a:ext>
            </a:extLst>
          </p:cNvPr>
          <p:cNvSpPr txBox="1">
            <a:spLocks noGrp="1"/>
          </p:cNvSpPr>
          <p:nvPr>
            <p:ph type="pic" idx="4294967295"/>
          </p:nvPr>
        </p:nvSpPr>
        <p:spPr>
          <a:xfrm>
            <a:off x="8373352" y="2266578"/>
            <a:ext cx="348523" cy="358307"/>
          </a:xfrm>
        </p:spPr>
        <p:txBody>
          <a:bodyPr lIns="0" rIns="0"/>
          <a:lstStyle>
            <a:lvl1pPr>
              <a:defRPr/>
            </a:lvl1pPr>
          </a:lstStyle>
          <a:p>
            <a:pPr lvl="0"/>
            <a:endParaRPr lang="en-US"/>
          </a:p>
        </p:txBody>
      </p:sp>
      <p:sp>
        <p:nvSpPr>
          <p:cNvPr id="13" name="Text Placeholder 3">
            <a:extLst>
              <a:ext uri="{FF2B5EF4-FFF2-40B4-BE49-F238E27FC236}">
                <a16:creationId xmlns:a16="http://schemas.microsoft.com/office/drawing/2014/main" id="{EB7D3A05-3405-878D-4F62-8450091C02BE}"/>
              </a:ext>
            </a:extLst>
          </p:cNvPr>
          <p:cNvSpPr txBox="1">
            <a:spLocks noGrp="1"/>
          </p:cNvSpPr>
          <p:nvPr>
            <p:ph type="body" idx="4294967295"/>
          </p:nvPr>
        </p:nvSpPr>
        <p:spPr>
          <a:xfrm>
            <a:off x="8862712" y="2266578"/>
            <a:ext cx="2229288" cy="358307"/>
          </a:xfrm>
        </p:spPr>
        <p:txBody>
          <a:bodyPr lIns="0" tIns="0" rIns="0" bIns="0" anchor="b"/>
          <a:lstStyle>
            <a:lvl1pPr>
              <a:defRPr sz="2400" b="0" spc="100"/>
            </a:lvl1pPr>
          </a:lstStyle>
          <a:p>
            <a:pPr lvl="0"/>
            <a:r>
              <a:rPr lang="en-US"/>
              <a:t>Add subtitle 1</a:t>
            </a:r>
          </a:p>
        </p:txBody>
      </p:sp>
      <p:sp>
        <p:nvSpPr>
          <p:cNvPr id="14" name="Text Placeholder 3">
            <a:extLst>
              <a:ext uri="{FF2B5EF4-FFF2-40B4-BE49-F238E27FC236}">
                <a16:creationId xmlns:a16="http://schemas.microsoft.com/office/drawing/2014/main" id="{85D00B84-0843-C17D-386F-7C1B0D787DB5}"/>
              </a:ext>
            </a:extLst>
          </p:cNvPr>
          <p:cNvSpPr txBox="1">
            <a:spLocks noGrp="1"/>
          </p:cNvSpPr>
          <p:nvPr>
            <p:ph type="body" idx="4294967295"/>
          </p:nvPr>
        </p:nvSpPr>
        <p:spPr>
          <a:xfrm>
            <a:off x="8373352"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5" name="TextBox 1">
            <a:extLst>
              <a:ext uri="{FF2B5EF4-FFF2-40B4-BE49-F238E27FC236}">
                <a16:creationId xmlns:a16="http://schemas.microsoft.com/office/drawing/2014/main" id="{CC0A2745-9F8B-E8D8-ED66-5C42D96AB9C0}"/>
              </a:ext>
            </a:extLst>
          </p:cNvPr>
          <p:cNvSpPr txBox="1"/>
          <p:nvPr/>
        </p:nvSpPr>
        <p:spPr>
          <a:xfrm>
            <a:off x="-2118929" y="1961954"/>
            <a:ext cx="189987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5EC69832-C498-4EC7-C4E8-05C42BEBD951}"/>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6176832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7a 4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245315F1-5232-2378-592B-7A2601D3DAAD}"/>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E3BD6D8D-8A4D-CBCA-0F98-0EC5ABC19E01}"/>
              </a:ext>
            </a:extLst>
          </p:cNvPr>
          <p:cNvSpPr txBox="1">
            <a:spLocks noGrp="1"/>
          </p:cNvSpPr>
          <p:nvPr>
            <p:ph type="body" idx="4294967295"/>
          </p:nvPr>
        </p:nvSpPr>
        <p:spPr>
          <a:xfrm>
            <a:off x="827998" y="2251079"/>
            <a:ext cx="2367674" cy="358307"/>
          </a:xfrm>
        </p:spPr>
        <p:txBody>
          <a:bodyPr lIns="0" tIns="0" rIns="0" bIns="0" anchor="b"/>
          <a:lstStyle>
            <a:lvl1pPr>
              <a:defRPr sz="2400" b="0" spc="100"/>
            </a:lvl1pPr>
          </a:lstStyle>
          <a:p>
            <a:pPr lvl="0"/>
            <a:r>
              <a:rPr lang="en-US"/>
              <a:t>Add subtitle 1</a:t>
            </a:r>
          </a:p>
        </p:txBody>
      </p:sp>
      <p:sp>
        <p:nvSpPr>
          <p:cNvPr id="4" name="Text Placeholder 3">
            <a:extLst>
              <a:ext uri="{FF2B5EF4-FFF2-40B4-BE49-F238E27FC236}">
                <a16:creationId xmlns:a16="http://schemas.microsoft.com/office/drawing/2014/main" id="{4E1588F0-4845-D182-528A-F58CF18087FD}"/>
              </a:ext>
            </a:extLst>
          </p:cNvPr>
          <p:cNvSpPr txBox="1">
            <a:spLocks noGrp="1"/>
          </p:cNvSpPr>
          <p:nvPr>
            <p:ph type="body" idx="4294967295"/>
          </p:nvPr>
        </p:nvSpPr>
        <p:spPr>
          <a:xfrm>
            <a:off x="3536213" y="2251079"/>
            <a:ext cx="2367674" cy="358307"/>
          </a:xfrm>
        </p:spPr>
        <p:txBody>
          <a:bodyPr lIns="0" tIns="0" rIns="0" bIns="0" anchor="b"/>
          <a:lstStyle>
            <a:lvl1pPr>
              <a:defRPr sz="2400" b="0" spc="100"/>
            </a:lvl1pPr>
          </a:lstStyle>
          <a:p>
            <a:pPr lvl="0"/>
            <a:r>
              <a:rPr lang="en-US"/>
              <a:t>Add subtitle 2</a:t>
            </a:r>
          </a:p>
        </p:txBody>
      </p:sp>
      <p:sp>
        <p:nvSpPr>
          <p:cNvPr id="5" name="Text Placeholder 3">
            <a:extLst>
              <a:ext uri="{FF2B5EF4-FFF2-40B4-BE49-F238E27FC236}">
                <a16:creationId xmlns:a16="http://schemas.microsoft.com/office/drawing/2014/main" id="{BB5A4B53-5E8A-B93F-C086-6401C2291364}"/>
              </a:ext>
            </a:extLst>
          </p:cNvPr>
          <p:cNvSpPr txBox="1">
            <a:spLocks noGrp="1"/>
          </p:cNvSpPr>
          <p:nvPr>
            <p:ph type="body" idx="4294967295"/>
          </p:nvPr>
        </p:nvSpPr>
        <p:spPr>
          <a:xfrm>
            <a:off x="6244419" y="2251079"/>
            <a:ext cx="2367674" cy="358307"/>
          </a:xfrm>
        </p:spPr>
        <p:txBody>
          <a:bodyPr lIns="0" tIns="0" rIns="0" bIns="0" anchor="b"/>
          <a:lstStyle>
            <a:lvl1pPr>
              <a:defRPr sz="2400" b="0" spc="100"/>
            </a:lvl1pPr>
          </a:lstStyle>
          <a:p>
            <a:pPr lvl="0"/>
            <a:r>
              <a:rPr lang="en-US"/>
              <a:t>Add subtitle 3</a:t>
            </a:r>
          </a:p>
        </p:txBody>
      </p:sp>
      <p:sp>
        <p:nvSpPr>
          <p:cNvPr id="6" name="Text Placeholder 3">
            <a:extLst>
              <a:ext uri="{FF2B5EF4-FFF2-40B4-BE49-F238E27FC236}">
                <a16:creationId xmlns:a16="http://schemas.microsoft.com/office/drawing/2014/main" id="{A4294039-7C77-20AB-02BD-04FB033C49D4}"/>
              </a:ext>
            </a:extLst>
          </p:cNvPr>
          <p:cNvSpPr txBox="1">
            <a:spLocks noGrp="1"/>
          </p:cNvSpPr>
          <p:nvPr>
            <p:ph type="body" idx="4294967295"/>
          </p:nvPr>
        </p:nvSpPr>
        <p:spPr>
          <a:xfrm>
            <a:off x="8952625" y="2224982"/>
            <a:ext cx="2367674" cy="358307"/>
          </a:xfrm>
        </p:spPr>
        <p:txBody>
          <a:bodyPr lIns="0" tIns="0" rIns="0" bIns="0" anchor="b"/>
          <a:lstStyle>
            <a:lvl1pPr>
              <a:defRPr sz="2400" b="0" spc="100"/>
            </a:lvl1pPr>
          </a:lstStyle>
          <a:p>
            <a:pPr lvl="0"/>
            <a:r>
              <a:rPr lang="en-US"/>
              <a:t>Add subtitle 4</a:t>
            </a:r>
          </a:p>
        </p:txBody>
      </p:sp>
      <p:sp>
        <p:nvSpPr>
          <p:cNvPr id="7" name="Text Placeholder 3">
            <a:extLst>
              <a:ext uri="{FF2B5EF4-FFF2-40B4-BE49-F238E27FC236}">
                <a16:creationId xmlns:a16="http://schemas.microsoft.com/office/drawing/2014/main" id="{5DE69DC2-3366-C1CE-FDB7-5B9D72CC5727}"/>
              </a:ext>
            </a:extLst>
          </p:cNvPr>
          <p:cNvSpPr txBox="1">
            <a:spLocks noGrp="1"/>
          </p:cNvSpPr>
          <p:nvPr>
            <p:ph type="body" idx="4294967295"/>
          </p:nvPr>
        </p:nvSpPr>
        <p:spPr>
          <a:xfrm>
            <a:off x="827998"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CDB4A412-A28F-64DF-F111-D33C774A7798}"/>
              </a:ext>
            </a:extLst>
          </p:cNvPr>
          <p:cNvSpPr txBox="1">
            <a:spLocks noGrp="1"/>
          </p:cNvSpPr>
          <p:nvPr>
            <p:ph type="body" idx="4294967295"/>
          </p:nvPr>
        </p:nvSpPr>
        <p:spPr>
          <a:xfrm>
            <a:off x="3536204"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34D02E6A-380D-1804-478A-DCEF36397FEA}"/>
              </a:ext>
            </a:extLst>
          </p:cNvPr>
          <p:cNvSpPr txBox="1">
            <a:spLocks noGrp="1"/>
          </p:cNvSpPr>
          <p:nvPr>
            <p:ph type="body" idx="4294967295"/>
          </p:nvPr>
        </p:nvSpPr>
        <p:spPr>
          <a:xfrm>
            <a:off x="6244419"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9039F85D-8769-2C06-5B18-52D250FC3615}"/>
              </a:ext>
            </a:extLst>
          </p:cNvPr>
          <p:cNvSpPr txBox="1">
            <a:spLocks noGrp="1"/>
          </p:cNvSpPr>
          <p:nvPr>
            <p:ph type="body" idx="4294967295"/>
          </p:nvPr>
        </p:nvSpPr>
        <p:spPr>
          <a:xfrm>
            <a:off x="8952625"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4 here</a:t>
            </a:r>
          </a:p>
        </p:txBody>
      </p:sp>
    </p:spTree>
    <p:extLst>
      <p:ext uri="{BB962C8B-B14F-4D97-AF65-F5344CB8AC3E}">
        <p14:creationId xmlns:p14="http://schemas.microsoft.com/office/powerpoint/2010/main" val="30947464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7b 4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A00D63D4-B37D-E1A7-E74B-6629AF225EA5}"/>
              </a:ext>
            </a:extLst>
          </p:cNvPr>
          <p:cNvSpPr txBox="1">
            <a:spLocks noGrp="1"/>
          </p:cNvSpPr>
          <p:nvPr>
            <p:ph type="pic" idx="4294967295"/>
          </p:nvPr>
        </p:nvSpPr>
        <p:spPr>
          <a:xfrm>
            <a:off x="827998" y="2251079"/>
            <a:ext cx="368905" cy="358307"/>
          </a:xfrm>
        </p:spPr>
        <p:txBody>
          <a:bodyPr lIns="0" rIns="0">
            <a:noAutofit/>
          </a:bodyPr>
          <a:lstStyle>
            <a:lvl1pPr>
              <a:defRPr sz="1600"/>
            </a:lvl1pPr>
          </a:lstStyle>
          <a:p>
            <a:pPr lvl="0"/>
            <a:endParaRPr lang="en-US"/>
          </a:p>
        </p:txBody>
      </p:sp>
      <p:sp>
        <p:nvSpPr>
          <p:cNvPr id="3" name="Picture Placeholder 22">
            <a:extLst>
              <a:ext uri="{FF2B5EF4-FFF2-40B4-BE49-F238E27FC236}">
                <a16:creationId xmlns:a16="http://schemas.microsoft.com/office/drawing/2014/main" id="{10BB1103-4015-567C-EDFF-3A450210D7F3}"/>
              </a:ext>
            </a:extLst>
          </p:cNvPr>
          <p:cNvSpPr txBox="1">
            <a:spLocks noGrp="1"/>
          </p:cNvSpPr>
          <p:nvPr>
            <p:ph type="pic" idx="4294967295"/>
          </p:nvPr>
        </p:nvSpPr>
        <p:spPr>
          <a:xfrm>
            <a:off x="3536213" y="2251079"/>
            <a:ext cx="368905" cy="358307"/>
          </a:xfrm>
        </p:spPr>
        <p:txBody>
          <a:bodyPr lIns="0" rIns="0"/>
          <a:lstStyle>
            <a:lvl1pPr>
              <a:defRPr/>
            </a:lvl1pPr>
          </a:lstStyle>
          <a:p>
            <a:pPr lvl="0"/>
            <a:endParaRPr lang="en-US"/>
          </a:p>
        </p:txBody>
      </p:sp>
      <p:sp>
        <p:nvSpPr>
          <p:cNvPr id="4" name="Picture Placeholder 22">
            <a:extLst>
              <a:ext uri="{FF2B5EF4-FFF2-40B4-BE49-F238E27FC236}">
                <a16:creationId xmlns:a16="http://schemas.microsoft.com/office/drawing/2014/main" id="{19E506F9-4C9B-4894-F059-6A6A05181574}"/>
              </a:ext>
            </a:extLst>
          </p:cNvPr>
          <p:cNvSpPr txBox="1">
            <a:spLocks noGrp="1"/>
          </p:cNvSpPr>
          <p:nvPr>
            <p:ph type="pic" idx="4294967295"/>
          </p:nvPr>
        </p:nvSpPr>
        <p:spPr>
          <a:xfrm>
            <a:off x="6243111" y="2251079"/>
            <a:ext cx="368905" cy="358307"/>
          </a:xfrm>
        </p:spPr>
        <p:txBody>
          <a:bodyPr lIns="0" rIns="0"/>
          <a:lstStyle>
            <a:lvl1pPr>
              <a:defRPr/>
            </a:lvl1pPr>
          </a:lstStyle>
          <a:p>
            <a:pPr lvl="0"/>
            <a:endParaRPr lang="en-US"/>
          </a:p>
        </p:txBody>
      </p:sp>
      <p:sp>
        <p:nvSpPr>
          <p:cNvPr id="5" name="Picture Placeholder 22">
            <a:extLst>
              <a:ext uri="{FF2B5EF4-FFF2-40B4-BE49-F238E27FC236}">
                <a16:creationId xmlns:a16="http://schemas.microsoft.com/office/drawing/2014/main" id="{7DDFDF26-F33A-57CB-5C5F-BEB0128465DA}"/>
              </a:ext>
            </a:extLst>
          </p:cNvPr>
          <p:cNvSpPr txBox="1">
            <a:spLocks noGrp="1"/>
          </p:cNvSpPr>
          <p:nvPr>
            <p:ph type="pic" idx="4294967295"/>
          </p:nvPr>
        </p:nvSpPr>
        <p:spPr>
          <a:xfrm>
            <a:off x="8952625" y="2251079"/>
            <a:ext cx="368905" cy="358307"/>
          </a:xfrm>
        </p:spPr>
        <p:txBody>
          <a:bodyPr lIns="0" rIns="0"/>
          <a:lstStyle>
            <a:lvl1pPr>
              <a:defRPr/>
            </a:lvl1pPr>
          </a:lstStyle>
          <a:p>
            <a:pPr lvl="0"/>
            <a:endParaRPr lang="en-US"/>
          </a:p>
        </p:txBody>
      </p:sp>
      <p:sp>
        <p:nvSpPr>
          <p:cNvPr id="6" name="Google Shape;268;p37">
            <a:extLst>
              <a:ext uri="{FF2B5EF4-FFF2-40B4-BE49-F238E27FC236}">
                <a16:creationId xmlns:a16="http://schemas.microsoft.com/office/drawing/2014/main" id="{D0DDBDC7-681B-4FE6-42D4-800BCD84CC45}"/>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7" name="Text Placeholder 3">
            <a:extLst>
              <a:ext uri="{FF2B5EF4-FFF2-40B4-BE49-F238E27FC236}">
                <a16:creationId xmlns:a16="http://schemas.microsoft.com/office/drawing/2014/main" id="{3FD6A201-FD6D-BAFD-3103-C90227BACCBD}"/>
              </a:ext>
            </a:extLst>
          </p:cNvPr>
          <p:cNvSpPr txBox="1">
            <a:spLocks noGrp="1"/>
          </p:cNvSpPr>
          <p:nvPr>
            <p:ph type="body" idx="4294967295"/>
          </p:nvPr>
        </p:nvSpPr>
        <p:spPr>
          <a:xfrm>
            <a:off x="827998"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E4732950-490F-06FC-65EF-1EF3A84E9ED8}"/>
              </a:ext>
            </a:extLst>
          </p:cNvPr>
          <p:cNvSpPr txBox="1">
            <a:spLocks noGrp="1"/>
          </p:cNvSpPr>
          <p:nvPr>
            <p:ph type="body" idx="4294967295"/>
          </p:nvPr>
        </p:nvSpPr>
        <p:spPr>
          <a:xfrm>
            <a:off x="3536204"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9BB1CAE0-4A59-DDCB-75E8-50687609E4E1}"/>
              </a:ext>
            </a:extLst>
          </p:cNvPr>
          <p:cNvSpPr txBox="1">
            <a:spLocks noGrp="1"/>
          </p:cNvSpPr>
          <p:nvPr>
            <p:ph type="body" idx="4294967295"/>
          </p:nvPr>
        </p:nvSpPr>
        <p:spPr>
          <a:xfrm>
            <a:off x="6244419"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230477C5-F9B0-B01F-678F-298800943634}"/>
              </a:ext>
            </a:extLst>
          </p:cNvPr>
          <p:cNvSpPr txBox="1">
            <a:spLocks noGrp="1"/>
          </p:cNvSpPr>
          <p:nvPr>
            <p:ph type="body" idx="4294967295"/>
          </p:nvPr>
        </p:nvSpPr>
        <p:spPr>
          <a:xfrm>
            <a:off x="8952625"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4 here</a:t>
            </a:r>
          </a:p>
        </p:txBody>
      </p:sp>
      <p:sp>
        <p:nvSpPr>
          <p:cNvPr id="11" name="Text Placeholder 3">
            <a:extLst>
              <a:ext uri="{FF2B5EF4-FFF2-40B4-BE49-F238E27FC236}">
                <a16:creationId xmlns:a16="http://schemas.microsoft.com/office/drawing/2014/main" id="{B546ED93-7210-7151-20D5-753F6343B5E4}"/>
              </a:ext>
            </a:extLst>
          </p:cNvPr>
          <p:cNvSpPr txBox="1">
            <a:spLocks noGrp="1"/>
          </p:cNvSpPr>
          <p:nvPr>
            <p:ph type="body" idx="4294967295"/>
          </p:nvPr>
        </p:nvSpPr>
        <p:spPr>
          <a:xfrm>
            <a:off x="1305241" y="2251079"/>
            <a:ext cx="1890439" cy="358307"/>
          </a:xfrm>
        </p:spPr>
        <p:txBody>
          <a:bodyPr lIns="0" tIns="0" rIns="0" bIns="0" anchor="b"/>
          <a:lstStyle>
            <a:lvl1pPr>
              <a:defRPr sz="2400" b="0" spc="100"/>
            </a:lvl1pPr>
          </a:lstStyle>
          <a:p>
            <a:pPr lvl="0"/>
            <a:r>
              <a:rPr lang="en-US"/>
              <a:t>Add sub 1</a:t>
            </a:r>
          </a:p>
        </p:txBody>
      </p:sp>
      <p:sp>
        <p:nvSpPr>
          <p:cNvPr id="12" name="Text Placeholder 3">
            <a:extLst>
              <a:ext uri="{FF2B5EF4-FFF2-40B4-BE49-F238E27FC236}">
                <a16:creationId xmlns:a16="http://schemas.microsoft.com/office/drawing/2014/main" id="{DAE0B8E5-B23B-107B-37F9-3E9841BFDCF3}"/>
              </a:ext>
            </a:extLst>
          </p:cNvPr>
          <p:cNvSpPr txBox="1">
            <a:spLocks noGrp="1"/>
          </p:cNvSpPr>
          <p:nvPr>
            <p:ph type="body" idx="4294967295"/>
          </p:nvPr>
        </p:nvSpPr>
        <p:spPr>
          <a:xfrm>
            <a:off x="4012149" y="2251079"/>
            <a:ext cx="1890439" cy="358307"/>
          </a:xfrm>
        </p:spPr>
        <p:txBody>
          <a:bodyPr lIns="0" tIns="0" rIns="0" bIns="0" anchor="b"/>
          <a:lstStyle>
            <a:lvl1pPr>
              <a:defRPr sz="2400" b="0" spc="100"/>
            </a:lvl1pPr>
          </a:lstStyle>
          <a:p>
            <a:pPr lvl="0"/>
            <a:r>
              <a:rPr lang="en-US"/>
              <a:t>Add sub 2</a:t>
            </a:r>
          </a:p>
        </p:txBody>
      </p:sp>
      <p:sp>
        <p:nvSpPr>
          <p:cNvPr id="13" name="Text Placeholder 3">
            <a:extLst>
              <a:ext uri="{FF2B5EF4-FFF2-40B4-BE49-F238E27FC236}">
                <a16:creationId xmlns:a16="http://schemas.microsoft.com/office/drawing/2014/main" id="{C6ACDEEB-CDA5-A9D5-8B68-37ECB47F1F8A}"/>
              </a:ext>
            </a:extLst>
          </p:cNvPr>
          <p:cNvSpPr txBox="1">
            <a:spLocks noGrp="1"/>
          </p:cNvSpPr>
          <p:nvPr>
            <p:ph type="body" idx="4294967295"/>
          </p:nvPr>
        </p:nvSpPr>
        <p:spPr>
          <a:xfrm>
            <a:off x="6721653" y="2251079"/>
            <a:ext cx="1890439" cy="358307"/>
          </a:xfrm>
        </p:spPr>
        <p:txBody>
          <a:bodyPr lIns="0" tIns="0" rIns="0" bIns="0" anchor="b"/>
          <a:lstStyle>
            <a:lvl1pPr>
              <a:defRPr sz="2400" b="0" spc="100"/>
            </a:lvl1pPr>
          </a:lstStyle>
          <a:p>
            <a:pPr lvl="0"/>
            <a:r>
              <a:rPr lang="en-US"/>
              <a:t>Add sub 3</a:t>
            </a:r>
          </a:p>
        </p:txBody>
      </p:sp>
      <p:sp>
        <p:nvSpPr>
          <p:cNvPr id="14" name="Text Placeholder 3">
            <a:extLst>
              <a:ext uri="{FF2B5EF4-FFF2-40B4-BE49-F238E27FC236}">
                <a16:creationId xmlns:a16="http://schemas.microsoft.com/office/drawing/2014/main" id="{8AD4DCEB-4331-54D9-66AB-C86491FBDF03}"/>
              </a:ext>
            </a:extLst>
          </p:cNvPr>
          <p:cNvSpPr txBox="1">
            <a:spLocks noGrp="1"/>
          </p:cNvSpPr>
          <p:nvPr>
            <p:ph type="body" idx="4294967295"/>
          </p:nvPr>
        </p:nvSpPr>
        <p:spPr>
          <a:xfrm>
            <a:off x="9429868" y="2251079"/>
            <a:ext cx="1890439" cy="358307"/>
          </a:xfrm>
        </p:spPr>
        <p:txBody>
          <a:bodyPr lIns="0" tIns="0" rIns="0" bIns="0" anchor="b"/>
          <a:lstStyle>
            <a:lvl1pPr>
              <a:defRPr sz="2400" b="0" spc="100"/>
            </a:lvl1pPr>
          </a:lstStyle>
          <a:p>
            <a:pPr lvl="0"/>
            <a:r>
              <a:rPr lang="en-US"/>
              <a:t>Add sub 4</a:t>
            </a:r>
          </a:p>
        </p:txBody>
      </p:sp>
      <p:sp>
        <p:nvSpPr>
          <p:cNvPr id="15" name="TextBox 1">
            <a:extLst>
              <a:ext uri="{FF2B5EF4-FFF2-40B4-BE49-F238E27FC236}">
                <a16:creationId xmlns:a16="http://schemas.microsoft.com/office/drawing/2014/main" id="{DB0B4E4B-8B70-F38D-AF3E-FABC67CF568C}"/>
              </a:ext>
            </a:extLst>
          </p:cNvPr>
          <p:cNvSpPr txBox="1"/>
          <p:nvPr/>
        </p:nvSpPr>
        <p:spPr>
          <a:xfrm>
            <a:off x="-2118929" y="1961954"/>
            <a:ext cx="189987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3DC36F61-5286-FDD9-E062-7AC8EB85B8AB}"/>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9868517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7c 4 column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CBFC6758-F580-73A1-B0A9-1704CCA4C702}"/>
              </a:ext>
            </a:extLst>
          </p:cNvPr>
          <p:cNvSpPr/>
          <p:nvPr/>
        </p:nvSpPr>
        <p:spPr>
          <a:xfrm>
            <a:off x="827998"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Google Shape;268;p37">
            <a:extLst>
              <a:ext uri="{FF2B5EF4-FFF2-40B4-BE49-F238E27FC236}">
                <a16:creationId xmlns:a16="http://schemas.microsoft.com/office/drawing/2014/main" id="{A7B4A889-FEC7-938E-1576-7A4139278D61}"/>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Text Placeholder 3">
            <a:extLst>
              <a:ext uri="{FF2B5EF4-FFF2-40B4-BE49-F238E27FC236}">
                <a16:creationId xmlns:a16="http://schemas.microsoft.com/office/drawing/2014/main" id="{2DB4E8A2-93DB-09BE-A712-B7249EFA1A70}"/>
              </a:ext>
            </a:extLst>
          </p:cNvPr>
          <p:cNvSpPr txBox="1">
            <a:spLocks noGrp="1"/>
          </p:cNvSpPr>
          <p:nvPr>
            <p:ph type="body" idx="4294967295"/>
          </p:nvPr>
        </p:nvSpPr>
        <p:spPr>
          <a:xfrm>
            <a:off x="1159230" y="2246699"/>
            <a:ext cx="1762478" cy="358307"/>
          </a:xfrm>
        </p:spPr>
        <p:txBody>
          <a:bodyPr lIns="0" tIns="0" rIns="0" bIns="0" anchor="b">
            <a:noAutofit/>
          </a:bodyPr>
          <a:lstStyle>
            <a:lvl1pPr>
              <a:defRPr sz="1800" b="0" spc="100"/>
            </a:lvl1pPr>
          </a:lstStyle>
          <a:p>
            <a:pPr lvl="0"/>
            <a:r>
              <a:rPr lang="en-US"/>
              <a:t>Add title</a:t>
            </a:r>
          </a:p>
        </p:txBody>
      </p:sp>
      <p:sp>
        <p:nvSpPr>
          <p:cNvPr id="5" name="Text Placeholder 3">
            <a:extLst>
              <a:ext uri="{FF2B5EF4-FFF2-40B4-BE49-F238E27FC236}">
                <a16:creationId xmlns:a16="http://schemas.microsoft.com/office/drawing/2014/main" id="{6A56E827-626B-6EA4-C76C-E74230A1455C}"/>
              </a:ext>
            </a:extLst>
          </p:cNvPr>
          <p:cNvSpPr txBox="1">
            <a:spLocks noGrp="1"/>
          </p:cNvSpPr>
          <p:nvPr>
            <p:ph type="body" idx="4294967295"/>
          </p:nvPr>
        </p:nvSpPr>
        <p:spPr>
          <a:xfrm>
            <a:off x="1159230"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6" name="Rounded Rectangle 6">
            <a:extLst>
              <a:ext uri="{FF2B5EF4-FFF2-40B4-BE49-F238E27FC236}">
                <a16:creationId xmlns:a16="http://schemas.microsoft.com/office/drawing/2014/main" id="{707EB49B-2471-F6BD-4510-1666105EF082}"/>
              </a:ext>
            </a:extLst>
          </p:cNvPr>
          <p:cNvSpPr/>
          <p:nvPr/>
        </p:nvSpPr>
        <p:spPr>
          <a:xfrm>
            <a:off x="3472927"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7" name="Text Placeholder 3">
            <a:extLst>
              <a:ext uri="{FF2B5EF4-FFF2-40B4-BE49-F238E27FC236}">
                <a16:creationId xmlns:a16="http://schemas.microsoft.com/office/drawing/2014/main" id="{A762054E-D750-51F9-E02C-89EFB3A9946C}"/>
              </a:ext>
            </a:extLst>
          </p:cNvPr>
          <p:cNvSpPr txBox="1">
            <a:spLocks noGrp="1"/>
          </p:cNvSpPr>
          <p:nvPr>
            <p:ph type="body" idx="4294967295"/>
          </p:nvPr>
        </p:nvSpPr>
        <p:spPr>
          <a:xfrm>
            <a:off x="3804169" y="2246699"/>
            <a:ext cx="1762478" cy="358307"/>
          </a:xfrm>
        </p:spPr>
        <p:txBody>
          <a:bodyPr lIns="0" tIns="0" rIns="0" bIns="0" anchor="b">
            <a:noAutofit/>
          </a:bodyPr>
          <a:lstStyle>
            <a:lvl1pPr>
              <a:defRPr sz="1800" b="0" spc="100"/>
            </a:lvl1pPr>
          </a:lstStyle>
          <a:p>
            <a:pPr lvl="0"/>
            <a:r>
              <a:rPr lang="en-US"/>
              <a:t>Add title</a:t>
            </a:r>
          </a:p>
        </p:txBody>
      </p:sp>
      <p:sp>
        <p:nvSpPr>
          <p:cNvPr id="8" name="Text Placeholder 3">
            <a:extLst>
              <a:ext uri="{FF2B5EF4-FFF2-40B4-BE49-F238E27FC236}">
                <a16:creationId xmlns:a16="http://schemas.microsoft.com/office/drawing/2014/main" id="{6DCAB4B8-2878-FB14-8579-EB003221CA45}"/>
              </a:ext>
            </a:extLst>
          </p:cNvPr>
          <p:cNvSpPr txBox="1">
            <a:spLocks noGrp="1"/>
          </p:cNvSpPr>
          <p:nvPr>
            <p:ph type="body" idx="4294967295"/>
          </p:nvPr>
        </p:nvSpPr>
        <p:spPr>
          <a:xfrm>
            <a:off x="3804169"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9" name="Rounded Rectangle 9">
            <a:extLst>
              <a:ext uri="{FF2B5EF4-FFF2-40B4-BE49-F238E27FC236}">
                <a16:creationId xmlns:a16="http://schemas.microsoft.com/office/drawing/2014/main" id="{8F96702C-1B75-4FE4-15AA-66AE5AEB04AD}"/>
              </a:ext>
            </a:extLst>
          </p:cNvPr>
          <p:cNvSpPr/>
          <p:nvPr/>
        </p:nvSpPr>
        <p:spPr>
          <a:xfrm>
            <a:off x="6117866"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0" name="Text Placeholder 3">
            <a:extLst>
              <a:ext uri="{FF2B5EF4-FFF2-40B4-BE49-F238E27FC236}">
                <a16:creationId xmlns:a16="http://schemas.microsoft.com/office/drawing/2014/main" id="{E98CA189-6DDD-4338-8BFC-129DF214FF51}"/>
              </a:ext>
            </a:extLst>
          </p:cNvPr>
          <p:cNvSpPr txBox="1">
            <a:spLocks noGrp="1"/>
          </p:cNvSpPr>
          <p:nvPr>
            <p:ph type="body" idx="4294967295"/>
          </p:nvPr>
        </p:nvSpPr>
        <p:spPr>
          <a:xfrm>
            <a:off x="6449098" y="2246699"/>
            <a:ext cx="1762478" cy="358307"/>
          </a:xfrm>
        </p:spPr>
        <p:txBody>
          <a:bodyPr lIns="0" tIns="0" rIns="0" bIns="0" anchor="b">
            <a:noAutofit/>
          </a:bodyPr>
          <a:lstStyle>
            <a:lvl1pPr>
              <a:defRPr sz="1800" b="0" spc="100"/>
            </a:lvl1pPr>
          </a:lstStyle>
          <a:p>
            <a:pPr lvl="0"/>
            <a:r>
              <a:rPr lang="en-US"/>
              <a:t>Add title</a:t>
            </a:r>
          </a:p>
        </p:txBody>
      </p:sp>
      <p:sp>
        <p:nvSpPr>
          <p:cNvPr id="11" name="Text Placeholder 3">
            <a:extLst>
              <a:ext uri="{FF2B5EF4-FFF2-40B4-BE49-F238E27FC236}">
                <a16:creationId xmlns:a16="http://schemas.microsoft.com/office/drawing/2014/main" id="{2E32395A-721B-43C7-4AAE-331E9D86E12D}"/>
              </a:ext>
            </a:extLst>
          </p:cNvPr>
          <p:cNvSpPr txBox="1">
            <a:spLocks noGrp="1"/>
          </p:cNvSpPr>
          <p:nvPr>
            <p:ph type="body" idx="4294967295"/>
          </p:nvPr>
        </p:nvSpPr>
        <p:spPr>
          <a:xfrm>
            <a:off x="6449098"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2" name="Rounded Rectangle 12">
            <a:extLst>
              <a:ext uri="{FF2B5EF4-FFF2-40B4-BE49-F238E27FC236}">
                <a16:creationId xmlns:a16="http://schemas.microsoft.com/office/drawing/2014/main" id="{065071A5-4925-1318-88BE-25D31DE468BC}"/>
              </a:ext>
            </a:extLst>
          </p:cNvPr>
          <p:cNvSpPr/>
          <p:nvPr/>
        </p:nvSpPr>
        <p:spPr>
          <a:xfrm>
            <a:off x="8762795"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3" name="Text Placeholder 3">
            <a:extLst>
              <a:ext uri="{FF2B5EF4-FFF2-40B4-BE49-F238E27FC236}">
                <a16:creationId xmlns:a16="http://schemas.microsoft.com/office/drawing/2014/main" id="{8010BBEB-2C06-369B-D2F3-1460A5CEEC7C}"/>
              </a:ext>
            </a:extLst>
          </p:cNvPr>
          <p:cNvSpPr txBox="1">
            <a:spLocks noGrp="1"/>
          </p:cNvSpPr>
          <p:nvPr>
            <p:ph type="body" idx="4294967295"/>
          </p:nvPr>
        </p:nvSpPr>
        <p:spPr>
          <a:xfrm>
            <a:off x="9094028" y="2246699"/>
            <a:ext cx="1762478" cy="358307"/>
          </a:xfrm>
        </p:spPr>
        <p:txBody>
          <a:bodyPr lIns="0" tIns="0" rIns="0" bIns="0" anchor="b">
            <a:noAutofit/>
          </a:bodyPr>
          <a:lstStyle>
            <a:lvl1pPr>
              <a:defRPr sz="1800" b="0" spc="100"/>
            </a:lvl1pPr>
          </a:lstStyle>
          <a:p>
            <a:pPr lvl="0"/>
            <a:r>
              <a:rPr lang="en-US"/>
              <a:t>Add title</a:t>
            </a:r>
          </a:p>
        </p:txBody>
      </p:sp>
      <p:sp>
        <p:nvSpPr>
          <p:cNvPr id="14" name="Text Placeholder 3">
            <a:extLst>
              <a:ext uri="{FF2B5EF4-FFF2-40B4-BE49-F238E27FC236}">
                <a16:creationId xmlns:a16="http://schemas.microsoft.com/office/drawing/2014/main" id="{3D6267F5-5E38-8121-C333-5A8BE6AB056B}"/>
              </a:ext>
            </a:extLst>
          </p:cNvPr>
          <p:cNvSpPr txBox="1">
            <a:spLocks noGrp="1"/>
          </p:cNvSpPr>
          <p:nvPr>
            <p:ph type="body" idx="4294967295"/>
          </p:nvPr>
        </p:nvSpPr>
        <p:spPr>
          <a:xfrm>
            <a:off x="9094028"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Tree>
    <p:extLst>
      <p:ext uri="{BB962C8B-B14F-4D97-AF65-F5344CB8AC3E}">
        <p14:creationId xmlns:p14="http://schemas.microsoft.com/office/powerpoint/2010/main" val="13410219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8a Glossary and appendix">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2D25E8AA-799D-906E-5415-A9DA3DB23D53}"/>
              </a:ext>
            </a:extLst>
          </p:cNvPr>
          <p:cNvSpPr txBox="1">
            <a:spLocks noGrp="1"/>
          </p:cNvSpPr>
          <p:nvPr>
            <p:ph type="title"/>
          </p:nvPr>
        </p:nvSpPr>
        <p:spPr>
          <a:xfrm>
            <a:off x="827998" y="596344"/>
            <a:ext cx="1025031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6B63593C-F880-7DC8-08ED-8D4821E2F699}"/>
              </a:ext>
            </a:extLst>
          </p:cNvPr>
          <p:cNvSpPr txBox="1">
            <a:spLocks noGrp="1"/>
          </p:cNvSpPr>
          <p:nvPr>
            <p:ph type="body" idx="4294967295"/>
          </p:nvPr>
        </p:nvSpPr>
        <p:spPr>
          <a:xfrm>
            <a:off x="827998"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4" name="Text Placeholder 3">
            <a:extLst>
              <a:ext uri="{FF2B5EF4-FFF2-40B4-BE49-F238E27FC236}">
                <a16:creationId xmlns:a16="http://schemas.microsoft.com/office/drawing/2014/main" id="{38BFF749-C7D5-CFF8-A446-9316725A8838}"/>
              </a:ext>
            </a:extLst>
          </p:cNvPr>
          <p:cNvSpPr txBox="1">
            <a:spLocks noGrp="1"/>
          </p:cNvSpPr>
          <p:nvPr>
            <p:ph type="body" idx="4294967295"/>
          </p:nvPr>
        </p:nvSpPr>
        <p:spPr>
          <a:xfrm>
            <a:off x="4379326"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5" name="Text Placeholder 3">
            <a:extLst>
              <a:ext uri="{FF2B5EF4-FFF2-40B4-BE49-F238E27FC236}">
                <a16:creationId xmlns:a16="http://schemas.microsoft.com/office/drawing/2014/main" id="{A2E8E797-A948-9D50-20B1-6F72FC418E1F}"/>
              </a:ext>
            </a:extLst>
          </p:cNvPr>
          <p:cNvSpPr txBox="1">
            <a:spLocks noGrp="1"/>
          </p:cNvSpPr>
          <p:nvPr>
            <p:ph type="body" idx="4294967295"/>
          </p:nvPr>
        </p:nvSpPr>
        <p:spPr>
          <a:xfrm>
            <a:off x="7930664"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Tree>
    <p:extLst>
      <p:ext uri="{BB962C8B-B14F-4D97-AF65-F5344CB8AC3E}">
        <p14:creationId xmlns:p14="http://schemas.microsoft.com/office/powerpoint/2010/main" val="5720785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9a Resources and sources">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B8AD0C29-7715-EFEF-D64D-4295663DDCF5}"/>
              </a:ext>
            </a:extLst>
          </p:cNvPr>
          <p:cNvSpPr txBox="1">
            <a:spLocks noGrp="1"/>
          </p:cNvSpPr>
          <p:nvPr>
            <p:ph type="body" idx="4294967295"/>
          </p:nvPr>
        </p:nvSpPr>
        <p:spPr>
          <a:xfrm>
            <a:off x="827998" y="2251079"/>
            <a:ext cx="2006641" cy="358307"/>
          </a:xfrm>
        </p:spPr>
        <p:txBody>
          <a:bodyPr lIns="0" tIns="0" rIns="0" bIns="0" anchor="b"/>
          <a:lstStyle>
            <a:lvl1pPr>
              <a:defRPr sz="2400" spc="30"/>
            </a:lvl1pPr>
          </a:lstStyle>
          <a:p>
            <a:pPr lvl="0"/>
            <a:r>
              <a:rPr lang="en-US"/>
              <a:t>Item 1 here</a:t>
            </a:r>
          </a:p>
        </p:txBody>
      </p:sp>
      <p:sp>
        <p:nvSpPr>
          <p:cNvPr id="3" name="Text Placeholder 3">
            <a:extLst>
              <a:ext uri="{FF2B5EF4-FFF2-40B4-BE49-F238E27FC236}">
                <a16:creationId xmlns:a16="http://schemas.microsoft.com/office/drawing/2014/main" id="{C0C52DB6-258A-B3F4-23AA-872938C94A84}"/>
              </a:ext>
            </a:extLst>
          </p:cNvPr>
          <p:cNvSpPr txBox="1">
            <a:spLocks noGrp="1"/>
          </p:cNvSpPr>
          <p:nvPr>
            <p:ph type="body" idx="4294967295"/>
          </p:nvPr>
        </p:nvSpPr>
        <p:spPr>
          <a:xfrm>
            <a:off x="827998" y="2878055"/>
            <a:ext cx="2006641" cy="675046"/>
          </a:xfrm>
        </p:spPr>
        <p:txBody>
          <a:bodyPr lIns="0" tIns="0" rIns="0" bIns="0"/>
          <a:lstStyle>
            <a:lvl1pPr>
              <a:lnSpc>
                <a:spcPts val="1820"/>
              </a:lnSpc>
              <a:defRPr sz="1600" b="0" spc="30">
                <a:latin typeface="Figtree" pitchFamily="2"/>
              </a:defRPr>
            </a:lvl1pPr>
          </a:lstStyle>
          <a:p>
            <a:pPr lvl="0"/>
            <a:r>
              <a:rPr lang="en-US"/>
              <a:t>Short Description 1 here</a:t>
            </a:r>
          </a:p>
        </p:txBody>
      </p:sp>
      <p:sp>
        <p:nvSpPr>
          <p:cNvPr id="4" name="Text Placeholder 3">
            <a:extLst>
              <a:ext uri="{FF2B5EF4-FFF2-40B4-BE49-F238E27FC236}">
                <a16:creationId xmlns:a16="http://schemas.microsoft.com/office/drawing/2014/main" id="{8DC6F2B9-3DF0-2EA6-F39E-739F78CBD8A7}"/>
              </a:ext>
            </a:extLst>
          </p:cNvPr>
          <p:cNvSpPr txBox="1">
            <a:spLocks noGrp="1"/>
          </p:cNvSpPr>
          <p:nvPr>
            <p:ph type="body" idx="4294967295"/>
          </p:nvPr>
        </p:nvSpPr>
        <p:spPr>
          <a:xfrm>
            <a:off x="1179996" y="3821762"/>
            <a:ext cx="1708318" cy="182523"/>
          </a:xfrm>
        </p:spPr>
        <p:txBody>
          <a:bodyPr lIns="0" tIns="0" rIns="0" bIns="0"/>
          <a:lstStyle>
            <a:lvl1pPr>
              <a:defRPr sz="1600" b="0" spc="30">
                <a:latin typeface="Figtree" pitchFamily="2"/>
              </a:defRPr>
            </a:lvl1pPr>
          </a:lstStyle>
          <a:p>
            <a:pPr lvl="0"/>
            <a:r>
              <a:rPr lang="en-US"/>
              <a:t>Link name</a:t>
            </a:r>
          </a:p>
        </p:txBody>
      </p:sp>
      <p:pic>
        <p:nvPicPr>
          <p:cNvPr id="5" name="Picture 5">
            <a:extLst>
              <a:ext uri="{FF2B5EF4-FFF2-40B4-BE49-F238E27FC236}">
                <a16:creationId xmlns:a16="http://schemas.microsoft.com/office/drawing/2014/main" id="{7F517093-1BE0-026A-D5C1-032383C9F3CD}"/>
              </a:ext>
            </a:extLst>
          </p:cNvPr>
          <p:cNvPicPr>
            <a:picLocks noChangeAspect="1"/>
          </p:cNvPicPr>
          <p:nvPr/>
        </p:nvPicPr>
        <p:blipFill>
          <a:blip r:embed="rId3"/>
          <a:stretch>
            <a:fillRect/>
          </a:stretch>
        </p:blipFill>
        <p:spPr>
          <a:xfrm>
            <a:off x="827998" y="3821762"/>
            <a:ext cx="192636" cy="192636"/>
          </a:xfrm>
          <a:prstGeom prst="rect">
            <a:avLst/>
          </a:prstGeom>
          <a:noFill/>
          <a:ln cap="flat">
            <a:noFill/>
          </a:ln>
        </p:spPr>
      </p:pic>
      <p:sp>
        <p:nvSpPr>
          <p:cNvPr id="6" name="Text Placeholder 3">
            <a:extLst>
              <a:ext uri="{FF2B5EF4-FFF2-40B4-BE49-F238E27FC236}">
                <a16:creationId xmlns:a16="http://schemas.microsoft.com/office/drawing/2014/main" id="{6A163FCB-C317-AC6A-29E0-75C56C62EA7B}"/>
              </a:ext>
            </a:extLst>
          </p:cNvPr>
          <p:cNvSpPr txBox="1">
            <a:spLocks noGrp="1"/>
          </p:cNvSpPr>
          <p:nvPr>
            <p:ph type="body" idx="4294967295"/>
          </p:nvPr>
        </p:nvSpPr>
        <p:spPr>
          <a:xfrm>
            <a:off x="3631457" y="3821762"/>
            <a:ext cx="1708318" cy="182523"/>
          </a:xfrm>
        </p:spPr>
        <p:txBody>
          <a:bodyPr lIns="0" tIns="0" rIns="0" bIns="0"/>
          <a:lstStyle>
            <a:lvl1pPr>
              <a:defRPr sz="1600" b="0" spc="30">
                <a:latin typeface="Figtree" pitchFamily="2"/>
              </a:defRPr>
            </a:lvl1pPr>
          </a:lstStyle>
          <a:p>
            <a:pPr lvl="0"/>
            <a:r>
              <a:rPr lang="en-US"/>
              <a:t>Link name</a:t>
            </a:r>
          </a:p>
        </p:txBody>
      </p:sp>
      <p:pic>
        <p:nvPicPr>
          <p:cNvPr id="7" name="Picture 7">
            <a:extLst>
              <a:ext uri="{FF2B5EF4-FFF2-40B4-BE49-F238E27FC236}">
                <a16:creationId xmlns:a16="http://schemas.microsoft.com/office/drawing/2014/main" id="{30349878-53A8-2669-7A47-5074CCF2F92C}"/>
              </a:ext>
            </a:extLst>
          </p:cNvPr>
          <p:cNvPicPr>
            <a:picLocks noChangeAspect="1"/>
          </p:cNvPicPr>
          <p:nvPr/>
        </p:nvPicPr>
        <p:blipFill>
          <a:blip r:embed="rId3"/>
          <a:stretch>
            <a:fillRect/>
          </a:stretch>
        </p:blipFill>
        <p:spPr>
          <a:xfrm>
            <a:off x="3279459" y="3821762"/>
            <a:ext cx="192636" cy="192636"/>
          </a:xfrm>
          <a:prstGeom prst="rect">
            <a:avLst/>
          </a:prstGeom>
          <a:noFill/>
          <a:ln cap="flat">
            <a:noFill/>
          </a:ln>
        </p:spPr>
      </p:pic>
      <p:sp>
        <p:nvSpPr>
          <p:cNvPr id="8" name="Text Placeholder 3">
            <a:extLst>
              <a:ext uri="{FF2B5EF4-FFF2-40B4-BE49-F238E27FC236}">
                <a16:creationId xmlns:a16="http://schemas.microsoft.com/office/drawing/2014/main" id="{B23C57F4-DC6F-B5B6-FEBD-10162BF2BAC5}"/>
              </a:ext>
            </a:extLst>
          </p:cNvPr>
          <p:cNvSpPr txBox="1">
            <a:spLocks noGrp="1"/>
          </p:cNvSpPr>
          <p:nvPr>
            <p:ph type="body" idx="4294967295"/>
          </p:nvPr>
        </p:nvSpPr>
        <p:spPr>
          <a:xfrm>
            <a:off x="6082917" y="3821762"/>
            <a:ext cx="1708318" cy="182523"/>
          </a:xfrm>
        </p:spPr>
        <p:txBody>
          <a:bodyPr lIns="0" tIns="0" rIns="0" bIns="0"/>
          <a:lstStyle>
            <a:lvl1pPr>
              <a:defRPr sz="1600" b="0" spc="30">
                <a:latin typeface="Figtree" pitchFamily="2"/>
              </a:defRPr>
            </a:lvl1pPr>
          </a:lstStyle>
          <a:p>
            <a:pPr lvl="0"/>
            <a:r>
              <a:rPr lang="en-US"/>
              <a:t>Link name</a:t>
            </a:r>
          </a:p>
        </p:txBody>
      </p:sp>
      <p:pic>
        <p:nvPicPr>
          <p:cNvPr id="9" name="Picture 9">
            <a:extLst>
              <a:ext uri="{FF2B5EF4-FFF2-40B4-BE49-F238E27FC236}">
                <a16:creationId xmlns:a16="http://schemas.microsoft.com/office/drawing/2014/main" id="{E4A894BD-0E37-F684-BE90-11EFD49C229C}"/>
              </a:ext>
            </a:extLst>
          </p:cNvPr>
          <p:cNvPicPr>
            <a:picLocks noChangeAspect="1"/>
          </p:cNvPicPr>
          <p:nvPr/>
        </p:nvPicPr>
        <p:blipFill>
          <a:blip r:embed="rId3"/>
          <a:stretch>
            <a:fillRect/>
          </a:stretch>
        </p:blipFill>
        <p:spPr>
          <a:xfrm>
            <a:off x="5730928" y="3821762"/>
            <a:ext cx="192636" cy="192636"/>
          </a:xfrm>
          <a:prstGeom prst="rect">
            <a:avLst/>
          </a:prstGeom>
          <a:noFill/>
          <a:ln cap="flat">
            <a:noFill/>
          </a:ln>
        </p:spPr>
      </p:pic>
      <p:sp>
        <p:nvSpPr>
          <p:cNvPr id="10" name="Text Placeholder 3">
            <a:extLst>
              <a:ext uri="{FF2B5EF4-FFF2-40B4-BE49-F238E27FC236}">
                <a16:creationId xmlns:a16="http://schemas.microsoft.com/office/drawing/2014/main" id="{897F2A4F-47F8-BF42-499B-1132171D924F}"/>
              </a:ext>
            </a:extLst>
          </p:cNvPr>
          <p:cNvSpPr txBox="1">
            <a:spLocks noGrp="1"/>
          </p:cNvSpPr>
          <p:nvPr>
            <p:ph type="body" idx="4294967295"/>
          </p:nvPr>
        </p:nvSpPr>
        <p:spPr>
          <a:xfrm>
            <a:off x="8534378" y="3821762"/>
            <a:ext cx="1708318" cy="182523"/>
          </a:xfrm>
        </p:spPr>
        <p:txBody>
          <a:bodyPr lIns="0" tIns="0" rIns="0" bIns="0"/>
          <a:lstStyle>
            <a:lvl1pPr>
              <a:defRPr sz="1600" b="0" spc="30">
                <a:latin typeface="Figtree" pitchFamily="2"/>
              </a:defRPr>
            </a:lvl1pPr>
          </a:lstStyle>
          <a:p>
            <a:pPr lvl="0"/>
            <a:r>
              <a:rPr lang="en-US"/>
              <a:t>Link name</a:t>
            </a:r>
          </a:p>
        </p:txBody>
      </p:sp>
      <p:pic>
        <p:nvPicPr>
          <p:cNvPr id="11" name="Picture 11">
            <a:extLst>
              <a:ext uri="{FF2B5EF4-FFF2-40B4-BE49-F238E27FC236}">
                <a16:creationId xmlns:a16="http://schemas.microsoft.com/office/drawing/2014/main" id="{48A0E82F-6113-0FD3-7F73-DBFAEE5297B2}"/>
              </a:ext>
            </a:extLst>
          </p:cNvPr>
          <p:cNvPicPr>
            <a:picLocks noChangeAspect="1"/>
          </p:cNvPicPr>
          <p:nvPr/>
        </p:nvPicPr>
        <p:blipFill>
          <a:blip r:embed="rId3"/>
          <a:stretch>
            <a:fillRect/>
          </a:stretch>
        </p:blipFill>
        <p:spPr>
          <a:xfrm>
            <a:off x="8182389" y="3821762"/>
            <a:ext cx="192636" cy="192636"/>
          </a:xfrm>
          <a:prstGeom prst="rect">
            <a:avLst/>
          </a:prstGeom>
          <a:noFill/>
          <a:ln cap="flat">
            <a:noFill/>
          </a:ln>
        </p:spPr>
      </p:pic>
      <p:sp>
        <p:nvSpPr>
          <p:cNvPr id="12" name="Text Placeholder 3">
            <a:extLst>
              <a:ext uri="{FF2B5EF4-FFF2-40B4-BE49-F238E27FC236}">
                <a16:creationId xmlns:a16="http://schemas.microsoft.com/office/drawing/2014/main" id="{3394C858-5D45-5B48-6128-83A8B5FEB1D1}"/>
              </a:ext>
            </a:extLst>
          </p:cNvPr>
          <p:cNvSpPr txBox="1">
            <a:spLocks noGrp="1"/>
          </p:cNvSpPr>
          <p:nvPr>
            <p:ph type="body" idx="4294967295"/>
          </p:nvPr>
        </p:nvSpPr>
        <p:spPr>
          <a:xfrm>
            <a:off x="1126321" y="5986174"/>
            <a:ext cx="1708318" cy="182523"/>
          </a:xfrm>
        </p:spPr>
        <p:txBody>
          <a:bodyPr lIns="0" tIns="0" rIns="0" bIns="0"/>
          <a:lstStyle>
            <a:lvl1pPr>
              <a:defRPr sz="1600" b="0" spc="30">
                <a:latin typeface="Figtree" pitchFamily="2"/>
              </a:defRPr>
            </a:lvl1pPr>
          </a:lstStyle>
          <a:p>
            <a:pPr lvl="0"/>
            <a:r>
              <a:rPr lang="en-US"/>
              <a:t>Link name</a:t>
            </a:r>
          </a:p>
        </p:txBody>
      </p:sp>
      <p:pic>
        <p:nvPicPr>
          <p:cNvPr id="13" name="Picture 13">
            <a:extLst>
              <a:ext uri="{FF2B5EF4-FFF2-40B4-BE49-F238E27FC236}">
                <a16:creationId xmlns:a16="http://schemas.microsoft.com/office/drawing/2014/main" id="{FD63A433-AB31-929E-D361-E17A121D7660}"/>
              </a:ext>
            </a:extLst>
          </p:cNvPr>
          <p:cNvPicPr>
            <a:picLocks noChangeAspect="1"/>
          </p:cNvPicPr>
          <p:nvPr/>
        </p:nvPicPr>
        <p:blipFill>
          <a:blip r:embed="rId3"/>
          <a:stretch>
            <a:fillRect/>
          </a:stretch>
        </p:blipFill>
        <p:spPr>
          <a:xfrm>
            <a:off x="774323" y="5986174"/>
            <a:ext cx="192636" cy="192636"/>
          </a:xfrm>
          <a:prstGeom prst="rect">
            <a:avLst/>
          </a:prstGeom>
          <a:noFill/>
          <a:ln cap="flat">
            <a:noFill/>
          </a:ln>
        </p:spPr>
      </p:pic>
      <p:sp>
        <p:nvSpPr>
          <p:cNvPr id="14" name="Text Placeholder 3">
            <a:extLst>
              <a:ext uri="{FF2B5EF4-FFF2-40B4-BE49-F238E27FC236}">
                <a16:creationId xmlns:a16="http://schemas.microsoft.com/office/drawing/2014/main" id="{A1C58220-8D82-837F-660F-E7541BCE45D9}"/>
              </a:ext>
            </a:extLst>
          </p:cNvPr>
          <p:cNvSpPr txBox="1">
            <a:spLocks noGrp="1"/>
          </p:cNvSpPr>
          <p:nvPr>
            <p:ph type="body" idx="4294967295"/>
          </p:nvPr>
        </p:nvSpPr>
        <p:spPr>
          <a:xfrm>
            <a:off x="3577782" y="5986174"/>
            <a:ext cx="1708318" cy="182523"/>
          </a:xfrm>
        </p:spPr>
        <p:txBody>
          <a:bodyPr lIns="0" tIns="0" rIns="0" bIns="0"/>
          <a:lstStyle>
            <a:lvl1pPr>
              <a:defRPr sz="1600" b="0" spc="30">
                <a:latin typeface="Figtree" pitchFamily="2"/>
              </a:defRPr>
            </a:lvl1pPr>
          </a:lstStyle>
          <a:p>
            <a:pPr lvl="0"/>
            <a:r>
              <a:rPr lang="en-US"/>
              <a:t>Link name</a:t>
            </a:r>
          </a:p>
        </p:txBody>
      </p:sp>
      <p:pic>
        <p:nvPicPr>
          <p:cNvPr id="15" name="Picture 15">
            <a:extLst>
              <a:ext uri="{FF2B5EF4-FFF2-40B4-BE49-F238E27FC236}">
                <a16:creationId xmlns:a16="http://schemas.microsoft.com/office/drawing/2014/main" id="{21459839-237B-7A14-2D64-84BEFCE12343}"/>
              </a:ext>
            </a:extLst>
          </p:cNvPr>
          <p:cNvPicPr>
            <a:picLocks noChangeAspect="1"/>
          </p:cNvPicPr>
          <p:nvPr/>
        </p:nvPicPr>
        <p:blipFill>
          <a:blip r:embed="rId3"/>
          <a:stretch>
            <a:fillRect/>
          </a:stretch>
        </p:blipFill>
        <p:spPr>
          <a:xfrm>
            <a:off x="3225792" y="5986174"/>
            <a:ext cx="192636" cy="192636"/>
          </a:xfrm>
          <a:prstGeom prst="rect">
            <a:avLst/>
          </a:prstGeom>
          <a:noFill/>
          <a:ln cap="flat">
            <a:noFill/>
          </a:ln>
        </p:spPr>
      </p:pic>
      <p:sp>
        <p:nvSpPr>
          <p:cNvPr id="16" name="Text Placeholder 3">
            <a:extLst>
              <a:ext uri="{FF2B5EF4-FFF2-40B4-BE49-F238E27FC236}">
                <a16:creationId xmlns:a16="http://schemas.microsoft.com/office/drawing/2014/main" id="{3D26EF2C-10CC-04A5-8030-7CD0DC5C66F7}"/>
              </a:ext>
            </a:extLst>
          </p:cNvPr>
          <p:cNvSpPr txBox="1">
            <a:spLocks noGrp="1"/>
          </p:cNvSpPr>
          <p:nvPr>
            <p:ph type="body" idx="4294967295"/>
          </p:nvPr>
        </p:nvSpPr>
        <p:spPr>
          <a:xfrm>
            <a:off x="6029242" y="5986174"/>
            <a:ext cx="1708318" cy="182523"/>
          </a:xfrm>
        </p:spPr>
        <p:txBody>
          <a:bodyPr lIns="0" tIns="0" rIns="0" bIns="0"/>
          <a:lstStyle>
            <a:lvl1pPr>
              <a:defRPr sz="1600" b="0" spc="30">
                <a:latin typeface="Figtree" pitchFamily="2"/>
              </a:defRPr>
            </a:lvl1pPr>
          </a:lstStyle>
          <a:p>
            <a:pPr lvl="0"/>
            <a:r>
              <a:rPr lang="en-US"/>
              <a:t>Link name</a:t>
            </a:r>
          </a:p>
        </p:txBody>
      </p:sp>
      <p:pic>
        <p:nvPicPr>
          <p:cNvPr id="17" name="Picture 17">
            <a:extLst>
              <a:ext uri="{FF2B5EF4-FFF2-40B4-BE49-F238E27FC236}">
                <a16:creationId xmlns:a16="http://schemas.microsoft.com/office/drawing/2014/main" id="{D96A0262-93DD-74B1-9381-CD381E000CDB}"/>
              </a:ext>
            </a:extLst>
          </p:cNvPr>
          <p:cNvPicPr>
            <a:picLocks noChangeAspect="1"/>
          </p:cNvPicPr>
          <p:nvPr/>
        </p:nvPicPr>
        <p:blipFill>
          <a:blip r:embed="rId3"/>
          <a:stretch>
            <a:fillRect/>
          </a:stretch>
        </p:blipFill>
        <p:spPr>
          <a:xfrm>
            <a:off x="5677253" y="5986174"/>
            <a:ext cx="192636" cy="192636"/>
          </a:xfrm>
          <a:prstGeom prst="rect">
            <a:avLst/>
          </a:prstGeom>
          <a:noFill/>
          <a:ln cap="flat">
            <a:noFill/>
          </a:ln>
        </p:spPr>
      </p:pic>
      <p:sp>
        <p:nvSpPr>
          <p:cNvPr id="18" name="Text Placeholder 3">
            <a:extLst>
              <a:ext uri="{FF2B5EF4-FFF2-40B4-BE49-F238E27FC236}">
                <a16:creationId xmlns:a16="http://schemas.microsoft.com/office/drawing/2014/main" id="{96C32261-9EA9-553D-438B-D06D82220CAF}"/>
              </a:ext>
            </a:extLst>
          </p:cNvPr>
          <p:cNvSpPr txBox="1">
            <a:spLocks noGrp="1"/>
          </p:cNvSpPr>
          <p:nvPr>
            <p:ph type="body" idx="4294967295"/>
          </p:nvPr>
        </p:nvSpPr>
        <p:spPr>
          <a:xfrm>
            <a:off x="8480703" y="5986174"/>
            <a:ext cx="1708318" cy="182523"/>
          </a:xfrm>
        </p:spPr>
        <p:txBody>
          <a:bodyPr lIns="0" tIns="0" rIns="0" bIns="0"/>
          <a:lstStyle>
            <a:lvl1pPr>
              <a:defRPr sz="1600" b="0" spc="30">
                <a:latin typeface="Figtree" pitchFamily="2"/>
              </a:defRPr>
            </a:lvl1pPr>
          </a:lstStyle>
          <a:p>
            <a:pPr lvl="0"/>
            <a:r>
              <a:rPr lang="en-US"/>
              <a:t>Link name</a:t>
            </a:r>
          </a:p>
        </p:txBody>
      </p:sp>
      <p:pic>
        <p:nvPicPr>
          <p:cNvPr id="19" name="Picture 19">
            <a:extLst>
              <a:ext uri="{FF2B5EF4-FFF2-40B4-BE49-F238E27FC236}">
                <a16:creationId xmlns:a16="http://schemas.microsoft.com/office/drawing/2014/main" id="{2584ACD9-2DD6-E72D-CAC3-F88F5276D64D}"/>
              </a:ext>
            </a:extLst>
          </p:cNvPr>
          <p:cNvPicPr>
            <a:picLocks noChangeAspect="1"/>
          </p:cNvPicPr>
          <p:nvPr/>
        </p:nvPicPr>
        <p:blipFill>
          <a:blip r:embed="rId3"/>
          <a:stretch>
            <a:fillRect/>
          </a:stretch>
        </p:blipFill>
        <p:spPr>
          <a:xfrm>
            <a:off x="8128714" y="5986174"/>
            <a:ext cx="192636" cy="192636"/>
          </a:xfrm>
          <a:prstGeom prst="rect">
            <a:avLst/>
          </a:prstGeom>
          <a:noFill/>
          <a:ln cap="flat">
            <a:noFill/>
          </a:ln>
        </p:spPr>
      </p:pic>
      <p:sp>
        <p:nvSpPr>
          <p:cNvPr id="20" name="Google Shape;268;p37">
            <a:extLst>
              <a:ext uri="{FF2B5EF4-FFF2-40B4-BE49-F238E27FC236}">
                <a16:creationId xmlns:a16="http://schemas.microsoft.com/office/drawing/2014/main" id="{190E0894-7A48-B3B3-1DCB-1ED6B5C72A05}"/>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resources title here</a:t>
            </a:r>
          </a:p>
        </p:txBody>
      </p:sp>
      <p:sp>
        <p:nvSpPr>
          <p:cNvPr id="21" name="Text Placeholder 3">
            <a:extLst>
              <a:ext uri="{FF2B5EF4-FFF2-40B4-BE49-F238E27FC236}">
                <a16:creationId xmlns:a16="http://schemas.microsoft.com/office/drawing/2014/main" id="{8B117CE7-06D2-2689-AD85-F2711F85B7C9}"/>
              </a:ext>
            </a:extLst>
          </p:cNvPr>
          <p:cNvSpPr txBox="1">
            <a:spLocks noGrp="1"/>
          </p:cNvSpPr>
          <p:nvPr>
            <p:ph type="body" idx="4294967295"/>
          </p:nvPr>
        </p:nvSpPr>
        <p:spPr>
          <a:xfrm>
            <a:off x="3225792" y="2251079"/>
            <a:ext cx="2006641" cy="358307"/>
          </a:xfrm>
        </p:spPr>
        <p:txBody>
          <a:bodyPr lIns="0" tIns="0" rIns="0" bIns="0" anchor="b"/>
          <a:lstStyle>
            <a:lvl1pPr>
              <a:defRPr sz="2400" spc="30"/>
            </a:lvl1pPr>
          </a:lstStyle>
          <a:p>
            <a:pPr lvl="0"/>
            <a:r>
              <a:rPr lang="en-US"/>
              <a:t>Item 2 here</a:t>
            </a:r>
          </a:p>
        </p:txBody>
      </p:sp>
      <p:sp>
        <p:nvSpPr>
          <p:cNvPr id="22" name="Text Placeholder 3">
            <a:extLst>
              <a:ext uri="{FF2B5EF4-FFF2-40B4-BE49-F238E27FC236}">
                <a16:creationId xmlns:a16="http://schemas.microsoft.com/office/drawing/2014/main" id="{A38ED1EF-E2EF-CCD0-6652-5661B3EDDB24}"/>
              </a:ext>
            </a:extLst>
          </p:cNvPr>
          <p:cNvSpPr txBox="1">
            <a:spLocks noGrp="1"/>
          </p:cNvSpPr>
          <p:nvPr>
            <p:ph type="body" idx="4294967295"/>
          </p:nvPr>
        </p:nvSpPr>
        <p:spPr>
          <a:xfrm>
            <a:off x="5704091" y="2251079"/>
            <a:ext cx="2006641" cy="358307"/>
          </a:xfrm>
        </p:spPr>
        <p:txBody>
          <a:bodyPr lIns="0" tIns="0" rIns="0" bIns="0" anchor="b"/>
          <a:lstStyle>
            <a:lvl1pPr>
              <a:defRPr sz="2400" spc="30"/>
            </a:lvl1pPr>
          </a:lstStyle>
          <a:p>
            <a:pPr lvl="0"/>
            <a:r>
              <a:rPr lang="en-US"/>
              <a:t>Item 3 here</a:t>
            </a:r>
          </a:p>
        </p:txBody>
      </p:sp>
      <p:sp>
        <p:nvSpPr>
          <p:cNvPr id="23" name="Text Placeholder 3">
            <a:extLst>
              <a:ext uri="{FF2B5EF4-FFF2-40B4-BE49-F238E27FC236}">
                <a16:creationId xmlns:a16="http://schemas.microsoft.com/office/drawing/2014/main" id="{29213912-698B-50C6-CCF1-8D5FEECFEB50}"/>
              </a:ext>
            </a:extLst>
          </p:cNvPr>
          <p:cNvSpPr txBox="1">
            <a:spLocks noGrp="1"/>
          </p:cNvSpPr>
          <p:nvPr>
            <p:ph type="body" idx="4294967295"/>
          </p:nvPr>
        </p:nvSpPr>
        <p:spPr>
          <a:xfrm>
            <a:off x="8182389" y="2251079"/>
            <a:ext cx="2006641" cy="358307"/>
          </a:xfrm>
        </p:spPr>
        <p:txBody>
          <a:bodyPr lIns="0" tIns="0" rIns="0" bIns="0" anchor="b"/>
          <a:lstStyle>
            <a:lvl1pPr>
              <a:defRPr sz="2400" spc="30"/>
            </a:lvl1pPr>
          </a:lstStyle>
          <a:p>
            <a:pPr lvl="0"/>
            <a:r>
              <a:rPr lang="en-US"/>
              <a:t>Item 4 here</a:t>
            </a:r>
          </a:p>
        </p:txBody>
      </p:sp>
      <p:sp>
        <p:nvSpPr>
          <p:cNvPr id="24" name="Text Placeholder 3">
            <a:extLst>
              <a:ext uri="{FF2B5EF4-FFF2-40B4-BE49-F238E27FC236}">
                <a16:creationId xmlns:a16="http://schemas.microsoft.com/office/drawing/2014/main" id="{67AC1B4A-88A7-D031-F08E-072D138228F4}"/>
              </a:ext>
            </a:extLst>
          </p:cNvPr>
          <p:cNvSpPr txBox="1">
            <a:spLocks noGrp="1"/>
          </p:cNvSpPr>
          <p:nvPr>
            <p:ph type="body" idx="4294967295"/>
          </p:nvPr>
        </p:nvSpPr>
        <p:spPr>
          <a:xfrm>
            <a:off x="774323" y="4416332"/>
            <a:ext cx="2006641" cy="358307"/>
          </a:xfrm>
        </p:spPr>
        <p:txBody>
          <a:bodyPr lIns="0" tIns="0" rIns="0" bIns="0" anchor="b"/>
          <a:lstStyle>
            <a:lvl1pPr>
              <a:defRPr sz="2400" spc="30"/>
            </a:lvl1pPr>
          </a:lstStyle>
          <a:p>
            <a:pPr lvl="0"/>
            <a:r>
              <a:rPr lang="en-US"/>
              <a:t>Item 5 here</a:t>
            </a:r>
          </a:p>
        </p:txBody>
      </p:sp>
      <p:sp>
        <p:nvSpPr>
          <p:cNvPr id="25" name="Text Placeholder 3">
            <a:extLst>
              <a:ext uri="{FF2B5EF4-FFF2-40B4-BE49-F238E27FC236}">
                <a16:creationId xmlns:a16="http://schemas.microsoft.com/office/drawing/2014/main" id="{CC7FBA68-5AE9-B1C7-251D-CBFA30A7C39B}"/>
              </a:ext>
            </a:extLst>
          </p:cNvPr>
          <p:cNvSpPr txBox="1">
            <a:spLocks noGrp="1"/>
          </p:cNvSpPr>
          <p:nvPr>
            <p:ph type="body" idx="4294967295"/>
          </p:nvPr>
        </p:nvSpPr>
        <p:spPr>
          <a:xfrm>
            <a:off x="3225783" y="4421114"/>
            <a:ext cx="2006641" cy="358307"/>
          </a:xfrm>
        </p:spPr>
        <p:txBody>
          <a:bodyPr lIns="0" tIns="0" rIns="0" bIns="0" anchor="b"/>
          <a:lstStyle>
            <a:lvl1pPr>
              <a:defRPr sz="2400" spc="30"/>
            </a:lvl1pPr>
          </a:lstStyle>
          <a:p>
            <a:pPr lvl="0"/>
            <a:r>
              <a:rPr lang="en-US"/>
              <a:t>Item 6 here</a:t>
            </a:r>
          </a:p>
        </p:txBody>
      </p:sp>
      <p:sp>
        <p:nvSpPr>
          <p:cNvPr id="26" name="Text Placeholder 3">
            <a:extLst>
              <a:ext uri="{FF2B5EF4-FFF2-40B4-BE49-F238E27FC236}">
                <a16:creationId xmlns:a16="http://schemas.microsoft.com/office/drawing/2014/main" id="{E2181B27-B986-3DA6-4597-2781B3528F46}"/>
              </a:ext>
            </a:extLst>
          </p:cNvPr>
          <p:cNvSpPr txBox="1">
            <a:spLocks noGrp="1"/>
          </p:cNvSpPr>
          <p:nvPr>
            <p:ph type="body" idx="4294967295"/>
          </p:nvPr>
        </p:nvSpPr>
        <p:spPr>
          <a:xfrm>
            <a:off x="5677253" y="4421114"/>
            <a:ext cx="2006641" cy="358307"/>
          </a:xfrm>
        </p:spPr>
        <p:txBody>
          <a:bodyPr lIns="0" tIns="0" rIns="0" bIns="0" anchor="b"/>
          <a:lstStyle>
            <a:lvl1pPr>
              <a:defRPr sz="2400" spc="30"/>
            </a:lvl1pPr>
          </a:lstStyle>
          <a:p>
            <a:pPr lvl="0"/>
            <a:r>
              <a:rPr lang="en-US"/>
              <a:t>Item 7 here</a:t>
            </a:r>
          </a:p>
        </p:txBody>
      </p:sp>
      <p:sp>
        <p:nvSpPr>
          <p:cNvPr id="27" name="Text Placeholder 3">
            <a:extLst>
              <a:ext uri="{FF2B5EF4-FFF2-40B4-BE49-F238E27FC236}">
                <a16:creationId xmlns:a16="http://schemas.microsoft.com/office/drawing/2014/main" id="{890F99B4-FF57-8DAA-B1CC-FA2636493509}"/>
              </a:ext>
            </a:extLst>
          </p:cNvPr>
          <p:cNvSpPr txBox="1">
            <a:spLocks noGrp="1"/>
          </p:cNvSpPr>
          <p:nvPr>
            <p:ph type="body" idx="4294967295"/>
          </p:nvPr>
        </p:nvSpPr>
        <p:spPr>
          <a:xfrm>
            <a:off x="8128714" y="4421114"/>
            <a:ext cx="2006641" cy="358307"/>
          </a:xfrm>
        </p:spPr>
        <p:txBody>
          <a:bodyPr lIns="0" tIns="0" rIns="0" bIns="0" anchor="b"/>
          <a:lstStyle>
            <a:lvl1pPr>
              <a:defRPr sz="2400" spc="30"/>
            </a:lvl1pPr>
          </a:lstStyle>
          <a:p>
            <a:pPr lvl="0"/>
            <a:r>
              <a:rPr lang="en-US"/>
              <a:t>Item 8 here</a:t>
            </a:r>
          </a:p>
        </p:txBody>
      </p:sp>
      <p:sp>
        <p:nvSpPr>
          <p:cNvPr id="28" name="Text Placeholder 3">
            <a:extLst>
              <a:ext uri="{FF2B5EF4-FFF2-40B4-BE49-F238E27FC236}">
                <a16:creationId xmlns:a16="http://schemas.microsoft.com/office/drawing/2014/main" id="{7F0D52BD-6402-6379-FBEF-55748F9FA5AB}"/>
              </a:ext>
            </a:extLst>
          </p:cNvPr>
          <p:cNvSpPr txBox="1">
            <a:spLocks noGrp="1"/>
          </p:cNvSpPr>
          <p:nvPr>
            <p:ph type="body" idx="4294967295"/>
          </p:nvPr>
        </p:nvSpPr>
        <p:spPr>
          <a:xfrm>
            <a:off x="3225783" y="2878055"/>
            <a:ext cx="2006641" cy="675046"/>
          </a:xfrm>
        </p:spPr>
        <p:txBody>
          <a:bodyPr lIns="0" tIns="0" rIns="0" bIns="0"/>
          <a:lstStyle>
            <a:lvl1pPr>
              <a:lnSpc>
                <a:spcPts val="1820"/>
              </a:lnSpc>
              <a:defRPr sz="1600" b="0" spc="30">
                <a:latin typeface="Figtree" pitchFamily="2"/>
              </a:defRPr>
            </a:lvl1pPr>
          </a:lstStyle>
          <a:p>
            <a:pPr lvl="0"/>
            <a:r>
              <a:rPr lang="en-US"/>
              <a:t>Short Description 2 here</a:t>
            </a:r>
          </a:p>
        </p:txBody>
      </p:sp>
      <p:sp>
        <p:nvSpPr>
          <p:cNvPr id="29" name="Text Placeholder 3">
            <a:extLst>
              <a:ext uri="{FF2B5EF4-FFF2-40B4-BE49-F238E27FC236}">
                <a16:creationId xmlns:a16="http://schemas.microsoft.com/office/drawing/2014/main" id="{2B09C5E5-9CC9-AE35-3328-E6E27AC3FBE3}"/>
              </a:ext>
            </a:extLst>
          </p:cNvPr>
          <p:cNvSpPr txBox="1">
            <a:spLocks noGrp="1"/>
          </p:cNvSpPr>
          <p:nvPr>
            <p:ph type="body" idx="4294967295"/>
          </p:nvPr>
        </p:nvSpPr>
        <p:spPr>
          <a:xfrm>
            <a:off x="5704091" y="2878055"/>
            <a:ext cx="2006641" cy="675046"/>
          </a:xfrm>
        </p:spPr>
        <p:txBody>
          <a:bodyPr lIns="0" tIns="0" rIns="0" bIns="0"/>
          <a:lstStyle>
            <a:lvl1pPr>
              <a:lnSpc>
                <a:spcPts val="1820"/>
              </a:lnSpc>
              <a:defRPr sz="1600" b="0" spc="30">
                <a:latin typeface="Figtree" pitchFamily="2"/>
              </a:defRPr>
            </a:lvl1pPr>
          </a:lstStyle>
          <a:p>
            <a:pPr lvl="0"/>
            <a:r>
              <a:rPr lang="en-US"/>
              <a:t>Short Description 3 here</a:t>
            </a:r>
          </a:p>
        </p:txBody>
      </p:sp>
      <p:sp>
        <p:nvSpPr>
          <p:cNvPr id="30" name="Text Placeholder 3">
            <a:extLst>
              <a:ext uri="{FF2B5EF4-FFF2-40B4-BE49-F238E27FC236}">
                <a16:creationId xmlns:a16="http://schemas.microsoft.com/office/drawing/2014/main" id="{A3D96557-5ACC-8C97-2805-FB5071163B0B}"/>
              </a:ext>
            </a:extLst>
          </p:cNvPr>
          <p:cNvSpPr txBox="1">
            <a:spLocks noGrp="1"/>
          </p:cNvSpPr>
          <p:nvPr>
            <p:ph type="body" idx="4294967295"/>
          </p:nvPr>
        </p:nvSpPr>
        <p:spPr>
          <a:xfrm>
            <a:off x="8182389" y="2878055"/>
            <a:ext cx="2006641" cy="675046"/>
          </a:xfrm>
        </p:spPr>
        <p:txBody>
          <a:bodyPr lIns="0" tIns="0" rIns="0" bIns="0"/>
          <a:lstStyle>
            <a:lvl1pPr>
              <a:lnSpc>
                <a:spcPts val="1820"/>
              </a:lnSpc>
              <a:defRPr sz="1600" b="0" spc="30">
                <a:latin typeface="Figtree" pitchFamily="2"/>
              </a:defRPr>
            </a:lvl1pPr>
          </a:lstStyle>
          <a:p>
            <a:pPr lvl="0"/>
            <a:r>
              <a:rPr lang="en-US"/>
              <a:t>Short Description 4 here</a:t>
            </a:r>
          </a:p>
        </p:txBody>
      </p:sp>
      <p:sp>
        <p:nvSpPr>
          <p:cNvPr id="31" name="Text Placeholder 3">
            <a:extLst>
              <a:ext uri="{FF2B5EF4-FFF2-40B4-BE49-F238E27FC236}">
                <a16:creationId xmlns:a16="http://schemas.microsoft.com/office/drawing/2014/main" id="{5D50EEFE-34D3-C455-37B4-67BEDBC20B62}"/>
              </a:ext>
            </a:extLst>
          </p:cNvPr>
          <p:cNvSpPr txBox="1">
            <a:spLocks noGrp="1"/>
          </p:cNvSpPr>
          <p:nvPr>
            <p:ph type="body" idx="4294967295"/>
          </p:nvPr>
        </p:nvSpPr>
        <p:spPr>
          <a:xfrm>
            <a:off x="774323" y="5042467"/>
            <a:ext cx="2006641" cy="675046"/>
          </a:xfrm>
        </p:spPr>
        <p:txBody>
          <a:bodyPr lIns="0" tIns="0" rIns="0" bIns="0"/>
          <a:lstStyle>
            <a:lvl1pPr>
              <a:lnSpc>
                <a:spcPts val="1820"/>
              </a:lnSpc>
              <a:defRPr sz="1600" b="0" spc="30">
                <a:latin typeface="Figtree" pitchFamily="2"/>
              </a:defRPr>
            </a:lvl1pPr>
          </a:lstStyle>
          <a:p>
            <a:pPr lvl="0"/>
            <a:r>
              <a:rPr lang="en-US"/>
              <a:t>Short Description 5 here</a:t>
            </a:r>
          </a:p>
        </p:txBody>
      </p:sp>
      <p:sp>
        <p:nvSpPr>
          <p:cNvPr id="32" name="Text Placeholder 3">
            <a:extLst>
              <a:ext uri="{FF2B5EF4-FFF2-40B4-BE49-F238E27FC236}">
                <a16:creationId xmlns:a16="http://schemas.microsoft.com/office/drawing/2014/main" id="{DCADF1BF-B918-F49C-4E57-6A625FCED87A}"/>
              </a:ext>
            </a:extLst>
          </p:cNvPr>
          <p:cNvSpPr txBox="1">
            <a:spLocks noGrp="1"/>
          </p:cNvSpPr>
          <p:nvPr>
            <p:ph type="body" idx="4294967295"/>
          </p:nvPr>
        </p:nvSpPr>
        <p:spPr>
          <a:xfrm>
            <a:off x="3225783" y="5042467"/>
            <a:ext cx="2006641" cy="675046"/>
          </a:xfrm>
        </p:spPr>
        <p:txBody>
          <a:bodyPr lIns="0" tIns="0" rIns="0" bIns="0"/>
          <a:lstStyle>
            <a:lvl1pPr>
              <a:lnSpc>
                <a:spcPts val="1820"/>
              </a:lnSpc>
              <a:defRPr sz="1600" b="0" spc="30">
                <a:latin typeface="Figtree" pitchFamily="2"/>
              </a:defRPr>
            </a:lvl1pPr>
          </a:lstStyle>
          <a:p>
            <a:pPr lvl="0"/>
            <a:r>
              <a:rPr lang="en-US"/>
              <a:t>Short Description 6 here</a:t>
            </a:r>
          </a:p>
        </p:txBody>
      </p:sp>
      <p:sp>
        <p:nvSpPr>
          <p:cNvPr id="33" name="Text Placeholder 3">
            <a:extLst>
              <a:ext uri="{FF2B5EF4-FFF2-40B4-BE49-F238E27FC236}">
                <a16:creationId xmlns:a16="http://schemas.microsoft.com/office/drawing/2014/main" id="{58C7B737-899A-348C-3AB0-E2411A3F4D35}"/>
              </a:ext>
            </a:extLst>
          </p:cNvPr>
          <p:cNvSpPr txBox="1">
            <a:spLocks noGrp="1"/>
          </p:cNvSpPr>
          <p:nvPr>
            <p:ph type="body" idx="4294967295"/>
          </p:nvPr>
        </p:nvSpPr>
        <p:spPr>
          <a:xfrm>
            <a:off x="5677244" y="5042467"/>
            <a:ext cx="2006641" cy="675046"/>
          </a:xfrm>
        </p:spPr>
        <p:txBody>
          <a:bodyPr lIns="0" tIns="0" rIns="0" bIns="0"/>
          <a:lstStyle>
            <a:lvl1pPr>
              <a:lnSpc>
                <a:spcPts val="1820"/>
              </a:lnSpc>
              <a:defRPr sz="1600" b="0" spc="30">
                <a:latin typeface="Figtree" pitchFamily="2"/>
              </a:defRPr>
            </a:lvl1pPr>
          </a:lstStyle>
          <a:p>
            <a:pPr lvl="0"/>
            <a:r>
              <a:rPr lang="en-US"/>
              <a:t>Short Description 7 here</a:t>
            </a:r>
          </a:p>
        </p:txBody>
      </p:sp>
      <p:sp>
        <p:nvSpPr>
          <p:cNvPr id="34" name="Text Placeholder 3">
            <a:extLst>
              <a:ext uri="{FF2B5EF4-FFF2-40B4-BE49-F238E27FC236}">
                <a16:creationId xmlns:a16="http://schemas.microsoft.com/office/drawing/2014/main" id="{70038343-1CBD-5762-BD37-C51B2E5075E4}"/>
              </a:ext>
            </a:extLst>
          </p:cNvPr>
          <p:cNvSpPr txBox="1">
            <a:spLocks noGrp="1"/>
          </p:cNvSpPr>
          <p:nvPr>
            <p:ph type="body" idx="4294967295"/>
          </p:nvPr>
        </p:nvSpPr>
        <p:spPr>
          <a:xfrm>
            <a:off x="8128705" y="5042467"/>
            <a:ext cx="2006641" cy="675046"/>
          </a:xfrm>
        </p:spPr>
        <p:txBody>
          <a:bodyPr lIns="0" tIns="0" rIns="0" bIns="0"/>
          <a:lstStyle>
            <a:lvl1pPr>
              <a:lnSpc>
                <a:spcPts val="1820"/>
              </a:lnSpc>
              <a:defRPr sz="1600" b="0" spc="30">
                <a:latin typeface="Figtree" pitchFamily="2"/>
              </a:defRPr>
            </a:lvl1pPr>
          </a:lstStyle>
          <a:p>
            <a:pPr lvl="0"/>
            <a:r>
              <a:rPr lang="en-US"/>
              <a:t>Short Description 8 here</a:t>
            </a:r>
          </a:p>
        </p:txBody>
      </p:sp>
      <p:sp>
        <p:nvSpPr>
          <p:cNvPr id="35" name="TextBox 1">
            <a:extLst>
              <a:ext uri="{FF2B5EF4-FFF2-40B4-BE49-F238E27FC236}">
                <a16:creationId xmlns:a16="http://schemas.microsoft.com/office/drawing/2014/main" id="{BAB0D9D6-9AA9-B251-CB27-ABDA697D1242}"/>
              </a:ext>
            </a:extLst>
          </p:cNvPr>
          <p:cNvSpPr txBox="1"/>
          <p:nvPr/>
        </p:nvSpPr>
        <p:spPr>
          <a:xfrm>
            <a:off x="-2412278" y="3710589"/>
            <a:ext cx="2193224" cy="523219"/>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To add a link:</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‘Insert’ tab &gt; ‘Link’ Button</a:t>
            </a:r>
          </a:p>
        </p:txBody>
      </p:sp>
      <p:sp>
        <p:nvSpPr>
          <p:cNvPr id="36" name="Triangle 35">
            <a:extLst>
              <a:ext uri="{FF2B5EF4-FFF2-40B4-BE49-F238E27FC236}">
                <a16:creationId xmlns:a16="http://schemas.microsoft.com/office/drawing/2014/main" id="{8250236C-7943-A2F5-6947-D526CE6D1098}"/>
              </a:ext>
            </a:extLst>
          </p:cNvPr>
          <p:cNvSpPr/>
          <p:nvPr/>
        </p:nvSpPr>
        <p:spPr>
          <a:xfrm rot="5400013">
            <a:off x="-499304" y="3881477"/>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0329675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10a End p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DDF1B22A-D4F1-B7A3-42DD-C1A64A95E5D6}"/>
              </a:ext>
            </a:extLst>
          </p:cNvPr>
          <p:cNvSpPr txBox="1">
            <a:spLocks noGrp="1"/>
          </p:cNvSpPr>
          <p:nvPr>
            <p:ph type="title"/>
          </p:nvPr>
        </p:nvSpPr>
        <p:spPr>
          <a:xfrm>
            <a:off x="805696" y="1120359"/>
            <a:ext cx="4143009"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793F3C5E-01AB-5542-18AF-136F196AAED3}"/>
              </a:ext>
            </a:extLst>
          </p:cNvPr>
          <p:cNvSpPr txBox="1">
            <a:spLocks noGrp="1"/>
          </p:cNvSpPr>
          <p:nvPr>
            <p:ph type="body" idx="4294967295"/>
          </p:nvPr>
        </p:nvSpPr>
        <p:spPr>
          <a:xfrm>
            <a:off x="805696" y="2118545"/>
            <a:ext cx="4143009" cy="1541312"/>
          </a:xfrm>
        </p:spPr>
        <p:txBody>
          <a:bodyPr lIns="0" tIns="0" rIns="0" bIns="0"/>
          <a:lstStyle>
            <a:lvl1pPr>
              <a:lnSpc>
                <a:spcPts val="1820"/>
              </a:lnSpc>
              <a:defRPr sz="1600" b="0" spc="30">
                <a:latin typeface="Figtree" pitchFamily="2"/>
              </a:defRPr>
            </a:lvl1pPr>
          </a:lstStyle>
          <a:p>
            <a:pPr lvl="0"/>
            <a:r>
              <a:rPr lang="en-US"/>
              <a:t>Add body text here</a:t>
            </a:r>
          </a:p>
        </p:txBody>
      </p:sp>
      <p:pic>
        <p:nvPicPr>
          <p:cNvPr id="4" name="Picture 10" descr="A white letter on a black background&#10;&#10;AI-generated content may be incorrect.">
            <a:extLst>
              <a:ext uri="{FF2B5EF4-FFF2-40B4-BE49-F238E27FC236}">
                <a16:creationId xmlns:a16="http://schemas.microsoft.com/office/drawing/2014/main" id="{DC1C0CB4-2F41-DF56-9137-2E7A19F2E75F}"/>
              </a:ext>
            </a:extLst>
          </p:cNvPr>
          <p:cNvPicPr>
            <a:picLocks noChangeAspect="1"/>
          </p:cNvPicPr>
          <p:nvPr/>
        </p:nvPicPr>
        <p:blipFill>
          <a:blip r:embed="rId3"/>
          <a:stretch>
            <a:fillRect/>
          </a:stretch>
        </p:blipFill>
        <p:spPr>
          <a:xfrm>
            <a:off x="9343942" y="4999207"/>
            <a:ext cx="2042358" cy="354778"/>
          </a:xfrm>
          <a:prstGeom prst="rect">
            <a:avLst/>
          </a:prstGeom>
          <a:noFill/>
          <a:ln cap="flat">
            <a:noFill/>
          </a:ln>
        </p:spPr>
      </p:pic>
      <p:pic>
        <p:nvPicPr>
          <p:cNvPr id="5" name="Picture 1">
            <a:extLst>
              <a:ext uri="{FF2B5EF4-FFF2-40B4-BE49-F238E27FC236}">
                <a16:creationId xmlns:a16="http://schemas.microsoft.com/office/drawing/2014/main" id="{5493B41C-12A7-E1EC-A2B0-921FA553E207}"/>
              </a:ext>
            </a:extLst>
          </p:cNvPr>
          <p:cNvPicPr>
            <a:picLocks noChangeAspect="1"/>
          </p:cNvPicPr>
          <p:nvPr/>
        </p:nvPicPr>
        <p:blipFill>
          <a:blip r:embed="rId4"/>
          <a:stretch>
            <a:fillRect/>
          </a:stretch>
        </p:blipFill>
        <p:spPr>
          <a:xfrm>
            <a:off x="4039224" y="3929853"/>
            <a:ext cx="304796" cy="304796"/>
          </a:xfrm>
          <a:prstGeom prst="rect">
            <a:avLst/>
          </a:prstGeom>
          <a:noFill/>
          <a:ln cap="flat">
            <a:noFill/>
          </a:ln>
        </p:spPr>
      </p:pic>
      <p:pic>
        <p:nvPicPr>
          <p:cNvPr id="6" name="Picture 12">
            <a:extLst>
              <a:ext uri="{FF2B5EF4-FFF2-40B4-BE49-F238E27FC236}">
                <a16:creationId xmlns:a16="http://schemas.microsoft.com/office/drawing/2014/main" id="{8A9EEA3A-B728-EAE4-50E6-2FA9E238B4AF}"/>
              </a:ext>
            </a:extLst>
          </p:cNvPr>
          <p:cNvPicPr>
            <a:picLocks noChangeAspect="1"/>
          </p:cNvPicPr>
          <p:nvPr/>
        </p:nvPicPr>
        <p:blipFill>
          <a:blip r:embed="rId5"/>
          <a:stretch>
            <a:fillRect/>
          </a:stretch>
        </p:blipFill>
        <p:spPr>
          <a:xfrm>
            <a:off x="805696" y="4509153"/>
            <a:ext cx="304796" cy="304796"/>
          </a:xfrm>
          <a:prstGeom prst="rect">
            <a:avLst/>
          </a:prstGeom>
          <a:noFill/>
          <a:ln cap="flat">
            <a:noFill/>
          </a:ln>
        </p:spPr>
      </p:pic>
      <p:pic>
        <p:nvPicPr>
          <p:cNvPr id="7" name="Picture 13">
            <a:extLst>
              <a:ext uri="{FF2B5EF4-FFF2-40B4-BE49-F238E27FC236}">
                <a16:creationId xmlns:a16="http://schemas.microsoft.com/office/drawing/2014/main" id="{FE6D7FE1-0A9F-E01C-A569-C58B73CBC243}"/>
              </a:ext>
            </a:extLst>
          </p:cNvPr>
          <p:cNvPicPr>
            <a:picLocks noChangeAspect="1"/>
          </p:cNvPicPr>
          <p:nvPr/>
        </p:nvPicPr>
        <p:blipFill>
          <a:blip r:embed="rId6"/>
          <a:stretch>
            <a:fillRect/>
          </a:stretch>
        </p:blipFill>
        <p:spPr>
          <a:xfrm>
            <a:off x="805696" y="3932102"/>
            <a:ext cx="304796" cy="304796"/>
          </a:xfrm>
          <a:prstGeom prst="rect">
            <a:avLst/>
          </a:prstGeom>
          <a:noFill/>
          <a:ln cap="flat">
            <a:noFill/>
          </a:ln>
        </p:spPr>
      </p:pic>
      <p:sp>
        <p:nvSpPr>
          <p:cNvPr id="8" name="TextBox 14">
            <a:hlinkClick r:id="rId7"/>
            <a:extLst>
              <a:ext uri="{FF2B5EF4-FFF2-40B4-BE49-F238E27FC236}">
                <a16:creationId xmlns:a16="http://schemas.microsoft.com/office/drawing/2014/main" id="{3EC58AFA-ABDD-3C43-021E-E879A550095C}"/>
              </a:ext>
            </a:extLst>
          </p:cNvPr>
          <p:cNvSpPr txBox="1"/>
          <p:nvPr/>
        </p:nvSpPr>
        <p:spPr>
          <a:xfrm>
            <a:off x="1110493" y="3930621"/>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7">
                  <a:extLst>
                    <a:ext uri="{A12FA001-AC4F-418D-AE19-62706E023703}">
                      <ahyp:hlinkClr xmlns:ahyp="http://schemas.microsoft.com/office/drawing/2018/hyperlinkcolor" val="tx"/>
                    </a:ext>
                  </a:extLst>
                </a:hlinkClick>
              </a:rPr>
              <a:t>info@retailenergycode.co.uk</a:t>
            </a:r>
            <a:endParaRPr lang="en-US" sz="1400" b="0" i="0" u="none" strike="noStrike" kern="0" cap="none" spc="30" baseline="0">
              <a:solidFill>
                <a:srgbClr val="F8F8F8"/>
              </a:solidFill>
              <a:uFillTx/>
              <a:latin typeface="Figtree" pitchFamily="2"/>
              <a:ea typeface="Arial"/>
              <a:cs typeface="Arial"/>
            </a:endParaRPr>
          </a:p>
        </p:txBody>
      </p:sp>
      <p:sp>
        <p:nvSpPr>
          <p:cNvPr id="9" name="TextBox 15">
            <a:hlinkClick r:id="rId8"/>
            <a:extLst>
              <a:ext uri="{FF2B5EF4-FFF2-40B4-BE49-F238E27FC236}">
                <a16:creationId xmlns:a16="http://schemas.microsoft.com/office/drawing/2014/main" id="{C83FA581-20FB-E4AA-83B1-709E21950F2D}"/>
              </a:ext>
            </a:extLst>
          </p:cNvPr>
          <p:cNvSpPr txBox="1"/>
          <p:nvPr/>
        </p:nvSpPr>
        <p:spPr>
          <a:xfrm>
            <a:off x="1110493"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8">
                  <a:extLst>
                    <a:ext uri="{A12FA001-AC4F-418D-AE19-62706E023703}">
                      <ahyp:hlinkClr xmlns:ahyp="http://schemas.microsoft.com/office/drawing/2018/hyperlinkcolor" val="tx"/>
                    </a:ext>
                  </a:extLst>
                </a:hlinkClick>
              </a:rPr>
              <a:t>retailenergycode.co.uk</a:t>
            </a:r>
            <a:endParaRPr lang="en-US" sz="1400" b="0" i="0" u="none" strike="noStrike" kern="0" cap="none" spc="30" baseline="0">
              <a:solidFill>
                <a:srgbClr val="F8F8F8"/>
              </a:solidFill>
              <a:uFillTx/>
              <a:latin typeface="Figtree" pitchFamily="2"/>
              <a:ea typeface="Arial"/>
              <a:cs typeface="Arial"/>
            </a:endParaRPr>
          </a:p>
        </p:txBody>
      </p:sp>
      <p:sp>
        <p:nvSpPr>
          <p:cNvPr id="10" name="TextBox 16">
            <a:hlinkClick r:id="rId9"/>
            <a:extLst>
              <a:ext uri="{FF2B5EF4-FFF2-40B4-BE49-F238E27FC236}">
                <a16:creationId xmlns:a16="http://schemas.microsoft.com/office/drawing/2014/main" id="{E9545655-7D88-ECC2-D426-D4894B2D833D}"/>
              </a:ext>
            </a:extLst>
          </p:cNvPr>
          <p:cNvSpPr txBox="1"/>
          <p:nvPr/>
        </p:nvSpPr>
        <p:spPr>
          <a:xfrm>
            <a:off x="4344030" y="3926799"/>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9">
                  <a:extLst>
                    <a:ext uri="{A12FA001-AC4F-418D-AE19-62706E023703}">
                      <ahyp:hlinkClr xmlns:ahyp="http://schemas.microsoft.com/office/drawing/2018/hyperlinkcolor" val="tx"/>
                    </a:ext>
                  </a:extLst>
                </a:hlinkClick>
              </a:rPr>
              <a:t>Follow us on LinkedIn</a:t>
            </a:r>
            <a:endParaRPr lang="en-US" sz="1400" b="0" i="0" u="none" strike="noStrike" kern="0" cap="none" spc="30" baseline="0">
              <a:solidFill>
                <a:srgbClr val="F8F8F8"/>
              </a:solidFill>
              <a:uFillTx/>
              <a:latin typeface="Figtree" pitchFamily="2"/>
              <a:ea typeface="Arial"/>
              <a:cs typeface="Arial"/>
            </a:endParaRPr>
          </a:p>
        </p:txBody>
      </p:sp>
      <p:sp>
        <p:nvSpPr>
          <p:cNvPr id="11" name="TextBox 17">
            <a:hlinkClick r:id="rId9"/>
            <a:extLst>
              <a:ext uri="{FF2B5EF4-FFF2-40B4-BE49-F238E27FC236}">
                <a16:creationId xmlns:a16="http://schemas.microsoft.com/office/drawing/2014/main" id="{7FF5BD84-C091-31AB-4212-1BDF94F4AF49}"/>
              </a:ext>
            </a:extLst>
          </p:cNvPr>
          <p:cNvSpPr txBox="1"/>
          <p:nvPr/>
        </p:nvSpPr>
        <p:spPr>
          <a:xfrm>
            <a:off x="805696" y="5796171"/>
            <a:ext cx="10580604" cy="1015660"/>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Retail Energy Code Company © 2025</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This email/document and its contents have been classified as ‘Internal &amp; Partners’ by RECCo. This data should be handled in line with RECCo data handling requirements. If you have received this data in error, please advise the sender or author and delete the data.</a:t>
            </a:r>
            <a:br>
              <a:rPr lang="en-US" sz="1000" b="0" i="0" u="none" strike="noStrike" kern="0" cap="none" spc="30" baseline="0">
                <a:solidFill>
                  <a:srgbClr val="F8F8F8"/>
                </a:solidFill>
                <a:uFillTx/>
                <a:latin typeface="Figtree" pitchFamily="2"/>
                <a:ea typeface="Arial"/>
                <a:cs typeface="Arial"/>
              </a:rPr>
            </a:br>
            <a:endParaRPr lang="en-US" sz="1000" b="0" i="0" u="none" strike="noStrike" kern="0" cap="none" spc="30" baseline="0">
              <a:solidFill>
                <a:srgbClr val="F8F8F8"/>
              </a:solidFill>
              <a:uFillTx/>
              <a:latin typeface="Figtree" pitchFamily="2"/>
              <a:ea typeface="Arial"/>
              <a:cs typeface="Arial"/>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 </a:t>
            </a:r>
          </a:p>
        </p:txBody>
      </p:sp>
      <p:pic>
        <p:nvPicPr>
          <p:cNvPr id="12" name="Picture 18">
            <a:extLst>
              <a:ext uri="{FF2B5EF4-FFF2-40B4-BE49-F238E27FC236}">
                <a16:creationId xmlns:a16="http://schemas.microsoft.com/office/drawing/2014/main" id="{92C55D12-9107-C5F8-6F67-0B5D50891CB1}"/>
              </a:ext>
            </a:extLst>
          </p:cNvPr>
          <p:cNvPicPr>
            <a:picLocks noChangeAspect="1"/>
          </p:cNvPicPr>
          <p:nvPr/>
        </p:nvPicPr>
        <p:blipFill>
          <a:blip r:embed="rId4"/>
          <a:stretch>
            <a:fillRect/>
          </a:stretch>
        </p:blipFill>
        <p:spPr>
          <a:xfrm>
            <a:off x="4039224" y="4491459"/>
            <a:ext cx="304796" cy="304796"/>
          </a:xfrm>
          <a:prstGeom prst="rect">
            <a:avLst/>
          </a:prstGeom>
          <a:noFill/>
          <a:ln cap="flat">
            <a:noFill/>
          </a:ln>
        </p:spPr>
      </p:pic>
      <p:sp>
        <p:nvSpPr>
          <p:cNvPr id="13" name="TextBox 19">
            <a:hlinkClick r:id="rId9"/>
            <a:extLst>
              <a:ext uri="{FF2B5EF4-FFF2-40B4-BE49-F238E27FC236}">
                <a16:creationId xmlns:a16="http://schemas.microsoft.com/office/drawing/2014/main" id="{747101DF-187E-D7EB-7D29-ADA963749080}"/>
              </a:ext>
            </a:extLst>
          </p:cNvPr>
          <p:cNvSpPr txBox="1"/>
          <p:nvPr/>
        </p:nvSpPr>
        <p:spPr>
          <a:xfrm>
            <a:off x="4344030"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10">
                  <a:extLst>
                    <a:ext uri="{A12FA001-AC4F-418D-AE19-62706E023703}">
                      <ahyp:hlinkClr xmlns:ahyp="http://schemas.microsoft.com/office/drawing/2018/hyperlinkcolor" val="tx"/>
                    </a:ext>
                  </a:extLst>
                </a:hlinkClick>
              </a:rPr>
              <a:t>Join our Inside RECCo Newsletter</a:t>
            </a:r>
            <a:endParaRPr lang="en-US" sz="1400" b="0" i="0" u="none" strike="noStrike" kern="0" cap="none" spc="30" baseline="0">
              <a:solidFill>
                <a:srgbClr val="F8F8F8"/>
              </a:solidFill>
              <a:uFillTx/>
              <a:latin typeface="Figtree" pitchFamily="2"/>
              <a:ea typeface="Arial"/>
              <a:cs typeface="Arial"/>
            </a:endParaRPr>
          </a:p>
        </p:txBody>
      </p:sp>
    </p:spTree>
    <p:extLst>
      <p:ext uri="{BB962C8B-B14F-4D97-AF65-F5344CB8AC3E}">
        <p14:creationId xmlns:p14="http://schemas.microsoft.com/office/powerpoint/2010/main" val="2292907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1c Title page Text Only">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33DA7C0B-6F13-5127-E294-5FBB122FE3BA}"/>
              </a:ext>
            </a:extLst>
          </p:cNvPr>
          <p:cNvSpPr txBox="1">
            <a:spLocks noGrp="1"/>
          </p:cNvSpPr>
          <p:nvPr>
            <p:ph type="title"/>
          </p:nvPr>
        </p:nvSpPr>
        <p:spPr>
          <a:xfrm>
            <a:off x="1262978" y="1504946"/>
            <a:ext cx="9666049" cy="3848096"/>
          </a:xfrm>
        </p:spPr>
        <p:txBody>
          <a:bodyPr lIns="0" tIns="0" rIns="0" bIns="0" anchorCtr="1">
            <a:noAutofit/>
          </a:bodyPr>
          <a:lstStyle>
            <a:lvl1pPr algn="ctr">
              <a:defRPr sz="6000" spc="100">
                <a:solidFill>
                  <a:srgbClr val="FFFFFF"/>
                </a:solidFill>
                <a:latin typeface="Figtree ExtraBold" pitchFamily="2"/>
                <a:ea typeface="Figtree ExtraBold" pitchFamily="2"/>
                <a:cs typeface="Arial"/>
              </a:defRPr>
            </a:lvl1pPr>
          </a:lstStyle>
          <a:p>
            <a:pPr lvl="0"/>
            <a:r>
              <a:rPr lang="en-US"/>
              <a:t>Add title here</a:t>
            </a:r>
          </a:p>
        </p:txBody>
      </p:sp>
      <p:pic>
        <p:nvPicPr>
          <p:cNvPr id="3" name="Picture 7" descr="A white letter on a black background&#10;&#10;AI-generated content may be incorrect.">
            <a:extLst>
              <a:ext uri="{FF2B5EF4-FFF2-40B4-BE49-F238E27FC236}">
                <a16:creationId xmlns:a16="http://schemas.microsoft.com/office/drawing/2014/main" id="{46F14D0D-D1E0-DC34-6C9F-37977DE4ECE7}"/>
              </a:ext>
            </a:extLst>
          </p:cNvPr>
          <p:cNvPicPr>
            <a:picLocks noChangeAspect="1"/>
          </p:cNvPicPr>
          <p:nvPr/>
        </p:nvPicPr>
        <p:blipFill>
          <a:blip r:embed="rId3"/>
          <a:stretch>
            <a:fillRect/>
          </a:stretch>
        </p:blipFill>
        <p:spPr>
          <a:xfrm>
            <a:off x="5074819" y="5852708"/>
            <a:ext cx="2042358" cy="354778"/>
          </a:xfrm>
          <a:prstGeom prst="rect">
            <a:avLst/>
          </a:prstGeom>
          <a:noFill/>
          <a:ln cap="flat">
            <a:noFill/>
          </a:ln>
        </p:spPr>
      </p:pic>
      <p:sp>
        <p:nvSpPr>
          <p:cNvPr id="4" name="Text Placeholder 3">
            <a:extLst>
              <a:ext uri="{FF2B5EF4-FFF2-40B4-BE49-F238E27FC236}">
                <a16:creationId xmlns:a16="http://schemas.microsoft.com/office/drawing/2014/main" id="{A806CE36-F298-D78C-3844-6E39A26FF71D}"/>
              </a:ext>
            </a:extLst>
          </p:cNvPr>
          <p:cNvSpPr txBox="1">
            <a:spLocks noGrp="1"/>
          </p:cNvSpPr>
          <p:nvPr>
            <p:ph type="body" idx="4294967295"/>
          </p:nvPr>
        </p:nvSpPr>
        <p:spPr>
          <a:xfrm>
            <a:off x="4422431" y="600925"/>
            <a:ext cx="3347133" cy="654198"/>
          </a:xfrm>
        </p:spPr>
        <p:txBody>
          <a:bodyPr lIns="0" tIns="0" rIns="0" bIns="0" anchorCtr="1"/>
          <a:lstStyle>
            <a:lvl1pPr algn="ctr">
              <a:lnSpc>
                <a:spcPts val="1820"/>
              </a:lnSpc>
              <a:defRPr sz="1800" b="0" spc="30">
                <a:solidFill>
                  <a:srgbClr val="FFFFFF"/>
                </a:solidFill>
                <a:latin typeface="Figtree" pitchFamily="2"/>
              </a:defRPr>
            </a:lvl1pPr>
          </a:lstStyle>
          <a:p>
            <a:pPr lvl="0"/>
            <a:r>
              <a:rPr lang="en-US"/>
              <a:t>Add Date here</a:t>
            </a:r>
          </a:p>
        </p:txBody>
      </p:sp>
    </p:spTree>
    <p:extLst>
      <p:ext uri="{BB962C8B-B14F-4D97-AF65-F5344CB8AC3E}">
        <p14:creationId xmlns:p14="http://schemas.microsoft.com/office/powerpoint/2010/main" val="1825015392"/>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4a - Content page - Medium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 Placeholder 3">
            <a:extLst>
              <a:ext uri="{FF2B5EF4-FFF2-40B4-BE49-F238E27FC236}">
                <a16:creationId xmlns:a16="http://schemas.microsoft.com/office/drawing/2014/main" id="{758E1A3E-C083-D447-2AAC-EA6A7AD9E8CF}"/>
              </a:ext>
            </a:extLst>
          </p:cNvPr>
          <p:cNvSpPr>
            <a:spLocks noGrp="1"/>
          </p:cNvSpPr>
          <p:nvPr>
            <p:ph type="body" sz="quarter" idx="10" hasCustomPrompt="1"/>
          </p:nvPr>
        </p:nvSpPr>
        <p:spPr>
          <a:xfrm>
            <a:off x="828000" y="2110399"/>
            <a:ext cx="5268000" cy="358311"/>
          </a:xfrm>
          <a:prstGeom prst="rect">
            <a:avLst/>
          </a:prstGeom>
        </p:spPr>
        <p:txBody>
          <a:bodyPr lIns="0" tIns="0" rIns="0" bIns="0"/>
          <a:lstStyle>
            <a:lvl1pPr>
              <a:defRPr sz="2400" b="0" i="0" spc="100" baseline="0">
                <a:solidFill>
                  <a:schemeClr val="tx2"/>
                </a:solidFill>
                <a:latin typeface="Figtree SemiBold" pitchFamily="2" charset="0"/>
              </a:defRPr>
            </a:lvl1pPr>
          </a:lstStyle>
          <a:p>
            <a:pPr lvl="0"/>
            <a:r>
              <a:rPr lang="en-US"/>
              <a:t>Subtitle 1</a:t>
            </a:r>
          </a:p>
        </p:txBody>
      </p:sp>
      <p:sp>
        <p:nvSpPr>
          <p:cNvPr id="9" name="Google Shape;268;p37">
            <a:extLst>
              <a:ext uri="{FF2B5EF4-FFF2-40B4-BE49-F238E27FC236}">
                <a16:creationId xmlns:a16="http://schemas.microsoft.com/office/drawing/2014/main" id="{7CF25C34-CBE9-D111-DC80-0CA5026DEC7C}"/>
              </a:ext>
            </a:extLst>
          </p:cNvPr>
          <p:cNvSpPr txBox="1">
            <a:spLocks noGrp="1"/>
          </p:cNvSpPr>
          <p:nvPr>
            <p:ph type="title" hasCustomPrompt="1"/>
          </p:nvPr>
        </p:nvSpPr>
        <p:spPr>
          <a:xfrm>
            <a:off x="828000" y="596348"/>
            <a:ext cx="5268000" cy="1061003"/>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10" name="Google Shape;272;p38">
            <a:extLst>
              <a:ext uri="{FF2B5EF4-FFF2-40B4-BE49-F238E27FC236}">
                <a16:creationId xmlns:a16="http://schemas.microsoft.com/office/drawing/2014/main" id="{C38DE884-6936-6E85-1D73-69C8F9070786}"/>
              </a:ext>
            </a:extLst>
          </p:cNvPr>
          <p:cNvSpPr>
            <a:spLocks noGrp="1"/>
          </p:cNvSpPr>
          <p:nvPr>
            <p:ph type="pic" idx="2"/>
          </p:nvPr>
        </p:nvSpPr>
        <p:spPr>
          <a:xfrm>
            <a:off x="7135125" y="0"/>
            <a:ext cx="5056876" cy="6858000"/>
          </a:xfrm>
          <a:prstGeom prst="rect">
            <a:avLst/>
          </a:prstGeom>
          <a:solidFill>
            <a:srgbClr val="4D38F5"/>
          </a:solidFill>
          <a:ln>
            <a:noFill/>
          </a:ln>
        </p:spPr>
        <p:txBody>
          <a:bodyPr/>
          <a:lstStyle>
            <a:lvl1pPr algn="ctr">
              <a:defRPr>
                <a:solidFill>
                  <a:schemeClr val="bg1"/>
                </a:solidFill>
              </a:defRPr>
            </a:lvl1pPr>
          </a:lstStyle>
          <a:p>
            <a:r>
              <a:rPr lang="en-US"/>
              <a:t>Click icon to add picture</a:t>
            </a:r>
          </a:p>
        </p:txBody>
      </p:sp>
      <p:sp>
        <p:nvSpPr>
          <p:cNvPr id="11" name="Text Placeholder 3">
            <a:extLst>
              <a:ext uri="{FF2B5EF4-FFF2-40B4-BE49-F238E27FC236}">
                <a16:creationId xmlns:a16="http://schemas.microsoft.com/office/drawing/2014/main" id="{CA921C43-0833-8C8C-C84E-3F70B8643CA6}"/>
              </a:ext>
            </a:extLst>
          </p:cNvPr>
          <p:cNvSpPr>
            <a:spLocks noGrp="1"/>
          </p:cNvSpPr>
          <p:nvPr>
            <p:ph type="body" sz="quarter" idx="11" hasCustomPrompt="1"/>
          </p:nvPr>
        </p:nvSpPr>
        <p:spPr>
          <a:xfrm>
            <a:off x="828001" y="2930012"/>
            <a:ext cx="5268001" cy="3331640"/>
          </a:xfrm>
          <a:prstGeom prst="rect">
            <a:avLst/>
          </a:prstGeom>
        </p:spPr>
        <p:txBody>
          <a:bodyPr lIns="0" tIns="0" rIns="0" bIns="0"/>
          <a:lstStyle>
            <a:lvl1pPr>
              <a:lnSpc>
                <a:spcPts val="1820"/>
              </a:lnSpc>
              <a:spcBef>
                <a:spcPts val="0"/>
              </a:spcBef>
              <a:defRPr sz="1600" b="0" i="0" spc="31" baseline="0">
                <a:solidFill>
                  <a:schemeClr val="tx2"/>
                </a:solidFill>
                <a:latin typeface="Figtree" pitchFamily="2" charset="0"/>
              </a:defRPr>
            </a:lvl1pPr>
          </a:lstStyle>
          <a:p>
            <a:pPr lvl="0"/>
            <a:r>
              <a:rPr lang="en-US">
                <a:effectLst/>
              </a:rPr>
              <a:t>Add body text here</a:t>
            </a:r>
            <a:endParaRPr lang="en-US"/>
          </a:p>
        </p:txBody>
      </p:sp>
    </p:spTree>
    <p:extLst>
      <p:ext uri="{BB962C8B-B14F-4D97-AF65-F5344CB8AC3E}">
        <p14:creationId xmlns:p14="http://schemas.microsoft.com/office/powerpoint/2010/main" val="9612992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a Title page Big Logo">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5B30AA91-1260-41C3-DF19-B9B381DE518A}"/>
              </a:ext>
            </a:extLst>
          </p:cNvPr>
          <p:cNvSpPr txBox="1">
            <a:spLocks noGrp="1"/>
          </p:cNvSpPr>
          <p:nvPr>
            <p:ph type="title"/>
          </p:nvPr>
        </p:nvSpPr>
        <p:spPr>
          <a:xfrm>
            <a:off x="2527758" y="2066818"/>
            <a:ext cx="7136489" cy="1083161"/>
          </a:xfrm>
        </p:spPr>
        <p:txBody>
          <a:bodyPr lIns="0" tIns="0" rIns="0" bIns="0" anchor="b" anchorCtr="1">
            <a:noAutofit/>
          </a:bodyPr>
          <a:lstStyle>
            <a:lvl1pPr algn="ctr">
              <a:defRPr sz="40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BAF89E3-0A25-7AAE-AFFC-D0C71B6C6B1E}"/>
              </a:ext>
            </a:extLst>
          </p:cNvPr>
          <p:cNvSpPr txBox="1">
            <a:spLocks noGrp="1"/>
          </p:cNvSpPr>
          <p:nvPr>
            <p:ph type="body" idx="4294967295"/>
          </p:nvPr>
        </p:nvSpPr>
        <p:spPr>
          <a:xfrm>
            <a:off x="854186" y="585810"/>
            <a:ext cx="3347133" cy="654198"/>
          </a:xfrm>
        </p:spPr>
        <p:txBody>
          <a:bodyPr lIns="0" tIns="0" rIns="0" bIns="0"/>
          <a:lstStyle>
            <a:lvl1pPr>
              <a:lnSpc>
                <a:spcPts val="1820"/>
              </a:lnSpc>
              <a:defRPr sz="1800" b="0" spc="30">
                <a:latin typeface="Figtree" pitchFamily="2"/>
              </a:defRPr>
            </a:lvl1pPr>
          </a:lstStyle>
          <a:p>
            <a:pPr lvl="0"/>
            <a:r>
              <a:rPr lang="en-US"/>
              <a:t>Add Date here</a:t>
            </a:r>
          </a:p>
        </p:txBody>
      </p:sp>
      <p:sp>
        <p:nvSpPr>
          <p:cNvPr id="4" name="TextBox 1">
            <a:extLst>
              <a:ext uri="{FF2B5EF4-FFF2-40B4-BE49-F238E27FC236}">
                <a16:creationId xmlns:a16="http://schemas.microsoft.com/office/drawing/2014/main" id="{4B0000E5-C7DE-21EF-D6A2-74C503392DDC}"/>
              </a:ext>
            </a:extLst>
          </p:cNvPr>
          <p:cNvSpPr txBox="1"/>
          <p:nvPr/>
        </p:nvSpPr>
        <p:spPr>
          <a:xfrm>
            <a:off x="380948" y="-548777"/>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5" name="Triangle 2">
            <a:extLst>
              <a:ext uri="{FF2B5EF4-FFF2-40B4-BE49-F238E27FC236}">
                <a16:creationId xmlns:a16="http://schemas.microsoft.com/office/drawing/2014/main" id="{78FE7CC9-982D-7A34-9C56-3223B5FC8A41}"/>
              </a:ext>
            </a:extLst>
          </p:cNvPr>
          <p:cNvSpPr/>
          <p:nvPr/>
        </p:nvSpPr>
        <p:spPr>
          <a:xfrm rot="10799991">
            <a:off x="1445592" y="-24099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670472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1b Title page Image and text">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8A198706-0217-75CE-0033-B0292191AF77}"/>
              </a:ext>
            </a:extLst>
          </p:cNvPr>
          <p:cNvSpPr txBox="1">
            <a:spLocks noGrp="1"/>
          </p:cNvSpPr>
          <p:nvPr>
            <p:ph type="title"/>
          </p:nvPr>
        </p:nvSpPr>
        <p:spPr>
          <a:xfrm>
            <a:off x="1001094" y="1644804"/>
            <a:ext cx="5056878" cy="1784195"/>
          </a:xfrm>
        </p:spPr>
        <p:txBody>
          <a:bodyPr lIns="0" tIns="0" rIns="0" bIns="0" anchor="b">
            <a:noAutofit/>
          </a:bodyPr>
          <a:lstStyle>
            <a:lvl1pPr>
              <a:defRPr sz="4800" spc="100">
                <a:latin typeface="Figtree ExtraBold" pitchFamily="2"/>
                <a:ea typeface="Figtree ExtraBold"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060556E6-72E8-B190-2B3E-0D09A9C4C848}"/>
              </a:ext>
            </a:extLst>
          </p:cNvPr>
          <p:cNvSpPr txBox="1">
            <a:spLocks noGrp="1"/>
          </p:cNvSpPr>
          <p:nvPr>
            <p:ph type="body" idx="4294967295"/>
          </p:nvPr>
        </p:nvSpPr>
        <p:spPr>
          <a:xfrm>
            <a:off x="1001094" y="3805751"/>
            <a:ext cx="5056878" cy="1223448"/>
          </a:xfrm>
        </p:spPr>
        <p:txBody>
          <a:bodyPr lIns="0" tIns="0" rIns="0" bIns="0"/>
          <a:lstStyle>
            <a:lvl1pPr>
              <a:lnSpc>
                <a:spcPct val="100000"/>
              </a:lnSpc>
              <a:defRPr sz="2400" spc="100"/>
            </a:lvl1pPr>
          </a:lstStyle>
          <a:p>
            <a:pPr lvl="0"/>
            <a:r>
              <a:rPr lang="en-US"/>
              <a:t>Add subtitle here</a:t>
            </a:r>
          </a:p>
        </p:txBody>
      </p:sp>
      <p:sp>
        <p:nvSpPr>
          <p:cNvPr id="4" name="Google Shape;272;p38">
            <a:extLst>
              <a:ext uri="{FF2B5EF4-FFF2-40B4-BE49-F238E27FC236}">
                <a16:creationId xmlns:a16="http://schemas.microsoft.com/office/drawing/2014/main" id="{ECBC15C2-761F-CDD2-E8BF-E6F80D4EDBA1}"/>
              </a:ext>
            </a:extLst>
          </p:cNvPr>
          <p:cNvSpPr txBox="1">
            <a:spLocks noGrp="1"/>
          </p:cNvSpPr>
          <p:nvPr>
            <p:ph type="pic" idx="4294967295"/>
          </p:nvPr>
        </p:nvSpPr>
        <p:spPr>
          <a:xfrm>
            <a:off x="7135127" y="0"/>
            <a:ext cx="5056878" cy="6858000"/>
          </a:xfrm>
          <a:solidFill>
            <a:srgbClr val="4D38F5"/>
          </a:solidFill>
        </p:spPr>
        <p:txBody>
          <a:bodyPr anchorCtr="1"/>
          <a:lstStyle>
            <a:lvl1pPr algn="ctr">
              <a:defRPr>
                <a:solidFill>
                  <a:srgbClr val="F8F8F8"/>
                </a:solidFill>
              </a:defRPr>
            </a:lvl1pPr>
          </a:lstStyle>
          <a:p>
            <a:pPr lvl="0"/>
            <a:r>
              <a:rPr lang="en-US"/>
              <a:t>Click icon to add picture</a:t>
            </a:r>
          </a:p>
        </p:txBody>
      </p:sp>
      <p:pic>
        <p:nvPicPr>
          <p:cNvPr id="5" name="Picture 9" descr="A white letter on a black background&#10;&#10;AI-generated content may be incorrect.">
            <a:extLst>
              <a:ext uri="{FF2B5EF4-FFF2-40B4-BE49-F238E27FC236}">
                <a16:creationId xmlns:a16="http://schemas.microsoft.com/office/drawing/2014/main" id="{39D13112-483D-AFD1-5FF7-3C9D5E282B5C}"/>
              </a:ext>
            </a:extLst>
          </p:cNvPr>
          <p:cNvPicPr>
            <a:picLocks noChangeAspect="1"/>
          </p:cNvPicPr>
          <p:nvPr/>
        </p:nvPicPr>
        <p:blipFill>
          <a:blip r:embed="rId3"/>
          <a:stretch>
            <a:fillRect/>
          </a:stretch>
        </p:blipFill>
        <p:spPr>
          <a:xfrm>
            <a:off x="1001094" y="5882691"/>
            <a:ext cx="2042358" cy="354778"/>
          </a:xfrm>
          <a:prstGeom prst="rect">
            <a:avLst/>
          </a:prstGeom>
          <a:noFill/>
          <a:ln cap="flat">
            <a:noFill/>
          </a:ln>
        </p:spPr>
      </p:pic>
      <p:sp>
        <p:nvSpPr>
          <p:cNvPr id="6" name="Text Placeholder 3">
            <a:extLst>
              <a:ext uri="{FF2B5EF4-FFF2-40B4-BE49-F238E27FC236}">
                <a16:creationId xmlns:a16="http://schemas.microsoft.com/office/drawing/2014/main" id="{E320DF0A-E0C2-04BF-68F7-89404C72F185}"/>
              </a:ext>
            </a:extLst>
          </p:cNvPr>
          <p:cNvSpPr txBox="1">
            <a:spLocks noGrp="1"/>
          </p:cNvSpPr>
          <p:nvPr>
            <p:ph type="body" idx="4294967295"/>
          </p:nvPr>
        </p:nvSpPr>
        <p:spPr>
          <a:xfrm>
            <a:off x="1001094" y="620530"/>
            <a:ext cx="3347133" cy="654198"/>
          </a:xfrm>
        </p:spPr>
        <p:txBody>
          <a:bodyPr lIns="0" tIns="0" rIns="0" bIns="0"/>
          <a:lstStyle>
            <a:lvl1pPr>
              <a:lnSpc>
                <a:spcPts val="1820"/>
              </a:lnSpc>
              <a:defRPr sz="1800" b="0" spc="30">
                <a:latin typeface="Figtree" pitchFamily="2"/>
              </a:defRPr>
            </a:lvl1pPr>
          </a:lstStyle>
          <a:p>
            <a:pPr lvl="0"/>
            <a:r>
              <a:rPr lang="en-US"/>
              <a:t>Add Date here</a:t>
            </a:r>
          </a:p>
        </p:txBody>
      </p:sp>
      <p:sp>
        <p:nvSpPr>
          <p:cNvPr id="7" name="TextBox 1">
            <a:extLst>
              <a:ext uri="{FF2B5EF4-FFF2-40B4-BE49-F238E27FC236}">
                <a16:creationId xmlns:a16="http://schemas.microsoft.com/office/drawing/2014/main" id="{20AD7692-1A74-5CB9-4403-C27698795D72}"/>
              </a:ext>
            </a:extLst>
          </p:cNvPr>
          <p:cNvSpPr txBox="1"/>
          <p:nvPr/>
        </p:nvSpPr>
        <p:spPr>
          <a:xfrm>
            <a:off x="380948" y="-548777"/>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8" name="Triangle 2">
            <a:extLst>
              <a:ext uri="{FF2B5EF4-FFF2-40B4-BE49-F238E27FC236}">
                <a16:creationId xmlns:a16="http://schemas.microsoft.com/office/drawing/2014/main" id="{31073B9A-20CE-76BC-D9C2-09C7550DE811}"/>
              </a:ext>
            </a:extLst>
          </p:cNvPr>
          <p:cNvSpPr/>
          <p:nvPr/>
        </p:nvSpPr>
        <p:spPr>
          <a:xfrm rot="10799991">
            <a:off x="1445592" y="-24099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9" name="TextBox 3">
            <a:extLst>
              <a:ext uri="{FF2B5EF4-FFF2-40B4-BE49-F238E27FC236}">
                <a16:creationId xmlns:a16="http://schemas.microsoft.com/office/drawing/2014/main" id="{F4321DFE-C4FC-633F-6F0D-C5E5429CF758}"/>
              </a:ext>
            </a:extLst>
          </p:cNvPr>
          <p:cNvSpPr txBox="1"/>
          <p:nvPr/>
        </p:nvSpPr>
        <p:spPr>
          <a:xfrm>
            <a:off x="-1799914" y="4155865"/>
            <a:ext cx="1596908" cy="523219"/>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Remove subtitle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box if not needed</a:t>
            </a:r>
          </a:p>
        </p:txBody>
      </p:sp>
      <p:sp>
        <p:nvSpPr>
          <p:cNvPr id="10" name="Triangle 4">
            <a:extLst>
              <a:ext uri="{FF2B5EF4-FFF2-40B4-BE49-F238E27FC236}">
                <a16:creationId xmlns:a16="http://schemas.microsoft.com/office/drawing/2014/main" id="{B2A42B32-F7F0-C523-4BBE-0EC23F524EF4}"/>
              </a:ext>
            </a:extLst>
          </p:cNvPr>
          <p:cNvSpPr/>
          <p:nvPr/>
        </p:nvSpPr>
        <p:spPr>
          <a:xfrm rot="5400013">
            <a:off x="-499304" y="4354011"/>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1" name="TextBox 5">
            <a:extLst>
              <a:ext uri="{FF2B5EF4-FFF2-40B4-BE49-F238E27FC236}">
                <a16:creationId xmlns:a16="http://schemas.microsoft.com/office/drawing/2014/main" id="{606F0B1C-E89C-EA29-4DD8-CC182F2AB0EE}"/>
              </a:ext>
            </a:extLst>
          </p:cNvPr>
          <p:cNvSpPr txBox="1"/>
          <p:nvPr/>
        </p:nvSpPr>
        <p:spPr>
          <a:xfrm>
            <a:off x="7880902"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12" name="Triangle 11">
            <a:extLst>
              <a:ext uri="{FF2B5EF4-FFF2-40B4-BE49-F238E27FC236}">
                <a16:creationId xmlns:a16="http://schemas.microsoft.com/office/drawing/2014/main" id="{C5636B67-D8A0-9897-A4E4-4B20151DC16A}"/>
              </a:ext>
            </a:extLst>
          </p:cNvPr>
          <p:cNvSpPr/>
          <p:nvPr/>
        </p:nvSpPr>
        <p:spPr>
          <a:xfrm rot="10799991">
            <a:off x="9119475"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729141966"/>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1c Title page Text Only">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3DC48BB7-6428-946D-482E-4E148295DC95}"/>
              </a:ext>
            </a:extLst>
          </p:cNvPr>
          <p:cNvSpPr txBox="1">
            <a:spLocks noGrp="1"/>
          </p:cNvSpPr>
          <p:nvPr>
            <p:ph type="title"/>
          </p:nvPr>
        </p:nvSpPr>
        <p:spPr>
          <a:xfrm>
            <a:off x="1262978" y="1504946"/>
            <a:ext cx="9666049" cy="3848096"/>
          </a:xfrm>
        </p:spPr>
        <p:txBody>
          <a:bodyPr lIns="0" tIns="0" rIns="0" bIns="0" anchorCtr="1">
            <a:noAutofit/>
          </a:bodyPr>
          <a:lstStyle>
            <a:lvl1pPr algn="ctr">
              <a:defRPr sz="6000" spc="100">
                <a:latin typeface="Figtree ExtraBold" pitchFamily="2"/>
                <a:ea typeface="Figtree ExtraBold" pitchFamily="2"/>
                <a:cs typeface="Arial"/>
              </a:defRPr>
            </a:lvl1pPr>
          </a:lstStyle>
          <a:p>
            <a:pPr lvl="0"/>
            <a:r>
              <a:rPr lang="en-US"/>
              <a:t>Add title here</a:t>
            </a:r>
          </a:p>
        </p:txBody>
      </p:sp>
      <p:pic>
        <p:nvPicPr>
          <p:cNvPr id="3" name="Picture 7" descr="A white letter on a black background&#10;&#10;AI-generated content may be incorrect.">
            <a:extLst>
              <a:ext uri="{FF2B5EF4-FFF2-40B4-BE49-F238E27FC236}">
                <a16:creationId xmlns:a16="http://schemas.microsoft.com/office/drawing/2014/main" id="{C831D4DE-9F21-0B88-9010-3E99DA4D8CA6}"/>
              </a:ext>
            </a:extLst>
          </p:cNvPr>
          <p:cNvPicPr>
            <a:picLocks noChangeAspect="1"/>
          </p:cNvPicPr>
          <p:nvPr/>
        </p:nvPicPr>
        <p:blipFill>
          <a:blip r:embed="rId3"/>
          <a:stretch>
            <a:fillRect/>
          </a:stretch>
        </p:blipFill>
        <p:spPr>
          <a:xfrm>
            <a:off x="5074819" y="5852708"/>
            <a:ext cx="2042358" cy="354778"/>
          </a:xfrm>
          <a:prstGeom prst="rect">
            <a:avLst/>
          </a:prstGeom>
          <a:noFill/>
          <a:ln cap="flat">
            <a:noFill/>
          </a:ln>
        </p:spPr>
      </p:pic>
      <p:sp>
        <p:nvSpPr>
          <p:cNvPr id="4" name="Text Placeholder 3">
            <a:extLst>
              <a:ext uri="{FF2B5EF4-FFF2-40B4-BE49-F238E27FC236}">
                <a16:creationId xmlns:a16="http://schemas.microsoft.com/office/drawing/2014/main" id="{11871D22-109D-FE16-26B2-09B38F2DE36B}"/>
              </a:ext>
            </a:extLst>
          </p:cNvPr>
          <p:cNvSpPr txBox="1">
            <a:spLocks noGrp="1"/>
          </p:cNvSpPr>
          <p:nvPr>
            <p:ph type="body" idx="4294967295"/>
          </p:nvPr>
        </p:nvSpPr>
        <p:spPr>
          <a:xfrm>
            <a:off x="4422431" y="600925"/>
            <a:ext cx="3347133" cy="654198"/>
          </a:xfrm>
        </p:spPr>
        <p:txBody>
          <a:bodyPr lIns="0" tIns="0" rIns="0" bIns="0" anchorCtr="1"/>
          <a:lstStyle>
            <a:lvl1pPr algn="ctr">
              <a:lnSpc>
                <a:spcPts val="1820"/>
              </a:lnSpc>
              <a:defRPr sz="1800" b="0" spc="30">
                <a:latin typeface="Figtree" pitchFamily="2"/>
              </a:defRPr>
            </a:lvl1pPr>
          </a:lstStyle>
          <a:p>
            <a:pPr lvl="0"/>
            <a:r>
              <a:rPr lang="en-US"/>
              <a:t>Add Date here</a:t>
            </a:r>
          </a:p>
        </p:txBody>
      </p:sp>
      <p:sp>
        <p:nvSpPr>
          <p:cNvPr id="5" name="TextBox 1">
            <a:extLst>
              <a:ext uri="{FF2B5EF4-FFF2-40B4-BE49-F238E27FC236}">
                <a16:creationId xmlns:a16="http://schemas.microsoft.com/office/drawing/2014/main" id="{2784BA62-C5C3-7F73-4D09-BEB975C752F4}"/>
              </a:ext>
            </a:extLst>
          </p:cNvPr>
          <p:cNvSpPr txBox="1"/>
          <p:nvPr/>
        </p:nvSpPr>
        <p:spPr>
          <a:xfrm>
            <a:off x="4422431" y="-596902"/>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6" name="Triangle 2">
            <a:extLst>
              <a:ext uri="{FF2B5EF4-FFF2-40B4-BE49-F238E27FC236}">
                <a16:creationId xmlns:a16="http://schemas.microsoft.com/office/drawing/2014/main" id="{FEDF909E-04CE-5953-BC7F-163F5FABAAD2}"/>
              </a:ext>
            </a:extLst>
          </p:cNvPr>
          <p:cNvSpPr/>
          <p:nvPr/>
        </p:nvSpPr>
        <p:spPr>
          <a:xfrm rot="10799991">
            <a:off x="5487085" y="-289124"/>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022395981"/>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1d Title page Full image">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91C6F816-4A0F-4100-C18B-DFBEB3E0F142}"/>
              </a:ext>
            </a:extLst>
          </p:cNvPr>
          <p:cNvSpPr txBox="1">
            <a:spLocks noGrp="1"/>
          </p:cNvSpPr>
          <p:nvPr>
            <p:ph type="pic" idx="4294967295"/>
          </p:nvPr>
        </p:nvSpPr>
        <p:spPr>
          <a:xfrm>
            <a:off x="0" y="0"/>
            <a:ext cx="12191996" cy="6217920"/>
          </a:xfrm>
          <a:solidFill>
            <a:srgbClr val="2D32C7"/>
          </a:solidFill>
        </p:spPr>
        <p:txBody>
          <a:bodyPr/>
          <a:lstStyle>
            <a:lvl1pPr>
              <a:defRPr/>
            </a:lvl1pPr>
          </a:lstStyle>
          <a:p>
            <a:pPr lvl="0"/>
            <a:r>
              <a:rPr lang="en-US"/>
              <a:t>Click icon to add picture</a:t>
            </a:r>
          </a:p>
        </p:txBody>
      </p:sp>
      <p:sp>
        <p:nvSpPr>
          <p:cNvPr id="3" name="Google Shape;177;p21">
            <a:extLst>
              <a:ext uri="{FF2B5EF4-FFF2-40B4-BE49-F238E27FC236}">
                <a16:creationId xmlns:a16="http://schemas.microsoft.com/office/drawing/2014/main" id="{1C6B294F-A5CD-D943-1FA4-29BF6988254B}"/>
              </a:ext>
            </a:extLst>
          </p:cNvPr>
          <p:cNvSpPr txBox="1">
            <a:spLocks noGrp="1"/>
          </p:cNvSpPr>
          <p:nvPr>
            <p:ph type="title"/>
          </p:nvPr>
        </p:nvSpPr>
        <p:spPr>
          <a:xfrm>
            <a:off x="908300" y="1504946"/>
            <a:ext cx="5187702" cy="3848096"/>
          </a:xfrm>
        </p:spPr>
        <p:txBody>
          <a:bodyPr lIns="0" tIns="0" rIns="0" bIns="0">
            <a:noAutofit/>
          </a:bodyPr>
          <a:lstStyle>
            <a:lvl1pPr>
              <a:defRPr sz="7200" spc="100">
                <a:solidFill>
                  <a:srgbClr val="F8F8F8"/>
                </a:solidFill>
                <a:latin typeface="Figtree ExtraBold" pitchFamily="2"/>
                <a:ea typeface="Figtree ExtraBold" pitchFamily="2"/>
                <a:cs typeface="Arial"/>
              </a:defRPr>
            </a:lvl1pPr>
          </a:lstStyle>
          <a:p>
            <a:pPr lvl="0"/>
            <a:r>
              <a:rPr lang="en-US"/>
              <a:t>Add </a:t>
            </a:r>
            <a:br>
              <a:rPr lang="en-US"/>
            </a:br>
            <a:r>
              <a:rPr lang="en-US"/>
              <a:t>title </a:t>
            </a:r>
            <a:br>
              <a:rPr lang="en-US"/>
            </a:br>
            <a:r>
              <a:rPr lang="en-US"/>
              <a:t>here</a:t>
            </a:r>
          </a:p>
        </p:txBody>
      </p:sp>
      <p:pic>
        <p:nvPicPr>
          <p:cNvPr id="4" name="Picture 9">
            <a:extLst>
              <a:ext uri="{FF2B5EF4-FFF2-40B4-BE49-F238E27FC236}">
                <a16:creationId xmlns:a16="http://schemas.microsoft.com/office/drawing/2014/main" id="{B439DB24-CDC2-ADAD-E345-84266D97F410}"/>
              </a:ext>
            </a:extLst>
          </p:cNvPr>
          <p:cNvPicPr>
            <a:picLocks noChangeAspect="1"/>
          </p:cNvPicPr>
          <p:nvPr/>
        </p:nvPicPr>
        <p:blipFill>
          <a:blip r:embed="rId2"/>
          <a:srcRect/>
          <a:stretch>
            <a:fillRect/>
          </a:stretch>
        </p:blipFill>
        <p:spPr>
          <a:xfrm>
            <a:off x="908300" y="6426174"/>
            <a:ext cx="1514054" cy="263008"/>
          </a:xfrm>
          <a:prstGeom prst="rect">
            <a:avLst/>
          </a:prstGeom>
          <a:noFill/>
          <a:ln cap="flat">
            <a:noFill/>
          </a:ln>
        </p:spPr>
      </p:pic>
      <p:sp>
        <p:nvSpPr>
          <p:cNvPr id="5" name="TextBox 1">
            <a:extLst>
              <a:ext uri="{FF2B5EF4-FFF2-40B4-BE49-F238E27FC236}">
                <a16:creationId xmlns:a16="http://schemas.microsoft.com/office/drawing/2014/main" id="{76D11CC4-2B16-D3FC-6777-85FF7B9E8335}"/>
              </a:ext>
            </a:extLst>
          </p:cNvPr>
          <p:cNvSpPr txBox="1"/>
          <p:nvPr/>
        </p:nvSpPr>
        <p:spPr>
          <a:xfrm>
            <a:off x="5414976" y="-888961"/>
            <a:ext cx="2887327"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Background</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2296472C-0FE7-4AF1-C4D8-27A6ED68B05D}"/>
              </a:ext>
            </a:extLst>
          </p:cNvPr>
          <p:cNvSpPr/>
          <p:nvPr/>
        </p:nvSpPr>
        <p:spPr>
          <a:xfrm rot="10799991">
            <a:off x="6498859" y="-335192"/>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524507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2a Intro / Housekeepin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A9CEAC5D-C716-DDA4-7E69-9F61A58E3B8A}"/>
              </a:ext>
            </a:extLst>
          </p:cNvPr>
          <p:cNvSpPr txBox="1">
            <a:spLocks noGrp="1"/>
          </p:cNvSpPr>
          <p:nvPr>
            <p:ph type="title"/>
          </p:nvPr>
        </p:nvSpPr>
        <p:spPr>
          <a:xfrm>
            <a:off x="827998" y="596344"/>
            <a:ext cx="263504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Google Shape;272;p38">
            <a:extLst>
              <a:ext uri="{FF2B5EF4-FFF2-40B4-BE49-F238E27FC236}">
                <a16:creationId xmlns:a16="http://schemas.microsoft.com/office/drawing/2014/main" id="{CC7E0B94-B197-4261-0532-7F981A8A4147}"/>
              </a:ext>
            </a:extLst>
          </p:cNvPr>
          <p:cNvSpPr txBox="1">
            <a:spLocks noGrp="1"/>
          </p:cNvSpPr>
          <p:nvPr>
            <p:ph type="pic" idx="4294967295"/>
          </p:nvPr>
        </p:nvSpPr>
        <p:spPr>
          <a:xfrm>
            <a:off x="4319076" y="0"/>
            <a:ext cx="7872919" cy="6858000"/>
          </a:xfrm>
          <a:solidFill>
            <a:srgbClr val="4D38F5"/>
          </a:solidFill>
        </p:spPr>
        <p:txBody>
          <a:bodyPr anchorCtr="1"/>
          <a:lstStyle>
            <a:lvl1pPr algn="ctr">
              <a:defRPr>
                <a:solidFill>
                  <a:srgbClr val="F8F8F8"/>
                </a:solidFill>
              </a:defRPr>
            </a:lvl1pPr>
            <a:lvl2pPr marL="0" lvl="0" algn="ctr">
              <a:spcBef>
                <a:spcPts val="1000"/>
              </a:spcBef>
              <a:defRPr sz="2800">
                <a:solidFill>
                  <a:srgbClr val="F8F8F8"/>
                </a:solidFill>
              </a:defRPr>
            </a:lvl2pPr>
            <a:lvl3pPr marL="0" lvl="0" algn="ctr">
              <a:spcBef>
                <a:spcPts val="1000"/>
              </a:spcBef>
              <a:defRPr sz="2800" b="1">
                <a:solidFill>
                  <a:srgbClr val="F8F8F8"/>
                </a:solidFill>
                <a:latin typeface="Figtree SemiBold" pitchFamily="2"/>
              </a:defRPr>
            </a:lvl3pPr>
          </a:lstStyle>
          <a:p>
            <a:pPr lvl="0"/>
            <a:endParaRPr lang="en-US"/>
          </a:p>
          <a:p>
            <a:pPr lvl="0"/>
            <a:endParaRPr lang="en-US"/>
          </a:p>
          <a:p>
            <a:pPr lvl="0"/>
            <a:r>
              <a:rPr lang="en-US"/>
              <a:t>Click icon to add picture</a:t>
            </a:r>
          </a:p>
        </p:txBody>
      </p:sp>
      <p:sp>
        <p:nvSpPr>
          <p:cNvPr id="4" name="Text Placeholder 3">
            <a:extLst>
              <a:ext uri="{FF2B5EF4-FFF2-40B4-BE49-F238E27FC236}">
                <a16:creationId xmlns:a16="http://schemas.microsoft.com/office/drawing/2014/main" id="{7EC36BF3-1067-44CD-6387-BDBFFD61FCB0}"/>
              </a:ext>
            </a:extLst>
          </p:cNvPr>
          <p:cNvSpPr txBox="1">
            <a:spLocks noGrp="1"/>
          </p:cNvSpPr>
          <p:nvPr>
            <p:ph type="body" idx="4294967295"/>
          </p:nvPr>
        </p:nvSpPr>
        <p:spPr>
          <a:xfrm>
            <a:off x="827998" y="2253694"/>
            <a:ext cx="2635044" cy="4007952"/>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5" name="TextBox 1">
            <a:extLst>
              <a:ext uri="{FF2B5EF4-FFF2-40B4-BE49-F238E27FC236}">
                <a16:creationId xmlns:a16="http://schemas.microsoft.com/office/drawing/2014/main" id="{F38C527F-780C-589C-34EB-6757D94448EE}"/>
              </a:ext>
            </a:extLst>
          </p:cNvPr>
          <p:cNvSpPr txBox="1"/>
          <p:nvPr/>
        </p:nvSpPr>
        <p:spPr>
          <a:xfrm>
            <a:off x="6816367" y="-81235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Large Crop</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02CE3CDB-AFFA-53BA-99E3-4ACE478E5482}"/>
              </a:ext>
            </a:extLst>
          </p:cNvPr>
          <p:cNvSpPr/>
          <p:nvPr/>
        </p:nvSpPr>
        <p:spPr>
          <a:xfrm rot="10799991">
            <a:off x="8054940" y="-27485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03518797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3a Headshots page 2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CDA2CFE7-1F65-C0F8-940A-312CD3CA80A1}"/>
              </a:ext>
            </a:extLst>
          </p:cNvPr>
          <p:cNvSpPr txBox="1">
            <a:spLocks noGrp="1"/>
          </p:cNvSpPr>
          <p:nvPr>
            <p:ph type="pic" idx="4294967295"/>
          </p:nvPr>
        </p:nvSpPr>
        <p:spPr>
          <a:xfrm>
            <a:off x="3378653" y="2204764"/>
            <a:ext cx="1635120" cy="1635120"/>
          </a:xfrm>
        </p:spPr>
        <p:txBody>
          <a:bodyPr/>
          <a:lstStyle>
            <a:lvl1pPr>
              <a:defRPr sz="1600">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160C6025-56E2-8827-9D51-7D6B5B7BC9E8}"/>
              </a:ext>
            </a:extLst>
          </p:cNvPr>
          <p:cNvSpPr txBox="1">
            <a:spLocks noGrp="1"/>
          </p:cNvSpPr>
          <p:nvPr>
            <p:ph type="body" idx="4294967295"/>
          </p:nvPr>
        </p:nvSpPr>
        <p:spPr>
          <a:xfrm>
            <a:off x="2522655" y="4097545"/>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4" name="Text Placeholder 3">
            <a:extLst>
              <a:ext uri="{FF2B5EF4-FFF2-40B4-BE49-F238E27FC236}">
                <a16:creationId xmlns:a16="http://schemas.microsoft.com/office/drawing/2014/main" id="{F426F66C-61FE-D5D3-FB62-B89FE267028C}"/>
              </a:ext>
            </a:extLst>
          </p:cNvPr>
          <p:cNvSpPr txBox="1">
            <a:spLocks noGrp="1"/>
          </p:cNvSpPr>
          <p:nvPr>
            <p:ph type="body" idx="4294967295"/>
          </p:nvPr>
        </p:nvSpPr>
        <p:spPr>
          <a:xfrm>
            <a:off x="2522655" y="4534354"/>
            <a:ext cx="3347133" cy="654198"/>
          </a:xfrm>
        </p:spPr>
        <p:txBody>
          <a:bodyPr lIns="0" tIns="0" rIns="0" bIns="0" anchorCtr="1"/>
          <a:lstStyle>
            <a:lvl1pPr algn="ctr">
              <a:lnSpc>
                <a:spcPts val="1820"/>
              </a:lnSpc>
              <a:defRPr sz="1800" b="0" spc="30">
                <a:latin typeface="Figtree" pitchFamily="2"/>
              </a:defRPr>
            </a:lvl1pPr>
          </a:lstStyle>
          <a:p>
            <a:pPr lvl="0"/>
            <a:r>
              <a:rPr lang="en-US"/>
              <a:t>Add job title 1 here</a:t>
            </a:r>
          </a:p>
        </p:txBody>
      </p:sp>
      <p:sp>
        <p:nvSpPr>
          <p:cNvPr id="5" name="Picture Placeholder 3">
            <a:extLst>
              <a:ext uri="{FF2B5EF4-FFF2-40B4-BE49-F238E27FC236}">
                <a16:creationId xmlns:a16="http://schemas.microsoft.com/office/drawing/2014/main" id="{4E590277-EAD5-887D-033B-C88A2253C3A3}"/>
              </a:ext>
            </a:extLst>
          </p:cNvPr>
          <p:cNvSpPr txBox="1">
            <a:spLocks noGrp="1"/>
          </p:cNvSpPr>
          <p:nvPr>
            <p:ph type="pic" idx="4294967295"/>
          </p:nvPr>
        </p:nvSpPr>
        <p:spPr>
          <a:xfrm>
            <a:off x="7094875" y="2204764"/>
            <a:ext cx="1635120" cy="1635120"/>
          </a:xfrm>
        </p:spPr>
        <p:txBody>
          <a:bodyPr/>
          <a:lstStyle>
            <a:lvl1pPr>
              <a:defRPr sz="1600">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F278C53E-5794-4351-7AD9-2EC7CF012932}"/>
              </a:ext>
            </a:extLst>
          </p:cNvPr>
          <p:cNvSpPr txBox="1">
            <a:spLocks noGrp="1"/>
          </p:cNvSpPr>
          <p:nvPr>
            <p:ph type="body" idx="4294967295"/>
          </p:nvPr>
        </p:nvSpPr>
        <p:spPr>
          <a:xfrm>
            <a:off x="6238868" y="4097545"/>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7" name="Text Placeholder 3">
            <a:extLst>
              <a:ext uri="{FF2B5EF4-FFF2-40B4-BE49-F238E27FC236}">
                <a16:creationId xmlns:a16="http://schemas.microsoft.com/office/drawing/2014/main" id="{6C159ED7-E01B-CA8A-589F-B8E6F505048D}"/>
              </a:ext>
            </a:extLst>
          </p:cNvPr>
          <p:cNvSpPr txBox="1">
            <a:spLocks noGrp="1"/>
          </p:cNvSpPr>
          <p:nvPr>
            <p:ph type="body" idx="4294967295"/>
          </p:nvPr>
        </p:nvSpPr>
        <p:spPr>
          <a:xfrm>
            <a:off x="6238868" y="4534354"/>
            <a:ext cx="3347133" cy="654198"/>
          </a:xfrm>
        </p:spPr>
        <p:txBody>
          <a:bodyPr lIns="0" tIns="0" rIns="0" bIns="0" anchorCtr="1"/>
          <a:lstStyle>
            <a:lvl1pPr algn="ctr">
              <a:lnSpc>
                <a:spcPts val="1820"/>
              </a:lnSpc>
              <a:defRPr sz="1800" b="0" spc="30">
                <a:latin typeface="Figtree" pitchFamily="2"/>
              </a:defRPr>
            </a:lvl1pPr>
          </a:lstStyle>
          <a:p>
            <a:pPr lvl="0"/>
            <a:r>
              <a:rPr lang="en-US"/>
              <a:t>Add job title 2 here</a:t>
            </a:r>
          </a:p>
        </p:txBody>
      </p:sp>
      <p:sp>
        <p:nvSpPr>
          <p:cNvPr id="8" name="Google Shape;268;p37">
            <a:extLst>
              <a:ext uri="{FF2B5EF4-FFF2-40B4-BE49-F238E27FC236}">
                <a16:creationId xmlns:a16="http://schemas.microsoft.com/office/drawing/2014/main" id="{CEE85600-611C-20F0-4EF8-230079C3A42F}"/>
              </a:ext>
            </a:extLst>
          </p:cNvPr>
          <p:cNvSpPr txBox="1">
            <a:spLocks noGrp="1"/>
          </p:cNvSpPr>
          <p:nvPr>
            <p:ph type="title"/>
          </p:nvPr>
        </p:nvSpPr>
        <p:spPr>
          <a:xfrm>
            <a:off x="3462000" y="596344"/>
            <a:ext cx="5267995" cy="654198"/>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9" name="TextBox 1">
            <a:extLst>
              <a:ext uri="{FF2B5EF4-FFF2-40B4-BE49-F238E27FC236}">
                <a16:creationId xmlns:a16="http://schemas.microsoft.com/office/drawing/2014/main" id="{2F23B247-A4A0-D9DD-490B-D2F2630EAB94}"/>
              </a:ext>
            </a:extLst>
          </p:cNvPr>
          <p:cNvSpPr txBox="1"/>
          <p:nvPr/>
        </p:nvSpPr>
        <p:spPr>
          <a:xfrm>
            <a:off x="4127162" y="-736192"/>
            <a:ext cx="3485244"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0" name="Triangle 2">
            <a:extLst>
              <a:ext uri="{FF2B5EF4-FFF2-40B4-BE49-F238E27FC236}">
                <a16:creationId xmlns:a16="http://schemas.microsoft.com/office/drawing/2014/main" id="{617596F2-8DA5-95E4-B09A-19887356B6BC}"/>
              </a:ext>
            </a:extLst>
          </p:cNvPr>
          <p:cNvSpPr/>
          <p:nvPr/>
        </p:nvSpPr>
        <p:spPr>
          <a:xfrm rot="10799991">
            <a:off x="5510000"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11926408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3b Headshots page 3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2DAE2ADD-F762-F503-5151-0F2540391892}"/>
              </a:ext>
            </a:extLst>
          </p:cNvPr>
          <p:cNvSpPr txBox="1">
            <a:spLocks noGrp="1"/>
          </p:cNvSpPr>
          <p:nvPr>
            <p:ph type="pic" idx="4294967295"/>
          </p:nvPr>
        </p:nvSpPr>
        <p:spPr>
          <a:xfrm>
            <a:off x="5278438" y="2159639"/>
            <a:ext cx="1635120" cy="1635120"/>
          </a:xfrm>
        </p:spPr>
        <p:txBody>
          <a:bodyPr/>
          <a:lstStyle>
            <a:lvl1pPr>
              <a:defRPr sz="1600">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B6458366-61D5-6258-C7CA-A0866A21ACC8}"/>
              </a:ext>
            </a:extLst>
          </p:cNvPr>
          <p:cNvSpPr txBox="1">
            <a:spLocks noGrp="1"/>
          </p:cNvSpPr>
          <p:nvPr>
            <p:ph type="body" idx="4294967295"/>
          </p:nvPr>
        </p:nvSpPr>
        <p:spPr>
          <a:xfrm>
            <a:off x="4422431" y="4052410"/>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4" name="Text Placeholder 3">
            <a:extLst>
              <a:ext uri="{FF2B5EF4-FFF2-40B4-BE49-F238E27FC236}">
                <a16:creationId xmlns:a16="http://schemas.microsoft.com/office/drawing/2014/main" id="{688519D9-79E5-D977-EEEB-803C2D36472F}"/>
              </a:ext>
            </a:extLst>
          </p:cNvPr>
          <p:cNvSpPr txBox="1">
            <a:spLocks noGrp="1"/>
          </p:cNvSpPr>
          <p:nvPr>
            <p:ph type="body" idx="4294967295"/>
          </p:nvPr>
        </p:nvSpPr>
        <p:spPr>
          <a:xfrm>
            <a:off x="4422431"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2 here</a:t>
            </a:r>
          </a:p>
        </p:txBody>
      </p:sp>
      <p:sp>
        <p:nvSpPr>
          <p:cNvPr id="5" name="Picture Placeholder 3">
            <a:extLst>
              <a:ext uri="{FF2B5EF4-FFF2-40B4-BE49-F238E27FC236}">
                <a16:creationId xmlns:a16="http://schemas.microsoft.com/office/drawing/2014/main" id="{ABB34A03-C403-BAC9-78B2-255F47AF4B90}"/>
              </a:ext>
            </a:extLst>
          </p:cNvPr>
          <p:cNvSpPr txBox="1">
            <a:spLocks noGrp="1"/>
          </p:cNvSpPr>
          <p:nvPr>
            <p:ph type="pic" idx="4294967295"/>
          </p:nvPr>
        </p:nvSpPr>
        <p:spPr>
          <a:xfrm>
            <a:off x="8994651" y="2159639"/>
            <a:ext cx="1635120" cy="1635120"/>
          </a:xfrm>
        </p:spPr>
        <p:txBody>
          <a:bodyPr/>
          <a:lstStyle>
            <a:lvl1pPr>
              <a:defRPr sz="1600">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AA309994-8AD7-C7E7-62E9-4CCD5CA11F8B}"/>
              </a:ext>
            </a:extLst>
          </p:cNvPr>
          <p:cNvSpPr txBox="1">
            <a:spLocks noGrp="1"/>
          </p:cNvSpPr>
          <p:nvPr>
            <p:ph type="body" idx="4294967295"/>
          </p:nvPr>
        </p:nvSpPr>
        <p:spPr>
          <a:xfrm>
            <a:off x="8138653" y="4052410"/>
            <a:ext cx="3347133" cy="358307"/>
          </a:xfrm>
        </p:spPr>
        <p:txBody>
          <a:bodyPr lIns="0" tIns="0" rIns="0" bIns="0" anchorCtr="1"/>
          <a:lstStyle>
            <a:lvl1pPr algn="ctr">
              <a:defRPr sz="2400" spc="100">
                <a:latin typeface="Figtree" pitchFamily="2"/>
              </a:defRPr>
            </a:lvl1pPr>
          </a:lstStyle>
          <a:p>
            <a:pPr lvl="0"/>
            <a:r>
              <a:rPr lang="en-US"/>
              <a:t>Add name 3 here</a:t>
            </a:r>
          </a:p>
        </p:txBody>
      </p:sp>
      <p:sp>
        <p:nvSpPr>
          <p:cNvPr id="7" name="Text Placeholder 3">
            <a:extLst>
              <a:ext uri="{FF2B5EF4-FFF2-40B4-BE49-F238E27FC236}">
                <a16:creationId xmlns:a16="http://schemas.microsoft.com/office/drawing/2014/main" id="{93288F0A-ACC6-D269-A6B1-3CDC860E0B26}"/>
              </a:ext>
            </a:extLst>
          </p:cNvPr>
          <p:cNvSpPr txBox="1">
            <a:spLocks noGrp="1"/>
          </p:cNvSpPr>
          <p:nvPr>
            <p:ph type="body" idx="4294967295"/>
          </p:nvPr>
        </p:nvSpPr>
        <p:spPr>
          <a:xfrm>
            <a:off x="8138653"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3 here</a:t>
            </a:r>
          </a:p>
        </p:txBody>
      </p:sp>
      <p:sp>
        <p:nvSpPr>
          <p:cNvPr id="8" name="Picture Placeholder 3">
            <a:extLst>
              <a:ext uri="{FF2B5EF4-FFF2-40B4-BE49-F238E27FC236}">
                <a16:creationId xmlns:a16="http://schemas.microsoft.com/office/drawing/2014/main" id="{A1E8BA08-E08D-0EA4-51EB-5581D2A4A816}"/>
              </a:ext>
            </a:extLst>
          </p:cNvPr>
          <p:cNvSpPr txBox="1">
            <a:spLocks noGrp="1"/>
          </p:cNvSpPr>
          <p:nvPr>
            <p:ph type="pic" idx="4294967295"/>
          </p:nvPr>
        </p:nvSpPr>
        <p:spPr>
          <a:xfrm>
            <a:off x="1562215" y="2159639"/>
            <a:ext cx="1635120" cy="1635120"/>
          </a:xfrm>
        </p:spPr>
        <p:txBody>
          <a:bodyPr/>
          <a:lstStyle>
            <a:lvl1pPr>
              <a:defRPr sz="1600">
                <a:latin typeface="Figtree" pitchFamily="2"/>
              </a:defRPr>
            </a:lvl1pPr>
          </a:lstStyle>
          <a:p>
            <a:pPr lvl="0"/>
            <a:r>
              <a:rPr lang="en-US"/>
              <a:t>Click icon to add picture</a:t>
            </a:r>
          </a:p>
        </p:txBody>
      </p:sp>
      <p:sp>
        <p:nvSpPr>
          <p:cNvPr id="9" name="Text Placeholder 3">
            <a:extLst>
              <a:ext uri="{FF2B5EF4-FFF2-40B4-BE49-F238E27FC236}">
                <a16:creationId xmlns:a16="http://schemas.microsoft.com/office/drawing/2014/main" id="{47B2D150-5449-93D9-DD1E-C762555BF12C}"/>
              </a:ext>
            </a:extLst>
          </p:cNvPr>
          <p:cNvSpPr txBox="1">
            <a:spLocks noGrp="1"/>
          </p:cNvSpPr>
          <p:nvPr>
            <p:ph type="body" idx="4294967295"/>
          </p:nvPr>
        </p:nvSpPr>
        <p:spPr>
          <a:xfrm>
            <a:off x="706218" y="4052410"/>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10" name="Text Placeholder 3">
            <a:extLst>
              <a:ext uri="{FF2B5EF4-FFF2-40B4-BE49-F238E27FC236}">
                <a16:creationId xmlns:a16="http://schemas.microsoft.com/office/drawing/2014/main" id="{F98FC0E6-73A5-F9AA-BA3A-3A6AB6564765}"/>
              </a:ext>
            </a:extLst>
          </p:cNvPr>
          <p:cNvSpPr txBox="1">
            <a:spLocks noGrp="1"/>
          </p:cNvSpPr>
          <p:nvPr>
            <p:ph type="body" idx="4294967295"/>
          </p:nvPr>
        </p:nvSpPr>
        <p:spPr>
          <a:xfrm>
            <a:off x="706218"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1 here</a:t>
            </a:r>
          </a:p>
        </p:txBody>
      </p:sp>
      <p:sp>
        <p:nvSpPr>
          <p:cNvPr id="11" name="Google Shape;268;p37">
            <a:extLst>
              <a:ext uri="{FF2B5EF4-FFF2-40B4-BE49-F238E27FC236}">
                <a16:creationId xmlns:a16="http://schemas.microsoft.com/office/drawing/2014/main" id="{CAC1B6FA-15A2-17C9-264D-BFA99BE8C441}"/>
              </a:ext>
            </a:extLst>
          </p:cNvPr>
          <p:cNvSpPr txBox="1">
            <a:spLocks noGrp="1"/>
          </p:cNvSpPr>
          <p:nvPr>
            <p:ph type="title"/>
          </p:nvPr>
        </p:nvSpPr>
        <p:spPr>
          <a:xfrm>
            <a:off x="3462000" y="596344"/>
            <a:ext cx="5267995" cy="654198"/>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12" name="TextBox 1">
            <a:extLst>
              <a:ext uri="{FF2B5EF4-FFF2-40B4-BE49-F238E27FC236}">
                <a16:creationId xmlns:a16="http://schemas.microsoft.com/office/drawing/2014/main" id="{C9BD971B-CD3A-C5E8-AE45-04393AA3DD68}"/>
              </a:ext>
            </a:extLst>
          </p:cNvPr>
          <p:cNvSpPr txBox="1"/>
          <p:nvPr/>
        </p:nvSpPr>
        <p:spPr>
          <a:xfrm>
            <a:off x="4127162" y="-736192"/>
            <a:ext cx="3485244"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3" name="Triangle 2">
            <a:extLst>
              <a:ext uri="{FF2B5EF4-FFF2-40B4-BE49-F238E27FC236}">
                <a16:creationId xmlns:a16="http://schemas.microsoft.com/office/drawing/2014/main" id="{26F7D4AC-A32A-BA79-9FA4-9715CBFE7283}"/>
              </a:ext>
            </a:extLst>
          </p:cNvPr>
          <p:cNvSpPr/>
          <p:nvPr/>
        </p:nvSpPr>
        <p:spPr>
          <a:xfrm rot="10799991">
            <a:off x="5510000"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0474935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4a Content page Medium image">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ECF4A795-F5ED-ADA1-BF80-2F63E02BB624}"/>
              </a:ext>
            </a:extLst>
          </p:cNvPr>
          <p:cNvSpPr txBox="1">
            <a:spLocks noGrp="1"/>
          </p:cNvSpPr>
          <p:nvPr>
            <p:ph type="body" idx="4294967295"/>
          </p:nvPr>
        </p:nvSpPr>
        <p:spPr>
          <a:xfrm>
            <a:off x="827998" y="2110398"/>
            <a:ext cx="5267995" cy="358307"/>
          </a:xfrm>
        </p:spPr>
        <p:txBody>
          <a:bodyPr lIns="0" tIns="0" rIns="0" bIns="0"/>
          <a:lstStyle>
            <a:lvl1pPr>
              <a:defRPr sz="2400" b="0" spc="100"/>
            </a:lvl1pPr>
          </a:lstStyle>
          <a:p>
            <a:pPr lvl="0"/>
            <a:r>
              <a:rPr lang="en-US"/>
              <a:t>Subtitle 1</a:t>
            </a:r>
          </a:p>
        </p:txBody>
      </p:sp>
      <p:sp>
        <p:nvSpPr>
          <p:cNvPr id="3" name="Google Shape;268;p37">
            <a:extLst>
              <a:ext uri="{FF2B5EF4-FFF2-40B4-BE49-F238E27FC236}">
                <a16:creationId xmlns:a16="http://schemas.microsoft.com/office/drawing/2014/main" id="{84EB3820-5B09-0EFA-DCFB-F6EE953CBFA6}"/>
              </a:ext>
            </a:extLst>
          </p:cNvPr>
          <p:cNvSpPr txBox="1">
            <a:spLocks noGrp="1"/>
          </p:cNvSpPr>
          <p:nvPr>
            <p:ph type="title"/>
          </p:nvPr>
        </p:nvSpPr>
        <p:spPr>
          <a:xfrm>
            <a:off x="827998" y="596344"/>
            <a:ext cx="5267995"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Google Shape;272;p38">
            <a:extLst>
              <a:ext uri="{FF2B5EF4-FFF2-40B4-BE49-F238E27FC236}">
                <a16:creationId xmlns:a16="http://schemas.microsoft.com/office/drawing/2014/main" id="{EABA066F-A9A8-694F-BBEA-294AC8B920E0}"/>
              </a:ext>
            </a:extLst>
          </p:cNvPr>
          <p:cNvSpPr txBox="1">
            <a:spLocks noGrp="1"/>
          </p:cNvSpPr>
          <p:nvPr>
            <p:ph type="pic" idx="4294967295"/>
          </p:nvPr>
        </p:nvSpPr>
        <p:spPr>
          <a:xfrm>
            <a:off x="7135127" y="0"/>
            <a:ext cx="5056878" cy="6858000"/>
          </a:xfrm>
          <a:solidFill>
            <a:srgbClr val="4D38F5"/>
          </a:solidFill>
        </p:spPr>
        <p:txBody>
          <a:bodyPr anchorCtr="1"/>
          <a:lstStyle>
            <a:lvl1pPr algn="ctr">
              <a:defRPr>
                <a:solidFill>
                  <a:srgbClr val="F8F8F8"/>
                </a:solidFill>
              </a:defRPr>
            </a:lvl1pPr>
          </a:lstStyle>
          <a:p>
            <a:pPr lvl="0"/>
            <a:r>
              <a:rPr lang="en-US"/>
              <a:t>Click icon to add picture</a:t>
            </a:r>
          </a:p>
        </p:txBody>
      </p:sp>
      <p:sp>
        <p:nvSpPr>
          <p:cNvPr id="5" name="Text Placeholder 3">
            <a:extLst>
              <a:ext uri="{FF2B5EF4-FFF2-40B4-BE49-F238E27FC236}">
                <a16:creationId xmlns:a16="http://schemas.microsoft.com/office/drawing/2014/main" id="{A2233EE7-2547-D88C-2C0C-CB0CC4AF9432}"/>
              </a:ext>
            </a:extLst>
          </p:cNvPr>
          <p:cNvSpPr txBox="1">
            <a:spLocks noGrp="1"/>
          </p:cNvSpPr>
          <p:nvPr>
            <p:ph type="body" idx="4294967295"/>
          </p:nvPr>
        </p:nvSpPr>
        <p:spPr>
          <a:xfrm>
            <a:off x="827998" y="2930011"/>
            <a:ext cx="5268004" cy="3331643"/>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177B233B-C8C9-7EF1-1D2C-8C297733532A}"/>
              </a:ext>
            </a:extLst>
          </p:cNvPr>
          <p:cNvSpPr txBox="1"/>
          <p:nvPr/>
        </p:nvSpPr>
        <p:spPr>
          <a:xfrm>
            <a:off x="7880902"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EE15B3FB-2083-CABC-3B77-A65BF28E34E1}"/>
              </a:ext>
            </a:extLst>
          </p:cNvPr>
          <p:cNvSpPr/>
          <p:nvPr/>
        </p:nvSpPr>
        <p:spPr>
          <a:xfrm rot="10799991">
            <a:off x="9119475"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60172641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4b Content page Small im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72;p38">
            <a:extLst>
              <a:ext uri="{FF2B5EF4-FFF2-40B4-BE49-F238E27FC236}">
                <a16:creationId xmlns:a16="http://schemas.microsoft.com/office/drawing/2014/main" id="{B2A1B2CC-4C75-609C-765A-FE79AB1304EA}"/>
              </a:ext>
            </a:extLst>
          </p:cNvPr>
          <p:cNvSpPr txBox="1">
            <a:spLocks noGrp="1"/>
          </p:cNvSpPr>
          <p:nvPr>
            <p:ph type="pic" idx="4294967295"/>
          </p:nvPr>
        </p:nvSpPr>
        <p:spPr>
          <a:xfrm>
            <a:off x="8743593" y="0"/>
            <a:ext cx="3448403" cy="6858000"/>
          </a:xfrm>
          <a:solidFill>
            <a:srgbClr val="4D38F5"/>
          </a:solidFill>
        </p:spPr>
        <p:txBody>
          <a:bodyPr anchorCtr="1"/>
          <a:lstStyle>
            <a:lvl1pPr algn="ctr">
              <a:defRPr>
                <a:solidFill>
                  <a:srgbClr val="FFFFFF"/>
                </a:solidFill>
              </a:defRPr>
            </a:lvl1pPr>
          </a:lstStyle>
          <a:p>
            <a:pPr lvl="0"/>
            <a:r>
              <a:rPr lang="en-US"/>
              <a:t>Click icon to add picture</a:t>
            </a:r>
          </a:p>
        </p:txBody>
      </p:sp>
      <p:sp>
        <p:nvSpPr>
          <p:cNvPr id="3" name="Text Placeholder 3">
            <a:extLst>
              <a:ext uri="{FF2B5EF4-FFF2-40B4-BE49-F238E27FC236}">
                <a16:creationId xmlns:a16="http://schemas.microsoft.com/office/drawing/2014/main" id="{61189611-9518-B9FA-2B4D-949E2B15193E}"/>
              </a:ext>
            </a:extLst>
          </p:cNvPr>
          <p:cNvSpPr txBox="1">
            <a:spLocks noGrp="1"/>
          </p:cNvSpPr>
          <p:nvPr>
            <p:ph type="body" idx="4294967295"/>
          </p:nvPr>
        </p:nvSpPr>
        <p:spPr>
          <a:xfrm>
            <a:off x="827998" y="2110398"/>
            <a:ext cx="7102666" cy="358307"/>
          </a:xfrm>
        </p:spPr>
        <p:txBody>
          <a:bodyPr lIns="0" tIns="0" rIns="0" bIns="0"/>
          <a:lstStyle>
            <a:lvl1pPr>
              <a:defRPr sz="2400" b="0" spc="100"/>
            </a:lvl1pPr>
          </a:lstStyle>
          <a:p>
            <a:pPr lvl="0"/>
            <a:r>
              <a:rPr lang="en-US"/>
              <a:t>Subtitle 1</a:t>
            </a:r>
          </a:p>
        </p:txBody>
      </p:sp>
      <p:sp>
        <p:nvSpPr>
          <p:cNvPr id="4" name="Google Shape;268;p37">
            <a:extLst>
              <a:ext uri="{FF2B5EF4-FFF2-40B4-BE49-F238E27FC236}">
                <a16:creationId xmlns:a16="http://schemas.microsoft.com/office/drawing/2014/main" id="{1E777F9D-A305-7D89-3256-FA26CD53E66E}"/>
              </a:ext>
            </a:extLst>
          </p:cNvPr>
          <p:cNvSpPr txBox="1">
            <a:spLocks noGrp="1"/>
          </p:cNvSpPr>
          <p:nvPr>
            <p:ph type="title"/>
          </p:nvPr>
        </p:nvSpPr>
        <p:spPr>
          <a:xfrm>
            <a:off x="827998" y="596344"/>
            <a:ext cx="7102666"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B8E82C05-C6AF-FB27-5EE6-82AF925468E7}"/>
              </a:ext>
            </a:extLst>
          </p:cNvPr>
          <p:cNvSpPr txBox="1">
            <a:spLocks noGrp="1"/>
          </p:cNvSpPr>
          <p:nvPr>
            <p:ph type="body" idx="4294967295"/>
          </p:nvPr>
        </p:nvSpPr>
        <p:spPr>
          <a:xfrm>
            <a:off x="827998" y="2930011"/>
            <a:ext cx="7102656" cy="3331643"/>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02CE8FAF-C08C-9280-9C11-933BB438DFB6}"/>
              </a:ext>
            </a:extLst>
          </p:cNvPr>
          <p:cNvSpPr txBox="1"/>
          <p:nvPr/>
        </p:nvSpPr>
        <p:spPr>
          <a:xfrm>
            <a:off x="8743593"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Small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35B38904-616D-FC8D-5524-5AF09F558DD7}"/>
              </a:ext>
            </a:extLst>
          </p:cNvPr>
          <p:cNvSpPr/>
          <p:nvPr/>
        </p:nvSpPr>
        <p:spPr>
          <a:xfrm rot="10799991">
            <a:off x="9982166"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69653347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5a 2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4DEE880B-6A7B-CD2A-B066-62FF2EFF30B5}"/>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0AE0A5E1-E49F-9407-E43C-CC4307E7B830}"/>
              </a:ext>
            </a:extLst>
          </p:cNvPr>
          <p:cNvSpPr txBox="1">
            <a:spLocks noGrp="1"/>
          </p:cNvSpPr>
          <p:nvPr>
            <p:ph type="body" idx="4294967295"/>
          </p:nvPr>
        </p:nvSpPr>
        <p:spPr>
          <a:xfrm>
            <a:off x="827998" y="2251079"/>
            <a:ext cx="398682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C5C7AE16-52D7-0351-1600-3C09D6B7A3C5}"/>
              </a:ext>
            </a:extLst>
          </p:cNvPr>
          <p:cNvSpPr txBox="1">
            <a:spLocks noGrp="1"/>
          </p:cNvSpPr>
          <p:nvPr>
            <p:ph type="body" idx="4294967295"/>
          </p:nvPr>
        </p:nvSpPr>
        <p:spPr>
          <a:xfrm>
            <a:off x="6350288" y="2251079"/>
            <a:ext cx="3986829" cy="358307"/>
          </a:xfrm>
        </p:spPr>
        <p:txBody>
          <a:bodyPr lIns="0" tIns="0" rIns="0" bIns="0" anchor="b"/>
          <a:lstStyle>
            <a:lvl1pPr>
              <a:defRPr sz="2400" spc="100"/>
            </a:lvl1pPr>
          </a:lstStyle>
          <a:p>
            <a:pPr lvl="0"/>
            <a:r>
              <a:rPr lang="en-US"/>
              <a:t>Add subtitle 2 here</a:t>
            </a:r>
          </a:p>
        </p:txBody>
      </p:sp>
      <p:sp>
        <p:nvSpPr>
          <p:cNvPr id="5" name="TextBox 9">
            <a:extLst>
              <a:ext uri="{FF2B5EF4-FFF2-40B4-BE49-F238E27FC236}">
                <a16:creationId xmlns:a16="http://schemas.microsoft.com/office/drawing/2014/main" id="{07A14098-94CA-6702-46F1-40AC9FDFE03A}"/>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201E2E"/>
              </a:solidFill>
              <a:uFillTx/>
              <a:latin typeface="Arial"/>
              <a:ea typeface="Arial"/>
              <a:cs typeface="Arial"/>
            </a:endParaRPr>
          </a:p>
        </p:txBody>
      </p:sp>
      <p:sp>
        <p:nvSpPr>
          <p:cNvPr id="6" name="Text Placeholder 3">
            <a:extLst>
              <a:ext uri="{FF2B5EF4-FFF2-40B4-BE49-F238E27FC236}">
                <a16:creationId xmlns:a16="http://schemas.microsoft.com/office/drawing/2014/main" id="{18B3DEA9-4103-41E7-48BC-4AAE45FB1DB2}"/>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81F3E158-A162-7A85-08C7-F623F635A5FE}"/>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Tree>
    <p:extLst>
      <p:ext uri="{BB962C8B-B14F-4D97-AF65-F5344CB8AC3E}">
        <p14:creationId xmlns:p14="http://schemas.microsoft.com/office/powerpoint/2010/main" val="1485036211"/>
      </p:ext>
    </p:extLst>
  </p:cSld>
  <p:clrMapOvr>
    <a:masterClrMapping/>
  </p:clrMapOvr>
  <p:hf sldNum="0"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5b 2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DB969CD4-B424-60CD-305F-BA9314BB5111}"/>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Box 7">
            <a:extLst>
              <a:ext uri="{FF2B5EF4-FFF2-40B4-BE49-F238E27FC236}">
                <a16:creationId xmlns:a16="http://schemas.microsoft.com/office/drawing/2014/main" id="{15D3E89C-3A3D-785A-ED2D-2B01B805B1BE}"/>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201E2E"/>
              </a:solidFill>
              <a:uFillTx/>
              <a:latin typeface="Arial"/>
              <a:ea typeface="Arial"/>
              <a:cs typeface="Arial"/>
            </a:endParaRPr>
          </a:p>
        </p:txBody>
      </p:sp>
      <p:sp>
        <p:nvSpPr>
          <p:cNvPr id="4" name="Picture Placeholder 11">
            <a:extLst>
              <a:ext uri="{FF2B5EF4-FFF2-40B4-BE49-F238E27FC236}">
                <a16:creationId xmlns:a16="http://schemas.microsoft.com/office/drawing/2014/main" id="{56D140A6-7914-27CA-42D7-E621D503B858}"/>
              </a:ext>
            </a:extLst>
          </p:cNvPr>
          <p:cNvSpPr txBox="1">
            <a:spLocks noGrp="1"/>
          </p:cNvSpPr>
          <p:nvPr>
            <p:ph type="pic" idx="4294967295"/>
          </p:nvPr>
        </p:nvSpPr>
        <p:spPr>
          <a:xfrm>
            <a:off x="827998" y="2251079"/>
            <a:ext cx="448348" cy="358307"/>
          </a:xfrm>
        </p:spPr>
        <p:txBody>
          <a:bodyPr/>
          <a:lstStyle>
            <a:lvl1pPr>
              <a:defRPr sz="1100">
                <a:latin typeface="Outfit" pitchFamily="2"/>
              </a:defRPr>
            </a:lvl1pPr>
          </a:lstStyle>
          <a:p>
            <a:pPr lvl="0"/>
            <a:r>
              <a:rPr lang="en-US"/>
              <a:t>Icon</a:t>
            </a:r>
          </a:p>
        </p:txBody>
      </p:sp>
      <p:sp>
        <p:nvSpPr>
          <p:cNvPr id="5" name="Picture Placeholder 11">
            <a:extLst>
              <a:ext uri="{FF2B5EF4-FFF2-40B4-BE49-F238E27FC236}">
                <a16:creationId xmlns:a16="http://schemas.microsoft.com/office/drawing/2014/main" id="{79B188C6-60AE-4A40-EC3E-6303D3E61E0D}"/>
              </a:ext>
            </a:extLst>
          </p:cNvPr>
          <p:cNvSpPr txBox="1">
            <a:spLocks noGrp="1"/>
          </p:cNvSpPr>
          <p:nvPr>
            <p:ph type="pic" idx="4294967295"/>
          </p:nvPr>
        </p:nvSpPr>
        <p:spPr>
          <a:xfrm>
            <a:off x="6370688" y="2251079"/>
            <a:ext cx="448348" cy="358307"/>
          </a:xfrm>
        </p:spPr>
        <p:txBody>
          <a:bodyPr/>
          <a:lstStyle>
            <a:lvl1pPr>
              <a:defRPr sz="1100">
                <a:latin typeface="Outfit" pitchFamily="2"/>
              </a:defRPr>
            </a:lvl1pPr>
          </a:lstStyle>
          <a:p>
            <a:pPr lvl="0"/>
            <a:r>
              <a:rPr lang="en-US"/>
              <a:t>Icon</a:t>
            </a:r>
          </a:p>
        </p:txBody>
      </p:sp>
      <p:sp>
        <p:nvSpPr>
          <p:cNvPr id="6" name="Text Placeholder 3">
            <a:extLst>
              <a:ext uri="{FF2B5EF4-FFF2-40B4-BE49-F238E27FC236}">
                <a16:creationId xmlns:a16="http://schemas.microsoft.com/office/drawing/2014/main" id="{2FBF910F-2A8A-5B12-F5DB-68D2AAD5D8F8}"/>
              </a:ext>
            </a:extLst>
          </p:cNvPr>
          <p:cNvSpPr txBox="1">
            <a:spLocks noGrp="1"/>
          </p:cNvSpPr>
          <p:nvPr>
            <p:ph type="body" idx="4294967295"/>
          </p:nvPr>
        </p:nvSpPr>
        <p:spPr>
          <a:xfrm>
            <a:off x="1474771" y="2251079"/>
            <a:ext cx="4346536" cy="358307"/>
          </a:xfrm>
        </p:spPr>
        <p:txBody>
          <a:bodyPr lIns="0" tIns="0" rIns="0" bIns="0" anchor="b"/>
          <a:lstStyle>
            <a:lvl1pPr>
              <a:defRPr sz="2400" b="0" spc="100"/>
            </a:lvl1pPr>
          </a:lstStyle>
          <a:p>
            <a:pPr lvl="0"/>
            <a:r>
              <a:rPr lang="en-US"/>
              <a:t>Add subtitle 1 here</a:t>
            </a:r>
          </a:p>
        </p:txBody>
      </p:sp>
      <p:sp>
        <p:nvSpPr>
          <p:cNvPr id="7" name="Text Placeholder 3">
            <a:extLst>
              <a:ext uri="{FF2B5EF4-FFF2-40B4-BE49-F238E27FC236}">
                <a16:creationId xmlns:a16="http://schemas.microsoft.com/office/drawing/2014/main" id="{317B52A8-5F83-7146-E754-85853981883D}"/>
              </a:ext>
            </a:extLst>
          </p:cNvPr>
          <p:cNvSpPr txBox="1">
            <a:spLocks noGrp="1"/>
          </p:cNvSpPr>
          <p:nvPr>
            <p:ph type="body" idx="4294967295"/>
          </p:nvPr>
        </p:nvSpPr>
        <p:spPr>
          <a:xfrm>
            <a:off x="6997061" y="2252176"/>
            <a:ext cx="4346536" cy="358307"/>
          </a:xfrm>
        </p:spPr>
        <p:txBody>
          <a:bodyPr lIns="0" tIns="0" rIns="0" bIns="0" anchor="b"/>
          <a:lstStyle>
            <a:lvl1pPr>
              <a:defRPr sz="2400" b="0" spc="100"/>
            </a:lvl1pPr>
          </a:lstStyle>
          <a:p>
            <a:pPr lvl="0"/>
            <a:r>
              <a:rPr lang="en-US"/>
              <a:t>Add subtitle 2 here</a:t>
            </a:r>
          </a:p>
        </p:txBody>
      </p:sp>
      <p:sp>
        <p:nvSpPr>
          <p:cNvPr id="8" name="Text Placeholder 3">
            <a:extLst>
              <a:ext uri="{FF2B5EF4-FFF2-40B4-BE49-F238E27FC236}">
                <a16:creationId xmlns:a16="http://schemas.microsoft.com/office/drawing/2014/main" id="{7523F74A-055B-A893-7405-CA887BA29FA4}"/>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9" name="Text Placeholder 3">
            <a:extLst>
              <a:ext uri="{FF2B5EF4-FFF2-40B4-BE49-F238E27FC236}">
                <a16:creationId xmlns:a16="http://schemas.microsoft.com/office/drawing/2014/main" id="{FD3BB645-AEAC-E298-9EC6-B43D6A81F565}"/>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Tree>
    <p:extLst>
      <p:ext uri="{BB962C8B-B14F-4D97-AF65-F5344CB8AC3E}">
        <p14:creationId xmlns:p14="http://schemas.microsoft.com/office/powerpoint/2010/main" val="68739451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6a 3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51B36939-99F9-D706-0977-6BDDD15F1D4F}"/>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1589502E-C5DC-8089-BE8A-F21B800D95AE}"/>
              </a:ext>
            </a:extLst>
          </p:cNvPr>
          <p:cNvSpPr txBox="1">
            <a:spLocks noGrp="1"/>
          </p:cNvSpPr>
          <p:nvPr>
            <p:ph type="body" idx="4294967295"/>
          </p:nvPr>
        </p:nvSpPr>
        <p:spPr>
          <a:xfrm>
            <a:off x="827998" y="2251079"/>
            <a:ext cx="320873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C5B1B48D-55E8-3034-E13A-A3E9BEDA5A8C}"/>
              </a:ext>
            </a:extLst>
          </p:cNvPr>
          <p:cNvSpPr txBox="1">
            <a:spLocks noGrp="1"/>
          </p:cNvSpPr>
          <p:nvPr>
            <p:ph type="body" idx="4294967295"/>
          </p:nvPr>
        </p:nvSpPr>
        <p:spPr>
          <a:xfrm>
            <a:off x="4481428" y="2251079"/>
            <a:ext cx="3208739" cy="358307"/>
          </a:xfrm>
        </p:spPr>
        <p:txBody>
          <a:bodyPr lIns="0" tIns="0" rIns="0" bIns="0" anchor="b"/>
          <a:lstStyle>
            <a:lvl1pPr>
              <a:defRPr sz="2400" b="0" spc="100"/>
            </a:lvl1pPr>
          </a:lstStyle>
          <a:p>
            <a:pPr lvl="0"/>
            <a:r>
              <a:rPr lang="en-US"/>
              <a:t>Add subtitle 2 here</a:t>
            </a:r>
          </a:p>
        </p:txBody>
      </p:sp>
      <p:sp>
        <p:nvSpPr>
          <p:cNvPr id="5" name="Text Placeholder 3">
            <a:extLst>
              <a:ext uri="{FF2B5EF4-FFF2-40B4-BE49-F238E27FC236}">
                <a16:creationId xmlns:a16="http://schemas.microsoft.com/office/drawing/2014/main" id="{F2CBB911-E7AB-620A-32E7-F4C6B82DB57B}"/>
              </a:ext>
            </a:extLst>
          </p:cNvPr>
          <p:cNvSpPr txBox="1">
            <a:spLocks noGrp="1"/>
          </p:cNvSpPr>
          <p:nvPr>
            <p:ph type="body" idx="4294967295"/>
          </p:nvPr>
        </p:nvSpPr>
        <p:spPr>
          <a:xfrm>
            <a:off x="8155259" y="2251079"/>
            <a:ext cx="3208739" cy="358307"/>
          </a:xfrm>
        </p:spPr>
        <p:txBody>
          <a:bodyPr lIns="0" tIns="0" rIns="0" bIns="0" anchor="b"/>
          <a:lstStyle>
            <a:lvl1pPr>
              <a:defRPr sz="2400" b="0" spc="100"/>
            </a:lvl1pPr>
          </a:lstStyle>
          <a:p>
            <a:pPr lvl="0"/>
            <a:r>
              <a:rPr lang="en-US"/>
              <a:t>Add subtitle 3 here</a:t>
            </a:r>
          </a:p>
        </p:txBody>
      </p:sp>
      <p:sp>
        <p:nvSpPr>
          <p:cNvPr id="6" name="Text Placeholder 3">
            <a:extLst>
              <a:ext uri="{FF2B5EF4-FFF2-40B4-BE49-F238E27FC236}">
                <a16:creationId xmlns:a16="http://schemas.microsoft.com/office/drawing/2014/main" id="{DF236F8E-5BFD-E58F-D031-15D24925592C}"/>
              </a:ext>
            </a:extLst>
          </p:cNvPr>
          <p:cNvSpPr txBox="1">
            <a:spLocks noGrp="1"/>
          </p:cNvSpPr>
          <p:nvPr>
            <p:ph type="body" idx="4294967295"/>
          </p:nvPr>
        </p:nvSpPr>
        <p:spPr>
          <a:xfrm>
            <a:off x="82799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3A28E54B-D165-73AB-DE10-29EA9BAB20BD}"/>
              </a:ext>
            </a:extLst>
          </p:cNvPr>
          <p:cNvSpPr txBox="1">
            <a:spLocks noGrp="1"/>
          </p:cNvSpPr>
          <p:nvPr>
            <p:ph type="body" idx="4294967295"/>
          </p:nvPr>
        </p:nvSpPr>
        <p:spPr>
          <a:xfrm>
            <a:off x="448142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8" name="Text Placeholder 3">
            <a:extLst>
              <a:ext uri="{FF2B5EF4-FFF2-40B4-BE49-F238E27FC236}">
                <a16:creationId xmlns:a16="http://schemas.microsoft.com/office/drawing/2014/main" id="{3AA3BB64-88A1-0DA1-95EC-82EC5328C84B}"/>
              </a:ext>
            </a:extLst>
          </p:cNvPr>
          <p:cNvSpPr txBox="1">
            <a:spLocks noGrp="1"/>
          </p:cNvSpPr>
          <p:nvPr>
            <p:ph type="body" idx="4294967295"/>
          </p:nvPr>
        </p:nvSpPr>
        <p:spPr>
          <a:xfrm>
            <a:off x="8155259"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Tree>
    <p:extLst>
      <p:ext uri="{BB962C8B-B14F-4D97-AF65-F5344CB8AC3E}">
        <p14:creationId xmlns:p14="http://schemas.microsoft.com/office/powerpoint/2010/main" val="400428540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6b 3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289DA044-E109-2326-952B-BAC6071517F3}"/>
              </a:ext>
            </a:extLst>
          </p:cNvPr>
          <p:cNvSpPr txBox="1">
            <a:spLocks noGrp="1"/>
          </p:cNvSpPr>
          <p:nvPr>
            <p:ph type="pic" idx="4294967295"/>
          </p:nvPr>
        </p:nvSpPr>
        <p:spPr>
          <a:xfrm>
            <a:off x="827998" y="2251079"/>
            <a:ext cx="368905" cy="358307"/>
          </a:xfrm>
        </p:spPr>
        <p:txBody>
          <a:bodyPr lIns="0" rIns="0"/>
          <a:lstStyle>
            <a:lvl1pPr>
              <a:defRPr/>
            </a:lvl1pPr>
          </a:lstStyle>
          <a:p>
            <a:pPr lvl="0"/>
            <a:endParaRPr lang="en-US"/>
          </a:p>
        </p:txBody>
      </p:sp>
      <p:sp>
        <p:nvSpPr>
          <p:cNvPr id="3" name="Picture Placeholder 22">
            <a:extLst>
              <a:ext uri="{FF2B5EF4-FFF2-40B4-BE49-F238E27FC236}">
                <a16:creationId xmlns:a16="http://schemas.microsoft.com/office/drawing/2014/main" id="{139B010D-361F-2459-AA48-27D3DCEF1997}"/>
              </a:ext>
            </a:extLst>
          </p:cNvPr>
          <p:cNvSpPr txBox="1">
            <a:spLocks noGrp="1"/>
          </p:cNvSpPr>
          <p:nvPr>
            <p:ph type="pic" idx="4294967295"/>
          </p:nvPr>
        </p:nvSpPr>
        <p:spPr>
          <a:xfrm>
            <a:off x="4481428" y="2251079"/>
            <a:ext cx="368905" cy="358307"/>
          </a:xfrm>
        </p:spPr>
        <p:txBody>
          <a:bodyPr lIns="0" rIns="0"/>
          <a:lstStyle>
            <a:lvl1pPr>
              <a:defRPr/>
            </a:lvl1pPr>
          </a:lstStyle>
          <a:p>
            <a:pPr lvl="0"/>
            <a:endParaRPr lang="en-US"/>
          </a:p>
        </p:txBody>
      </p:sp>
      <p:sp>
        <p:nvSpPr>
          <p:cNvPr id="4" name="Picture Placeholder 22">
            <a:extLst>
              <a:ext uri="{FF2B5EF4-FFF2-40B4-BE49-F238E27FC236}">
                <a16:creationId xmlns:a16="http://schemas.microsoft.com/office/drawing/2014/main" id="{6BDCEEE4-70F1-8024-1B54-DC97D2063489}"/>
              </a:ext>
            </a:extLst>
          </p:cNvPr>
          <p:cNvSpPr txBox="1">
            <a:spLocks noGrp="1"/>
          </p:cNvSpPr>
          <p:nvPr>
            <p:ph type="pic" idx="4294967295"/>
          </p:nvPr>
        </p:nvSpPr>
        <p:spPr>
          <a:xfrm>
            <a:off x="8134859" y="2251079"/>
            <a:ext cx="368905" cy="358307"/>
          </a:xfrm>
        </p:spPr>
        <p:txBody>
          <a:bodyPr lIns="0" rIns="0"/>
          <a:lstStyle>
            <a:lvl1pPr>
              <a:defRPr/>
            </a:lvl1pPr>
          </a:lstStyle>
          <a:p>
            <a:pPr lvl="0"/>
            <a:endParaRPr lang="en-US"/>
          </a:p>
        </p:txBody>
      </p:sp>
      <p:sp>
        <p:nvSpPr>
          <p:cNvPr id="5" name="Google Shape;268;p37">
            <a:extLst>
              <a:ext uri="{FF2B5EF4-FFF2-40B4-BE49-F238E27FC236}">
                <a16:creationId xmlns:a16="http://schemas.microsoft.com/office/drawing/2014/main" id="{58BC49BD-B3DC-8CB3-1589-B21F72CDD324}"/>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6" name="Text Placeholder 3">
            <a:extLst>
              <a:ext uri="{FF2B5EF4-FFF2-40B4-BE49-F238E27FC236}">
                <a16:creationId xmlns:a16="http://schemas.microsoft.com/office/drawing/2014/main" id="{35E68776-9EA6-49FC-F5C2-E5285A07E614}"/>
              </a:ext>
            </a:extLst>
          </p:cNvPr>
          <p:cNvSpPr txBox="1">
            <a:spLocks noGrp="1"/>
          </p:cNvSpPr>
          <p:nvPr>
            <p:ph type="body" idx="4294967295"/>
          </p:nvPr>
        </p:nvSpPr>
        <p:spPr>
          <a:xfrm>
            <a:off x="1317357" y="2251079"/>
            <a:ext cx="2719379" cy="358307"/>
          </a:xfrm>
        </p:spPr>
        <p:txBody>
          <a:bodyPr lIns="0" tIns="0" rIns="0" bIns="0" anchor="b"/>
          <a:lstStyle>
            <a:lvl1pPr>
              <a:defRPr sz="2400" b="0" spc="100"/>
            </a:lvl1pPr>
          </a:lstStyle>
          <a:p>
            <a:pPr lvl="0"/>
            <a:r>
              <a:rPr lang="en-US"/>
              <a:t>Add subtitle 1</a:t>
            </a:r>
          </a:p>
        </p:txBody>
      </p:sp>
      <p:sp>
        <p:nvSpPr>
          <p:cNvPr id="7" name="Text Placeholder 3">
            <a:extLst>
              <a:ext uri="{FF2B5EF4-FFF2-40B4-BE49-F238E27FC236}">
                <a16:creationId xmlns:a16="http://schemas.microsoft.com/office/drawing/2014/main" id="{C2627BF7-158B-FF7C-D307-7E99FCF3E3E7}"/>
              </a:ext>
            </a:extLst>
          </p:cNvPr>
          <p:cNvSpPr txBox="1">
            <a:spLocks noGrp="1"/>
          </p:cNvSpPr>
          <p:nvPr>
            <p:ph type="body" idx="4294967295"/>
          </p:nvPr>
        </p:nvSpPr>
        <p:spPr>
          <a:xfrm>
            <a:off x="4970788" y="2239374"/>
            <a:ext cx="2719379" cy="358307"/>
          </a:xfrm>
        </p:spPr>
        <p:txBody>
          <a:bodyPr lIns="0" tIns="0" rIns="0" bIns="0" anchor="b"/>
          <a:lstStyle>
            <a:lvl1pPr>
              <a:defRPr sz="2400" b="0" spc="100"/>
            </a:lvl1pPr>
          </a:lstStyle>
          <a:p>
            <a:pPr lvl="0"/>
            <a:r>
              <a:rPr lang="en-US"/>
              <a:t>Add subtitle 2</a:t>
            </a:r>
          </a:p>
        </p:txBody>
      </p:sp>
      <p:sp>
        <p:nvSpPr>
          <p:cNvPr id="8" name="Text Placeholder 3">
            <a:extLst>
              <a:ext uri="{FF2B5EF4-FFF2-40B4-BE49-F238E27FC236}">
                <a16:creationId xmlns:a16="http://schemas.microsoft.com/office/drawing/2014/main" id="{8C4E90F2-FF20-A822-7BAA-60CA3999EADC}"/>
              </a:ext>
            </a:extLst>
          </p:cNvPr>
          <p:cNvSpPr txBox="1">
            <a:spLocks noGrp="1"/>
          </p:cNvSpPr>
          <p:nvPr>
            <p:ph type="body" idx="4294967295"/>
          </p:nvPr>
        </p:nvSpPr>
        <p:spPr>
          <a:xfrm>
            <a:off x="8624218" y="2239374"/>
            <a:ext cx="2719379" cy="358307"/>
          </a:xfrm>
        </p:spPr>
        <p:txBody>
          <a:bodyPr lIns="0" tIns="0" rIns="0" bIns="0" anchor="b"/>
          <a:lstStyle>
            <a:lvl1pPr>
              <a:defRPr sz="2400" b="0" spc="100"/>
            </a:lvl1pPr>
          </a:lstStyle>
          <a:p>
            <a:pPr lvl="0"/>
            <a:r>
              <a:rPr lang="en-US"/>
              <a:t>Add subtitle 3</a:t>
            </a:r>
          </a:p>
        </p:txBody>
      </p:sp>
      <p:sp>
        <p:nvSpPr>
          <p:cNvPr id="9" name="Text Placeholder 3">
            <a:extLst>
              <a:ext uri="{FF2B5EF4-FFF2-40B4-BE49-F238E27FC236}">
                <a16:creationId xmlns:a16="http://schemas.microsoft.com/office/drawing/2014/main" id="{878F747A-EB0C-8D4B-41AA-1376B796994C}"/>
              </a:ext>
            </a:extLst>
          </p:cNvPr>
          <p:cNvSpPr txBox="1">
            <a:spLocks noGrp="1"/>
          </p:cNvSpPr>
          <p:nvPr>
            <p:ph type="body" idx="4294967295"/>
          </p:nvPr>
        </p:nvSpPr>
        <p:spPr>
          <a:xfrm>
            <a:off x="82799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0" name="Text Placeholder 3">
            <a:extLst>
              <a:ext uri="{FF2B5EF4-FFF2-40B4-BE49-F238E27FC236}">
                <a16:creationId xmlns:a16="http://schemas.microsoft.com/office/drawing/2014/main" id="{C01AEFDF-6D59-8E66-DC1B-FE4DBD5C4E8E}"/>
              </a:ext>
            </a:extLst>
          </p:cNvPr>
          <p:cNvSpPr txBox="1">
            <a:spLocks noGrp="1"/>
          </p:cNvSpPr>
          <p:nvPr>
            <p:ph type="body" idx="4294967295"/>
          </p:nvPr>
        </p:nvSpPr>
        <p:spPr>
          <a:xfrm>
            <a:off x="448142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11" name="Text Placeholder 3">
            <a:extLst>
              <a:ext uri="{FF2B5EF4-FFF2-40B4-BE49-F238E27FC236}">
                <a16:creationId xmlns:a16="http://schemas.microsoft.com/office/drawing/2014/main" id="{1C0ED15A-61D7-3AA6-5FE5-1969B241FB20}"/>
              </a:ext>
            </a:extLst>
          </p:cNvPr>
          <p:cNvSpPr txBox="1">
            <a:spLocks noGrp="1"/>
          </p:cNvSpPr>
          <p:nvPr>
            <p:ph type="body" idx="4294967295"/>
          </p:nvPr>
        </p:nvSpPr>
        <p:spPr>
          <a:xfrm>
            <a:off x="8134859"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Tree>
    <p:extLst>
      <p:ext uri="{BB962C8B-B14F-4D97-AF65-F5344CB8AC3E}">
        <p14:creationId xmlns:p14="http://schemas.microsoft.com/office/powerpoint/2010/main" val="313974565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6c 3 Columns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3CB33A96-CA0D-8DBE-271E-709851C7E517}"/>
              </a:ext>
            </a:extLst>
          </p:cNvPr>
          <p:cNvSpPr/>
          <p:nvPr/>
        </p:nvSpPr>
        <p:spPr>
          <a:xfrm>
            <a:off x="744742"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Picture Placeholder 22">
            <a:extLst>
              <a:ext uri="{FF2B5EF4-FFF2-40B4-BE49-F238E27FC236}">
                <a16:creationId xmlns:a16="http://schemas.microsoft.com/office/drawing/2014/main" id="{13E97A69-5692-4540-3E35-83F9F606E79D}"/>
              </a:ext>
            </a:extLst>
          </p:cNvPr>
          <p:cNvSpPr txBox="1">
            <a:spLocks noGrp="1"/>
          </p:cNvSpPr>
          <p:nvPr>
            <p:ph type="pic" idx="4294967295"/>
          </p:nvPr>
        </p:nvSpPr>
        <p:spPr>
          <a:xfrm>
            <a:off x="1075974" y="2266578"/>
            <a:ext cx="348523" cy="358307"/>
          </a:xfrm>
        </p:spPr>
        <p:txBody>
          <a:bodyPr lIns="0" rIns="0"/>
          <a:lstStyle>
            <a:lvl1pPr>
              <a:defRPr/>
            </a:lvl1pPr>
          </a:lstStyle>
          <a:p>
            <a:pPr lvl="0"/>
            <a:endParaRPr lang="en-US"/>
          </a:p>
        </p:txBody>
      </p:sp>
      <p:sp>
        <p:nvSpPr>
          <p:cNvPr id="4" name="Google Shape;268;p37">
            <a:extLst>
              <a:ext uri="{FF2B5EF4-FFF2-40B4-BE49-F238E27FC236}">
                <a16:creationId xmlns:a16="http://schemas.microsoft.com/office/drawing/2014/main" id="{F314E88B-B451-A46C-0022-386B04E162D8}"/>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1643CDE6-7002-6822-00EE-38C2589377CD}"/>
              </a:ext>
            </a:extLst>
          </p:cNvPr>
          <p:cNvSpPr txBox="1">
            <a:spLocks noGrp="1"/>
          </p:cNvSpPr>
          <p:nvPr>
            <p:ph type="body" idx="4294967295"/>
          </p:nvPr>
        </p:nvSpPr>
        <p:spPr>
          <a:xfrm>
            <a:off x="1565333" y="2266578"/>
            <a:ext cx="2229288" cy="358307"/>
          </a:xfrm>
        </p:spPr>
        <p:txBody>
          <a:bodyPr lIns="0" tIns="0" rIns="0" bIns="0" anchor="b"/>
          <a:lstStyle>
            <a:lvl1pPr>
              <a:defRPr sz="2400" b="0" spc="100"/>
            </a:lvl1pPr>
          </a:lstStyle>
          <a:p>
            <a:pPr lvl="0"/>
            <a:r>
              <a:rPr lang="en-US"/>
              <a:t>Add subtitle 1</a:t>
            </a:r>
          </a:p>
        </p:txBody>
      </p:sp>
      <p:sp>
        <p:nvSpPr>
          <p:cNvPr id="6" name="Text Placeholder 3">
            <a:extLst>
              <a:ext uri="{FF2B5EF4-FFF2-40B4-BE49-F238E27FC236}">
                <a16:creationId xmlns:a16="http://schemas.microsoft.com/office/drawing/2014/main" id="{0A3260B1-9D12-86B7-58B3-2024DE3051B7}"/>
              </a:ext>
            </a:extLst>
          </p:cNvPr>
          <p:cNvSpPr txBox="1">
            <a:spLocks noGrp="1"/>
          </p:cNvSpPr>
          <p:nvPr>
            <p:ph type="body" idx="4294967295"/>
          </p:nvPr>
        </p:nvSpPr>
        <p:spPr>
          <a:xfrm>
            <a:off x="1075974"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Rounded Rectangle 7">
            <a:extLst>
              <a:ext uri="{FF2B5EF4-FFF2-40B4-BE49-F238E27FC236}">
                <a16:creationId xmlns:a16="http://schemas.microsoft.com/office/drawing/2014/main" id="{4C329357-8BE6-1862-3ADF-EE605598600B}"/>
              </a:ext>
            </a:extLst>
          </p:cNvPr>
          <p:cNvSpPr/>
          <p:nvPr/>
        </p:nvSpPr>
        <p:spPr>
          <a:xfrm>
            <a:off x="4393426"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8" name="Picture Placeholder 22">
            <a:extLst>
              <a:ext uri="{FF2B5EF4-FFF2-40B4-BE49-F238E27FC236}">
                <a16:creationId xmlns:a16="http://schemas.microsoft.com/office/drawing/2014/main" id="{DA68DC3F-C9CA-B89B-C244-964804B141D4}"/>
              </a:ext>
            </a:extLst>
          </p:cNvPr>
          <p:cNvSpPr txBox="1">
            <a:spLocks noGrp="1"/>
          </p:cNvSpPr>
          <p:nvPr>
            <p:ph type="pic" idx="4294967295"/>
          </p:nvPr>
        </p:nvSpPr>
        <p:spPr>
          <a:xfrm>
            <a:off x="4724659" y="2266578"/>
            <a:ext cx="348523" cy="358307"/>
          </a:xfrm>
        </p:spPr>
        <p:txBody>
          <a:bodyPr lIns="0" rIns="0"/>
          <a:lstStyle>
            <a:lvl1pPr>
              <a:defRPr/>
            </a:lvl1pPr>
          </a:lstStyle>
          <a:p>
            <a:pPr lvl="0"/>
            <a:endParaRPr lang="en-US"/>
          </a:p>
        </p:txBody>
      </p:sp>
      <p:sp>
        <p:nvSpPr>
          <p:cNvPr id="9" name="Text Placeholder 3">
            <a:extLst>
              <a:ext uri="{FF2B5EF4-FFF2-40B4-BE49-F238E27FC236}">
                <a16:creationId xmlns:a16="http://schemas.microsoft.com/office/drawing/2014/main" id="{20930B19-0506-BD64-31EF-A76F4D4BC38B}"/>
              </a:ext>
            </a:extLst>
          </p:cNvPr>
          <p:cNvSpPr txBox="1">
            <a:spLocks noGrp="1"/>
          </p:cNvSpPr>
          <p:nvPr>
            <p:ph type="body" idx="4294967295"/>
          </p:nvPr>
        </p:nvSpPr>
        <p:spPr>
          <a:xfrm>
            <a:off x="5214018" y="2266578"/>
            <a:ext cx="2229288" cy="358307"/>
          </a:xfrm>
        </p:spPr>
        <p:txBody>
          <a:bodyPr lIns="0" tIns="0" rIns="0" bIns="0" anchor="b"/>
          <a:lstStyle>
            <a:lvl1pPr>
              <a:defRPr sz="2400" b="0" spc="100"/>
            </a:lvl1pPr>
          </a:lstStyle>
          <a:p>
            <a:pPr lvl="0"/>
            <a:r>
              <a:rPr lang="en-US"/>
              <a:t>Add subtitle 1</a:t>
            </a:r>
          </a:p>
        </p:txBody>
      </p:sp>
      <p:sp>
        <p:nvSpPr>
          <p:cNvPr id="10" name="Text Placeholder 3">
            <a:extLst>
              <a:ext uri="{FF2B5EF4-FFF2-40B4-BE49-F238E27FC236}">
                <a16:creationId xmlns:a16="http://schemas.microsoft.com/office/drawing/2014/main" id="{CD11EAD9-15DC-E4E8-1B76-585B831705F5}"/>
              </a:ext>
            </a:extLst>
          </p:cNvPr>
          <p:cNvSpPr txBox="1">
            <a:spLocks noGrp="1"/>
          </p:cNvSpPr>
          <p:nvPr>
            <p:ph type="body" idx="4294967295"/>
          </p:nvPr>
        </p:nvSpPr>
        <p:spPr>
          <a:xfrm>
            <a:off x="4724659"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1" name="Rounded Rectangle 11">
            <a:extLst>
              <a:ext uri="{FF2B5EF4-FFF2-40B4-BE49-F238E27FC236}">
                <a16:creationId xmlns:a16="http://schemas.microsoft.com/office/drawing/2014/main" id="{F3027900-B8BA-F6C5-F321-2D2B582F75C8}"/>
              </a:ext>
            </a:extLst>
          </p:cNvPr>
          <p:cNvSpPr/>
          <p:nvPr/>
        </p:nvSpPr>
        <p:spPr>
          <a:xfrm>
            <a:off x="8042120"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2" name="Picture Placeholder 22">
            <a:extLst>
              <a:ext uri="{FF2B5EF4-FFF2-40B4-BE49-F238E27FC236}">
                <a16:creationId xmlns:a16="http://schemas.microsoft.com/office/drawing/2014/main" id="{A5A741E2-296F-F1A0-21EB-903393B8589C}"/>
              </a:ext>
            </a:extLst>
          </p:cNvPr>
          <p:cNvSpPr txBox="1">
            <a:spLocks noGrp="1"/>
          </p:cNvSpPr>
          <p:nvPr>
            <p:ph type="pic" idx="4294967295"/>
          </p:nvPr>
        </p:nvSpPr>
        <p:spPr>
          <a:xfrm>
            <a:off x="8373352" y="2266578"/>
            <a:ext cx="348523" cy="358307"/>
          </a:xfrm>
        </p:spPr>
        <p:txBody>
          <a:bodyPr lIns="0" rIns="0"/>
          <a:lstStyle>
            <a:lvl1pPr>
              <a:defRPr/>
            </a:lvl1pPr>
          </a:lstStyle>
          <a:p>
            <a:pPr lvl="0"/>
            <a:endParaRPr lang="en-US"/>
          </a:p>
        </p:txBody>
      </p:sp>
      <p:sp>
        <p:nvSpPr>
          <p:cNvPr id="13" name="Text Placeholder 3">
            <a:extLst>
              <a:ext uri="{FF2B5EF4-FFF2-40B4-BE49-F238E27FC236}">
                <a16:creationId xmlns:a16="http://schemas.microsoft.com/office/drawing/2014/main" id="{BC689151-77A2-E0E2-8858-8B5BFE4B24D2}"/>
              </a:ext>
            </a:extLst>
          </p:cNvPr>
          <p:cNvSpPr txBox="1">
            <a:spLocks noGrp="1"/>
          </p:cNvSpPr>
          <p:nvPr>
            <p:ph type="body" idx="4294967295"/>
          </p:nvPr>
        </p:nvSpPr>
        <p:spPr>
          <a:xfrm>
            <a:off x="8862712" y="2266578"/>
            <a:ext cx="2229288" cy="358307"/>
          </a:xfrm>
        </p:spPr>
        <p:txBody>
          <a:bodyPr lIns="0" tIns="0" rIns="0" bIns="0" anchor="b"/>
          <a:lstStyle>
            <a:lvl1pPr>
              <a:defRPr sz="2400" b="0" spc="100"/>
            </a:lvl1pPr>
          </a:lstStyle>
          <a:p>
            <a:pPr lvl="0"/>
            <a:r>
              <a:rPr lang="en-US"/>
              <a:t>Add subtitle 1</a:t>
            </a:r>
          </a:p>
        </p:txBody>
      </p:sp>
      <p:sp>
        <p:nvSpPr>
          <p:cNvPr id="14" name="Text Placeholder 3">
            <a:extLst>
              <a:ext uri="{FF2B5EF4-FFF2-40B4-BE49-F238E27FC236}">
                <a16:creationId xmlns:a16="http://schemas.microsoft.com/office/drawing/2014/main" id="{04F3203C-18DF-D837-20F7-E548085FD59B}"/>
              </a:ext>
            </a:extLst>
          </p:cNvPr>
          <p:cNvSpPr txBox="1">
            <a:spLocks noGrp="1"/>
          </p:cNvSpPr>
          <p:nvPr>
            <p:ph type="body" idx="4294967295"/>
          </p:nvPr>
        </p:nvSpPr>
        <p:spPr>
          <a:xfrm>
            <a:off x="8373352"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5" name="TextBox 1">
            <a:extLst>
              <a:ext uri="{FF2B5EF4-FFF2-40B4-BE49-F238E27FC236}">
                <a16:creationId xmlns:a16="http://schemas.microsoft.com/office/drawing/2014/main" id="{1ECD92F2-E45C-0918-8F34-459F4B33A07C}"/>
              </a:ext>
            </a:extLst>
          </p:cNvPr>
          <p:cNvSpPr txBox="1"/>
          <p:nvPr/>
        </p:nvSpPr>
        <p:spPr>
          <a:xfrm>
            <a:off x="-2114120" y="1961954"/>
            <a:ext cx="189506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7AE90ACF-E258-CE78-2A9C-DD44C87011AF}"/>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25283594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7a 4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0E5AA0BD-2E82-CA25-52BE-2AE1F2070C88}"/>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D9636BC4-9640-FB8B-5C41-1CA121182784}"/>
              </a:ext>
            </a:extLst>
          </p:cNvPr>
          <p:cNvSpPr txBox="1">
            <a:spLocks noGrp="1"/>
          </p:cNvSpPr>
          <p:nvPr>
            <p:ph type="body" idx="4294967295"/>
          </p:nvPr>
        </p:nvSpPr>
        <p:spPr>
          <a:xfrm>
            <a:off x="827998" y="2251079"/>
            <a:ext cx="2367674" cy="358307"/>
          </a:xfrm>
        </p:spPr>
        <p:txBody>
          <a:bodyPr lIns="0" tIns="0" rIns="0" bIns="0" anchor="b"/>
          <a:lstStyle>
            <a:lvl1pPr>
              <a:defRPr sz="2400" b="0" spc="100"/>
            </a:lvl1pPr>
          </a:lstStyle>
          <a:p>
            <a:pPr lvl="0"/>
            <a:r>
              <a:rPr lang="en-US"/>
              <a:t>Add subtitle 1</a:t>
            </a:r>
          </a:p>
        </p:txBody>
      </p:sp>
      <p:sp>
        <p:nvSpPr>
          <p:cNvPr id="4" name="Text Placeholder 3">
            <a:extLst>
              <a:ext uri="{FF2B5EF4-FFF2-40B4-BE49-F238E27FC236}">
                <a16:creationId xmlns:a16="http://schemas.microsoft.com/office/drawing/2014/main" id="{203CA248-2AFA-3652-7DDB-68E92B7E5150}"/>
              </a:ext>
            </a:extLst>
          </p:cNvPr>
          <p:cNvSpPr txBox="1">
            <a:spLocks noGrp="1"/>
          </p:cNvSpPr>
          <p:nvPr>
            <p:ph type="body" idx="4294967295"/>
          </p:nvPr>
        </p:nvSpPr>
        <p:spPr>
          <a:xfrm>
            <a:off x="3536213" y="2251079"/>
            <a:ext cx="2367674" cy="358307"/>
          </a:xfrm>
        </p:spPr>
        <p:txBody>
          <a:bodyPr lIns="0" tIns="0" rIns="0" bIns="0" anchor="b"/>
          <a:lstStyle>
            <a:lvl1pPr>
              <a:defRPr sz="2400" b="0" spc="100"/>
            </a:lvl1pPr>
          </a:lstStyle>
          <a:p>
            <a:pPr lvl="0"/>
            <a:r>
              <a:rPr lang="en-US"/>
              <a:t>Add subtitle 2</a:t>
            </a:r>
          </a:p>
        </p:txBody>
      </p:sp>
      <p:sp>
        <p:nvSpPr>
          <p:cNvPr id="5" name="Text Placeholder 3">
            <a:extLst>
              <a:ext uri="{FF2B5EF4-FFF2-40B4-BE49-F238E27FC236}">
                <a16:creationId xmlns:a16="http://schemas.microsoft.com/office/drawing/2014/main" id="{D2BFFADC-1C97-DECA-E622-BA22B4965D2B}"/>
              </a:ext>
            </a:extLst>
          </p:cNvPr>
          <p:cNvSpPr txBox="1">
            <a:spLocks noGrp="1"/>
          </p:cNvSpPr>
          <p:nvPr>
            <p:ph type="body" idx="4294967295"/>
          </p:nvPr>
        </p:nvSpPr>
        <p:spPr>
          <a:xfrm>
            <a:off x="6244419" y="2251079"/>
            <a:ext cx="2367674" cy="358307"/>
          </a:xfrm>
        </p:spPr>
        <p:txBody>
          <a:bodyPr lIns="0" tIns="0" rIns="0" bIns="0" anchor="b"/>
          <a:lstStyle>
            <a:lvl1pPr>
              <a:defRPr sz="2400" b="0" spc="100"/>
            </a:lvl1pPr>
          </a:lstStyle>
          <a:p>
            <a:pPr lvl="0"/>
            <a:r>
              <a:rPr lang="en-US"/>
              <a:t>Add subtitle 3</a:t>
            </a:r>
          </a:p>
        </p:txBody>
      </p:sp>
      <p:sp>
        <p:nvSpPr>
          <p:cNvPr id="6" name="Text Placeholder 3">
            <a:extLst>
              <a:ext uri="{FF2B5EF4-FFF2-40B4-BE49-F238E27FC236}">
                <a16:creationId xmlns:a16="http://schemas.microsoft.com/office/drawing/2014/main" id="{5EC36F09-B130-7271-4971-8BA4567AA3EB}"/>
              </a:ext>
            </a:extLst>
          </p:cNvPr>
          <p:cNvSpPr txBox="1">
            <a:spLocks noGrp="1"/>
          </p:cNvSpPr>
          <p:nvPr>
            <p:ph type="body" idx="4294967295"/>
          </p:nvPr>
        </p:nvSpPr>
        <p:spPr>
          <a:xfrm>
            <a:off x="8952625" y="2224982"/>
            <a:ext cx="2367674" cy="358307"/>
          </a:xfrm>
        </p:spPr>
        <p:txBody>
          <a:bodyPr lIns="0" tIns="0" rIns="0" bIns="0" anchor="b"/>
          <a:lstStyle>
            <a:lvl1pPr>
              <a:defRPr sz="2400" b="0" spc="100"/>
            </a:lvl1pPr>
          </a:lstStyle>
          <a:p>
            <a:pPr lvl="0"/>
            <a:r>
              <a:rPr lang="en-US"/>
              <a:t>Add subtitle 4</a:t>
            </a:r>
          </a:p>
        </p:txBody>
      </p:sp>
      <p:sp>
        <p:nvSpPr>
          <p:cNvPr id="7" name="Text Placeholder 3">
            <a:extLst>
              <a:ext uri="{FF2B5EF4-FFF2-40B4-BE49-F238E27FC236}">
                <a16:creationId xmlns:a16="http://schemas.microsoft.com/office/drawing/2014/main" id="{341723D4-41A5-2884-A9EA-88C535D1B612}"/>
              </a:ext>
            </a:extLst>
          </p:cNvPr>
          <p:cNvSpPr txBox="1">
            <a:spLocks noGrp="1"/>
          </p:cNvSpPr>
          <p:nvPr>
            <p:ph type="body" idx="4294967295"/>
          </p:nvPr>
        </p:nvSpPr>
        <p:spPr>
          <a:xfrm>
            <a:off x="827998"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3DD134ED-C16C-6878-D94E-7947C75E9BB4}"/>
              </a:ext>
            </a:extLst>
          </p:cNvPr>
          <p:cNvSpPr txBox="1">
            <a:spLocks noGrp="1"/>
          </p:cNvSpPr>
          <p:nvPr>
            <p:ph type="body" idx="4294967295"/>
          </p:nvPr>
        </p:nvSpPr>
        <p:spPr>
          <a:xfrm>
            <a:off x="3536204"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D4792875-601C-319A-B516-A8A5926C0838}"/>
              </a:ext>
            </a:extLst>
          </p:cNvPr>
          <p:cNvSpPr txBox="1">
            <a:spLocks noGrp="1"/>
          </p:cNvSpPr>
          <p:nvPr>
            <p:ph type="body" idx="4294967295"/>
          </p:nvPr>
        </p:nvSpPr>
        <p:spPr>
          <a:xfrm>
            <a:off x="6244419"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9114DCBE-75EE-D6FE-5BFA-86A8395FF196}"/>
              </a:ext>
            </a:extLst>
          </p:cNvPr>
          <p:cNvSpPr txBox="1">
            <a:spLocks noGrp="1"/>
          </p:cNvSpPr>
          <p:nvPr>
            <p:ph type="body" idx="4294967295"/>
          </p:nvPr>
        </p:nvSpPr>
        <p:spPr>
          <a:xfrm>
            <a:off x="8952625"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4 here</a:t>
            </a:r>
          </a:p>
        </p:txBody>
      </p:sp>
    </p:spTree>
    <p:extLst>
      <p:ext uri="{BB962C8B-B14F-4D97-AF65-F5344CB8AC3E}">
        <p14:creationId xmlns:p14="http://schemas.microsoft.com/office/powerpoint/2010/main" val="9020092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7b 4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186D31B0-F561-6E5F-4C72-F5C35A4538D3}"/>
              </a:ext>
            </a:extLst>
          </p:cNvPr>
          <p:cNvSpPr txBox="1">
            <a:spLocks noGrp="1"/>
          </p:cNvSpPr>
          <p:nvPr>
            <p:ph type="pic" idx="4294967295"/>
          </p:nvPr>
        </p:nvSpPr>
        <p:spPr>
          <a:xfrm>
            <a:off x="827998" y="2251079"/>
            <a:ext cx="368905" cy="358307"/>
          </a:xfrm>
        </p:spPr>
        <p:txBody>
          <a:bodyPr lIns="0" rIns="0">
            <a:noAutofit/>
          </a:bodyPr>
          <a:lstStyle>
            <a:lvl1pPr>
              <a:defRPr sz="1600"/>
            </a:lvl1pPr>
          </a:lstStyle>
          <a:p>
            <a:pPr lvl="0"/>
            <a:endParaRPr lang="en-US"/>
          </a:p>
        </p:txBody>
      </p:sp>
      <p:sp>
        <p:nvSpPr>
          <p:cNvPr id="3" name="Picture Placeholder 22">
            <a:extLst>
              <a:ext uri="{FF2B5EF4-FFF2-40B4-BE49-F238E27FC236}">
                <a16:creationId xmlns:a16="http://schemas.microsoft.com/office/drawing/2014/main" id="{8DFC5E07-AEFA-2EDD-2C6B-EA2C8687F188}"/>
              </a:ext>
            </a:extLst>
          </p:cNvPr>
          <p:cNvSpPr txBox="1">
            <a:spLocks noGrp="1"/>
          </p:cNvSpPr>
          <p:nvPr>
            <p:ph type="pic" idx="4294967295"/>
          </p:nvPr>
        </p:nvSpPr>
        <p:spPr>
          <a:xfrm>
            <a:off x="3536213" y="2251079"/>
            <a:ext cx="368905" cy="358307"/>
          </a:xfrm>
        </p:spPr>
        <p:txBody>
          <a:bodyPr lIns="0" rIns="0"/>
          <a:lstStyle>
            <a:lvl1pPr>
              <a:defRPr/>
            </a:lvl1pPr>
          </a:lstStyle>
          <a:p>
            <a:pPr lvl="0"/>
            <a:endParaRPr lang="en-US"/>
          </a:p>
        </p:txBody>
      </p:sp>
      <p:sp>
        <p:nvSpPr>
          <p:cNvPr id="4" name="Picture Placeholder 22">
            <a:extLst>
              <a:ext uri="{FF2B5EF4-FFF2-40B4-BE49-F238E27FC236}">
                <a16:creationId xmlns:a16="http://schemas.microsoft.com/office/drawing/2014/main" id="{471967AD-2E60-7F6A-406F-62519A9740E1}"/>
              </a:ext>
            </a:extLst>
          </p:cNvPr>
          <p:cNvSpPr txBox="1">
            <a:spLocks noGrp="1"/>
          </p:cNvSpPr>
          <p:nvPr>
            <p:ph type="pic" idx="4294967295"/>
          </p:nvPr>
        </p:nvSpPr>
        <p:spPr>
          <a:xfrm>
            <a:off x="6243111" y="2251079"/>
            <a:ext cx="368905" cy="358307"/>
          </a:xfrm>
        </p:spPr>
        <p:txBody>
          <a:bodyPr lIns="0" rIns="0"/>
          <a:lstStyle>
            <a:lvl1pPr>
              <a:defRPr/>
            </a:lvl1pPr>
          </a:lstStyle>
          <a:p>
            <a:pPr lvl="0"/>
            <a:endParaRPr lang="en-US"/>
          </a:p>
        </p:txBody>
      </p:sp>
      <p:sp>
        <p:nvSpPr>
          <p:cNvPr id="5" name="Picture Placeholder 22">
            <a:extLst>
              <a:ext uri="{FF2B5EF4-FFF2-40B4-BE49-F238E27FC236}">
                <a16:creationId xmlns:a16="http://schemas.microsoft.com/office/drawing/2014/main" id="{7A70B106-4664-CFBA-CBBD-F089921D6ABC}"/>
              </a:ext>
            </a:extLst>
          </p:cNvPr>
          <p:cNvSpPr txBox="1">
            <a:spLocks noGrp="1"/>
          </p:cNvSpPr>
          <p:nvPr>
            <p:ph type="pic" idx="4294967295"/>
          </p:nvPr>
        </p:nvSpPr>
        <p:spPr>
          <a:xfrm>
            <a:off x="8952625" y="2251079"/>
            <a:ext cx="368905" cy="358307"/>
          </a:xfrm>
        </p:spPr>
        <p:txBody>
          <a:bodyPr lIns="0" rIns="0"/>
          <a:lstStyle>
            <a:lvl1pPr>
              <a:defRPr/>
            </a:lvl1pPr>
          </a:lstStyle>
          <a:p>
            <a:pPr lvl="0"/>
            <a:endParaRPr lang="en-US"/>
          </a:p>
        </p:txBody>
      </p:sp>
      <p:sp>
        <p:nvSpPr>
          <p:cNvPr id="6" name="Google Shape;268;p37">
            <a:extLst>
              <a:ext uri="{FF2B5EF4-FFF2-40B4-BE49-F238E27FC236}">
                <a16:creationId xmlns:a16="http://schemas.microsoft.com/office/drawing/2014/main" id="{603AE0A6-3684-FD4A-39B2-E9760EA497A4}"/>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7" name="Text Placeholder 3">
            <a:extLst>
              <a:ext uri="{FF2B5EF4-FFF2-40B4-BE49-F238E27FC236}">
                <a16:creationId xmlns:a16="http://schemas.microsoft.com/office/drawing/2014/main" id="{244EF42C-4E98-0778-A866-B87F3E6DA821}"/>
              </a:ext>
            </a:extLst>
          </p:cNvPr>
          <p:cNvSpPr txBox="1">
            <a:spLocks noGrp="1"/>
          </p:cNvSpPr>
          <p:nvPr>
            <p:ph type="body" idx="4294967295"/>
          </p:nvPr>
        </p:nvSpPr>
        <p:spPr>
          <a:xfrm>
            <a:off x="827998"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5F80CEA9-0F99-78EE-17B6-F36B3563B37C}"/>
              </a:ext>
            </a:extLst>
          </p:cNvPr>
          <p:cNvSpPr txBox="1">
            <a:spLocks noGrp="1"/>
          </p:cNvSpPr>
          <p:nvPr>
            <p:ph type="body" idx="4294967295"/>
          </p:nvPr>
        </p:nvSpPr>
        <p:spPr>
          <a:xfrm>
            <a:off x="3536204"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BA625D6A-EFFE-B3DE-41FC-0D5431F3A7E5}"/>
              </a:ext>
            </a:extLst>
          </p:cNvPr>
          <p:cNvSpPr txBox="1">
            <a:spLocks noGrp="1"/>
          </p:cNvSpPr>
          <p:nvPr>
            <p:ph type="body" idx="4294967295"/>
          </p:nvPr>
        </p:nvSpPr>
        <p:spPr>
          <a:xfrm>
            <a:off x="6244419"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A50C0B95-9559-EBA5-9F62-3E6DE1203F87}"/>
              </a:ext>
            </a:extLst>
          </p:cNvPr>
          <p:cNvSpPr txBox="1">
            <a:spLocks noGrp="1"/>
          </p:cNvSpPr>
          <p:nvPr>
            <p:ph type="body" idx="4294967295"/>
          </p:nvPr>
        </p:nvSpPr>
        <p:spPr>
          <a:xfrm>
            <a:off x="8952625"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4 here</a:t>
            </a:r>
          </a:p>
        </p:txBody>
      </p:sp>
      <p:sp>
        <p:nvSpPr>
          <p:cNvPr id="11" name="Text Placeholder 3">
            <a:extLst>
              <a:ext uri="{FF2B5EF4-FFF2-40B4-BE49-F238E27FC236}">
                <a16:creationId xmlns:a16="http://schemas.microsoft.com/office/drawing/2014/main" id="{4B8C83A8-9C31-6B42-D38F-85E245BD16D1}"/>
              </a:ext>
            </a:extLst>
          </p:cNvPr>
          <p:cNvSpPr txBox="1">
            <a:spLocks noGrp="1"/>
          </p:cNvSpPr>
          <p:nvPr>
            <p:ph type="body" idx="4294967295"/>
          </p:nvPr>
        </p:nvSpPr>
        <p:spPr>
          <a:xfrm>
            <a:off x="1305241" y="2251079"/>
            <a:ext cx="1890439" cy="358307"/>
          </a:xfrm>
        </p:spPr>
        <p:txBody>
          <a:bodyPr lIns="0" tIns="0" rIns="0" bIns="0" anchor="b"/>
          <a:lstStyle>
            <a:lvl1pPr>
              <a:defRPr sz="2400" b="0" spc="100"/>
            </a:lvl1pPr>
          </a:lstStyle>
          <a:p>
            <a:pPr lvl="0"/>
            <a:r>
              <a:rPr lang="en-US"/>
              <a:t>Add sub 1</a:t>
            </a:r>
          </a:p>
        </p:txBody>
      </p:sp>
      <p:sp>
        <p:nvSpPr>
          <p:cNvPr id="12" name="Text Placeholder 3">
            <a:extLst>
              <a:ext uri="{FF2B5EF4-FFF2-40B4-BE49-F238E27FC236}">
                <a16:creationId xmlns:a16="http://schemas.microsoft.com/office/drawing/2014/main" id="{82910074-0106-D328-6168-A531D0E5C7D6}"/>
              </a:ext>
            </a:extLst>
          </p:cNvPr>
          <p:cNvSpPr txBox="1">
            <a:spLocks noGrp="1"/>
          </p:cNvSpPr>
          <p:nvPr>
            <p:ph type="body" idx="4294967295"/>
          </p:nvPr>
        </p:nvSpPr>
        <p:spPr>
          <a:xfrm>
            <a:off x="4012149" y="2251079"/>
            <a:ext cx="1890439" cy="358307"/>
          </a:xfrm>
        </p:spPr>
        <p:txBody>
          <a:bodyPr lIns="0" tIns="0" rIns="0" bIns="0" anchor="b"/>
          <a:lstStyle>
            <a:lvl1pPr>
              <a:defRPr sz="2400" b="0" spc="100"/>
            </a:lvl1pPr>
          </a:lstStyle>
          <a:p>
            <a:pPr lvl="0"/>
            <a:r>
              <a:rPr lang="en-US"/>
              <a:t>Add sub 2</a:t>
            </a:r>
          </a:p>
        </p:txBody>
      </p:sp>
      <p:sp>
        <p:nvSpPr>
          <p:cNvPr id="13" name="Text Placeholder 3">
            <a:extLst>
              <a:ext uri="{FF2B5EF4-FFF2-40B4-BE49-F238E27FC236}">
                <a16:creationId xmlns:a16="http://schemas.microsoft.com/office/drawing/2014/main" id="{06CA432F-D2CB-3414-DC6F-EBE8FA95C7A1}"/>
              </a:ext>
            </a:extLst>
          </p:cNvPr>
          <p:cNvSpPr txBox="1">
            <a:spLocks noGrp="1"/>
          </p:cNvSpPr>
          <p:nvPr>
            <p:ph type="body" idx="4294967295"/>
          </p:nvPr>
        </p:nvSpPr>
        <p:spPr>
          <a:xfrm>
            <a:off x="6721653" y="2251079"/>
            <a:ext cx="1890439" cy="358307"/>
          </a:xfrm>
        </p:spPr>
        <p:txBody>
          <a:bodyPr lIns="0" tIns="0" rIns="0" bIns="0" anchor="b"/>
          <a:lstStyle>
            <a:lvl1pPr>
              <a:defRPr sz="2400" b="0" spc="100"/>
            </a:lvl1pPr>
          </a:lstStyle>
          <a:p>
            <a:pPr lvl="0"/>
            <a:r>
              <a:rPr lang="en-US"/>
              <a:t>Add sub 3</a:t>
            </a:r>
          </a:p>
        </p:txBody>
      </p:sp>
      <p:sp>
        <p:nvSpPr>
          <p:cNvPr id="14" name="Text Placeholder 3">
            <a:extLst>
              <a:ext uri="{FF2B5EF4-FFF2-40B4-BE49-F238E27FC236}">
                <a16:creationId xmlns:a16="http://schemas.microsoft.com/office/drawing/2014/main" id="{32085C0A-6914-9FFF-779F-687BFB9A0CD5}"/>
              </a:ext>
            </a:extLst>
          </p:cNvPr>
          <p:cNvSpPr txBox="1">
            <a:spLocks noGrp="1"/>
          </p:cNvSpPr>
          <p:nvPr>
            <p:ph type="body" idx="4294967295"/>
          </p:nvPr>
        </p:nvSpPr>
        <p:spPr>
          <a:xfrm>
            <a:off x="9429868" y="2251079"/>
            <a:ext cx="1890439" cy="358307"/>
          </a:xfrm>
        </p:spPr>
        <p:txBody>
          <a:bodyPr lIns="0" tIns="0" rIns="0" bIns="0" anchor="b"/>
          <a:lstStyle>
            <a:lvl1pPr>
              <a:defRPr sz="2400" b="0" spc="100"/>
            </a:lvl1pPr>
          </a:lstStyle>
          <a:p>
            <a:pPr lvl="0"/>
            <a:r>
              <a:rPr lang="en-US"/>
              <a:t>Add sub 4</a:t>
            </a:r>
          </a:p>
        </p:txBody>
      </p:sp>
      <p:sp>
        <p:nvSpPr>
          <p:cNvPr id="15" name="TextBox 1">
            <a:extLst>
              <a:ext uri="{FF2B5EF4-FFF2-40B4-BE49-F238E27FC236}">
                <a16:creationId xmlns:a16="http://schemas.microsoft.com/office/drawing/2014/main" id="{AE108B69-C0A8-A472-1851-CE4E5AC5DFFC}"/>
              </a:ext>
            </a:extLst>
          </p:cNvPr>
          <p:cNvSpPr txBox="1"/>
          <p:nvPr/>
        </p:nvSpPr>
        <p:spPr>
          <a:xfrm>
            <a:off x="-2114120" y="1961954"/>
            <a:ext cx="189506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E6FDAE11-9925-C278-9EA2-B6E1B76A73BD}"/>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26556052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7c 4 column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7D9C8C01-A4C4-4278-43D2-0FA7820BDB96}"/>
              </a:ext>
            </a:extLst>
          </p:cNvPr>
          <p:cNvSpPr/>
          <p:nvPr/>
        </p:nvSpPr>
        <p:spPr>
          <a:xfrm>
            <a:off x="827998"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Google Shape;268;p37">
            <a:extLst>
              <a:ext uri="{FF2B5EF4-FFF2-40B4-BE49-F238E27FC236}">
                <a16:creationId xmlns:a16="http://schemas.microsoft.com/office/drawing/2014/main" id="{911A5DDC-573D-3EB8-4AB3-733FE4E2AE15}"/>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Text Placeholder 3">
            <a:extLst>
              <a:ext uri="{FF2B5EF4-FFF2-40B4-BE49-F238E27FC236}">
                <a16:creationId xmlns:a16="http://schemas.microsoft.com/office/drawing/2014/main" id="{7D02C726-E889-FF64-5DC0-DD8C74299B1B}"/>
              </a:ext>
            </a:extLst>
          </p:cNvPr>
          <p:cNvSpPr txBox="1">
            <a:spLocks noGrp="1"/>
          </p:cNvSpPr>
          <p:nvPr>
            <p:ph type="body" idx="4294967295"/>
          </p:nvPr>
        </p:nvSpPr>
        <p:spPr>
          <a:xfrm>
            <a:off x="1159230" y="2246699"/>
            <a:ext cx="1762478" cy="358307"/>
          </a:xfrm>
        </p:spPr>
        <p:txBody>
          <a:bodyPr lIns="0" tIns="0" rIns="0" bIns="0" anchor="b">
            <a:noAutofit/>
          </a:bodyPr>
          <a:lstStyle>
            <a:lvl1pPr>
              <a:defRPr sz="1800" b="0" spc="100"/>
            </a:lvl1pPr>
          </a:lstStyle>
          <a:p>
            <a:pPr lvl="0"/>
            <a:r>
              <a:rPr lang="en-US"/>
              <a:t>Add title</a:t>
            </a:r>
          </a:p>
        </p:txBody>
      </p:sp>
      <p:sp>
        <p:nvSpPr>
          <p:cNvPr id="5" name="Text Placeholder 3">
            <a:extLst>
              <a:ext uri="{FF2B5EF4-FFF2-40B4-BE49-F238E27FC236}">
                <a16:creationId xmlns:a16="http://schemas.microsoft.com/office/drawing/2014/main" id="{3A3A2049-5956-CC94-2074-C17DB0A93622}"/>
              </a:ext>
            </a:extLst>
          </p:cNvPr>
          <p:cNvSpPr txBox="1">
            <a:spLocks noGrp="1"/>
          </p:cNvSpPr>
          <p:nvPr>
            <p:ph type="body" idx="4294967295"/>
          </p:nvPr>
        </p:nvSpPr>
        <p:spPr>
          <a:xfrm>
            <a:off x="1159230"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6" name="Rounded Rectangle 6">
            <a:extLst>
              <a:ext uri="{FF2B5EF4-FFF2-40B4-BE49-F238E27FC236}">
                <a16:creationId xmlns:a16="http://schemas.microsoft.com/office/drawing/2014/main" id="{13A51C2A-7882-15AD-972F-59426C91C09C}"/>
              </a:ext>
            </a:extLst>
          </p:cNvPr>
          <p:cNvSpPr/>
          <p:nvPr/>
        </p:nvSpPr>
        <p:spPr>
          <a:xfrm>
            <a:off x="3472927"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7" name="Text Placeholder 3">
            <a:extLst>
              <a:ext uri="{FF2B5EF4-FFF2-40B4-BE49-F238E27FC236}">
                <a16:creationId xmlns:a16="http://schemas.microsoft.com/office/drawing/2014/main" id="{37605407-C530-0ACD-6C42-C1E21DD57845}"/>
              </a:ext>
            </a:extLst>
          </p:cNvPr>
          <p:cNvSpPr txBox="1">
            <a:spLocks noGrp="1"/>
          </p:cNvSpPr>
          <p:nvPr>
            <p:ph type="body" idx="4294967295"/>
          </p:nvPr>
        </p:nvSpPr>
        <p:spPr>
          <a:xfrm>
            <a:off x="3804169" y="2246699"/>
            <a:ext cx="1762478" cy="358307"/>
          </a:xfrm>
        </p:spPr>
        <p:txBody>
          <a:bodyPr lIns="0" tIns="0" rIns="0" bIns="0" anchor="b">
            <a:noAutofit/>
          </a:bodyPr>
          <a:lstStyle>
            <a:lvl1pPr>
              <a:defRPr sz="1800" b="0" spc="100"/>
            </a:lvl1pPr>
          </a:lstStyle>
          <a:p>
            <a:pPr lvl="0"/>
            <a:r>
              <a:rPr lang="en-US"/>
              <a:t>Add title</a:t>
            </a:r>
          </a:p>
        </p:txBody>
      </p:sp>
      <p:sp>
        <p:nvSpPr>
          <p:cNvPr id="8" name="Text Placeholder 3">
            <a:extLst>
              <a:ext uri="{FF2B5EF4-FFF2-40B4-BE49-F238E27FC236}">
                <a16:creationId xmlns:a16="http://schemas.microsoft.com/office/drawing/2014/main" id="{68FE9E38-D3CA-15AA-2CFA-EFA055DEC6A0}"/>
              </a:ext>
            </a:extLst>
          </p:cNvPr>
          <p:cNvSpPr txBox="1">
            <a:spLocks noGrp="1"/>
          </p:cNvSpPr>
          <p:nvPr>
            <p:ph type="body" idx="4294967295"/>
          </p:nvPr>
        </p:nvSpPr>
        <p:spPr>
          <a:xfrm>
            <a:off x="3804169"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9" name="Rounded Rectangle 9">
            <a:extLst>
              <a:ext uri="{FF2B5EF4-FFF2-40B4-BE49-F238E27FC236}">
                <a16:creationId xmlns:a16="http://schemas.microsoft.com/office/drawing/2014/main" id="{E436D3F4-F47D-4956-FD1A-61434355708B}"/>
              </a:ext>
            </a:extLst>
          </p:cNvPr>
          <p:cNvSpPr/>
          <p:nvPr/>
        </p:nvSpPr>
        <p:spPr>
          <a:xfrm>
            <a:off x="6117866"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0" name="Text Placeholder 3">
            <a:extLst>
              <a:ext uri="{FF2B5EF4-FFF2-40B4-BE49-F238E27FC236}">
                <a16:creationId xmlns:a16="http://schemas.microsoft.com/office/drawing/2014/main" id="{B6EB3C74-543E-4661-4193-653A239A77D0}"/>
              </a:ext>
            </a:extLst>
          </p:cNvPr>
          <p:cNvSpPr txBox="1">
            <a:spLocks noGrp="1"/>
          </p:cNvSpPr>
          <p:nvPr>
            <p:ph type="body" idx="4294967295"/>
          </p:nvPr>
        </p:nvSpPr>
        <p:spPr>
          <a:xfrm>
            <a:off x="6449098" y="2246699"/>
            <a:ext cx="1762478" cy="358307"/>
          </a:xfrm>
        </p:spPr>
        <p:txBody>
          <a:bodyPr lIns="0" tIns="0" rIns="0" bIns="0" anchor="b">
            <a:noAutofit/>
          </a:bodyPr>
          <a:lstStyle>
            <a:lvl1pPr>
              <a:defRPr sz="1800" b="0" spc="100"/>
            </a:lvl1pPr>
          </a:lstStyle>
          <a:p>
            <a:pPr lvl="0"/>
            <a:r>
              <a:rPr lang="en-US"/>
              <a:t>Add title</a:t>
            </a:r>
          </a:p>
        </p:txBody>
      </p:sp>
      <p:sp>
        <p:nvSpPr>
          <p:cNvPr id="11" name="Text Placeholder 3">
            <a:extLst>
              <a:ext uri="{FF2B5EF4-FFF2-40B4-BE49-F238E27FC236}">
                <a16:creationId xmlns:a16="http://schemas.microsoft.com/office/drawing/2014/main" id="{9E8AAFAE-D41A-9F30-F5B6-E9AA584EF890}"/>
              </a:ext>
            </a:extLst>
          </p:cNvPr>
          <p:cNvSpPr txBox="1">
            <a:spLocks noGrp="1"/>
          </p:cNvSpPr>
          <p:nvPr>
            <p:ph type="body" idx="4294967295"/>
          </p:nvPr>
        </p:nvSpPr>
        <p:spPr>
          <a:xfrm>
            <a:off x="6449098"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2" name="Rounded Rectangle 12">
            <a:extLst>
              <a:ext uri="{FF2B5EF4-FFF2-40B4-BE49-F238E27FC236}">
                <a16:creationId xmlns:a16="http://schemas.microsoft.com/office/drawing/2014/main" id="{D121574C-7816-E814-00F1-841A312E4175}"/>
              </a:ext>
            </a:extLst>
          </p:cNvPr>
          <p:cNvSpPr/>
          <p:nvPr/>
        </p:nvSpPr>
        <p:spPr>
          <a:xfrm>
            <a:off x="8762795"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3" name="Text Placeholder 3">
            <a:extLst>
              <a:ext uri="{FF2B5EF4-FFF2-40B4-BE49-F238E27FC236}">
                <a16:creationId xmlns:a16="http://schemas.microsoft.com/office/drawing/2014/main" id="{5EAFF6A9-F2D5-FFA0-8A3B-8FF4C729147A}"/>
              </a:ext>
            </a:extLst>
          </p:cNvPr>
          <p:cNvSpPr txBox="1">
            <a:spLocks noGrp="1"/>
          </p:cNvSpPr>
          <p:nvPr>
            <p:ph type="body" idx="4294967295"/>
          </p:nvPr>
        </p:nvSpPr>
        <p:spPr>
          <a:xfrm>
            <a:off x="9094028" y="2246699"/>
            <a:ext cx="1762478" cy="358307"/>
          </a:xfrm>
        </p:spPr>
        <p:txBody>
          <a:bodyPr lIns="0" tIns="0" rIns="0" bIns="0" anchor="b">
            <a:noAutofit/>
          </a:bodyPr>
          <a:lstStyle>
            <a:lvl1pPr>
              <a:defRPr sz="1800" b="0" spc="100"/>
            </a:lvl1pPr>
          </a:lstStyle>
          <a:p>
            <a:pPr lvl="0"/>
            <a:r>
              <a:rPr lang="en-US"/>
              <a:t>Add title</a:t>
            </a:r>
          </a:p>
        </p:txBody>
      </p:sp>
      <p:sp>
        <p:nvSpPr>
          <p:cNvPr id="14" name="Text Placeholder 3">
            <a:extLst>
              <a:ext uri="{FF2B5EF4-FFF2-40B4-BE49-F238E27FC236}">
                <a16:creationId xmlns:a16="http://schemas.microsoft.com/office/drawing/2014/main" id="{2B96A3D6-B9D4-7E31-9B90-5A50F8AB8FEF}"/>
              </a:ext>
            </a:extLst>
          </p:cNvPr>
          <p:cNvSpPr txBox="1">
            <a:spLocks noGrp="1"/>
          </p:cNvSpPr>
          <p:nvPr>
            <p:ph type="body" idx="4294967295"/>
          </p:nvPr>
        </p:nvSpPr>
        <p:spPr>
          <a:xfrm>
            <a:off x="9094028"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Tree>
    <p:extLst>
      <p:ext uri="{BB962C8B-B14F-4D97-AF65-F5344CB8AC3E}">
        <p14:creationId xmlns:p14="http://schemas.microsoft.com/office/powerpoint/2010/main" val="246055459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8a Glossary and appendix">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B4C43086-889C-D251-306A-5F5B9C8399ED}"/>
              </a:ext>
            </a:extLst>
          </p:cNvPr>
          <p:cNvSpPr txBox="1">
            <a:spLocks noGrp="1"/>
          </p:cNvSpPr>
          <p:nvPr>
            <p:ph type="title"/>
          </p:nvPr>
        </p:nvSpPr>
        <p:spPr>
          <a:xfrm>
            <a:off x="827998" y="596344"/>
            <a:ext cx="1025031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238A8576-5AAE-A3E6-197F-A528358213AA}"/>
              </a:ext>
            </a:extLst>
          </p:cNvPr>
          <p:cNvSpPr txBox="1">
            <a:spLocks noGrp="1"/>
          </p:cNvSpPr>
          <p:nvPr>
            <p:ph type="body" idx="4294967295"/>
          </p:nvPr>
        </p:nvSpPr>
        <p:spPr>
          <a:xfrm>
            <a:off x="827998"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4" name="Text Placeholder 3">
            <a:extLst>
              <a:ext uri="{FF2B5EF4-FFF2-40B4-BE49-F238E27FC236}">
                <a16:creationId xmlns:a16="http://schemas.microsoft.com/office/drawing/2014/main" id="{04F3307A-B862-FEC0-E744-F54305EF0888}"/>
              </a:ext>
            </a:extLst>
          </p:cNvPr>
          <p:cNvSpPr txBox="1">
            <a:spLocks noGrp="1"/>
          </p:cNvSpPr>
          <p:nvPr>
            <p:ph type="body" idx="4294967295"/>
          </p:nvPr>
        </p:nvSpPr>
        <p:spPr>
          <a:xfrm>
            <a:off x="4379326"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5" name="Text Placeholder 3">
            <a:extLst>
              <a:ext uri="{FF2B5EF4-FFF2-40B4-BE49-F238E27FC236}">
                <a16:creationId xmlns:a16="http://schemas.microsoft.com/office/drawing/2014/main" id="{2C6CCD05-E8CE-535B-9E5B-F241F97FEBF7}"/>
              </a:ext>
            </a:extLst>
          </p:cNvPr>
          <p:cNvSpPr txBox="1">
            <a:spLocks noGrp="1"/>
          </p:cNvSpPr>
          <p:nvPr>
            <p:ph type="body" idx="4294967295"/>
          </p:nvPr>
        </p:nvSpPr>
        <p:spPr>
          <a:xfrm>
            <a:off x="7930664"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Tree>
    <p:extLst>
      <p:ext uri="{BB962C8B-B14F-4D97-AF65-F5344CB8AC3E}">
        <p14:creationId xmlns:p14="http://schemas.microsoft.com/office/powerpoint/2010/main" val="327047165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9a Resources and sources">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1913FBB9-3C3C-25D3-ADCE-D85DA27E052E}"/>
              </a:ext>
            </a:extLst>
          </p:cNvPr>
          <p:cNvSpPr txBox="1">
            <a:spLocks noGrp="1"/>
          </p:cNvSpPr>
          <p:nvPr>
            <p:ph type="body" idx="4294967295"/>
          </p:nvPr>
        </p:nvSpPr>
        <p:spPr>
          <a:xfrm>
            <a:off x="827998" y="2251079"/>
            <a:ext cx="2006641" cy="358307"/>
          </a:xfrm>
        </p:spPr>
        <p:txBody>
          <a:bodyPr lIns="0" tIns="0" rIns="0" bIns="0" anchor="b"/>
          <a:lstStyle>
            <a:lvl1pPr>
              <a:defRPr sz="2400" spc="30"/>
            </a:lvl1pPr>
          </a:lstStyle>
          <a:p>
            <a:pPr lvl="0"/>
            <a:r>
              <a:rPr lang="en-US"/>
              <a:t>Item 1 here</a:t>
            </a:r>
          </a:p>
        </p:txBody>
      </p:sp>
      <p:sp>
        <p:nvSpPr>
          <p:cNvPr id="3" name="Text Placeholder 3">
            <a:extLst>
              <a:ext uri="{FF2B5EF4-FFF2-40B4-BE49-F238E27FC236}">
                <a16:creationId xmlns:a16="http://schemas.microsoft.com/office/drawing/2014/main" id="{67F2347F-E8A4-A4D7-3FE1-373AADE1792E}"/>
              </a:ext>
            </a:extLst>
          </p:cNvPr>
          <p:cNvSpPr txBox="1">
            <a:spLocks noGrp="1"/>
          </p:cNvSpPr>
          <p:nvPr>
            <p:ph type="body" idx="4294967295"/>
          </p:nvPr>
        </p:nvSpPr>
        <p:spPr>
          <a:xfrm>
            <a:off x="827998" y="2878055"/>
            <a:ext cx="2006641" cy="675046"/>
          </a:xfrm>
        </p:spPr>
        <p:txBody>
          <a:bodyPr lIns="0" tIns="0" rIns="0" bIns="0"/>
          <a:lstStyle>
            <a:lvl1pPr>
              <a:lnSpc>
                <a:spcPts val="1820"/>
              </a:lnSpc>
              <a:defRPr sz="1600" b="0" spc="30">
                <a:latin typeface="Figtree" pitchFamily="2"/>
              </a:defRPr>
            </a:lvl1pPr>
          </a:lstStyle>
          <a:p>
            <a:pPr lvl="0"/>
            <a:r>
              <a:rPr lang="en-US"/>
              <a:t>Short Description 1 here</a:t>
            </a:r>
          </a:p>
        </p:txBody>
      </p:sp>
      <p:sp>
        <p:nvSpPr>
          <p:cNvPr id="4" name="Text Placeholder 3">
            <a:extLst>
              <a:ext uri="{FF2B5EF4-FFF2-40B4-BE49-F238E27FC236}">
                <a16:creationId xmlns:a16="http://schemas.microsoft.com/office/drawing/2014/main" id="{A0E62843-E275-675A-161D-1E9666E69AFE}"/>
              </a:ext>
            </a:extLst>
          </p:cNvPr>
          <p:cNvSpPr txBox="1">
            <a:spLocks noGrp="1"/>
          </p:cNvSpPr>
          <p:nvPr>
            <p:ph type="body" idx="4294967295"/>
          </p:nvPr>
        </p:nvSpPr>
        <p:spPr>
          <a:xfrm>
            <a:off x="1179996" y="3821762"/>
            <a:ext cx="1708318" cy="182523"/>
          </a:xfrm>
        </p:spPr>
        <p:txBody>
          <a:bodyPr lIns="0" tIns="0" rIns="0" bIns="0"/>
          <a:lstStyle>
            <a:lvl1pPr>
              <a:defRPr sz="1600" b="0" spc="30">
                <a:latin typeface="Figtree" pitchFamily="2"/>
              </a:defRPr>
            </a:lvl1pPr>
          </a:lstStyle>
          <a:p>
            <a:pPr lvl="0"/>
            <a:r>
              <a:rPr lang="en-US"/>
              <a:t>Link name</a:t>
            </a:r>
          </a:p>
        </p:txBody>
      </p:sp>
      <p:pic>
        <p:nvPicPr>
          <p:cNvPr id="5" name="Picture 5">
            <a:extLst>
              <a:ext uri="{FF2B5EF4-FFF2-40B4-BE49-F238E27FC236}">
                <a16:creationId xmlns:a16="http://schemas.microsoft.com/office/drawing/2014/main" id="{00C4946D-956A-6FB2-DE77-4D74D93E1597}"/>
              </a:ext>
            </a:extLst>
          </p:cNvPr>
          <p:cNvPicPr>
            <a:picLocks noChangeAspect="1"/>
          </p:cNvPicPr>
          <p:nvPr/>
        </p:nvPicPr>
        <p:blipFill>
          <a:blip r:embed="rId3"/>
          <a:srcRect/>
          <a:stretch>
            <a:fillRect/>
          </a:stretch>
        </p:blipFill>
        <p:spPr>
          <a:xfrm>
            <a:off x="827998" y="3821762"/>
            <a:ext cx="192636" cy="192636"/>
          </a:xfrm>
          <a:prstGeom prst="rect">
            <a:avLst/>
          </a:prstGeom>
          <a:noFill/>
          <a:ln cap="flat">
            <a:noFill/>
          </a:ln>
        </p:spPr>
      </p:pic>
      <p:sp>
        <p:nvSpPr>
          <p:cNvPr id="6" name="Text Placeholder 3">
            <a:extLst>
              <a:ext uri="{FF2B5EF4-FFF2-40B4-BE49-F238E27FC236}">
                <a16:creationId xmlns:a16="http://schemas.microsoft.com/office/drawing/2014/main" id="{1FD6DEC3-8FD8-F7F3-E6CB-0D638BA8502B}"/>
              </a:ext>
            </a:extLst>
          </p:cNvPr>
          <p:cNvSpPr txBox="1">
            <a:spLocks noGrp="1"/>
          </p:cNvSpPr>
          <p:nvPr>
            <p:ph type="body" idx="4294967295"/>
          </p:nvPr>
        </p:nvSpPr>
        <p:spPr>
          <a:xfrm>
            <a:off x="3631457" y="3821762"/>
            <a:ext cx="1708318" cy="182523"/>
          </a:xfrm>
        </p:spPr>
        <p:txBody>
          <a:bodyPr lIns="0" tIns="0" rIns="0" bIns="0"/>
          <a:lstStyle>
            <a:lvl1pPr>
              <a:defRPr sz="1600" b="0" spc="30">
                <a:latin typeface="Figtree" pitchFamily="2"/>
              </a:defRPr>
            </a:lvl1pPr>
          </a:lstStyle>
          <a:p>
            <a:pPr lvl="0"/>
            <a:r>
              <a:rPr lang="en-US"/>
              <a:t>Link name</a:t>
            </a:r>
          </a:p>
        </p:txBody>
      </p:sp>
      <p:sp>
        <p:nvSpPr>
          <p:cNvPr id="7" name="Text Placeholder 3">
            <a:extLst>
              <a:ext uri="{FF2B5EF4-FFF2-40B4-BE49-F238E27FC236}">
                <a16:creationId xmlns:a16="http://schemas.microsoft.com/office/drawing/2014/main" id="{E1689139-A2B6-AD96-69BA-F3C648A95FCF}"/>
              </a:ext>
            </a:extLst>
          </p:cNvPr>
          <p:cNvSpPr txBox="1">
            <a:spLocks noGrp="1"/>
          </p:cNvSpPr>
          <p:nvPr>
            <p:ph type="body" idx="4294967295"/>
          </p:nvPr>
        </p:nvSpPr>
        <p:spPr>
          <a:xfrm>
            <a:off x="6082917" y="3821762"/>
            <a:ext cx="1708318" cy="182523"/>
          </a:xfrm>
        </p:spPr>
        <p:txBody>
          <a:bodyPr lIns="0" tIns="0" rIns="0" bIns="0"/>
          <a:lstStyle>
            <a:lvl1pPr>
              <a:defRPr sz="1600" b="0" spc="30">
                <a:latin typeface="Figtree" pitchFamily="2"/>
              </a:defRPr>
            </a:lvl1pPr>
          </a:lstStyle>
          <a:p>
            <a:pPr lvl="0"/>
            <a:r>
              <a:rPr lang="en-US"/>
              <a:t>Link name</a:t>
            </a:r>
          </a:p>
        </p:txBody>
      </p:sp>
      <p:sp>
        <p:nvSpPr>
          <p:cNvPr id="8" name="Text Placeholder 3">
            <a:extLst>
              <a:ext uri="{FF2B5EF4-FFF2-40B4-BE49-F238E27FC236}">
                <a16:creationId xmlns:a16="http://schemas.microsoft.com/office/drawing/2014/main" id="{55D48514-0C1F-5C0F-9413-30ED6A6BBBF2}"/>
              </a:ext>
            </a:extLst>
          </p:cNvPr>
          <p:cNvSpPr txBox="1">
            <a:spLocks noGrp="1"/>
          </p:cNvSpPr>
          <p:nvPr>
            <p:ph type="body" idx="4294967295"/>
          </p:nvPr>
        </p:nvSpPr>
        <p:spPr>
          <a:xfrm>
            <a:off x="8534378" y="3821762"/>
            <a:ext cx="1708318" cy="182523"/>
          </a:xfrm>
        </p:spPr>
        <p:txBody>
          <a:bodyPr lIns="0" tIns="0" rIns="0" bIns="0"/>
          <a:lstStyle>
            <a:lvl1pPr>
              <a:defRPr sz="1600" b="0" spc="30">
                <a:latin typeface="Figtree" pitchFamily="2"/>
              </a:defRPr>
            </a:lvl1pPr>
          </a:lstStyle>
          <a:p>
            <a:pPr lvl="0"/>
            <a:r>
              <a:rPr lang="en-US"/>
              <a:t>Link name</a:t>
            </a:r>
          </a:p>
        </p:txBody>
      </p:sp>
      <p:sp>
        <p:nvSpPr>
          <p:cNvPr id="9" name="Text Placeholder 3">
            <a:extLst>
              <a:ext uri="{FF2B5EF4-FFF2-40B4-BE49-F238E27FC236}">
                <a16:creationId xmlns:a16="http://schemas.microsoft.com/office/drawing/2014/main" id="{EB0DBA3D-7FE9-8D8F-AB52-E57BA817C375}"/>
              </a:ext>
            </a:extLst>
          </p:cNvPr>
          <p:cNvSpPr txBox="1">
            <a:spLocks noGrp="1"/>
          </p:cNvSpPr>
          <p:nvPr>
            <p:ph type="body" idx="4294967295"/>
          </p:nvPr>
        </p:nvSpPr>
        <p:spPr>
          <a:xfrm>
            <a:off x="1126321" y="5986174"/>
            <a:ext cx="1708318" cy="182523"/>
          </a:xfrm>
        </p:spPr>
        <p:txBody>
          <a:bodyPr lIns="0" tIns="0" rIns="0" bIns="0"/>
          <a:lstStyle>
            <a:lvl1pPr>
              <a:defRPr sz="1600" b="0" spc="30">
                <a:latin typeface="Figtree" pitchFamily="2"/>
              </a:defRPr>
            </a:lvl1pPr>
          </a:lstStyle>
          <a:p>
            <a:pPr lvl="0"/>
            <a:r>
              <a:rPr lang="en-US"/>
              <a:t>Link name</a:t>
            </a:r>
          </a:p>
        </p:txBody>
      </p:sp>
      <p:sp>
        <p:nvSpPr>
          <p:cNvPr id="10" name="Text Placeholder 3">
            <a:extLst>
              <a:ext uri="{FF2B5EF4-FFF2-40B4-BE49-F238E27FC236}">
                <a16:creationId xmlns:a16="http://schemas.microsoft.com/office/drawing/2014/main" id="{71DCE45B-AB13-77E2-CF04-BB80504D72DA}"/>
              </a:ext>
            </a:extLst>
          </p:cNvPr>
          <p:cNvSpPr txBox="1">
            <a:spLocks noGrp="1"/>
          </p:cNvSpPr>
          <p:nvPr>
            <p:ph type="body" idx="4294967295"/>
          </p:nvPr>
        </p:nvSpPr>
        <p:spPr>
          <a:xfrm>
            <a:off x="3577782" y="5986174"/>
            <a:ext cx="1708318" cy="182523"/>
          </a:xfrm>
        </p:spPr>
        <p:txBody>
          <a:bodyPr lIns="0" tIns="0" rIns="0" bIns="0"/>
          <a:lstStyle>
            <a:lvl1pPr>
              <a:defRPr sz="1600" b="0" spc="30">
                <a:latin typeface="Figtree" pitchFamily="2"/>
              </a:defRPr>
            </a:lvl1pPr>
          </a:lstStyle>
          <a:p>
            <a:pPr lvl="0"/>
            <a:r>
              <a:rPr lang="en-US"/>
              <a:t>Link name</a:t>
            </a:r>
          </a:p>
        </p:txBody>
      </p:sp>
      <p:sp>
        <p:nvSpPr>
          <p:cNvPr id="11" name="Text Placeholder 3">
            <a:extLst>
              <a:ext uri="{FF2B5EF4-FFF2-40B4-BE49-F238E27FC236}">
                <a16:creationId xmlns:a16="http://schemas.microsoft.com/office/drawing/2014/main" id="{BEDF3308-2A51-5E5B-5E66-FE82EF0DB552}"/>
              </a:ext>
            </a:extLst>
          </p:cNvPr>
          <p:cNvSpPr txBox="1">
            <a:spLocks noGrp="1"/>
          </p:cNvSpPr>
          <p:nvPr>
            <p:ph type="body" idx="4294967295"/>
          </p:nvPr>
        </p:nvSpPr>
        <p:spPr>
          <a:xfrm>
            <a:off x="6029242" y="5986174"/>
            <a:ext cx="1708318" cy="182523"/>
          </a:xfrm>
        </p:spPr>
        <p:txBody>
          <a:bodyPr lIns="0" tIns="0" rIns="0" bIns="0"/>
          <a:lstStyle>
            <a:lvl1pPr>
              <a:defRPr sz="1600" b="0" spc="30">
                <a:latin typeface="Figtree" pitchFamily="2"/>
              </a:defRPr>
            </a:lvl1pPr>
          </a:lstStyle>
          <a:p>
            <a:pPr lvl="0"/>
            <a:r>
              <a:rPr lang="en-US"/>
              <a:t>Link name</a:t>
            </a:r>
          </a:p>
        </p:txBody>
      </p:sp>
      <p:sp>
        <p:nvSpPr>
          <p:cNvPr id="12" name="Text Placeholder 3">
            <a:extLst>
              <a:ext uri="{FF2B5EF4-FFF2-40B4-BE49-F238E27FC236}">
                <a16:creationId xmlns:a16="http://schemas.microsoft.com/office/drawing/2014/main" id="{4CE9AEF6-6B6D-480C-16C5-611052AABD5F}"/>
              </a:ext>
            </a:extLst>
          </p:cNvPr>
          <p:cNvSpPr txBox="1">
            <a:spLocks noGrp="1"/>
          </p:cNvSpPr>
          <p:nvPr>
            <p:ph type="body" idx="4294967295"/>
          </p:nvPr>
        </p:nvSpPr>
        <p:spPr>
          <a:xfrm>
            <a:off x="8480703" y="5986174"/>
            <a:ext cx="1708318" cy="182523"/>
          </a:xfrm>
        </p:spPr>
        <p:txBody>
          <a:bodyPr lIns="0" tIns="0" rIns="0" bIns="0"/>
          <a:lstStyle>
            <a:lvl1pPr>
              <a:defRPr sz="1600" b="0" spc="30">
                <a:latin typeface="Figtree" pitchFamily="2"/>
              </a:defRPr>
            </a:lvl1pPr>
          </a:lstStyle>
          <a:p>
            <a:pPr lvl="0"/>
            <a:r>
              <a:rPr lang="en-US"/>
              <a:t>Link name</a:t>
            </a:r>
          </a:p>
        </p:txBody>
      </p:sp>
      <p:sp>
        <p:nvSpPr>
          <p:cNvPr id="13" name="Google Shape;268;p37">
            <a:extLst>
              <a:ext uri="{FF2B5EF4-FFF2-40B4-BE49-F238E27FC236}">
                <a16:creationId xmlns:a16="http://schemas.microsoft.com/office/drawing/2014/main" id="{66F84926-3A78-FC50-F132-7071F397BC6F}"/>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resources title here</a:t>
            </a:r>
          </a:p>
        </p:txBody>
      </p:sp>
      <p:sp>
        <p:nvSpPr>
          <p:cNvPr id="14" name="Text Placeholder 3">
            <a:extLst>
              <a:ext uri="{FF2B5EF4-FFF2-40B4-BE49-F238E27FC236}">
                <a16:creationId xmlns:a16="http://schemas.microsoft.com/office/drawing/2014/main" id="{D7C906C6-27BC-E6A1-FC55-9781DA8F385E}"/>
              </a:ext>
            </a:extLst>
          </p:cNvPr>
          <p:cNvSpPr txBox="1">
            <a:spLocks noGrp="1"/>
          </p:cNvSpPr>
          <p:nvPr>
            <p:ph type="body" idx="4294967295"/>
          </p:nvPr>
        </p:nvSpPr>
        <p:spPr>
          <a:xfrm>
            <a:off x="3225792" y="2251079"/>
            <a:ext cx="2006641" cy="358307"/>
          </a:xfrm>
        </p:spPr>
        <p:txBody>
          <a:bodyPr lIns="0" tIns="0" rIns="0" bIns="0" anchor="b"/>
          <a:lstStyle>
            <a:lvl1pPr>
              <a:defRPr sz="2400" spc="30"/>
            </a:lvl1pPr>
          </a:lstStyle>
          <a:p>
            <a:pPr lvl="0"/>
            <a:r>
              <a:rPr lang="en-US"/>
              <a:t>Item 2 here</a:t>
            </a:r>
          </a:p>
        </p:txBody>
      </p:sp>
      <p:sp>
        <p:nvSpPr>
          <p:cNvPr id="15" name="Text Placeholder 3">
            <a:extLst>
              <a:ext uri="{FF2B5EF4-FFF2-40B4-BE49-F238E27FC236}">
                <a16:creationId xmlns:a16="http://schemas.microsoft.com/office/drawing/2014/main" id="{B3ED429F-46BE-B383-C97E-0BAE71C31CDD}"/>
              </a:ext>
            </a:extLst>
          </p:cNvPr>
          <p:cNvSpPr txBox="1">
            <a:spLocks noGrp="1"/>
          </p:cNvSpPr>
          <p:nvPr>
            <p:ph type="body" idx="4294967295"/>
          </p:nvPr>
        </p:nvSpPr>
        <p:spPr>
          <a:xfrm>
            <a:off x="5704091" y="2251079"/>
            <a:ext cx="2006641" cy="358307"/>
          </a:xfrm>
        </p:spPr>
        <p:txBody>
          <a:bodyPr lIns="0" tIns="0" rIns="0" bIns="0" anchor="b"/>
          <a:lstStyle>
            <a:lvl1pPr>
              <a:defRPr sz="2400" spc="30"/>
            </a:lvl1pPr>
          </a:lstStyle>
          <a:p>
            <a:pPr lvl="0"/>
            <a:r>
              <a:rPr lang="en-US"/>
              <a:t>Item 3 here</a:t>
            </a:r>
          </a:p>
        </p:txBody>
      </p:sp>
      <p:sp>
        <p:nvSpPr>
          <p:cNvPr id="16" name="Text Placeholder 3">
            <a:extLst>
              <a:ext uri="{FF2B5EF4-FFF2-40B4-BE49-F238E27FC236}">
                <a16:creationId xmlns:a16="http://schemas.microsoft.com/office/drawing/2014/main" id="{AE3F8F3F-B8F1-4FC6-E581-72BBD92F186C}"/>
              </a:ext>
            </a:extLst>
          </p:cNvPr>
          <p:cNvSpPr txBox="1">
            <a:spLocks noGrp="1"/>
          </p:cNvSpPr>
          <p:nvPr>
            <p:ph type="body" idx="4294967295"/>
          </p:nvPr>
        </p:nvSpPr>
        <p:spPr>
          <a:xfrm>
            <a:off x="8182389" y="2251079"/>
            <a:ext cx="2006641" cy="358307"/>
          </a:xfrm>
        </p:spPr>
        <p:txBody>
          <a:bodyPr lIns="0" tIns="0" rIns="0" bIns="0" anchor="b"/>
          <a:lstStyle>
            <a:lvl1pPr>
              <a:defRPr sz="2400" spc="30"/>
            </a:lvl1pPr>
          </a:lstStyle>
          <a:p>
            <a:pPr lvl="0"/>
            <a:r>
              <a:rPr lang="en-US"/>
              <a:t>Item 4 here</a:t>
            </a:r>
          </a:p>
        </p:txBody>
      </p:sp>
      <p:sp>
        <p:nvSpPr>
          <p:cNvPr id="17" name="Text Placeholder 3">
            <a:extLst>
              <a:ext uri="{FF2B5EF4-FFF2-40B4-BE49-F238E27FC236}">
                <a16:creationId xmlns:a16="http://schemas.microsoft.com/office/drawing/2014/main" id="{8F5B4A89-FDAA-9D6A-BDE1-50963297ED33}"/>
              </a:ext>
            </a:extLst>
          </p:cNvPr>
          <p:cNvSpPr txBox="1">
            <a:spLocks noGrp="1"/>
          </p:cNvSpPr>
          <p:nvPr>
            <p:ph type="body" idx="4294967295"/>
          </p:nvPr>
        </p:nvSpPr>
        <p:spPr>
          <a:xfrm>
            <a:off x="774323" y="4416332"/>
            <a:ext cx="2006641" cy="358307"/>
          </a:xfrm>
        </p:spPr>
        <p:txBody>
          <a:bodyPr lIns="0" tIns="0" rIns="0" bIns="0" anchor="b"/>
          <a:lstStyle>
            <a:lvl1pPr>
              <a:defRPr sz="2400" spc="30"/>
            </a:lvl1pPr>
          </a:lstStyle>
          <a:p>
            <a:pPr lvl="0"/>
            <a:r>
              <a:rPr lang="en-US"/>
              <a:t>Item 5 here</a:t>
            </a:r>
          </a:p>
        </p:txBody>
      </p:sp>
      <p:sp>
        <p:nvSpPr>
          <p:cNvPr id="18" name="Text Placeholder 3">
            <a:extLst>
              <a:ext uri="{FF2B5EF4-FFF2-40B4-BE49-F238E27FC236}">
                <a16:creationId xmlns:a16="http://schemas.microsoft.com/office/drawing/2014/main" id="{F196D257-F282-C9B8-D4A5-774D88BB81C7}"/>
              </a:ext>
            </a:extLst>
          </p:cNvPr>
          <p:cNvSpPr txBox="1">
            <a:spLocks noGrp="1"/>
          </p:cNvSpPr>
          <p:nvPr>
            <p:ph type="body" idx="4294967295"/>
          </p:nvPr>
        </p:nvSpPr>
        <p:spPr>
          <a:xfrm>
            <a:off x="3225783" y="4421114"/>
            <a:ext cx="2006641" cy="358307"/>
          </a:xfrm>
        </p:spPr>
        <p:txBody>
          <a:bodyPr lIns="0" tIns="0" rIns="0" bIns="0" anchor="b"/>
          <a:lstStyle>
            <a:lvl1pPr>
              <a:defRPr sz="2400" spc="30"/>
            </a:lvl1pPr>
          </a:lstStyle>
          <a:p>
            <a:pPr lvl="0"/>
            <a:r>
              <a:rPr lang="en-US"/>
              <a:t>Item 6 here</a:t>
            </a:r>
          </a:p>
        </p:txBody>
      </p:sp>
      <p:sp>
        <p:nvSpPr>
          <p:cNvPr id="19" name="Text Placeholder 3">
            <a:extLst>
              <a:ext uri="{FF2B5EF4-FFF2-40B4-BE49-F238E27FC236}">
                <a16:creationId xmlns:a16="http://schemas.microsoft.com/office/drawing/2014/main" id="{7935A834-B808-F220-FFE3-B3647F8589BE}"/>
              </a:ext>
            </a:extLst>
          </p:cNvPr>
          <p:cNvSpPr txBox="1">
            <a:spLocks noGrp="1"/>
          </p:cNvSpPr>
          <p:nvPr>
            <p:ph type="body" idx="4294967295"/>
          </p:nvPr>
        </p:nvSpPr>
        <p:spPr>
          <a:xfrm>
            <a:off x="5677253" y="4421114"/>
            <a:ext cx="2006641" cy="358307"/>
          </a:xfrm>
        </p:spPr>
        <p:txBody>
          <a:bodyPr lIns="0" tIns="0" rIns="0" bIns="0" anchor="b"/>
          <a:lstStyle>
            <a:lvl1pPr>
              <a:defRPr sz="2400" spc="30"/>
            </a:lvl1pPr>
          </a:lstStyle>
          <a:p>
            <a:pPr lvl="0"/>
            <a:r>
              <a:rPr lang="en-US"/>
              <a:t>Item 7 here</a:t>
            </a:r>
          </a:p>
        </p:txBody>
      </p:sp>
      <p:sp>
        <p:nvSpPr>
          <p:cNvPr id="20" name="Text Placeholder 3">
            <a:extLst>
              <a:ext uri="{FF2B5EF4-FFF2-40B4-BE49-F238E27FC236}">
                <a16:creationId xmlns:a16="http://schemas.microsoft.com/office/drawing/2014/main" id="{89BD6F0A-3752-2B6B-0F6B-6670753D3DC2}"/>
              </a:ext>
            </a:extLst>
          </p:cNvPr>
          <p:cNvSpPr txBox="1">
            <a:spLocks noGrp="1"/>
          </p:cNvSpPr>
          <p:nvPr>
            <p:ph type="body" idx="4294967295"/>
          </p:nvPr>
        </p:nvSpPr>
        <p:spPr>
          <a:xfrm>
            <a:off x="8128714" y="4421114"/>
            <a:ext cx="2006641" cy="358307"/>
          </a:xfrm>
        </p:spPr>
        <p:txBody>
          <a:bodyPr lIns="0" tIns="0" rIns="0" bIns="0" anchor="b"/>
          <a:lstStyle>
            <a:lvl1pPr>
              <a:defRPr sz="2400" spc="30"/>
            </a:lvl1pPr>
          </a:lstStyle>
          <a:p>
            <a:pPr lvl="0"/>
            <a:r>
              <a:rPr lang="en-US"/>
              <a:t>Item 8 here</a:t>
            </a:r>
          </a:p>
        </p:txBody>
      </p:sp>
      <p:sp>
        <p:nvSpPr>
          <p:cNvPr id="21" name="Text Placeholder 3">
            <a:extLst>
              <a:ext uri="{FF2B5EF4-FFF2-40B4-BE49-F238E27FC236}">
                <a16:creationId xmlns:a16="http://schemas.microsoft.com/office/drawing/2014/main" id="{EB94241E-F12B-016B-72A1-7818557940C7}"/>
              </a:ext>
            </a:extLst>
          </p:cNvPr>
          <p:cNvSpPr txBox="1">
            <a:spLocks noGrp="1"/>
          </p:cNvSpPr>
          <p:nvPr>
            <p:ph type="body" idx="4294967295"/>
          </p:nvPr>
        </p:nvSpPr>
        <p:spPr>
          <a:xfrm>
            <a:off x="3225783" y="2878055"/>
            <a:ext cx="2006641" cy="675046"/>
          </a:xfrm>
        </p:spPr>
        <p:txBody>
          <a:bodyPr lIns="0" tIns="0" rIns="0" bIns="0"/>
          <a:lstStyle>
            <a:lvl1pPr>
              <a:lnSpc>
                <a:spcPts val="1820"/>
              </a:lnSpc>
              <a:defRPr sz="1600" b="0" spc="30">
                <a:latin typeface="Figtree" pitchFamily="2"/>
              </a:defRPr>
            </a:lvl1pPr>
          </a:lstStyle>
          <a:p>
            <a:pPr lvl="0"/>
            <a:r>
              <a:rPr lang="en-US"/>
              <a:t>Short Description 2 here</a:t>
            </a:r>
          </a:p>
        </p:txBody>
      </p:sp>
      <p:sp>
        <p:nvSpPr>
          <p:cNvPr id="22" name="Text Placeholder 3">
            <a:extLst>
              <a:ext uri="{FF2B5EF4-FFF2-40B4-BE49-F238E27FC236}">
                <a16:creationId xmlns:a16="http://schemas.microsoft.com/office/drawing/2014/main" id="{9C250AF9-14C0-45FE-BBA0-B28D2946DF69}"/>
              </a:ext>
            </a:extLst>
          </p:cNvPr>
          <p:cNvSpPr txBox="1">
            <a:spLocks noGrp="1"/>
          </p:cNvSpPr>
          <p:nvPr>
            <p:ph type="body" idx="4294967295"/>
          </p:nvPr>
        </p:nvSpPr>
        <p:spPr>
          <a:xfrm>
            <a:off x="5704091" y="2878055"/>
            <a:ext cx="2006641" cy="675046"/>
          </a:xfrm>
        </p:spPr>
        <p:txBody>
          <a:bodyPr lIns="0" tIns="0" rIns="0" bIns="0"/>
          <a:lstStyle>
            <a:lvl1pPr>
              <a:lnSpc>
                <a:spcPts val="1820"/>
              </a:lnSpc>
              <a:defRPr sz="1600" b="0" spc="30">
                <a:latin typeface="Figtree" pitchFamily="2"/>
              </a:defRPr>
            </a:lvl1pPr>
          </a:lstStyle>
          <a:p>
            <a:pPr lvl="0"/>
            <a:r>
              <a:rPr lang="en-US"/>
              <a:t>Short Description 3 here</a:t>
            </a:r>
          </a:p>
        </p:txBody>
      </p:sp>
      <p:sp>
        <p:nvSpPr>
          <p:cNvPr id="23" name="Text Placeholder 3">
            <a:extLst>
              <a:ext uri="{FF2B5EF4-FFF2-40B4-BE49-F238E27FC236}">
                <a16:creationId xmlns:a16="http://schemas.microsoft.com/office/drawing/2014/main" id="{2D76A48D-AA3D-D61B-2E1F-0708A433BC4E}"/>
              </a:ext>
            </a:extLst>
          </p:cNvPr>
          <p:cNvSpPr txBox="1">
            <a:spLocks noGrp="1"/>
          </p:cNvSpPr>
          <p:nvPr>
            <p:ph type="body" idx="4294967295"/>
          </p:nvPr>
        </p:nvSpPr>
        <p:spPr>
          <a:xfrm>
            <a:off x="8182389" y="2878055"/>
            <a:ext cx="2006641" cy="675046"/>
          </a:xfrm>
        </p:spPr>
        <p:txBody>
          <a:bodyPr lIns="0" tIns="0" rIns="0" bIns="0"/>
          <a:lstStyle>
            <a:lvl1pPr>
              <a:lnSpc>
                <a:spcPts val="1820"/>
              </a:lnSpc>
              <a:defRPr sz="1600" b="0" spc="30">
                <a:latin typeface="Figtree" pitchFamily="2"/>
              </a:defRPr>
            </a:lvl1pPr>
          </a:lstStyle>
          <a:p>
            <a:pPr lvl="0"/>
            <a:r>
              <a:rPr lang="en-US"/>
              <a:t>Short Description 4 here</a:t>
            </a:r>
          </a:p>
        </p:txBody>
      </p:sp>
      <p:sp>
        <p:nvSpPr>
          <p:cNvPr id="24" name="Text Placeholder 3">
            <a:extLst>
              <a:ext uri="{FF2B5EF4-FFF2-40B4-BE49-F238E27FC236}">
                <a16:creationId xmlns:a16="http://schemas.microsoft.com/office/drawing/2014/main" id="{E092FE18-A0C4-C49B-7315-70C9172DCCD6}"/>
              </a:ext>
            </a:extLst>
          </p:cNvPr>
          <p:cNvSpPr txBox="1">
            <a:spLocks noGrp="1"/>
          </p:cNvSpPr>
          <p:nvPr>
            <p:ph type="body" idx="4294967295"/>
          </p:nvPr>
        </p:nvSpPr>
        <p:spPr>
          <a:xfrm>
            <a:off x="774323" y="5042467"/>
            <a:ext cx="2006641" cy="675046"/>
          </a:xfrm>
        </p:spPr>
        <p:txBody>
          <a:bodyPr lIns="0" tIns="0" rIns="0" bIns="0"/>
          <a:lstStyle>
            <a:lvl1pPr>
              <a:lnSpc>
                <a:spcPts val="1820"/>
              </a:lnSpc>
              <a:defRPr sz="1600" b="0" spc="30">
                <a:latin typeface="Figtree" pitchFamily="2"/>
              </a:defRPr>
            </a:lvl1pPr>
          </a:lstStyle>
          <a:p>
            <a:pPr lvl="0"/>
            <a:r>
              <a:rPr lang="en-US"/>
              <a:t>Short Description 5 here</a:t>
            </a:r>
          </a:p>
        </p:txBody>
      </p:sp>
      <p:sp>
        <p:nvSpPr>
          <p:cNvPr id="25" name="Text Placeholder 3">
            <a:extLst>
              <a:ext uri="{FF2B5EF4-FFF2-40B4-BE49-F238E27FC236}">
                <a16:creationId xmlns:a16="http://schemas.microsoft.com/office/drawing/2014/main" id="{8B763DA9-3F85-10A8-7D1F-56A83033B388}"/>
              </a:ext>
            </a:extLst>
          </p:cNvPr>
          <p:cNvSpPr txBox="1">
            <a:spLocks noGrp="1"/>
          </p:cNvSpPr>
          <p:nvPr>
            <p:ph type="body" idx="4294967295"/>
          </p:nvPr>
        </p:nvSpPr>
        <p:spPr>
          <a:xfrm>
            <a:off x="3225783" y="5042467"/>
            <a:ext cx="2006641" cy="675046"/>
          </a:xfrm>
        </p:spPr>
        <p:txBody>
          <a:bodyPr lIns="0" tIns="0" rIns="0" bIns="0"/>
          <a:lstStyle>
            <a:lvl1pPr>
              <a:lnSpc>
                <a:spcPts val="1820"/>
              </a:lnSpc>
              <a:defRPr sz="1600" b="0" spc="30">
                <a:latin typeface="Figtree" pitchFamily="2"/>
              </a:defRPr>
            </a:lvl1pPr>
          </a:lstStyle>
          <a:p>
            <a:pPr lvl="0"/>
            <a:r>
              <a:rPr lang="en-US"/>
              <a:t>Short Description 6 here</a:t>
            </a:r>
          </a:p>
        </p:txBody>
      </p:sp>
      <p:sp>
        <p:nvSpPr>
          <p:cNvPr id="26" name="Text Placeholder 3">
            <a:extLst>
              <a:ext uri="{FF2B5EF4-FFF2-40B4-BE49-F238E27FC236}">
                <a16:creationId xmlns:a16="http://schemas.microsoft.com/office/drawing/2014/main" id="{D68473AD-266B-E208-2F8F-C616BCF32BDF}"/>
              </a:ext>
            </a:extLst>
          </p:cNvPr>
          <p:cNvSpPr txBox="1">
            <a:spLocks noGrp="1"/>
          </p:cNvSpPr>
          <p:nvPr>
            <p:ph type="body" idx="4294967295"/>
          </p:nvPr>
        </p:nvSpPr>
        <p:spPr>
          <a:xfrm>
            <a:off x="5677244" y="5042467"/>
            <a:ext cx="2006641" cy="675046"/>
          </a:xfrm>
        </p:spPr>
        <p:txBody>
          <a:bodyPr lIns="0" tIns="0" rIns="0" bIns="0"/>
          <a:lstStyle>
            <a:lvl1pPr>
              <a:lnSpc>
                <a:spcPts val="1820"/>
              </a:lnSpc>
              <a:defRPr sz="1600" b="0" spc="30">
                <a:latin typeface="Figtree" pitchFamily="2"/>
              </a:defRPr>
            </a:lvl1pPr>
          </a:lstStyle>
          <a:p>
            <a:pPr lvl="0"/>
            <a:r>
              <a:rPr lang="en-US"/>
              <a:t>Short Description 7 here</a:t>
            </a:r>
          </a:p>
        </p:txBody>
      </p:sp>
      <p:sp>
        <p:nvSpPr>
          <p:cNvPr id="27" name="Text Placeholder 3">
            <a:extLst>
              <a:ext uri="{FF2B5EF4-FFF2-40B4-BE49-F238E27FC236}">
                <a16:creationId xmlns:a16="http://schemas.microsoft.com/office/drawing/2014/main" id="{FB7858D5-584A-80B2-F09B-15DE710D936B}"/>
              </a:ext>
            </a:extLst>
          </p:cNvPr>
          <p:cNvSpPr txBox="1">
            <a:spLocks noGrp="1"/>
          </p:cNvSpPr>
          <p:nvPr>
            <p:ph type="body" idx="4294967295"/>
          </p:nvPr>
        </p:nvSpPr>
        <p:spPr>
          <a:xfrm>
            <a:off x="8128705" y="5042467"/>
            <a:ext cx="2006641" cy="675046"/>
          </a:xfrm>
        </p:spPr>
        <p:txBody>
          <a:bodyPr lIns="0" tIns="0" rIns="0" bIns="0"/>
          <a:lstStyle>
            <a:lvl1pPr>
              <a:lnSpc>
                <a:spcPts val="1820"/>
              </a:lnSpc>
              <a:defRPr sz="1600" b="0" spc="30">
                <a:latin typeface="Figtree" pitchFamily="2"/>
              </a:defRPr>
            </a:lvl1pPr>
          </a:lstStyle>
          <a:p>
            <a:pPr lvl="0"/>
            <a:r>
              <a:rPr lang="en-US"/>
              <a:t>Short Description 8 here</a:t>
            </a:r>
          </a:p>
        </p:txBody>
      </p:sp>
      <p:pic>
        <p:nvPicPr>
          <p:cNvPr id="28" name="Picture 1">
            <a:extLst>
              <a:ext uri="{FF2B5EF4-FFF2-40B4-BE49-F238E27FC236}">
                <a16:creationId xmlns:a16="http://schemas.microsoft.com/office/drawing/2014/main" id="{0F51DFDE-EA26-FB3B-D203-33F624FCFD82}"/>
              </a:ext>
            </a:extLst>
          </p:cNvPr>
          <p:cNvPicPr>
            <a:picLocks noChangeAspect="1"/>
          </p:cNvPicPr>
          <p:nvPr/>
        </p:nvPicPr>
        <p:blipFill>
          <a:blip r:embed="rId3"/>
          <a:srcRect/>
          <a:stretch>
            <a:fillRect/>
          </a:stretch>
        </p:blipFill>
        <p:spPr>
          <a:xfrm>
            <a:off x="774323" y="5981117"/>
            <a:ext cx="192636" cy="192636"/>
          </a:xfrm>
          <a:prstGeom prst="rect">
            <a:avLst/>
          </a:prstGeom>
          <a:noFill/>
          <a:ln cap="flat">
            <a:noFill/>
          </a:ln>
        </p:spPr>
      </p:pic>
      <p:pic>
        <p:nvPicPr>
          <p:cNvPr id="29" name="Picture 35">
            <a:extLst>
              <a:ext uri="{FF2B5EF4-FFF2-40B4-BE49-F238E27FC236}">
                <a16:creationId xmlns:a16="http://schemas.microsoft.com/office/drawing/2014/main" id="{4C99AC3C-5899-AFD3-9EA4-A0B06C8CCD15}"/>
              </a:ext>
            </a:extLst>
          </p:cNvPr>
          <p:cNvPicPr>
            <a:picLocks noChangeAspect="1"/>
          </p:cNvPicPr>
          <p:nvPr/>
        </p:nvPicPr>
        <p:blipFill>
          <a:blip r:embed="rId3"/>
          <a:srcRect/>
          <a:stretch>
            <a:fillRect/>
          </a:stretch>
        </p:blipFill>
        <p:spPr>
          <a:xfrm>
            <a:off x="3225783" y="3821762"/>
            <a:ext cx="192636" cy="192636"/>
          </a:xfrm>
          <a:prstGeom prst="rect">
            <a:avLst/>
          </a:prstGeom>
          <a:noFill/>
          <a:ln cap="flat">
            <a:noFill/>
          </a:ln>
        </p:spPr>
      </p:pic>
      <p:pic>
        <p:nvPicPr>
          <p:cNvPr id="30" name="Picture 36">
            <a:extLst>
              <a:ext uri="{FF2B5EF4-FFF2-40B4-BE49-F238E27FC236}">
                <a16:creationId xmlns:a16="http://schemas.microsoft.com/office/drawing/2014/main" id="{D350A077-113D-A3FC-7DE5-6B163EAD2311}"/>
              </a:ext>
            </a:extLst>
          </p:cNvPr>
          <p:cNvPicPr>
            <a:picLocks noChangeAspect="1"/>
          </p:cNvPicPr>
          <p:nvPr/>
        </p:nvPicPr>
        <p:blipFill>
          <a:blip r:embed="rId3"/>
          <a:srcRect/>
          <a:stretch>
            <a:fillRect/>
          </a:stretch>
        </p:blipFill>
        <p:spPr>
          <a:xfrm>
            <a:off x="3172108" y="5981117"/>
            <a:ext cx="192636" cy="192636"/>
          </a:xfrm>
          <a:prstGeom prst="rect">
            <a:avLst/>
          </a:prstGeom>
          <a:noFill/>
          <a:ln cap="flat">
            <a:noFill/>
          </a:ln>
        </p:spPr>
      </p:pic>
      <p:pic>
        <p:nvPicPr>
          <p:cNvPr id="31" name="Picture 37">
            <a:extLst>
              <a:ext uri="{FF2B5EF4-FFF2-40B4-BE49-F238E27FC236}">
                <a16:creationId xmlns:a16="http://schemas.microsoft.com/office/drawing/2014/main" id="{ED638D84-C6F4-CB9A-652D-E12DA9978686}"/>
              </a:ext>
            </a:extLst>
          </p:cNvPr>
          <p:cNvPicPr>
            <a:picLocks noChangeAspect="1"/>
          </p:cNvPicPr>
          <p:nvPr/>
        </p:nvPicPr>
        <p:blipFill>
          <a:blip r:embed="rId3"/>
          <a:srcRect/>
          <a:stretch>
            <a:fillRect/>
          </a:stretch>
        </p:blipFill>
        <p:spPr>
          <a:xfrm>
            <a:off x="5703249" y="3830092"/>
            <a:ext cx="192636" cy="192636"/>
          </a:xfrm>
          <a:prstGeom prst="rect">
            <a:avLst/>
          </a:prstGeom>
          <a:noFill/>
          <a:ln cap="flat">
            <a:noFill/>
          </a:ln>
        </p:spPr>
      </p:pic>
      <p:pic>
        <p:nvPicPr>
          <p:cNvPr id="32" name="Picture 38">
            <a:extLst>
              <a:ext uri="{FF2B5EF4-FFF2-40B4-BE49-F238E27FC236}">
                <a16:creationId xmlns:a16="http://schemas.microsoft.com/office/drawing/2014/main" id="{6A376C68-802F-3ED4-B87A-E83AA0F421E4}"/>
              </a:ext>
            </a:extLst>
          </p:cNvPr>
          <p:cNvPicPr>
            <a:picLocks noChangeAspect="1"/>
          </p:cNvPicPr>
          <p:nvPr/>
        </p:nvPicPr>
        <p:blipFill>
          <a:blip r:embed="rId3"/>
          <a:srcRect/>
          <a:stretch>
            <a:fillRect/>
          </a:stretch>
        </p:blipFill>
        <p:spPr>
          <a:xfrm>
            <a:off x="5649574" y="5989438"/>
            <a:ext cx="192636" cy="192636"/>
          </a:xfrm>
          <a:prstGeom prst="rect">
            <a:avLst/>
          </a:prstGeom>
          <a:noFill/>
          <a:ln cap="flat">
            <a:noFill/>
          </a:ln>
        </p:spPr>
      </p:pic>
      <p:pic>
        <p:nvPicPr>
          <p:cNvPr id="33" name="Picture 39">
            <a:extLst>
              <a:ext uri="{FF2B5EF4-FFF2-40B4-BE49-F238E27FC236}">
                <a16:creationId xmlns:a16="http://schemas.microsoft.com/office/drawing/2014/main" id="{5435A6C7-5641-EBB4-8799-F8E980805BF4}"/>
              </a:ext>
            </a:extLst>
          </p:cNvPr>
          <p:cNvPicPr>
            <a:picLocks noChangeAspect="1"/>
          </p:cNvPicPr>
          <p:nvPr/>
        </p:nvPicPr>
        <p:blipFill>
          <a:blip r:embed="rId3"/>
          <a:srcRect/>
          <a:stretch>
            <a:fillRect/>
          </a:stretch>
        </p:blipFill>
        <p:spPr>
          <a:xfrm>
            <a:off x="8180716" y="3830092"/>
            <a:ext cx="192636" cy="192636"/>
          </a:xfrm>
          <a:prstGeom prst="rect">
            <a:avLst/>
          </a:prstGeom>
          <a:noFill/>
          <a:ln cap="flat">
            <a:noFill/>
          </a:ln>
        </p:spPr>
      </p:pic>
      <p:pic>
        <p:nvPicPr>
          <p:cNvPr id="34" name="Picture 40">
            <a:extLst>
              <a:ext uri="{FF2B5EF4-FFF2-40B4-BE49-F238E27FC236}">
                <a16:creationId xmlns:a16="http://schemas.microsoft.com/office/drawing/2014/main" id="{D1A2C157-5343-3870-5769-12A68707079A}"/>
              </a:ext>
            </a:extLst>
          </p:cNvPr>
          <p:cNvPicPr>
            <a:picLocks noChangeAspect="1"/>
          </p:cNvPicPr>
          <p:nvPr/>
        </p:nvPicPr>
        <p:blipFill>
          <a:blip r:embed="rId3"/>
          <a:srcRect/>
          <a:stretch>
            <a:fillRect/>
          </a:stretch>
        </p:blipFill>
        <p:spPr>
          <a:xfrm>
            <a:off x="8127050" y="5989438"/>
            <a:ext cx="192636" cy="192636"/>
          </a:xfrm>
          <a:prstGeom prst="rect">
            <a:avLst/>
          </a:prstGeom>
          <a:noFill/>
          <a:ln cap="flat">
            <a:noFill/>
          </a:ln>
        </p:spPr>
      </p:pic>
      <p:sp>
        <p:nvSpPr>
          <p:cNvPr id="35" name="TextBox 7">
            <a:extLst>
              <a:ext uri="{FF2B5EF4-FFF2-40B4-BE49-F238E27FC236}">
                <a16:creationId xmlns:a16="http://schemas.microsoft.com/office/drawing/2014/main" id="{F5DDC725-FB37-40BB-A91A-F119BCDD48F5}"/>
              </a:ext>
            </a:extLst>
          </p:cNvPr>
          <p:cNvSpPr txBox="1"/>
          <p:nvPr/>
        </p:nvSpPr>
        <p:spPr>
          <a:xfrm>
            <a:off x="-2412278" y="3710589"/>
            <a:ext cx="2193224" cy="523219"/>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To add a link:</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‘Insert’ tab &gt; ‘Link’ Button</a:t>
            </a:r>
          </a:p>
        </p:txBody>
      </p:sp>
      <p:sp>
        <p:nvSpPr>
          <p:cNvPr id="36" name="Triangle 9">
            <a:extLst>
              <a:ext uri="{FF2B5EF4-FFF2-40B4-BE49-F238E27FC236}">
                <a16:creationId xmlns:a16="http://schemas.microsoft.com/office/drawing/2014/main" id="{577DD0B6-AEEA-AC17-38CB-B2C25E1B8FF5}"/>
              </a:ext>
            </a:extLst>
          </p:cNvPr>
          <p:cNvSpPr/>
          <p:nvPr/>
        </p:nvSpPr>
        <p:spPr>
          <a:xfrm rot="5400013">
            <a:off x="-499304" y="3881477"/>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05409739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10a End p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B2E47DB4-BA6A-F5A0-65A4-7FD54B45CAB3}"/>
              </a:ext>
            </a:extLst>
          </p:cNvPr>
          <p:cNvSpPr txBox="1">
            <a:spLocks noGrp="1"/>
          </p:cNvSpPr>
          <p:nvPr>
            <p:ph type="title"/>
          </p:nvPr>
        </p:nvSpPr>
        <p:spPr>
          <a:xfrm>
            <a:off x="805696" y="1120359"/>
            <a:ext cx="4143009"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7CB2F515-897B-F383-6963-DEDBA6A9AD32}"/>
              </a:ext>
            </a:extLst>
          </p:cNvPr>
          <p:cNvSpPr txBox="1">
            <a:spLocks noGrp="1"/>
          </p:cNvSpPr>
          <p:nvPr>
            <p:ph type="body" idx="4294967295"/>
          </p:nvPr>
        </p:nvSpPr>
        <p:spPr>
          <a:xfrm>
            <a:off x="805696" y="2118545"/>
            <a:ext cx="4143009" cy="1541312"/>
          </a:xfrm>
        </p:spPr>
        <p:txBody>
          <a:bodyPr lIns="0" tIns="0" rIns="0" bIns="0"/>
          <a:lstStyle>
            <a:lvl1pPr>
              <a:lnSpc>
                <a:spcPts val="1820"/>
              </a:lnSpc>
              <a:defRPr sz="1600" b="0" spc="30">
                <a:latin typeface="Figtree" pitchFamily="2"/>
              </a:defRPr>
            </a:lvl1pPr>
          </a:lstStyle>
          <a:p>
            <a:pPr lvl="0"/>
            <a:r>
              <a:rPr lang="en-US"/>
              <a:t>Add body text here</a:t>
            </a:r>
          </a:p>
        </p:txBody>
      </p:sp>
      <p:pic>
        <p:nvPicPr>
          <p:cNvPr id="4" name="Picture 10">
            <a:extLst>
              <a:ext uri="{FF2B5EF4-FFF2-40B4-BE49-F238E27FC236}">
                <a16:creationId xmlns:a16="http://schemas.microsoft.com/office/drawing/2014/main" id="{C3DDF17C-9032-7FBD-28FA-FBF6B636DF39}"/>
              </a:ext>
            </a:extLst>
          </p:cNvPr>
          <p:cNvPicPr>
            <a:picLocks noChangeAspect="1"/>
          </p:cNvPicPr>
          <p:nvPr/>
        </p:nvPicPr>
        <p:blipFill>
          <a:blip r:embed="rId3"/>
          <a:srcRect/>
          <a:stretch>
            <a:fillRect/>
          </a:stretch>
        </p:blipFill>
        <p:spPr>
          <a:xfrm>
            <a:off x="9343942" y="4999207"/>
            <a:ext cx="2042358" cy="354778"/>
          </a:xfrm>
          <a:prstGeom prst="rect">
            <a:avLst/>
          </a:prstGeom>
          <a:noFill/>
          <a:ln cap="flat">
            <a:noFill/>
          </a:ln>
        </p:spPr>
      </p:pic>
      <p:pic>
        <p:nvPicPr>
          <p:cNvPr id="5" name="Picture 1">
            <a:extLst>
              <a:ext uri="{FF2B5EF4-FFF2-40B4-BE49-F238E27FC236}">
                <a16:creationId xmlns:a16="http://schemas.microsoft.com/office/drawing/2014/main" id="{70AE95B5-CFE5-C12A-2929-E2B744C141A4}"/>
              </a:ext>
            </a:extLst>
          </p:cNvPr>
          <p:cNvPicPr>
            <a:picLocks noChangeAspect="1"/>
          </p:cNvPicPr>
          <p:nvPr/>
        </p:nvPicPr>
        <p:blipFill>
          <a:blip r:embed="rId4"/>
          <a:srcRect/>
          <a:stretch>
            <a:fillRect/>
          </a:stretch>
        </p:blipFill>
        <p:spPr>
          <a:xfrm>
            <a:off x="4039224" y="3929853"/>
            <a:ext cx="304796" cy="304796"/>
          </a:xfrm>
          <a:prstGeom prst="rect">
            <a:avLst/>
          </a:prstGeom>
          <a:noFill/>
          <a:ln cap="flat">
            <a:noFill/>
          </a:ln>
        </p:spPr>
      </p:pic>
      <p:pic>
        <p:nvPicPr>
          <p:cNvPr id="6" name="Picture 12">
            <a:extLst>
              <a:ext uri="{FF2B5EF4-FFF2-40B4-BE49-F238E27FC236}">
                <a16:creationId xmlns:a16="http://schemas.microsoft.com/office/drawing/2014/main" id="{0F839035-9163-D383-CBC8-48A113184104}"/>
              </a:ext>
            </a:extLst>
          </p:cNvPr>
          <p:cNvPicPr>
            <a:picLocks noChangeAspect="1"/>
          </p:cNvPicPr>
          <p:nvPr/>
        </p:nvPicPr>
        <p:blipFill>
          <a:blip r:embed="rId5"/>
          <a:srcRect/>
          <a:stretch>
            <a:fillRect/>
          </a:stretch>
        </p:blipFill>
        <p:spPr>
          <a:xfrm>
            <a:off x="805696" y="4509153"/>
            <a:ext cx="304796" cy="304796"/>
          </a:xfrm>
          <a:prstGeom prst="rect">
            <a:avLst/>
          </a:prstGeom>
          <a:noFill/>
          <a:ln cap="flat">
            <a:noFill/>
          </a:ln>
        </p:spPr>
      </p:pic>
      <p:pic>
        <p:nvPicPr>
          <p:cNvPr id="7" name="Picture 13">
            <a:extLst>
              <a:ext uri="{FF2B5EF4-FFF2-40B4-BE49-F238E27FC236}">
                <a16:creationId xmlns:a16="http://schemas.microsoft.com/office/drawing/2014/main" id="{2CA691DA-F13A-4F96-A92F-5C5A21171331}"/>
              </a:ext>
            </a:extLst>
          </p:cNvPr>
          <p:cNvPicPr>
            <a:picLocks noChangeAspect="1"/>
          </p:cNvPicPr>
          <p:nvPr/>
        </p:nvPicPr>
        <p:blipFill>
          <a:blip r:embed="rId6"/>
          <a:srcRect/>
          <a:stretch>
            <a:fillRect/>
          </a:stretch>
        </p:blipFill>
        <p:spPr>
          <a:xfrm>
            <a:off x="805696" y="3932102"/>
            <a:ext cx="304796" cy="304796"/>
          </a:xfrm>
          <a:prstGeom prst="rect">
            <a:avLst/>
          </a:prstGeom>
          <a:noFill/>
          <a:ln cap="flat">
            <a:noFill/>
          </a:ln>
        </p:spPr>
      </p:pic>
      <p:sp>
        <p:nvSpPr>
          <p:cNvPr id="8" name="TextBox 14">
            <a:hlinkClick r:id="rId7"/>
            <a:extLst>
              <a:ext uri="{FF2B5EF4-FFF2-40B4-BE49-F238E27FC236}">
                <a16:creationId xmlns:a16="http://schemas.microsoft.com/office/drawing/2014/main" id="{9D072AC2-4C55-4B8B-16EF-D17B2557D48D}"/>
              </a:ext>
            </a:extLst>
          </p:cNvPr>
          <p:cNvSpPr txBox="1"/>
          <p:nvPr/>
        </p:nvSpPr>
        <p:spPr>
          <a:xfrm>
            <a:off x="1110493" y="3930621"/>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7">
                  <a:extLst>
                    <a:ext uri="{A12FA001-AC4F-418D-AE19-62706E023703}">
                      <ahyp:hlinkClr xmlns:ahyp="http://schemas.microsoft.com/office/drawing/2018/hyperlinkcolor" val="tx"/>
                    </a:ext>
                  </a:extLst>
                </a:hlinkClick>
              </a:rPr>
              <a:t>info@retailenergycode.co.uk</a:t>
            </a:r>
            <a:endParaRPr lang="en-US" sz="1400" b="0" i="0" u="none" strike="noStrike" kern="0" cap="none" spc="30" baseline="0">
              <a:solidFill>
                <a:srgbClr val="201E2E"/>
              </a:solidFill>
              <a:uFillTx/>
              <a:latin typeface="Figtree" pitchFamily="2"/>
              <a:ea typeface="Arial"/>
              <a:cs typeface="Arial"/>
            </a:endParaRPr>
          </a:p>
        </p:txBody>
      </p:sp>
      <p:sp>
        <p:nvSpPr>
          <p:cNvPr id="9" name="TextBox 15">
            <a:hlinkClick r:id="rId8"/>
            <a:extLst>
              <a:ext uri="{FF2B5EF4-FFF2-40B4-BE49-F238E27FC236}">
                <a16:creationId xmlns:a16="http://schemas.microsoft.com/office/drawing/2014/main" id="{55643D8F-369A-0115-0596-F5A29C5A2781}"/>
              </a:ext>
            </a:extLst>
          </p:cNvPr>
          <p:cNvSpPr txBox="1"/>
          <p:nvPr/>
        </p:nvSpPr>
        <p:spPr>
          <a:xfrm>
            <a:off x="1110493"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8">
                  <a:extLst>
                    <a:ext uri="{A12FA001-AC4F-418D-AE19-62706E023703}">
                      <ahyp:hlinkClr xmlns:ahyp="http://schemas.microsoft.com/office/drawing/2018/hyperlinkcolor" val="tx"/>
                    </a:ext>
                  </a:extLst>
                </a:hlinkClick>
              </a:rPr>
              <a:t>retailenergycode.co.uk</a:t>
            </a:r>
            <a:endParaRPr lang="en-US" sz="1400" b="0" i="0" u="none" strike="noStrike" kern="0" cap="none" spc="30" baseline="0">
              <a:solidFill>
                <a:srgbClr val="201E2E"/>
              </a:solidFill>
              <a:uFillTx/>
              <a:latin typeface="Figtree" pitchFamily="2"/>
              <a:ea typeface="Arial"/>
              <a:cs typeface="Arial"/>
            </a:endParaRPr>
          </a:p>
        </p:txBody>
      </p:sp>
      <p:sp>
        <p:nvSpPr>
          <p:cNvPr id="10" name="TextBox 16">
            <a:hlinkClick r:id="rId9"/>
            <a:extLst>
              <a:ext uri="{FF2B5EF4-FFF2-40B4-BE49-F238E27FC236}">
                <a16:creationId xmlns:a16="http://schemas.microsoft.com/office/drawing/2014/main" id="{244E9B65-DCD2-0ABE-3318-556293645A05}"/>
              </a:ext>
            </a:extLst>
          </p:cNvPr>
          <p:cNvSpPr txBox="1"/>
          <p:nvPr/>
        </p:nvSpPr>
        <p:spPr>
          <a:xfrm>
            <a:off x="4344030" y="3926799"/>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9">
                  <a:extLst>
                    <a:ext uri="{A12FA001-AC4F-418D-AE19-62706E023703}">
                      <ahyp:hlinkClr xmlns:ahyp="http://schemas.microsoft.com/office/drawing/2018/hyperlinkcolor" val="tx"/>
                    </a:ext>
                  </a:extLst>
                </a:hlinkClick>
              </a:rPr>
              <a:t>Follow us on LinkedIn</a:t>
            </a:r>
            <a:endParaRPr lang="en-US" sz="1400" b="0" i="0" u="none" strike="noStrike" kern="0" cap="none" spc="30" baseline="0">
              <a:solidFill>
                <a:srgbClr val="201E2E"/>
              </a:solidFill>
              <a:uFillTx/>
              <a:latin typeface="Figtree" pitchFamily="2"/>
              <a:ea typeface="Arial"/>
              <a:cs typeface="Arial"/>
            </a:endParaRPr>
          </a:p>
        </p:txBody>
      </p:sp>
      <p:sp>
        <p:nvSpPr>
          <p:cNvPr id="11" name="TextBox 17">
            <a:hlinkClick r:id="rId9"/>
            <a:extLst>
              <a:ext uri="{FF2B5EF4-FFF2-40B4-BE49-F238E27FC236}">
                <a16:creationId xmlns:a16="http://schemas.microsoft.com/office/drawing/2014/main" id="{B93947D7-3F67-34C5-1BAB-CED4A08EC4CE}"/>
              </a:ext>
            </a:extLst>
          </p:cNvPr>
          <p:cNvSpPr txBox="1"/>
          <p:nvPr/>
        </p:nvSpPr>
        <p:spPr>
          <a:xfrm>
            <a:off x="805696" y="5796171"/>
            <a:ext cx="10580604" cy="1015660"/>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Retail Energy Code Company © 2025</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This email/document and its contents have been classified as ‘Internal &amp; Partners’ by RECCo. This data should be handled in line with RECCo data handling requirements. If you have received this data in error, please advise the sender or author and delete the data.</a:t>
            </a:r>
            <a:br>
              <a:rPr lang="en-US" sz="1000" b="0" i="0" u="none" strike="noStrike" kern="0" cap="none" spc="30" baseline="0">
                <a:solidFill>
                  <a:srgbClr val="201E2E"/>
                </a:solidFill>
                <a:uFillTx/>
                <a:latin typeface="Figtree" pitchFamily="2"/>
                <a:ea typeface="Arial"/>
                <a:cs typeface="Arial"/>
              </a:rPr>
            </a:br>
            <a:endParaRPr lang="en-US" sz="1000" b="0" i="0" u="none" strike="noStrike" kern="0" cap="none" spc="30" baseline="0">
              <a:solidFill>
                <a:srgbClr val="201E2E"/>
              </a:solidFill>
              <a:uFillTx/>
              <a:latin typeface="Figtree" pitchFamily="2"/>
              <a:ea typeface="Arial"/>
              <a:cs typeface="Arial"/>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 </a:t>
            </a:r>
          </a:p>
        </p:txBody>
      </p:sp>
      <p:pic>
        <p:nvPicPr>
          <p:cNvPr id="12" name="Picture 18">
            <a:extLst>
              <a:ext uri="{FF2B5EF4-FFF2-40B4-BE49-F238E27FC236}">
                <a16:creationId xmlns:a16="http://schemas.microsoft.com/office/drawing/2014/main" id="{299470CE-7C7E-5E15-57E7-0517775FFD35}"/>
              </a:ext>
            </a:extLst>
          </p:cNvPr>
          <p:cNvPicPr>
            <a:picLocks noChangeAspect="1"/>
          </p:cNvPicPr>
          <p:nvPr/>
        </p:nvPicPr>
        <p:blipFill>
          <a:blip r:embed="rId4"/>
          <a:srcRect/>
          <a:stretch>
            <a:fillRect/>
          </a:stretch>
        </p:blipFill>
        <p:spPr>
          <a:xfrm>
            <a:off x="4039224" y="4491459"/>
            <a:ext cx="304796" cy="304796"/>
          </a:xfrm>
          <a:prstGeom prst="rect">
            <a:avLst/>
          </a:prstGeom>
          <a:noFill/>
          <a:ln cap="flat">
            <a:noFill/>
          </a:ln>
        </p:spPr>
      </p:pic>
      <p:sp>
        <p:nvSpPr>
          <p:cNvPr id="13" name="TextBox 19">
            <a:hlinkClick r:id="rId9"/>
            <a:extLst>
              <a:ext uri="{FF2B5EF4-FFF2-40B4-BE49-F238E27FC236}">
                <a16:creationId xmlns:a16="http://schemas.microsoft.com/office/drawing/2014/main" id="{6FEEE08F-8124-1B3A-05D7-438D631414FB}"/>
              </a:ext>
            </a:extLst>
          </p:cNvPr>
          <p:cNvSpPr txBox="1"/>
          <p:nvPr/>
        </p:nvSpPr>
        <p:spPr>
          <a:xfrm>
            <a:off x="4344030"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10">
                  <a:extLst>
                    <a:ext uri="{A12FA001-AC4F-418D-AE19-62706E023703}">
                      <ahyp:hlinkClr xmlns:ahyp="http://schemas.microsoft.com/office/drawing/2018/hyperlinkcolor" val="tx"/>
                    </a:ext>
                  </a:extLst>
                </a:hlinkClick>
              </a:rPr>
              <a:t>Join our Inside RECCo Newsletter</a:t>
            </a:r>
            <a:endParaRPr lang="en-US" sz="1400" b="0" i="0" u="none" strike="noStrike" kern="0" cap="none" spc="30" baseline="0">
              <a:solidFill>
                <a:srgbClr val="201E2E"/>
              </a:solidFill>
              <a:uFillTx/>
              <a:latin typeface="Figtree" pitchFamily="2"/>
              <a:ea typeface="Arial"/>
              <a:cs typeface="Arial"/>
            </a:endParaRPr>
          </a:p>
        </p:txBody>
      </p:sp>
    </p:spTree>
    <p:extLst>
      <p:ext uri="{BB962C8B-B14F-4D97-AF65-F5344CB8AC3E}">
        <p14:creationId xmlns:p14="http://schemas.microsoft.com/office/powerpoint/2010/main" val="117448659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1a Title page Big Logo">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D790ED8B-D9EA-96F2-2574-454EC83E050E}"/>
              </a:ext>
            </a:extLst>
          </p:cNvPr>
          <p:cNvSpPr txBox="1">
            <a:spLocks noGrp="1"/>
          </p:cNvSpPr>
          <p:nvPr>
            <p:ph type="title"/>
          </p:nvPr>
        </p:nvSpPr>
        <p:spPr>
          <a:xfrm>
            <a:off x="2527758" y="2066818"/>
            <a:ext cx="7136489" cy="1083161"/>
          </a:xfrm>
        </p:spPr>
        <p:txBody>
          <a:bodyPr lIns="0" tIns="0" rIns="0" bIns="0" anchor="b" anchorCtr="1">
            <a:noAutofit/>
          </a:bodyPr>
          <a:lstStyle>
            <a:lvl1pPr algn="ctr">
              <a:defRPr sz="4000" spc="100">
                <a:solidFill>
                  <a:srgbClr val="FFFFFF"/>
                </a:solidFill>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7DD77BA-1813-70C3-371C-499E4C751B1A}"/>
              </a:ext>
            </a:extLst>
          </p:cNvPr>
          <p:cNvSpPr txBox="1">
            <a:spLocks noGrp="1"/>
          </p:cNvSpPr>
          <p:nvPr>
            <p:ph type="body" idx="4294967295"/>
          </p:nvPr>
        </p:nvSpPr>
        <p:spPr>
          <a:xfrm>
            <a:off x="854186" y="585810"/>
            <a:ext cx="3347133" cy="654198"/>
          </a:xfrm>
        </p:spPr>
        <p:txBody>
          <a:bodyPr lIns="0" tIns="0" rIns="0" bIns="0"/>
          <a:lstStyle>
            <a:lvl1pPr>
              <a:lnSpc>
                <a:spcPts val="1820"/>
              </a:lnSpc>
              <a:defRPr sz="1800" b="0" spc="30">
                <a:solidFill>
                  <a:srgbClr val="FFFFFF"/>
                </a:solidFill>
                <a:latin typeface="Figtree" pitchFamily="2"/>
              </a:defRPr>
            </a:lvl1pPr>
          </a:lstStyle>
          <a:p>
            <a:pPr lvl="0"/>
            <a:r>
              <a:rPr lang="en-US"/>
              <a:t>Add Date here</a:t>
            </a:r>
          </a:p>
        </p:txBody>
      </p:sp>
      <p:sp>
        <p:nvSpPr>
          <p:cNvPr id="6" name="TextBox 3">
            <a:extLst>
              <a:ext uri="{FF2B5EF4-FFF2-40B4-BE49-F238E27FC236}">
                <a16:creationId xmlns:a16="http://schemas.microsoft.com/office/drawing/2014/main" id="{EEB3300C-F619-1E1C-ED70-E67B82F5D645}"/>
              </a:ext>
            </a:extLst>
          </p:cNvPr>
          <p:cNvSpPr txBox="1"/>
          <p:nvPr/>
        </p:nvSpPr>
        <p:spPr>
          <a:xfrm>
            <a:off x="3747540" y="-299804"/>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Tree>
    <p:extLst>
      <p:ext uri="{BB962C8B-B14F-4D97-AF65-F5344CB8AC3E}">
        <p14:creationId xmlns:p14="http://schemas.microsoft.com/office/powerpoint/2010/main" val="3360914916"/>
      </p:ext>
    </p:extLst>
  </p:cSld>
  <p:clrMapOvr>
    <a:masterClrMapping/>
  </p:clrMapOvr>
  <p:hf sldNum="0" hdr="0" ftr="0" dt="0"/>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Plain ">
    <p:bg>
      <p:bgPr>
        <a:solidFill>
          <a:schemeClr val="bg1"/>
        </a:solidFill>
        <a:effectLst/>
      </p:bgPr>
    </p:bg>
    <p:spTree>
      <p:nvGrpSpPr>
        <p:cNvPr id="1" name=""/>
        <p:cNvGrpSpPr/>
        <p:nvPr/>
      </p:nvGrpSpPr>
      <p:grpSpPr>
        <a:xfrm>
          <a:off x="0" y="0"/>
          <a:ext cx="0" cy="0"/>
          <a:chOff x="0" y="0"/>
          <a:chExt cx="0" cy="0"/>
        </a:xfrm>
      </p:grpSpPr>
      <p:pic>
        <p:nvPicPr>
          <p:cNvPr id="4" name="Google Shape;116;p19">
            <a:extLst>
              <a:ext uri="{FF2B5EF4-FFF2-40B4-BE49-F238E27FC236}">
                <a16:creationId xmlns:a16="http://schemas.microsoft.com/office/drawing/2014/main" id="{CCB165E0-17B8-DC0E-A1B5-E69B9448C0FA}"/>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7" name="Slide Number Placeholder 5">
            <a:extLst>
              <a:ext uri="{FF2B5EF4-FFF2-40B4-BE49-F238E27FC236}">
                <a16:creationId xmlns:a16="http://schemas.microsoft.com/office/drawing/2014/main" id="{18A0090F-4698-B4A5-BDBA-26BED0CA29C2}"/>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
        <p:nvSpPr>
          <p:cNvPr id="2" name="Content Placeholder 3">
            <a:extLst>
              <a:ext uri="{FF2B5EF4-FFF2-40B4-BE49-F238E27FC236}">
                <a16:creationId xmlns:a16="http://schemas.microsoft.com/office/drawing/2014/main" id="{C1437286-9C9C-FDE1-D4D0-6D8614C6B789}"/>
              </a:ext>
            </a:extLst>
          </p:cNvPr>
          <p:cNvSpPr>
            <a:spLocks noGrp="1"/>
          </p:cNvSpPr>
          <p:nvPr>
            <p:ph sz="quarter" idx="13"/>
          </p:nvPr>
        </p:nvSpPr>
        <p:spPr>
          <a:xfrm>
            <a:off x="366780" y="2324100"/>
            <a:ext cx="11301251" cy="3697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F50DCD8-0185-3685-871E-B49D441C0DA0}"/>
              </a:ext>
            </a:extLst>
          </p:cNvPr>
          <p:cNvSpPr>
            <a:spLocks noGrp="1"/>
          </p:cNvSpPr>
          <p:nvPr>
            <p:ph type="body" sz="quarter" idx="10" hasCustomPrompt="1"/>
          </p:nvPr>
        </p:nvSpPr>
        <p:spPr>
          <a:xfrm>
            <a:off x="366780" y="1342587"/>
            <a:ext cx="6283325" cy="788109"/>
          </a:xfrm>
        </p:spPr>
        <p:txBody>
          <a:bodyPr>
            <a:normAutofit/>
          </a:bodyPr>
          <a:lstStyle>
            <a:lvl1pPr marL="0" indent="0">
              <a:buNone/>
              <a:defRPr sz="4400" b="1">
                <a:solidFill>
                  <a:schemeClr val="tx2"/>
                </a:solidFill>
              </a:defRPr>
            </a:lvl1pPr>
          </a:lstStyle>
          <a:p>
            <a:pPr lvl="0"/>
            <a:r>
              <a:rPr lang="en-GB"/>
              <a:t>Title of the slide</a:t>
            </a:r>
          </a:p>
        </p:txBody>
      </p:sp>
    </p:spTree>
    <p:extLst>
      <p:ext uri="{BB962C8B-B14F-4D97-AF65-F5344CB8AC3E}">
        <p14:creationId xmlns:p14="http://schemas.microsoft.com/office/powerpoint/2010/main" val="41756552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1_Plain ">
    <p:bg>
      <p:bgPr>
        <a:solidFill>
          <a:schemeClr val="bg1"/>
        </a:solidFill>
        <a:effectLst/>
      </p:bgPr>
    </p:bg>
    <p:spTree>
      <p:nvGrpSpPr>
        <p:cNvPr id="1" name=""/>
        <p:cNvGrpSpPr/>
        <p:nvPr/>
      </p:nvGrpSpPr>
      <p:grpSpPr>
        <a:xfrm>
          <a:off x="0" y="0"/>
          <a:ext cx="0" cy="0"/>
          <a:chOff x="0" y="0"/>
          <a:chExt cx="0" cy="0"/>
        </a:xfrm>
      </p:grpSpPr>
      <p:pic>
        <p:nvPicPr>
          <p:cNvPr id="4" name="Google Shape;116;p19">
            <a:extLst>
              <a:ext uri="{FF2B5EF4-FFF2-40B4-BE49-F238E27FC236}">
                <a16:creationId xmlns:a16="http://schemas.microsoft.com/office/drawing/2014/main" id="{CCB165E0-17B8-DC0E-A1B5-E69B9448C0FA}"/>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Tree>
    <p:extLst>
      <p:ext uri="{BB962C8B-B14F-4D97-AF65-F5344CB8AC3E}">
        <p14:creationId xmlns:p14="http://schemas.microsoft.com/office/powerpoint/2010/main" val="264439736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1_Plain ">
    <p:bg>
      <p:bgPr>
        <a:solidFill>
          <a:schemeClr val="bg1"/>
        </a:solidFill>
        <a:effectLst/>
      </p:bgPr>
    </p:bg>
    <p:spTree>
      <p:nvGrpSpPr>
        <p:cNvPr id="1" name=""/>
        <p:cNvGrpSpPr/>
        <p:nvPr/>
      </p:nvGrpSpPr>
      <p:grpSpPr>
        <a:xfrm>
          <a:off x="0" y="0"/>
          <a:ext cx="0" cy="0"/>
          <a:chOff x="0" y="0"/>
          <a:chExt cx="0" cy="0"/>
        </a:xfrm>
      </p:grpSpPr>
      <p:pic>
        <p:nvPicPr>
          <p:cNvPr id="4" name="Google Shape;116;p19">
            <a:extLst>
              <a:ext uri="{FF2B5EF4-FFF2-40B4-BE49-F238E27FC236}">
                <a16:creationId xmlns:a16="http://schemas.microsoft.com/office/drawing/2014/main" id="{CCB165E0-17B8-DC0E-A1B5-E69B9448C0FA}"/>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Tree>
    <p:extLst>
      <p:ext uri="{BB962C8B-B14F-4D97-AF65-F5344CB8AC3E}">
        <p14:creationId xmlns:p14="http://schemas.microsoft.com/office/powerpoint/2010/main" val="7402178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Divider 10">
    <p:bg>
      <p:bgPr>
        <a:solidFill>
          <a:schemeClr val="accent2"/>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211244E-202C-44D1-96AF-0233D3D510AF}"/>
              </a:ext>
            </a:extLst>
          </p:cNvPr>
          <p:cNvGrpSpPr/>
          <p:nvPr/>
        </p:nvGrpSpPr>
        <p:grpSpPr>
          <a:xfrm>
            <a:off x="6912114" y="514226"/>
            <a:ext cx="3417159" cy="5135837"/>
            <a:chOff x="5268871" y="408467"/>
            <a:chExt cx="3417159" cy="5135837"/>
          </a:xfrm>
        </p:grpSpPr>
        <p:sp>
          <p:nvSpPr>
            <p:cNvPr id="17" name="Rectangle: Rounded Corners 16">
              <a:extLst>
                <a:ext uri="{FF2B5EF4-FFF2-40B4-BE49-F238E27FC236}">
                  <a16:creationId xmlns:a16="http://schemas.microsoft.com/office/drawing/2014/main" id="{46B25BAC-4D45-4715-939C-50ED726F0BBD}"/>
                </a:ext>
              </a:extLst>
            </p:cNvPr>
            <p:cNvSpPr/>
            <p:nvPr/>
          </p:nvSpPr>
          <p:spPr>
            <a:xfrm rot="2700000">
              <a:off x="6965474" y="1443481"/>
              <a:ext cx="2416501"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8" name="Rectangle: Rounded Corners 17">
              <a:extLst>
                <a:ext uri="{FF2B5EF4-FFF2-40B4-BE49-F238E27FC236}">
                  <a16:creationId xmlns:a16="http://schemas.microsoft.com/office/drawing/2014/main" id="{E10C647D-3579-461C-9B35-F3DF964FAA2B}"/>
                </a:ext>
              </a:extLst>
            </p:cNvPr>
            <p:cNvSpPr/>
            <p:nvPr/>
          </p:nvSpPr>
          <p:spPr>
            <a:xfrm rot="2700000">
              <a:off x="5006982" y="2262060"/>
              <a:ext cx="4731796"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9" name="Rectangle: Rounded Corners 18">
              <a:extLst>
                <a:ext uri="{FF2B5EF4-FFF2-40B4-BE49-F238E27FC236}">
                  <a16:creationId xmlns:a16="http://schemas.microsoft.com/office/drawing/2014/main" id="{3BCA3E82-EE15-4465-A519-E43D99E45542}"/>
                </a:ext>
              </a:extLst>
            </p:cNvPr>
            <p:cNvSpPr/>
            <p:nvPr/>
          </p:nvSpPr>
          <p:spPr>
            <a:xfrm rot="2700000">
              <a:off x="4590865" y="2279947"/>
              <a:ext cx="2380622"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20" name="Rectangle: Rounded Corners 19">
              <a:extLst>
                <a:ext uri="{FF2B5EF4-FFF2-40B4-BE49-F238E27FC236}">
                  <a16:creationId xmlns:a16="http://schemas.microsoft.com/office/drawing/2014/main" id="{37D21F85-8B5D-4C78-9DD3-6C8E28C184A9}"/>
                </a:ext>
              </a:extLst>
            </p:cNvPr>
            <p:cNvSpPr/>
            <p:nvPr/>
          </p:nvSpPr>
          <p:spPr>
            <a:xfrm rot="2700000">
              <a:off x="6381292" y="3953470"/>
              <a:ext cx="2157058"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21" name="Rectangle: Rounded Corners 20">
              <a:extLst>
                <a:ext uri="{FF2B5EF4-FFF2-40B4-BE49-F238E27FC236}">
                  <a16:creationId xmlns:a16="http://schemas.microsoft.com/office/drawing/2014/main" id="{8B23DC2A-EBA7-49FA-8D7C-437DF35F0796}"/>
                </a:ext>
              </a:extLst>
            </p:cNvPr>
            <p:cNvSpPr/>
            <p:nvPr/>
          </p:nvSpPr>
          <p:spPr>
            <a:xfrm rot="2700000">
              <a:off x="4792104" y="3890214"/>
              <a:ext cx="1978143"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grpSp>
      <p:sp>
        <p:nvSpPr>
          <p:cNvPr id="3" name="Text Placeholder 8">
            <a:extLst>
              <a:ext uri="{FF2B5EF4-FFF2-40B4-BE49-F238E27FC236}">
                <a16:creationId xmlns:a16="http://schemas.microsoft.com/office/drawing/2014/main" id="{59556481-CDD3-502A-FA3F-4FA919EA0455}"/>
              </a:ext>
            </a:extLst>
          </p:cNvPr>
          <p:cNvSpPr>
            <a:spLocks noGrp="1"/>
          </p:cNvSpPr>
          <p:nvPr>
            <p:ph type="body" sz="quarter" idx="10" hasCustomPrompt="1"/>
          </p:nvPr>
        </p:nvSpPr>
        <p:spPr>
          <a:xfrm>
            <a:off x="449923" y="5781403"/>
            <a:ext cx="8768179" cy="601141"/>
          </a:xfrm>
        </p:spPr>
        <p:txBody>
          <a:bodyPr>
            <a:noAutofit/>
          </a:bodyPr>
          <a:lstStyle>
            <a:lvl1pPr marL="0" indent="0">
              <a:buNone/>
              <a:defRPr sz="4400" b="1">
                <a:solidFill>
                  <a:schemeClr val="bg1"/>
                </a:solidFill>
                <a:latin typeface="+mn-lt"/>
              </a:defRPr>
            </a:lvl1pPr>
          </a:lstStyle>
          <a:p>
            <a:pPr lvl="0"/>
            <a:r>
              <a:rPr lang="en-GB"/>
              <a:t>Heading</a:t>
            </a:r>
          </a:p>
        </p:txBody>
      </p:sp>
      <p:sp>
        <p:nvSpPr>
          <p:cNvPr id="4" name="Slide Number Placeholder 5">
            <a:extLst>
              <a:ext uri="{FF2B5EF4-FFF2-40B4-BE49-F238E27FC236}">
                <a16:creationId xmlns:a16="http://schemas.microsoft.com/office/drawing/2014/main" id="{2ED9B643-F961-CFF8-0EE8-FD8AC667DD79}"/>
              </a:ext>
            </a:extLst>
          </p:cNvPr>
          <p:cNvSpPr>
            <a:spLocks noGrp="1"/>
          </p:cNvSpPr>
          <p:nvPr>
            <p:ph type="sldNum" sz="quarter" idx="12"/>
          </p:nvPr>
        </p:nvSpPr>
        <p:spPr>
          <a:xfrm>
            <a:off x="9298271" y="6017419"/>
            <a:ext cx="2743200" cy="365125"/>
          </a:xfrm>
        </p:spPr>
        <p:txBody>
          <a:bodyPr/>
          <a:lstStyle>
            <a:lvl1pPr>
              <a:defRPr>
                <a:solidFill>
                  <a:schemeClr val="bg2"/>
                </a:solidFill>
              </a:defRPr>
            </a:lvl1pPr>
          </a:lstStyle>
          <a:p>
            <a:fld id="{83B8EB67-8D96-495E-9886-44B882B023C1}" type="slidenum">
              <a:rPr lang="en-GB" smtClean="0"/>
              <a:t>‹#›</a:t>
            </a:fld>
            <a:endParaRPr lang="en-GB"/>
          </a:p>
        </p:txBody>
      </p:sp>
      <p:pic>
        <p:nvPicPr>
          <p:cNvPr id="6" name="Google Shape;116;p19">
            <a:extLst>
              <a:ext uri="{FF2B5EF4-FFF2-40B4-BE49-F238E27FC236}">
                <a16:creationId xmlns:a16="http://schemas.microsoft.com/office/drawing/2014/main" id="{E2B7A681-745D-3BA9-4814-D582889828C2}"/>
              </a:ext>
            </a:extLst>
          </p:cNvPr>
          <p:cNvPicPr preferRelativeResize="0"/>
          <p:nvPr/>
        </p:nvPicPr>
        <p:blipFill>
          <a:blip r:embed="rId2">
            <a:extLst>
              <a:ext uri="{28A0092B-C50C-407E-A947-70E740481C1C}">
                <a14:useLocalDpi xmlns:a14="http://schemas.microsoft.com/office/drawing/2010/main" val="0"/>
              </a:ext>
            </a:extLst>
          </a:blip>
          <a:srcRect/>
          <a:stretch/>
        </p:blipFill>
        <p:spPr>
          <a:xfrm>
            <a:off x="10844207" y="221705"/>
            <a:ext cx="1041608" cy="214400"/>
          </a:xfrm>
          <a:prstGeom prst="rect">
            <a:avLst/>
          </a:prstGeom>
          <a:noFill/>
          <a:ln>
            <a:noFill/>
          </a:ln>
        </p:spPr>
      </p:pic>
    </p:spTree>
    <p:extLst>
      <p:ext uri="{BB962C8B-B14F-4D97-AF65-F5344CB8AC3E}">
        <p14:creationId xmlns:p14="http://schemas.microsoft.com/office/powerpoint/2010/main" val="404631154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Plain ">
    <p:bg>
      <p:bgPr>
        <a:solidFill>
          <a:schemeClr val="bg1"/>
        </a:solidFill>
        <a:effectLst/>
      </p:bgPr>
    </p:bg>
    <p:spTree>
      <p:nvGrpSpPr>
        <p:cNvPr id="1" name=""/>
        <p:cNvGrpSpPr/>
        <p:nvPr/>
      </p:nvGrpSpPr>
      <p:grpSpPr>
        <a:xfrm>
          <a:off x="0" y="0"/>
          <a:ext cx="0" cy="0"/>
          <a:chOff x="0" y="0"/>
          <a:chExt cx="0" cy="0"/>
        </a:xfrm>
      </p:grpSpPr>
      <p:pic>
        <p:nvPicPr>
          <p:cNvPr id="4" name="Google Shape;116;p19">
            <a:extLst>
              <a:ext uri="{FF2B5EF4-FFF2-40B4-BE49-F238E27FC236}">
                <a16:creationId xmlns:a16="http://schemas.microsoft.com/office/drawing/2014/main" id="{CCB165E0-17B8-DC0E-A1B5-E69B9448C0FA}"/>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7" name="Slide Number Placeholder 5">
            <a:extLst>
              <a:ext uri="{FF2B5EF4-FFF2-40B4-BE49-F238E27FC236}">
                <a16:creationId xmlns:a16="http://schemas.microsoft.com/office/drawing/2014/main" id="{18A0090F-4698-B4A5-BDBA-26BED0CA29C2}"/>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
        <p:nvSpPr>
          <p:cNvPr id="2" name="Content Placeholder 3">
            <a:extLst>
              <a:ext uri="{FF2B5EF4-FFF2-40B4-BE49-F238E27FC236}">
                <a16:creationId xmlns:a16="http://schemas.microsoft.com/office/drawing/2014/main" id="{C1437286-9C9C-FDE1-D4D0-6D8614C6B789}"/>
              </a:ext>
            </a:extLst>
          </p:cNvPr>
          <p:cNvSpPr>
            <a:spLocks noGrp="1"/>
          </p:cNvSpPr>
          <p:nvPr>
            <p:ph sz="quarter" idx="13"/>
          </p:nvPr>
        </p:nvSpPr>
        <p:spPr>
          <a:xfrm>
            <a:off x="366780" y="2324100"/>
            <a:ext cx="11301251" cy="3697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F50DCD8-0185-3685-871E-B49D441C0DA0}"/>
              </a:ext>
            </a:extLst>
          </p:cNvPr>
          <p:cNvSpPr>
            <a:spLocks noGrp="1"/>
          </p:cNvSpPr>
          <p:nvPr>
            <p:ph type="body" sz="quarter" idx="10" hasCustomPrompt="1"/>
          </p:nvPr>
        </p:nvSpPr>
        <p:spPr>
          <a:xfrm>
            <a:off x="366780" y="1342587"/>
            <a:ext cx="6283325" cy="788109"/>
          </a:xfrm>
        </p:spPr>
        <p:txBody>
          <a:bodyPr>
            <a:normAutofit/>
          </a:bodyPr>
          <a:lstStyle>
            <a:lvl1pPr marL="0" indent="0">
              <a:buNone/>
              <a:defRPr sz="4400" b="1">
                <a:solidFill>
                  <a:schemeClr val="tx2"/>
                </a:solidFill>
              </a:defRPr>
            </a:lvl1pPr>
          </a:lstStyle>
          <a:p>
            <a:pPr lvl="0"/>
            <a:r>
              <a:rPr lang="en-GB"/>
              <a:t>Title of the slide</a:t>
            </a:r>
          </a:p>
        </p:txBody>
      </p:sp>
    </p:spTree>
    <p:extLst>
      <p:ext uri="{BB962C8B-B14F-4D97-AF65-F5344CB8AC3E}">
        <p14:creationId xmlns:p14="http://schemas.microsoft.com/office/powerpoint/2010/main" val="37920103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Table ">
    <p:bg>
      <p:bgPr>
        <a:solidFill>
          <a:schemeClr val="bg1"/>
        </a:solidFill>
        <a:effectLst/>
      </p:bgPr>
    </p:bg>
    <p:spTree>
      <p:nvGrpSpPr>
        <p:cNvPr id="1" name=""/>
        <p:cNvGrpSpPr/>
        <p:nvPr/>
      </p:nvGrpSpPr>
      <p:grpSpPr>
        <a:xfrm>
          <a:off x="0" y="0"/>
          <a:ext cx="0" cy="0"/>
          <a:chOff x="0" y="0"/>
          <a:chExt cx="0" cy="0"/>
        </a:xfrm>
      </p:grpSpPr>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7" y="1244601"/>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1" y="2981445"/>
            <a:ext cx="4621011" cy="525463"/>
          </a:xfrm>
        </p:spPr>
        <p:txBody>
          <a:bodyPr>
            <a:normAutofit/>
          </a:bodyPr>
          <a:lstStyle>
            <a:lvl1pPr marL="0" indent="0">
              <a:buNone/>
              <a:defRPr sz="1200"/>
            </a:lvl1pPr>
          </a:lstStyle>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sp>
        <p:nvSpPr>
          <p:cNvPr id="25" name="Table Placeholder 24">
            <a:extLst>
              <a:ext uri="{FF2B5EF4-FFF2-40B4-BE49-F238E27FC236}">
                <a16:creationId xmlns:a16="http://schemas.microsoft.com/office/drawing/2014/main" id="{CCF2D9AA-E8F5-4BB1-1C50-403CEF1C76ED}"/>
              </a:ext>
            </a:extLst>
          </p:cNvPr>
          <p:cNvSpPr>
            <a:spLocks noGrp="1"/>
          </p:cNvSpPr>
          <p:nvPr>
            <p:ph type="tbl" sz="quarter" idx="18"/>
          </p:nvPr>
        </p:nvSpPr>
        <p:spPr>
          <a:xfrm>
            <a:off x="5670552" y="1244603"/>
            <a:ext cx="5821363" cy="4727575"/>
          </a:xfrm>
        </p:spPr>
        <p:txBody>
          <a:bodyPr/>
          <a:lstStyle/>
          <a:p>
            <a:r>
              <a:rPr lang="en-US"/>
              <a:t>Click icon to add table</a:t>
            </a:r>
            <a:endParaRPr lang="en-GB"/>
          </a:p>
        </p:txBody>
      </p:sp>
      <p:pic>
        <p:nvPicPr>
          <p:cNvPr id="3" name="Google Shape;116;p19">
            <a:extLst>
              <a:ext uri="{FF2B5EF4-FFF2-40B4-BE49-F238E27FC236}">
                <a16:creationId xmlns:a16="http://schemas.microsoft.com/office/drawing/2014/main" id="{9C09619A-3E78-E3B9-AD48-D0CA6B8ED31C}"/>
              </a:ext>
            </a:extLst>
          </p:cNvPr>
          <p:cNvPicPr preferRelativeResize="0"/>
          <p:nvPr/>
        </p:nvPicPr>
        <p:blipFill>
          <a:blip r:embed="rId2">
            <a:alphaModFix/>
          </a:blip>
          <a:stretch>
            <a:fillRect/>
          </a:stretch>
        </p:blipFill>
        <p:spPr>
          <a:xfrm>
            <a:off x="10808413"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4EBD9195-0051-F0CD-7F6A-7699FDC43CA6}"/>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174369188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Chart 1">
    <p:bg>
      <p:bgPr>
        <a:solidFill>
          <a:schemeClr val="bg1"/>
        </a:solidFill>
        <a:effectLst/>
      </p:bgPr>
    </p:bg>
    <p:spTree>
      <p:nvGrpSpPr>
        <p:cNvPr id="1" name=""/>
        <p:cNvGrpSpPr/>
        <p:nvPr/>
      </p:nvGrpSpPr>
      <p:grpSpPr>
        <a:xfrm>
          <a:off x="0" y="0"/>
          <a:ext cx="0" cy="0"/>
          <a:chOff x="0" y="0"/>
          <a:chExt cx="0" cy="0"/>
        </a:xfrm>
      </p:grpSpPr>
      <p:sp>
        <p:nvSpPr>
          <p:cNvPr id="19" name="Chart Placeholder 18">
            <a:extLst>
              <a:ext uri="{FF2B5EF4-FFF2-40B4-BE49-F238E27FC236}">
                <a16:creationId xmlns:a16="http://schemas.microsoft.com/office/drawing/2014/main" id="{0328347E-C1AC-C0CF-9CD2-6234C19FC359}"/>
              </a:ext>
            </a:extLst>
          </p:cNvPr>
          <p:cNvSpPr>
            <a:spLocks noGrp="1"/>
          </p:cNvSpPr>
          <p:nvPr>
            <p:ph type="chart" sz="quarter" idx="10"/>
          </p:nvPr>
        </p:nvSpPr>
        <p:spPr>
          <a:xfrm>
            <a:off x="6096002" y="1244601"/>
            <a:ext cx="5489575" cy="4972051"/>
          </a:xfrm>
        </p:spPr>
        <p:txBody>
          <a:bodyPr/>
          <a:lstStyle/>
          <a:p>
            <a:r>
              <a:rPr lang="en-US"/>
              <a:t>Click icon to add chart</a:t>
            </a:r>
            <a:endParaRPr lang="en-GB"/>
          </a:p>
        </p:txBody>
      </p:sp>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7" y="1244601"/>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1" y="2981445"/>
            <a:ext cx="4621011" cy="525463"/>
          </a:xfrm>
        </p:spPr>
        <p:txBody>
          <a:bodyPr>
            <a:normAutofit/>
          </a:bodyPr>
          <a:lstStyle>
            <a:lvl1pPr marL="0" indent="0">
              <a:buNone/>
              <a:defRPr sz="1200"/>
            </a:lvl1pPr>
          </a:lstStyle>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pic>
        <p:nvPicPr>
          <p:cNvPr id="3" name="Google Shape;116;p19">
            <a:extLst>
              <a:ext uri="{FF2B5EF4-FFF2-40B4-BE49-F238E27FC236}">
                <a16:creationId xmlns:a16="http://schemas.microsoft.com/office/drawing/2014/main" id="{AD058EA5-EC0D-E869-5549-AA686C255ED1}"/>
              </a:ext>
            </a:extLst>
          </p:cNvPr>
          <p:cNvPicPr preferRelativeResize="0"/>
          <p:nvPr/>
        </p:nvPicPr>
        <p:blipFill>
          <a:blip r:embed="rId2">
            <a:alphaModFix/>
          </a:blip>
          <a:stretch>
            <a:fillRect/>
          </a:stretch>
        </p:blipFill>
        <p:spPr>
          <a:xfrm>
            <a:off x="10808413"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D4C61D5C-D3AF-10C2-08B5-5BDBEA0F2CA5}"/>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407694527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Table ">
    <p:bg>
      <p:bgPr>
        <a:solidFill>
          <a:schemeClr val="bg1"/>
        </a:solidFill>
        <a:effectLst/>
      </p:bgPr>
    </p:bg>
    <p:spTree>
      <p:nvGrpSpPr>
        <p:cNvPr id="1" name=""/>
        <p:cNvGrpSpPr/>
        <p:nvPr/>
      </p:nvGrpSpPr>
      <p:grpSpPr>
        <a:xfrm>
          <a:off x="0" y="0"/>
          <a:ext cx="0" cy="0"/>
          <a:chOff x="0" y="0"/>
          <a:chExt cx="0" cy="0"/>
        </a:xfrm>
      </p:grpSpPr>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6" y="1244600"/>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0" y="2981443"/>
            <a:ext cx="4621011" cy="525463"/>
          </a:xfrm>
        </p:spPr>
        <p:txBody>
          <a:bodyPr>
            <a:normAutofit/>
          </a:bodyPr>
          <a:lstStyle>
            <a:lvl1pPr marL="0" indent="0">
              <a:buNone/>
              <a:defRPr sz="1200"/>
            </a:lvl1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sp>
        <p:nvSpPr>
          <p:cNvPr id="25" name="Table Placeholder 24">
            <a:extLst>
              <a:ext uri="{FF2B5EF4-FFF2-40B4-BE49-F238E27FC236}">
                <a16:creationId xmlns:a16="http://schemas.microsoft.com/office/drawing/2014/main" id="{CCF2D9AA-E8F5-4BB1-1C50-403CEF1C76ED}"/>
              </a:ext>
            </a:extLst>
          </p:cNvPr>
          <p:cNvSpPr>
            <a:spLocks noGrp="1"/>
          </p:cNvSpPr>
          <p:nvPr>
            <p:ph type="tbl" sz="quarter" idx="18"/>
          </p:nvPr>
        </p:nvSpPr>
        <p:spPr>
          <a:xfrm>
            <a:off x="5670551" y="1244602"/>
            <a:ext cx="5821363" cy="4727575"/>
          </a:xfrm>
        </p:spPr>
        <p:txBody>
          <a:bodyPr/>
          <a:lstStyle/>
          <a:p>
            <a:r>
              <a:rPr lang="en-US"/>
              <a:t>Click icon to add table</a:t>
            </a:r>
            <a:endParaRPr lang="en-GB"/>
          </a:p>
        </p:txBody>
      </p:sp>
      <p:pic>
        <p:nvPicPr>
          <p:cNvPr id="3" name="Google Shape;116;p19">
            <a:extLst>
              <a:ext uri="{FF2B5EF4-FFF2-40B4-BE49-F238E27FC236}">
                <a16:creationId xmlns:a16="http://schemas.microsoft.com/office/drawing/2014/main" id="{9C09619A-3E78-E3B9-AD48-D0CA6B8ED31C}"/>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4EBD9195-0051-F0CD-7F6A-7699FDC43CA6}"/>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174369188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Chart 1">
    <p:bg>
      <p:bgPr>
        <a:solidFill>
          <a:schemeClr val="bg1"/>
        </a:solidFill>
        <a:effectLst/>
      </p:bgPr>
    </p:bg>
    <p:spTree>
      <p:nvGrpSpPr>
        <p:cNvPr id="1" name=""/>
        <p:cNvGrpSpPr/>
        <p:nvPr/>
      </p:nvGrpSpPr>
      <p:grpSpPr>
        <a:xfrm>
          <a:off x="0" y="0"/>
          <a:ext cx="0" cy="0"/>
          <a:chOff x="0" y="0"/>
          <a:chExt cx="0" cy="0"/>
        </a:xfrm>
      </p:grpSpPr>
      <p:sp>
        <p:nvSpPr>
          <p:cNvPr id="19" name="Chart Placeholder 18">
            <a:extLst>
              <a:ext uri="{FF2B5EF4-FFF2-40B4-BE49-F238E27FC236}">
                <a16:creationId xmlns:a16="http://schemas.microsoft.com/office/drawing/2014/main" id="{0328347E-C1AC-C0CF-9CD2-6234C19FC359}"/>
              </a:ext>
            </a:extLst>
          </p:cNvPr>
          <p:cNvSpPr>
            <a:spLocks noGrp="1"/>
          </p:cNvSpPr>
          <p:nvPr>
            <p:ph type="chart" sz="quarter" idx="10"/>
          </p:nvPr>
        </p:nvSpPr>
        <p:spPr>
          <a:xfrm>
            <a:off x="6096001" y="1244600"/>
            <a:ext cx="5489575" cy="4972051"/>
          </a:xfrm>
        </p:spPr>
        <p:txBody>
          <a:bodyPr/>
          <a:lstStyle/>
          <a:p>
            <a:r>
              <a:rPr lang="en-US"/>
              <a:t>Click icon to add chart</a:t>
            </a:r>
            <a:endParaRPr lang="en-GB"/>
          </a:p>
        </p:txBody>
      </p:sp>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6" y="1244600"/>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0" y="2981443"/>
            <a:ext cx="4621011" cy="525463"/>
          </a:xfrm>
        </p:spPr>
        <p:txBody>
          <a:bodyPr>
            <a:normAutofit/>
          </a:bodyPr>
          <a:lstStyle>
            <a:lvl1pPr marL="0" indent="0">
              <a:buNone/>
              <a:defRPr sz="1200"/>
            </a:lvl1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pic>
        <p:nvPicPr>
          <p:cNvPr id="3" name="Google Shape;116;p19">
            <a:extLst>
              <a:ext uri="{FF2B5EF4-FFF2-40B4-BE49-F238E27FC236}">
                <a16:creationId xmlns:a16="http://schemas.microsoft.com/office/drawing/2014/main" id="{AD058EA5-EC0D-E869-5549-AA686C255ED1}"/>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D4C61D5C-D3AF-10C2-08B5-5BDBEA0F2CA5}"/>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407694527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Content Slide 3 Image">
    <p:spTree>
      <p:nvGrpSpPr>
        <p:cNvPr id="1" name=""/>
        <p:cNvGrpSpPr/>
        <p:nvPr/>
      </p:nvGrpSpPr>
      <p:grpSpPr>
        <a:xfrm>
          <a:off x="0" y="0"/>
          <a:ext cx="0" cy="0"/>
          <a:chOff x="0" y="0"/>
          <a:chExt cx="0" cy="0"/>
        </a:xfrm>
      </p:grpSpPr>
      <p:sp>
        <p:nvSpPr>
          <p:cNvPr id="45" name="Google Shape;112;p19">
            <a:extLst>
              <a:ext uri="{FF2B5EF4-FFF2-40B4-BE49-F238E27FC236}">
                <a16:creationId xmlns:a16="http://schemas.microsoft.com/office/drawing/2014/main" id="{DAAE9AAF-953C-4AE2-BED2-32CE8C4D7EB3}"/>
              </a:ext>
            </a:extLst>
          </p:cNvPr>
          <p:cNvSpPr/>
          <p:nvPr/>
        </p:nvSpPr>
        <p:spPr>
          <a:xfrm>
            <a:off x="-7925" y="625275"/>
            <a:ext cx="12199925" cy="2015700"/>
          </a:xfrm>
          <a:prstGeom prst="rect">
            <a:avLst/>
          </a:prstGeom>
          <a:solidFill>
            <a:srgbClr val="4D38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pic>
        <p:nvPicPr>
          <p:cNvPr id="51" name="Google Shape;116;p19">
            <a:extLst>
              <a:ext uri="{FF2B5EF4-FFF2-40B4-BE49-F238E27FC236}">
                <a16:creationId xmlns:a16="http://schemas.microsoft.com/office/drawing/2014/main" id="{2ACDA9AA-DD7A-8662-C69C-359788D4A4B8}"/>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59" name="Picture Placeholder 58">
            <a:extLst>
              <a:ext uri="{FF2B5EF4-FFF2-40B4-BE49-F238E27FC236}">
                <a16:creationId xmlns:a16="http://schemas.microsoft.com/office/drawing/2014/main" id="{EA9B98AE-4946-C57D-AFCE-AC7B66CA123A}"/>
              </a:ext>
            </a:extLst>
          </p:cNvPr>
          <p:cNvSpPr>
            <a:spLocks noGrp="1"/>
          </p:cNvSpPr>
          <p:nvPr>
            <p:ph type="pic" sz="quarter" idx="10"/>
          </p:nvPr>
        </p:nvSpPr>
        <p:spPr>
          <a:xfrm>
            <a:off x="1313393" y="2339974"/>
            <a:ext cx="2784475" cy="2787651"/>
          </a:xfrm>
        </p:spPr>
        <p:txBody>
          <a:bodyPr/>
          <a:lstStyle/>
          <a:p>
            <a:r>
              <a:rPr lang="en-US"/>
              <a:t>Click icon to add picture</a:t>
            </a:r>
            <a:endParaRPr lang="en-GB"/>
          </a:p>
        </p:txBody>
      </p:sp>
      <p:sp>
        <p:nvSpPr>
          <p:cNvPr id="61" name="Picture Placeholder 58">
            <a:extLst>
              <a:ext uri="{FF2B5EF4-FFF2-40B4-BE49-F238E27FC236}">
                <a16:creationId xmlns:a16="http://schemas.microsoft.com/office/drawing/2014/main" id="{B5BC3038-0B13-E10D-CE0A-7D99B0C4ED0E}"/>
              </a:ext>
            </a:extLst>
          </p:cNvPr>
          <p:cNvSpPr>
            <a:spLocks noGrp="1"/>
          </p:cNvSpPr>
          <p:nvPr>
            <p:ph type="pic" sz="quarter" idx="11"/>
          </p:nvPr>
        </p:nvSpPr>
        <p:spPr>
          <a:xfrm>
            <a:off x="4500824" y="2339974"/>
            <a:ext cx="2784475" cy="2787651"/>
          </a:xfrm>
        </p:spPr>
        <p:txBody>
          <a:bodyPr/>
          <a:lstStyle/>
          <a:p>
            <a:r>
              <a:rPr lang="en-US"/>
              <a:t>Click icon to add picture</a:t>
            </a:r>
            <a:endParaRPr lang="en-GB"/>
          </a:p>
        </p:txBody>
      </p:sp>
      <p:sp>
        <p:nvSpPr>
          <p:cNvPr id="62" name="Picture Placeholder 58">
            <a:extLst>
              <a:ext uri="{FF2B5EF4-FFF2-40B4-BE49-F238E27FC236}">
                <a16:creationId xmlns:a16="http://schemas.microsoft.com/office/drawing/2014/main" id="{5D860714-9B7F-55DC-9447-8E73046D4CE9}"/>
              </a:ext>
            </a:extLst>
          </p:cNvPr>
          <p:cNvSpPr>
            <a:spLocks noGrp="1"/>
          </p:cNvSpPr>
          <p:nvPr>
            <p:ph type="pic" sz="quarter" idx="12"/>
          </p:nvPr>
        </p:nvSpPr>
        <p:spPr>
          <a:xfrm>
            <a:off x="7687885" y="2338477"/>
            <a:ext cx="2784475" cy="2787651"/>
          </a:xfrm>
        </p:spPr>
        <p:txBody>
          <a:bodyPr/>
          <a:lstStyle/>
          <a:p>
            <a:r>
              <a:rPr lang="en-US"/>
              <a:t>Click icon to add picture</a:t>
            </a:r>
            <a:endParaRPr lang="en-GB"/>
          </a:p>
        </p:txBody>
      </p:sp>
      <p:sp>
        <p:nvSpPr>
          <p:cNvPr id="64" name="Text Placeholder 63">
            <a:extLst>
              <a:ext uri="{FF2B5EF4-FFF2-40B4-BE49-F238E27FC236}">
                <a16:creationId xmlns:a16="http://schemas.microsoft.com/office/drawing/2014/main" id="{BE4CED8D-1AEF-6098-6C74-42FA2039185F}"/>
              </a:ext>
            </a:extLst>
          </p:cNvPr>
          <p:cNvSpPr>
            <a:spLocks noGrp="1"/>
          </p:cNvSpPr>
          <p:nvPr>
            <p:ph type="body" sz="quarter" idx="13" hasCustomPrompt="1"/>
          </p:nvPr>
        </p:nvSpPr>
        <p:spPr>
          <a:xfrm>
            <a:off x="1312863" y="1119188"/>
            <a:ext cx="7228023" cy="476251"/>
          </a:xfrm>
        </p:spPr>
        <p:txBody>
          <a:bodyPr>
            <a:noAutofit/>
          </a:bodyPr>
          <a:lstStyle>
            <a:lvl1pPr marL="0" indent="0">
              <a:buNone/>
              <a:defRPr sz="4400" b="1">
                <a:solidFill>
                  <a:schemeClr val="bg2"/>
                </a:solidFill>
              </a:defRPr>
            </a:lvl1pPr>
          </a:lstStyle>
          <a:p>
            <a:pPr lvl="0"/>
            <a:r>
              <a:rPr lang="en-US"/>
              <a:t>This is a title, this is a title</a:t>
            </a:r>
            <a:endParaRPr lang="en-GB"/>
          </a:p>
        </p:txBody>
      </p:sp>
      <p:sp>
        <p:nvSpPr>
          <p:cNvPr id="66" name="Text Placeholder 65">
            <a:extLst>
              <a:ext uri="{FF2B5EF4-FFF2-40B4-BE49-F238E27FC236}">
                <a16:creationId xmlns:a16="http://schemas.microsoft.com/office/drawing/2014/main" id="{09DB4E78-9937-AA19-B6F2-4641893743B6}"/>
              </a:ext>
            </a:extLst>
          </p:cNvPr>
          <p:cNvSpPr>
            <a:spLocks noGrp="1"/>
          </p:cNvSpPr>
          <p:nvPr>
            <p:ph type="body" sz="quarter" idx="14" hasCustomPrompt="1"/>
          </p:nvPr>
        </p:nvSpPr>
        <p:spPr>
          <a:xfrm>
            <a:off x="1312863" y="5205783"/>
            <a:ext cx="2784104" cy="318759"/>
          </a:xfrm>
        </p:spPr>
        <p:txBody>
          <a:bodyPr>
            <a:noAutofit/>
          </a:bodyPr>
          <a:lstStyle>
            <a:lvl1pPr marL="0" indent="0">
              <a:buNone/>
              <a:defRPr sz="1800" b="1"/>
            </a:lvl1pPr>
          </a:lstStyle>
          <a:p>
            <a:pPr lvl="0"/>
            <a:r>
              <a:rPr lang="en-GB"/>
              <a:t>Section header</a:t>
            </a:r>
          </a:p>
        </p:txBody>
      </p:sp>
      <p:sp>
        <p:nvSpPr>
          <p:cNvPr id="67" name="Text Placeholder 65">
            <a:extLst>
              <a:ext uri="{FF2B5EF4-FFF2-40B4-BE49-F238E27FC236}">
                <a16:creationId xmlns:a16="http://schemas.microsoft.com/office/drawing/2014/main" id="{71D94523-AD0B-A362-70FB-E00B858124BF}"/>
              </a:ext>
            </a:extLst>
          </p:cNvPr>
          <p:cNvSpPr>
            <a:spLocks noGrp="1"/>
          </p:cNvSpPr>
          <p:nvPr>
            <p:ph type="body" sz="quarter" idx="15" hasCustomPrompt="1"/>
          </p:nvPr>
        </p:nvSpPr>
        <p:spPr>
          <a:xfrm>
            <a:off x="4500823" y="5205783"/>
            <a:ext cx="2784104" cy="318759"/>
          </a:xfrm>
        </p:spPr>
        <p:txBody>
          <a:bodyPr>
            <a:noAutofit/>
          </a:bodyPr>
          <a:lstStyle>
            <a:lvl1pPr marL="0" indent="0">
              <a:buNone/>
              <a:defRPr sz="1800" b="1"/>
            </a:lvl1pPr>
          </a:lstStyle>
          <a:p>
            <a:pPr lvl="0"/>
            <a:r>
              <a:rPr lang="en-GB"/>
              <a:t>Section header</a:t>
            </a:r>
          </a:p>
        </p:txBody>
      </p:sp>
      <p:sp>
        <p:nvSpPr>
          <p:cNvPr id="68" name="Text Placeholder 65">
            <a:extLst>
              <a:ext uri="{FF2B5EF4-FFF2-40B4-BE49-F238E27FC236}">
                <a16:creationId xmlns:a16="http://schemas.microsoft.com/office/drawing/2014/main" id="{95FC742B-4E60-57BE-CC4A-B04217237515}"/>
              </a:ext>
            </a:extLst>
          </p:cNvPr>
          <p:cNvSpPr>
            <a:spLocks noGrp="1"/>
          </p:cNvSpPr>
          <p:nvPr>
            <p:ph type="body" sz="quarter" idx="16" hasCustomPrompt="1"/>
          </p:nvPr>
        </p:nvSpPr>
        <p:spPr>
          <a:xfrm>
            <a:off x="7688255" y="5205783"/>
            <a:ext cx="2784104" cy="318759"/>
          </a:xfrm>
        </p:spPr>
        <p:txBody>
          <a:bodyPr>
            <a:noAutofit/>
          </a:bodyPr>
          <a:lstStyle>
            <a:lvl1pPr marL="0" indent="0">
              <a:buNone/>
              <a:defRPr sz="1800" b="1"/>
            </a:lvl1pPr>
          </a:lstStyle>
          <a:p>
            <a:pPr lvl="0"/>
            <a:r>
              <a:rPr lang="en-GB"/>
              <a:t>Section header</a:t>
            </a:r>
          </a:p>
        </p:txBody>
      </p:sp>
      <p:sp>
        <p:nvSpPr>
          <p:cNvPr id="70" name="Text Placeholder 69">
            <a:extLst>
              <a:ext uri="{FF2B5EF4-FFF2-40B4-BE49-F238E27FC236}">
                <a16:creationId xmlns:a16="http://schemas.microsoft.com/office/drawing/2014/main" id="{09106DE3-CD79-29CD-334C-BFA9E2276104}"/>
              </a:ext>
            </a:extLst>
          </p:cNvPr>
          <p:cNvSpPr>
            <a:spLocks noGrp="1"/>
          </p:cNvSpPr>
          <p:nvPr>
            <p:ph type="body" sz="quarter" idx="17" hasCustomPrompt="1"/>
          </p:nvPr>
        </p:nvSpPr>
        <p:spPr>
          <a:xfrm>
            <a:off x="1312864" y="5641977"/>
            <a:ext cx="2784475" cy="525463"/>
          </a:xfrm>
        </p:spPr>
        <p:txBody>
          <a:bodyPr>
            <a:normAutofit/>
          </a:bodyPr>
          <a:lstStyle>
            <a:lvl1pPr marL="0" indent="0">
              <a:buNone/>
              <a:defRPr sz="1200"/>
            </a:lvl1pPr>
          </a:lstStyle>
          <a:p>
            <a:pPr lvl="0"/>
            <a:r>
              <a:rPr lang="en-GB" sz="1200"/>
              <a:t>This is a short paragraph of body text. This is a short paragraph of body text. This is a short paragraph of body text.</a:t>
            </a:r>
            <a:endParaRPr lang="en-GB"/>
          </a:p>
        </p:txBody>
      </p:sp>
      <p:sp>
        <p:nvSpPr>
          <p:cNvPr id="71" name="Text Placeholder 69">
            <a:extLst>
              <a:ext uri="{FF2B5EF4-FFF2-40B4-BE49-F238E27FC236}">
                <a16:creationId xmlns:a16="http://schemas.microsoft.com/office/drawing/2014/main" id="{8B11DA11-5C4D-366A-702A-2DED85D9699C}"/>
              </a:ext>
            </a:extLst>
          </p:cNvPr>
          <p:cNvSpPr>
            <a:spLocks noGrp="1"/>
          </p:cNvSpPr>
          <p:nvPr>
            <p:ph type="body" sz="quarter" idx="18" hasCustomPrompt="1"/>
          </p:nvPr>
        </p:nvSpPr>
        <p:spPr>
          <a:xfrm>
            <a:off x="4500824" y="5641975"/>
            <a:ext cx="2784475" cy="525463"/>
          </a:xfrm>
        </p:spPr>
        <p:txBody>
          <a:bodyPr>
            <a:normAutofit/>
          </a:bodyPr>
          <a:lstStyle>
            <a:lvl1pPr marL="0" indent="0">
              <a:buNone/>
              <a:defRPr sz="1200"/>
            </a:lvl1pPr>
          </a:lstStyle>
          <a:p>
            <a:pPr lvl="0"/>
            <a:r>
              <a:rPr lang="en-GB" sz="1200"/>
              <a:t>This is a short paragraph of body text. This is a short paragraph of body text. This is a short paragraph of body text.</a:t>
            </a:r>
            <a:endParaRPr lang="en-GB"/>
          </a:p>
        </p:txBody>
      </p:sp>
      <p:sp>
        <p:nvSpPr>
          <p:cNvPr id="72" name="Text Placeholder 69">
            <a:extLst>
              <a:ext uri="{FF2B5EF4-FFF2-40B4-BE49-F238E27FC236}">
                <a16:creationId xmlns:a16="http://schemas.microsoft.com/office/drawing/2014/main" id="{95350C50-9397-5CA3-C356-5B4B3968AE7D}"/>
              </a:ext>
            </a:extLst>
          </p:cNvPr>
          <p:cNvSpPr>
            <a:spLocks noGrp="1"/>
          </p:cNvSpPr>
          <p:nvPr>
            <p:ph type="body" sz="quarter" idx="19" hasCustomPrompt="1"/>
          </p:nvPr>
        </p:nvSpPr>
        <p:spPr>
          <a:xfrm>
            <a:off x="7687885" y="5648914"/>
            <a:ext cx="2784475" cy="525463"/>
          </a:xfrm>
        </p:spPr>
        <p:txBody>
          <a:bodyPr>
            <a:normAutofit/>
          </a:bodyPr>
          <a:lstStyle>
            <a:lvl1pPr marL="0" indent="0">
              <a:buNone/>
              <a:defRPr sz="1200"/>
            </a:lvl1pPr>
          </a:lstStyle>
          <a:p>
            <a:pPr lvl="0"/>
            <a:r>
              <a:rPr lang="en-GB" sz="1200"/>
              <a:t>This is a short paragraph of body text. This is a short paragraph of body text. This is a short paragraph of body text.</a:t>
            </a:r>
            <a:endParaRPr lang="en-GB"/>
          </a:p>
        </p:txBody>
      </p:sp>
      <p:sp>
        <p:nvSpPr>
          <p:cNvPr id="2" name="Slide Number Placeholder 5">
            <a:extLst>
              <a:ext uri="{FF2B5EF4-FFF2-40B4-BE49-F238E27FC236}">
                <a16:creationId xmlns:a16="http://schemas.microsoft.com/office/drawing/2014/main" id="{CBC4E03B-5FBC-E3E2-B443-D2D09CB0C35F}"/>
              </a:ext>
            </a:extLst>
          </p:cNvPr>
          <p:cNvSpPr>
            <a:spLocks noGrp="1"/>
          </p:cNvSpPr>
          <p:nvPr>
            <p:ph type="sldNum" sz="quarter" idx="20"/>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228228169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Blank Board Slide">
    <p:spTree>
      <p:nvGrpSpPr>
        <p:cNvPr id="1" name=""/>
        <p:cNvGrpSpPr/>
        <p:nvPr/>
      </p:nvGrpSpPr>
      <p:grpSpPr>
        <a:xfrm>
          <a:off x="0" y="0"/>
          <a:ext cx="0" cy="0"/>
          <a:chOff x="0" y="0"/>
          <a:chExt cx="0" cy="0"/>
        </a:xfrm>
      </p:grpSpPr>
      <p:pic>
        <p:nvPicPr>
          <p:cNvPr id="5" name="Picture 4" descr="Shape, icon, circle&#10;&#10;Description automatically generated">
            <a:extLst>
              <a:ext uri="{FF2B5EF4-FFF2-40B4-BE49-F238E27FC236}">
                <a16:creationId xmlns:a16="http://schemas.microsoft.com/office/drawing/2014/main" id="{DF16F315-2CB4-4C27-AC52-F85436BC34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586" y="329904"/>
            <a:ext cx="697204" cy="468613"/>
          </a:xfrm>
          <a:prstGeom prst="rect">
            <a:avLst/>
          </a:prstGeom>
        </p:spPr>
      </p:pic>
      <p:sp>
        <p:nvSpPr>
          <p:cNvPr id="2" name="Content Placeholder 3">
            <a:extLst>
              <a:ext uri="{FF2B5EF4-FFF2-40B4-BE49-F238E27FC236}">
                <a16:creationId xmlns:a16="http://schemas.microsoft.com/office/drawing/2014/main" id="{73CFFFC7-57A0-A76B-0C3C-A63BF316E1B3}"/>
              </a:ext>
            </a:extLst>
          </p:cNvPr>
          <p:cNvSpPr>
            <a:spLocks noGrp="1"/>
          </p:cNvSpPr>
          <p:nvPr>
            <p:ph sz="quarter" idx="13"/>
          </p:nvPr>
        </p:nvSpPr>
        <p:spPr>
          <a:xfrm>
            <a:off x="366780" y="2324100"/>
            <a:ext cx="11301251" cy="3697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Text Placeholder 4">
            <a:extLst>
              <a:ext uri="{FF2B5EF4-FFF2-40B4-BE49-F238E27FC236}">
                <a16:creationId xmlns:a16="http://schemas.microsoft.com/office/drawing/2014/main" id="{6F700945-DF51-2FFE-5529-BD6A280FFE4F}"/>
              </a:ext>
            </a:extLst>
          </p:cNvPr>
          <p:cNvSpPr>
            <a:spLocks noGrp="1"/>
          </p:cNvSpPr>
          <p:nvPr>
            <p:ph type="body" sz="quarter" idx="10" hasCustomPrompt="1"/>
          </p:nvPr>
        </p:nvSpPr>
        <p:spPr>
          <a:xfrm>
            <a:off x="366780" y="1342587"/>
            <a:ext cx="6283325" cy="788109"/>
          </a:xfrm>
        </p:spPr>
        <p:txBody>
          <a:bodyPr>
            <a:normAutofit/>
          </a:bodyPr>
          <a:lstStyle>
            <a:lvl1pPr marL="0" indent="0">
              <a:buNone/>
              <a:defRPr sz="4400" b="1">
                <a:solidFill>
                  <a:schemeClr val="tx2"/>
                </a:solidFill>
              </a:defRPr>
            </a:lvl1pPr>
          </a:lstStyle>
          <a:p>
            <a:pPr lvl="0"/>
            <a:r>
              <a:rPr lang="en-GB"/>
              <a:t>Title of the slide</a:t>
            </a:r>
          </a:p>
        </p:txBody>
      </p:sp>
    </p:spTree>
    <p:extLst>
      <p:ext uri="{BB962C8B-B14F-4D97-AF65-F5344CB8AC3E}">
        <p14:creationId xmlns:p14="http://schemas.microsoft.com/office/powerpoint/2010/main" val="397414241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Blank Board Slide 2">
    <p:spTree>
      <p:nvGrpSpPr>
        <p:cNvPr id="1" name=""/>
        <p:cNvGrpSpPr/>
        <p:nvPr/>
      </p:nvGrpSpPr>
      <p:grpSpPr>
        <a:xfrm>
          <a:off x="0" y="0"/>
          <a:ext cx="0" cy="0"/>
          <a:chOff x="0" y="0"/>
          <a:chExt cx="0" cy="0"/>
        </a:xfrm>
      </p:grpSpPr>
      <p:pic>
        <p:nvPicPr>
          <p:cNvPr id="3" name="Picture 2" descr="Shape, icon, circle&#10;&#10;Description automatically generated">
            <a:extLst>
              <a:ext uri="{FF2B5EF4-FFF2-40B4-BE49-F238E27FC236}">
                <a16:creationId xmlns:a16="http://schemas.microsoft.com/office/drawing/2014/main" id="{C1C27A92-6BD6-4194-9BD4-CE98F18E54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202" y="331200"/>
            <a:ext cx="702919" cy="468613"/>
          </a:xfrm>
          <a:prstGeom prst="rect">
            <a:avLst/>
          </a:prstGeom>
        </p:spPr>
      </p:pic>
      <p:sp>
        <p:nvSpPr>
          <p:cNvPr id="2" name="Content Placeholder 3">
            <a:extLst>
              <a:ext uri="{FF2B5EF4-FFF2-40B4-BE49-F238E27FC236}">
                <a16:creationId xmlns:a16="http://schemas.microsoft.com/office/drawing/2014/main" id="{2D13D6E5-A585-999A-A4AC-506058F2AC9B}"/>
              </a:ext>
            </a:extLst>
          </p:cNvPr>
          <p:cNvSpPr>
            <a:spLocks noGrp="1"/>
          </p:cNvSpPr>
          <p:nvPr>
            <p:ph sz="quarter" idx="13"/>
          </p:nvPr>
        </p:nvSpPr>
        <p:spPr>
          <a:xfrm>
            <a:off x="366780" y="2324100"/>
            <a:ext cx="11301251" cy="3697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4">
            <a:extLst>
              <a:ext uri="{FF2B5EF4-FFF2-40B4-BE49-F238E27FC236}">
                <a16:creationId xmlns:a16="http://schemas.microsoft.com/office/drawing/2014/main" id="{E4AB3620-6480-4613-81A8-61280530B70C}"/>
              </a:ext>
            </a:extLst>
          </p:cNvPr>
          <p:cNvSpPr>
            <a:spLocks noGrp="1"/>
          </p:cNvSpPr>
          <p:nvPr>
            <p:ph type="body" sz="quarter" idx="10" hasCustomPrompt="1"/>
          </p:nvPr>
        </p:nvSpPr>
        <p:spPr>
          <a:xfrm>
            <a:off x="366780" y="1342587"/>
            <a:ext cx="6283325" cy="788109"/>
          </a:xfrm>
        </p:spPr>
        <p:txBody>
          <a:bodyPr>
            <a:normAutofit/>
          </a:bodyPr>
          <a:lstStyle>
            <a:lvl1pPr marL="0" indent="0">
              <a:buNone/>
              <a:defRPr sz="4400" b="1">
                <a:solidFill>
                  <a:schemeClr val="tx2"/>
                </a:solidFill>
              </a:defRPr>
            </a:lvl1pPr>
          </a:lstStyle>
          <a:p>
            <a:pPr lvl="0"/>
            <a:r>
              <a:rPr lang="en-GB"/>
              <a:t>Title of the slide</a:t>
            </a:r>
          </a:p>
        </p:txBody>
      </p:sp>
    </p:spTree>
    <p:extLst>
      <p:ext uri="{BB962C8B-B14F-4D97-AF65-F5344CB8AC3E}">
        <p14:creationId xmlns:p14="http://schemas.microsoft.com/office/powerpoint/2010/main" val="39778219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8077277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Section 02">
    <p:bg>
      <p:bgPr>
        <a:gradFill flip="none" rotWithShape="1">
          <a:gsLst>
            <a:gs pos="51000">
              <a:srgbClr val="1F2898"/>
            </a:gs>
            <a:gs pos="0">
              <a:schemeClr val="accent2"/>
            </a:gs>
            <a:gs pos="100000">
              <a:schemeClr val="accent1"/>
            </a:gs>
          </a:gsLst>
          <a:lin ang="0" scaled="1"/>
          <a:tileRect/>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5B896F-9EF9-3304-7B6C-524C88900810}"/>
              </a:ext>
            </a:extLst>
          </p:cNvPr>
          <p:cNvSpPr/>
          <p:nvPr userDrawn="1"/>
        </p:nvSpPr>
        <p:spPr>
          <a:xfrm>
            <a:off x="-6351" y="2846180"/>
            <a:ext cx="12192000" cy="2659577"/>
          </a:xfrm>
          <a:prstGeom prst="rect">
            <a:avLst/>
          </a:pr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5" name="Title 1">
            <a:extLst>
              <a:ext uri="{FF2B5EF4-FFF2-40B4-BE49-F238E27FC236}">
                <a16:creationId xmlns:a16="http://schemas.microsoft.com/office/drawing/2014/main" id="{D6A23356-DC70-8817-B016-30149A3D7F21}"/>
              </a:ext>
            </a:extLst>
          </p:cNvPr>
          <p:cNvSpPr>
            <a:spLocks noGrp="1"/>
          </p:cNvSpPr>
          <p:nvPr>
            <p:ph type="title" hasCustomPrompt="1"/>
          </p:nvPr>
        </p:nvSpPr>
        <p:spPr>
          <a:xfrm>
            <a:off x="550865" y="1709741"/>
            <a:ext cx="10796587" cy="2852737"/>
          </a:xfrm>
        </p:spPr>
        <p:txBody>
          <a:bodyPr anchor="b"/>
          <a:lstStyle>
            <a:lvl1pPr>
              <a:defRPr sz="6000">
                <a:solidFill>
                  <a:schemeClr val="bg2"/>
                </a:solidFill>
              </a:defRPr>
            </a:lvl1pPr>
          </a:lstStyle>
          <a:p>
            <a:r>
              <a:rPr lang="en-GB"/>
              <a:t>Section Heading</a:t>
            </a:r>
          </a:p>
        </p:txBody>
      </p:sp>
      <p:sp>
        <p:nvSpPr>
          <p:cNvPr id="6" name="Text Placeholder 2">
            <a:extLst>
              <a:ext uri="{FF2B5EF4-FFF2-40B4-BE49-F238E27FC236}">
                <a16:creationId xmlns:a16="http://schemas.microsoft.com/office/drawing/2014/main" id="{C73F85FB-D8DD-8A18-E1A5-B66FCFFB6320}"/>
              </a:ext>
            </a:extLst>
          </p:cNvPr>
          <p:cNvSpPr>
            <a:spLocks noGrp="1"/>
          </p:cNvSpPr>
          <p:nvPr>
            <p:ph type="body" idx="1" hasCustomPrompt="1"/>
          </p:nvPr>
        </p:nvSpPr>
        <p:spPr>
          <a:xfrm>
            <a:off x="550865" y="4589465"/>
            <a:ext cx="10796587" cy="1500187"/>
          </a:xfrm>
        </p:spPr>
        <p:txBody>
          <a:bodyPr/>
          <a:lstStyle>
            <a:lvl1pPr marL="0" indent="0">
              <a:buNone/>
              <a:defRPr sz="2400">
                <a:solidFill>
                  <a:schemeClr val="bg2"/>
                </a:solidFill>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en-GB"/>
              <a:t>Section Sub Heading</a:t>
            </a:r>
          </a:p>
        </p:txBody>
      </p:sp>
      <p:pic>
        <p:nvPicPr>
          <p:cNvPr id="4" name="Picture 3" descr="Shape, icon, circle&#10;&#10;Description automatically generated">
            <a:extLst>
              <a:ext uri="{FF2B5EF4-FFF2-40B4-BE49-F238E27FC236}">
                <a16:creationId xmlns:a16="http://schemas.microsoft.com/office/drawing/2014/main" id="{A505545C-B439-59CE-0E44-C7CE51627F7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863" y="404813"/>
            <a:ext cx="1188000" cy="792000"/>
          </a:xfrm>
          <a:prstGeom prst="rect">
            <a:avLst/>
          </a:prstGeom>
        </p:spPr>
      </p:pic>
    </p:spTree>
    <p:extLst>
      <p:ext uri="{BB962C8B-B14F-4D97-AF65-F5344CB8AC3E}">
        <p14:creationId xmlns:p14="http://schemas.microsoft.com/office/powerpoint/2010/main" val="223376726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7355" userDrawn="1">
          <p15:clr>
            <a:srgbClr val="FBAE40"/>
          </p15:clr>
        </p15:guide>
        <p15:guide id="4" pos="347" userDrawn="1">
          <p15:clr>
            <a:srgbClr val="FBAE40"/>
          </p15:clr>
        </p15:guide>
        <p15:guide id="5" orient="horz" pos="3997" userDrawn="1">
          <p15:clr>
            <a:srgbClr val="FBAE40"/>
          </p15:clr>
        </p15:guide>
        <p15:guide id="6" orient="horz" pos="255" userDrawn="1">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2F90E-BEDC-597D-2C96-385EB5D70A4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2712761-9C81-773D-01EB-1A32F9DC1948}"/>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8137799-A2E6-E5A7-3C08-314A2578A535}"/>
              </a:ext>
            </a:extLst>
          </p:cNvPr>
          <p:cNvSpPr>
            <a:spLocks noGrp="1"/>
          </p:cNvSpPr>
          <p:nvPr>
            <p:ph type="dt" sz="half" idx="10"/>
          </p:nvPr>
        </p:nvSpPr>
        <p:spPr/>
        <p:txBody>
          <a:bodyPr/>
          <a:lstStyle/>
          <a:p>
            <a:fld id="{787BEC9A-147B-4F04-BC34-F484603F7695}" type="datetimeFigureOut">
              <a:rPr lang="en-GB" smtClean="0"/>
              <a:t>19/03/2026</a:t>
            </a:fld>
            <a:endParaRPr lang="en-GB"/>
          </a:p>
        </p:txBody>
      </p:sp>
      <p:sp>
        <p:nvSpPr>
          <p:cNvPr id="5" name="Footer Placeholder 4">
            <a:extLst>
              <a:ext uri="{FF2B5EF4-FFF2-40B4-BE49-F238E27FC236}">
                <a16:creationId xmlns:a16="http://schemas.microsoft.com/office/drawing/2014/main" id="{97949944-80DC-8DB1-67D4-36C28D9D507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D41BD38-7EDF-6646-1FE1-9FC65614992B}"/>
              </a:ext>
            </a:extLst>
          </p:cNvPr>
          <p:cNvSpPr>
            <a:spLocks noGrp="1"/>
          </p:cNvSpPr>
          <p:nvPr>
            <p:ph type="sldNum" sz="quarter" idx="12"/>
          </p:nvPr>
        </p:nvSpPr>
        <p:spPr/>
        <p:txBody>
          <a:bodyPr/>
          <a:lstStyle/>
          <a:p>
            <a:fld id="{83B8EB67-8D96-495E-9886-44B882B023C1}" type="slidenum">
              <a:rPr lang="en-GB" smtClean="0"/>
              <a:t>‹#›</a:t>
            </a:fld>
            <a:endParaRPr lang="en-GB"/>
          </a:p>
        </p:txBody>
      </p:sp>
    </p:spTree>
    <p:extLst>
      <p:ext uri="{BB962C8B-B14F-4D97-AF65-F5344CB8AC3E}">
        <p14:creationId xmlns:p14="http://schemas.microsoft.com/office/powerpoint/2010/main" val="27363413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cSld name="Agenda">
    <p:bg>
      <p:bgPr>
        <a:solidFill>
          <a:schemeClr val="bg1"/>
        </a:solidFill>
        <a:effectLst/>
      </p:bgPr>
    </p:bg>
    <p:spTree>
      <p:nvGrpSpPr>
        <p:cNvPr id="1" name=""/>
        <p:cNvGrpSpPr/>
        <p:nvPr/>
      </p:nvGrpSpPr>
      <p:grpSpPr>
        <a:xfrm>
          <a:off x="0" y="0"/>
          <a:ext cx="0" cy="0"/>
          <a:chOff x="0" y="0"/>
          <a:chExt cx="0" cy="0"/>
        </a:xfrm>
      </p:grpSpPr>
      <p:sp>
        <p:nvSpPr>
          <p:cNvPr id="33" name="Slide Number Placeholder 5">
            <a:extLst>
              <a:ext uri="{FF2B5EF4-FFF2-40B4-BE49-F238E27FC236}">
                <a16:creationId xmlns:a16="http://schemas.microsoft.com/office/drawing/2014/main" id="{797C254B-03B8-4016-82BE-6ED6417CBD62}"/>
              </a:ext>
            </a:extLst>
          </p:cNvPr>
          <p:cNvSpPr>
            <a:spLocks noGrp="1"/>
          </p:cNvSpPr>
          <p:nvPr>
            <p:ph type="sldNum" sz="quarter" idx="12"/>
          </p:nvPr>
        </p:nvSpPr>
        <p:spPr>
          <a:xfrm>
            <a:off x="9305207" y="6336895"/>
            <a:ext cx="2743200" cy="365125"/>
          </a:xfrm>
        </p:spPr>
        <p:txBody>
          <a:bodyPr/>
          <a:lstStyle>
            <a:lvl1pPr>
              <a:defRPr>
                <a:solidFill>
                  <a:schemeClr val="accent6"/>
                </a:solidFill>
              </a:defRPr>
            </a:lvl1pPr>
          </a:lstStyle>
          <a:p>
            <a:fld id="{00000000-1234-1234-1234-123412341234}" type="slidenum">
              <a:rPr lang="en-GB" smtClean="0"/>
              <a:pPr/>
              <a:t>‹#›</a:t>
            </a:fld>
            <a:endParaRPr lang="en-GB"/>
          </a:p>
        </p:txBody>
      </p:sp>
      <p:sp>
        <p:nvSpPr>
          <p:cNvPr id="6" name="Rectangle 5" hidden="1">
            <a:extLst>
              <a:ext uri="{FF2B5EF4-FFF2-40B4-BE49-F238E27FC236}">
                <a16:creationId xmlns:a16="http://schemas.microsoft.com/office/drawing/2014/main" id="{C5A8355F-FF43-43DA-9575-607EAE14383C}"/>
              </a:ext>
            </a:extLst>
          </p:cNvPr>
          <p:cNvSpPr/>
          <p:nvPr/>
        </p:nvSpPr>
        <p:spPr>
          <a:xfrm>
            <a:off x="-1" y="242982"/>
            <a:ext cx="12192001" cy="1488559"/>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pic>
        <p:nvPicPr>
          <p:cNvPr id="3" name="Google Shape;73;p15">
            <a:extLst>
              <a:ext uri="{FF2B5EF4-FFF2-40B4-BE49-F238E27FC236}">
                <a16:creationId xmlns:a16="http://schemas.microsoft.com/office/drawing/2014/main" id="{C9F99039-8446-78F2-4F53-E7A2E9A41582}"/>
              </a:ext>
            </a:extLst>
          </p:cNvPr>
          <p:cNvPicPr preferRelativeResize="0">
            <a:picLocks noChangeAspect="1"/>
          </p:cNvPicPr>
          <p:nvPr/>
        </p:nvPicPr>
        <p:blipFill>
          <a:blip r:embed="rId2">
            <a:alphaModFix/>
          </a:blip>
          <a:stretch>
            <a:fillRect/>
          </a:stretch>
        </p:blipFill>
        <p:spPr>
          <a:xfrm>
            <a:off x="10477670" y="260617"/>
            <a:ext cx="1374253" cy="264679"/>
          </a:xfrm>
          <a:prstGeom prst="rect">
            <a:avLst/>
          </a:prstGeom>
          <a:noFill/>
          <a:ln>
            <a:noFill/>
          </a:ln>
        </p:spPr>
      </p:pic>
    </p:spTree>
    <p:extLst>
      <p:ext uri="{BB962C8B-B14F-4D97-AF65-F5344CB8AC3E}">
        <p14:creationId xmlns:p14="http://schemas.microsoft.com/office/powerpoint/2010/main" val="1535441057"/>
      </p:ext>
    </p:extLst>
  </p:cSld>
  <p:clrMapOvr>
    <a:masterClrMapping/>
  </p:clrMapOvr>
  <p:hf sldNum="0" hdr="0" ftr="0" dt="0"/>
  <p:extLst>
    <p:ext uri="{DCECCB84-F9BA-43D5-87BE-67443E8EF086}">
      <p15:sldGuideLst xmlns:p15="http://schemas.microsoft.com/office/powerpoint/2012/main">
        <p15:guide id="1" orient="horz" pos="2880" userDrawn="1">
          <p15:clr>
            <a:srgbClr val="FBAE40"/>
          </p15:clr>
        </p15:guide>
        <p15:guide id="2" pos="5120" userDrawn="1">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Section 02">
    <p:bg>
      <p:bgPr>
        <a:gradFill flip="none" rotWithShape="1">
          <a:gsLst>
            <a:gs pos="51000">
              <a:srgbClr val="1F2898"/>
            </a:gs>
            <a:gs pos="0">
              <a:schemeClr val="accent2"/>
            </a:gs>
            <a:gs pos="100000">
              <a:schemeClr val="accent1"/>
            </a:gs>
          </a:gsLst>
          <a:lin ang="0" scaled="1"/>
          <a:tileRect/>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5B896F-9EF9-3304-7B6C-524C88900810}"/>
              </a:ext>
            </a:extLst>
          </p:cNvPr>
          <p:cNvSpPr/>
          <p:nvPr userDrawn="1"/>
        </p:nvSpPr>
        <p:spPr>
          <a:xfrm>
            <a:off x="-6351" y="2846178"/>
            <a:ext cx="12192000" cy="2659577"/>
          </a:xfrm>
          <a:prstGeom prst="rect">
            <a:avLst/>
          </a:pr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5" name="Title 1">
            <a:extLst>
              <a:ext uri="{FF2B5EF4-FFF2-40B4-BE49-F238E27FC236}">
                <a16:creationId xmlns:a16="http://schemas.microsoft.com/office/drawing/2014/main" id="{D6A23356-DC70-8817-B016-30149A3D7F21}"/>
              </a:ext>
            </a:extLst>
          </p:cNvPr>
          <p:cNvSpPr>
            <a:spLocks noGrp="1"/>
          </p:cNvSpPr>
          <p:nvPr>
            <p:ph type="title" hasCustomPrompt="1"/>
          </p:nvPr>
        </p:nvSpPr>
        <p:spPr>
          <a:xfrm>
            <a:off x="550864" y="1709740"/>
            <a:ext cx="10796587" cy="2852737"/>
          </a:xfrm>
        </p:spPr>
        <p:txBody>
          <a:bodyPr anchor="b"/>
          <a:lstStyle>
            <a:lvl1pPr>
              <a:defRPr sz="6000">
                <a:solidFill>
                  <a:schemeClr val="bg2"/>
                </a:solidFill>
              </a:defRPr>
            </a:lvl1pPr>
          </a:lstStyle>
          <a:p>
            <a:r>
              <a:rPr lang="en-GB"/>
              <a:t>Section Heading</a:t>
            </a:r>
          </a:p>
        </p:txBody>
      </p:sp>
      <p:sp>
        <p:nvSpPr>
          <p:cNvPr id="6" name="Text Placeholder 2">
            <a:extLst>
              <a:ext uri="{FF2B5EF4-FFF2-40B4-BE49-F238E27FC236}">
                <a16:creationId xmlns:a16="http://schemas.microsoft.com/office/drawing/2014/main" id="{C73F85FB-D8DD-8A18-E1A5-B66FCFFB6320}"/>
              </a:ext>
            </a:extLst>
          </p:cNvPr>
          <p:cNvSpPr>
            <a:spLocks noGrp="1"/>
          </p:cNvSpPr>
          <p:nvPr>
            <p:ph type="body" idx="1" hasCustomPrompt="1"/>
          </p:nvPr>
        </p:nvSpPr>
        <p:spPr>
          <a:xfrm>
            <a:off x="550864" y="4589464"/>
            <a:ext cx="10796587" cy="1500187"/>
          </a:xfrm>
        </p:spPr>
        <p:txBody>
          <a:bodyPr/>
          <a:lstStyle>
            <a:lvl1pPr marL="0" indent="0">
              <a:buNone/>
              <a:defRPr sz="2400">
                <a:solidFill>
                  <a:schemeClr val="bg2"/>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GB"/>
              <a:t>Section Sub Heading</a:t>
            </a:r>
          </a:p>
        </p:txBody>
      </p:sp>
      <p:pic>
        <p:nvPicPr>
          <p:cNvPr id="4" name="Picture 3" descr="Shape, icon, circle&#10;&#10;Description automatically generated">
            <a:extLst>
              <a:ext uri="{FF2B5EF4-FFF2-40B4-BE49-F238E27FC236}">
                <a16:creationId xmlns:a16="http://schemas.microsoft.com/office/drawing/2014/main" id="{A505545C-B439-59CE-0E44-C7CE51627F7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863" y="404813"/>
            <a:ext cx="1188000" cy="792000"/>
          </a:xfrm>
          <a:prstGeom prst="rect">
            <a:avLst/>
          </a:prstGeom>
        </p:spPr>
      </p:pic>
    </p:spTree>
    <p:extLst>
      <p:ext uri="{BB962C8B-B14F-4D97-AF65-F5344CB8AC3E}">
        <p14:creationId xmlns:p14="http://schemas.microsoft.com/office/powerpoint/2010/main" val="223376726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55">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5821680" y="3223260"/>
            <a:ext cx="533333" cy="200000"/>
          </a:xfrm>
          <a:prstGeom prst="rect">
            <a:avLst/>
          </a:prstGeom>
          <a:extLst>
            <a:ext uri="{C572A759-6A51-4108-AA02-DFA0A04FC94B}">
              <ma14:wrappingTextBoxFlag xmlns:ma14="http://schemas.microsoft.com/office/mac/drawingml/2011/main" xmlns="" val="0"/>
            </a:ext>
          </a:extLst>
        </p:spPr>
        <p:txBody>
          <a:bodyPr/>
          <a:lstStyle>
            <a:lvl1pPr>
              <a:defRPr sz="800">
                <a:latin typeface="Arial"/>
                <a:ea typeface="Arial"/>
                <a:cs typeface="Arial"/>
              </a:defRPr>
            </a:lvl1pPr>
          </a:lstStyle>
          <a:p>
            <a:pPr algn="l"/>
            <a:fld id="{F7021451-1387-4CA6-816F-3879F97B5CBC}" type="slidenum">
              <a:rPr lang="en-US" b="0"/>
              <a:t>‹#›</a:t>
            </a:fld>
            <a:endParaRPr lang="en-US"/>
          </a:p>
        </p:txBody>
      </p:sp>
    </p:spTree>
    <p:extLst>
      <p:ext uri="{BB962C8B-B14F-4D97-AF65-F5344CB8AC3E}">
        <p14:creationId xmlns:p14="http://schemas.microsoft.com/office/powerpoint/2010/main" val="369494731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7635532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983768" y="288000"/>
            <a:ext cx="7996469" cy="288032"/>
          </a:xfrm>
          <a:prstGeom prst="rect">
            <a:avLst/>
          </a:prstGeom>
        </p:spPr>
        <p:txBody>
          <a:bodyPr/>
          <a:lstStyle>
            <a:lvl1pPr algn="r">
              <a:defRPr sz="1351" b="1" baseline="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r>
              <a:rPr lang="en-US"/>
              <a:t>Place title here, please do not move the position of this box</a:t>
            </a:r>
            <a:endParaRPr lang="en-GB"/>
          </a:p>
        </p:txBody>
      </p:sp>
      <p:sp>
        <p:nvSpPr>
          <p:cNvPr id="4" name="Slide Number Placeholder 5">
            <a:extLst>
              <a:ext uri="{FF2B5EF4-FFF2-40B4-BE49-F238E27FC236}">
                <a16:creationId xmlns:a16="http://schemas.microsoft.com/office/drawing/2014/main" id="{49EB0159-7AC8-4246-BB9E-B60FC531E7A2}"/>
              </a:ext>
            </a:extLst>
          </p:cNvPr>
          <p:cNvSpPr>
            <a:spLocks noGrp="1"/>
          </p:cNvSpPr>
          <p:nvPr>
            <p:ph type="sldNum" sz="quarter" idx="4"/>
          </p:nvPr>
        </p:nvSpPr>
        <p:spPr>
          <a:xfrm>
            <a:off x="11604128" y="6525345"/>
            <a:ext cx="2844800" cy="268139"/>
          </a:xfrm>
          <a:prstGeom prst="rect">
            <a:avLst/>
          </a:prstGeom>
        </p:spPr>
        <p:txBody>
          <a:bodyPr/>
          <a:lstStyle>
            <a:lvl1pPr>
              <a:defRPr sz="90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fld id="{2D0DF9ED-8BA0-410B-84D1-2D8774E69E9E}" type="slidenum">
              <a:rPr lang="en-GB" altLang="en-US" smtClean="0"/>
              <a:pPr/>
              <a:t>‹#›</a:t>
            </a:fld>
            <a:endParaRPr lang="en-GB" altLang="en-US"/>
          </a:p>
        </p:txBody>
      </p:sp>
      <p:sp>
        <p:nvSpPr>
          <p:cNvPr id="10" name="Content Placeholder 2"/>
          <p:cNvSpPr>
            <a:spLocks noGrp="1"/>
          </p:cNvSpPr>
          <p:nvPr>
            <p:ph idx="1" hasCustomPrompt="1"/>
          </p:nvPr>
        </p:nvSpPr>
        <p:spPr>
          <a:xfrm>
            <a:off x="527381" y="1556793"/>
            <a:ext cx="10972800" cy="3382955"/>
          </a:xfrm>
          <a:prstGeom prst="rect">
            <a:avLst/>
          </a:prstGeom>
        </p:spPr>
        <p:txBody>
          <a:bodyPr/>
          <a:lstStyle>
            <a:lvl1pPr marL="0" indent="0">
              <a:buNone/>
              <a:defRPr sz="2800">
                <a:solidFill>
                  <a:srgbClr val="495965"/>
                </a:solidFill>
                <a:latin typeface="Verdana" panose="020B0604030504040204" pitchFamily="34" charset="0"/>
                <a:ea typeface="Verdana" panose="020B0604030504040204" pitchFamily="34" charset="0"/>
                <a:cs typeface="Verdana" panose="020B0604030504040204" pitchFamily="34" charset="0"/>
              </a:defRPr>
            </a:lvl1pPr>
            <a:lvl2pPr marL="457178" indent="0">
              <a:buNone/>
              <a:defRPr>
                <a:latin typeface="Verdana" panose="020B0604030504040204" pitchFamily="34" charset="0"/>
                <a:ea typeface="Verdana" panose="020B0604030504040204" pitchFamily="34" charset="0"/>
                <a:cs typeface="Verdana" panose="020B0604030504040204" pitchFamily="34" charset="0"/>
              </a:defRPr>
            </a:lvl2pPr>
            <a:lvl3pPr marL="914354" indent="0">
              <a:buNone/>
              <a:defRPr>
                <a:latin typeface="Verdana" panose="020B0604030504040204" pitchFamily="34" charset="0"/>
                <a:ea typeface="Verdana" panose="020B0604030504040204" pitchFamily="34" charset="0"/>
                <a:cs typeface="Verdana" panose="020B0604030504040204" pitchFamily="34" charset="0"/>
              </a:defRPr>
            </a:lvl3pPr>
            <a:lvl4pPr marL="1371532" indent="0">
              <a:buNone/>
              <a:defRPr>
                <a:latin typeface="Verdana" panose="020B0604030504040204" pitchFamily="34" charset="0"/>
                <a:ea typeface="Verdana" panose="020B0604030504040204" pitchFamily="34" charset="0"/>
                <a:cs typeface="Verdana" panose="020B0604030504040204" pitchFamily="34" charset="0"/>
              </a:defRPr>
            </a:lvl4pPr>
            <a:lvl5pPr marL="1828709" indent="0">
              <a:buNone/>
              <a:defRPr>
                <a:latin typeface="Verdana" panose="020B0604030504040204" pitchFamily="34" charset="0"/>
                <a:ea typeface="Verdana" panose="020B0604030504040204" pitchFamily="34" charset="0"/>
                <a:cs typeface="Verdana" panose="020B0604030504040204" pitchFamily="34" charset="0"/>
              </a:defRPr>
            </a:lvl5pPr>
          </a:lstStyle>
          <a:p>
            <a:pPr lvl="0"/>
            <a:r>
              <a:rPr lang="en-US"/>
              <a:t>Add text here…</a:t>
            </a:r>
          </a:p>
        </p:txBody>
      </p:sp>
    </p:spTree>
    <p:extLst>
      <p:ext uri="{BB962C8B-B14F-4D97-AF65-F5344CB8AC3E}">
        <p14:creationId xmlns:p14="http://schemas.microsoft.com/office/powerpoint/2010/main" val="8807201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69CD8-2937-D145-7619-0CB9D1EB5A60}"/>
              </a:ext>
            </a:extLst>
          </p:cNvPr>
          <p:cNvSpPr>
            <a:spLocks noGrp="1"/>
          </p:cNvSpPr>
          <p:nvPr>
            <p:ph type="title"/>
          </p:nvPr>
        </p:nvSpPr>
        <p:spPr>
          <a:xfrm>
            <a:off x="515939" y="476251"/>
            <a:ext cx="11160124" cy="1214439"/>
          </a:xfrm>
        </p:spPr>
        <p:txBody>
          <a:bodyPr/>
          <a:lstStyle/>
          <a:p>
            <a:r>
              <a:rPr lang="en-GB"/>
              <a:t>Click to edit Master title style</a:t>
            </a:r>
          </a:p>
        </p:txBody>
      </p:sp>
      <p:sp>
        <p:nvSpPr>
          <p:cNvPr id="3" name="Content Placeholder 2">
            <a:extLst>
              <a:ext uri="{FF2B5EF4-FFF2-40B4-BE49-F238E27FC236}">
                <a16:creationId xmlns:a16="http://schemas.microsoft.com/office/drawing/2014/main" id="{61E1EFEA-0B18-EF93-E518-2518A12F16B2}"/>
              </a:ext>
            </a:extLst>
          </p:cNvPr>
          <p:cNvSpPr>
            <a:spLocks noGrp="1"/>
          </p:cNvSpPr>
          <p:nvPr>
            <p:ph idx="1"/>
          </p:nvPr>
        </p:nvSpPr>
        <p:spPr>
          <a:xfrm>
            <a:off x="515939" y="1825625"/>
            <a:ext cx="11160124" cy="435133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9" y="6352788"/>
            <a:ext cx="2743200" cy="365125"/>
          </a:xfrm>
        </p:spPr>
        <p:txBody>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fld id="{AD5181A6-5084-4A9C-AC20-1628A17DBD10}" type="datetimeFigureOut">
              <a:rPr kumimoji="0" lang="en-GB" sz="1200" b="0" i="0" u="none" strike="noStrike" kern="0" cap="none" spc="0" normalizeH="0" baseline="0" noProof="0" smtClean="0">
                <a:ln>
                  <a:noFill/>
                </a:ln>
                <a:solidFill>
                  <a:srgbClr val="201E2E">
                    <a:tint val="75000"/>
                  </a:srgbClr>
                </a:solidFill>
                <a:effectLst/>
                <a:uLnTx/>
                <a:uFillTx/>
                <a:latin typeface="Arial"/>
                <a:cs typeface="Arial"/>
                <a:sym typeface="Arial"/>
              </a:rPr>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t>19/03/2026</a:t>
            </a:fld>
            <a:endParaRPr kumimoji="0" lang="en-GB" sz="1200" b="0" i="0" u="none" strike="noStrike" kern="0" cap="none" spc="0" normalizeH="0" baseline="0" noProof="0">
              <a:ln>
                <a:noFill/>
              </a:ln>
              <a:solidFill>
                <a:srgbClr val="201E2E">
                  <a:tint val="75000"/>
                </a:srgbClr>
              </a:solidFill>
              <a:effectLst/>
              <a:uLnTx/>
              <a:uFillTx/>
              <a:latin typeface="Arial"/>
              <a:cs typeface="Arial"/>
              <a:sym typeface="Arial"/>
            </a:endParaRPr>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8"/>
            <a:ext cx="4114800" cy="365125"/>
          </a:xfrm>
        </p:spPr>
        <p:txBody>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lang="en-GB" sz="1200" b="0" i="0" u="none" strike="noStrike" kern="0" cap="none" spc="0" normalizeH="0" baseline="0" noProof="0">
              <a:ln>
                <a:noFill/>
              </a:ln>
              <a:solidFill>
                <a:srgbClr val="201E2E">
                  <a:tint val="75000"/>
                </a:srgbClr>
              </a:solidFill>
              <a:effectLst/>
              <a:uLnTx/>
              <a:uFillTx/>
              <a:latin typeface="Arial"/>
              <a:cs typeface="Arial"/>
              <a:sym typeface="Arial"/>
            </a:endParaRPr>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3" y="6352788"/>
            <a:ext cx="2743200" cy="365125"/>
          </a:xfrm>
        </p:spPr>
        <p:txBody>
          <a:bodyPr/>
          <a:lstStyle/>
          <a:p>
            <a:pPr marL="0" marR="0" lvl="0" indent="0" algn="r" defTabSz="1219170" rtl="0" eaLnBrk="1" fontAlgn="auto" latinLnBrk="0" hangingPunct="1">
              <a:lnSpc>
                <a:spcPct val="100000"/>
              </a:lnSpc>
              <a:spcBef>
                <a:spcPts val="0"/>
              </a:spcBef>
              <a:spcAft>
                <a:spcPts val="0"/>
              </a:spcAft>
              <a:buClr>
                <a:srgbClr val="000000"/>
              </a:buClr>
              <a:buSzTx/>
              <a:buFont typeface="Arial"/>
              <a:buNone/>
              <a:tabLst/>
              <a:defRPr/>
            </a:pPr>
            <a:fld id="{DF507B51-E1E2-4A5B-BB17-C4EA9026352C}" type="slidenum">
              <a:rPr kumimoji="0" lang="en-GB" sz="1200" b="0" i="0" u="none" strike="noStrike" kern="0" cap="none" spc="0" normalizeH="0" baseline="0" noProof="0" smtClean="0">
                <a:ln>
                  <a:noFill/>
                </a:ln>
                <a:solidFill>
                  <a:srgbClr val="201E2E">
                    <a:tint val="75000"/>
                  </a:srgbClr>
                </a:solidFill>
                <a:effectLst/>
                <a:uLnTx/>
                <a:uFillTx/>
                <a:latin typeface="Arial"/>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 typeface="Arial"/>
                <a:buNone/>
                <a:tabLst/>
                <a:defRPr/>
              </a:pPr>
              <a:t>‹#›</a:t>
            </a:fld>
            <a:endParaRPr kumimoji="0" lang="en-GB" sz="1200" b="0" i="0" u="none" strike="noStrike" kern="0" cap="none" spc="0" normalizeH="0" baseline="0" noProof="0">
              <a:ln>
                <a:noFill/>
              </a:ln>
              <a:solidFill>
                <a:srgbClr val="201E2E">
                  <a:tint val="75000"/>
                </a:srgbClr>
              </a:solidFill>
              <a:effectLst/>
              <a:uLnTx/>
              <a:uFillTx/>
              <a:latin typeface="Arial"/>
              <a:cs typeface="Arial"/>
              <a:sym typeface="Arial"/>
            </a:endParaRPr>
          </a:p>
        </p:txBody>
      </p:sp>
      <p:pic>
        <p:nvPicPr>
          <p:cNvPr id="8" name="Picture 7" descr="Icon&#10;&#10;Description automatically generated with medium confidence">
            <a:extLst>
              <a:ext uri="{FF2B5EF4-FFF2-40B4-BE49-F238E27FC236}">
                <a16:creationId xmlns:a16="http://schemas.microsoft.com/office/drawing/2014/main" id="{A120CDBF-E3B2-7F3E-37FD-7653B2FD22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96063" y="140091"/>
            <a:ext cx="1080000" cy="208005"/>
          </a:xfrm>
          <a:prstGeom prst="rect">
            <a:avLst/>
          </a:prstGeom>
        </p:spPr>
      </p:pic>
    </p:spTree>
    <p:extLst>
      <p:ext uri="{BB962C8B-B14F-4D97-AF65-F5344CB8AC3E}">
        <p14:creationId xmlns:p14="http://schemas.microsoft.com/office/powerpoint/2010/main" val="3406215307"/>
      </p:ext>
    </p:extLst>
  </p:cSld>
  <p:clrMapOvr>
    <a:masterClrMapping/>
  </p:clrMapOvr>
  <p:extLst>
    <p:ext uri="{DCECCB84-F9BA-43D5-87BE-67443E8EF086}">
      <p15:sldGuideLst xmlns:p15="http://schemas.microsoft.com/office/powerpoint/2012/main">
        <p15:guide id="1" orient="horz" pos="2880" userDrawn="1">
          <p15:clr>
            <a:srgbClr val="FBAE40"/>
          </p15:clr>
        </p15:guide>
        <p15:guide id="2" pos="5120" userDrawn="1">
          <p15:clr>
            <a:srgbClr val="FBAE40"/>
          </p15:clr>
        </p15:guide>
        <p15:guide id="3" pos="433" userDrawn="1">
          <p15:clr>
            <a:srgbClr val="FBAE40"/>
          </p15:clr>
        </p15:guide>
        <p15:guide id="5" orient="horz" pos="5329" userDrawn="1">
          <p15:clr>
            <a:srgbClr val="FBAE40"/>
          </p15:clr>
        </p15:guide>
        <p15:guide id="6" pos="9807" userDrawn="1">
          <p15:clr>
            <a:srgbClr val="FBAE40"/>
          </p15:clr>
        </p15:guide>
        <p15:guide id="7" orient="horz" pos="400" userDrawn="1">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Section Divider 3">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2010153-2B1B-1A94-4DC2-693F21C2F28F}"/>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9" name="Title 1">
            <a:extLst>
              <a:ext uri="{FF2B5EF4-FFF2-40B4-BE49-F238E27FC236}">
                <a16:creationId xmlns:a16="http://schemas.microsoft.com/office/drawing/2014/main" id="{22964C22-0A69-8745-091C-1AF4E79DA140}"/>
              </a:ext>
            </a:extLst>
          </p:cNvPr>
          <p:cNvSpPr>
            <a:spLocks noGrp="1"/>
          </p:cNvSpPr>
          <p:nvPr>
            <p:ph type="title" hasCustomPrompt="1"/>
          </p:nvPr>
        </p:nvSpPr>
        <p:spPr>
          <a:xfrm>
            <a:off x="697708" y="3077510"/>
            <a:ext cx="10796587" cy="976593"/>
          </a:xfrm>
          <a:prstGeom prst="rect">
            <a:avLst/>
          </a:prstGeom>
        </p:spPr>
        <p:txBody>
          <a:bodyPr anchor="b"/>
          <a:lstStyle>
            <a:lvl1pPr algn="ctr">
              <a:defRPr sz="6000">
                <a:solidFill>
                  <a:schemeClr val="bg1"/>
                </a:solidFill>
              </a:defRPr>
            </a:lvl1pPr>
          </a:lstStyle>
          <a:p>
            <a:r>
              <a:rPr lang="en-GB"/>
              <a:t>Section Heading</a:t>
            </a:r>
          </a:p>
        </p:txBody>
      </p:sp>
      <p:pic>
        <p:nvPicPr>
          <p:cNvPr id="2" name="Picture 1">
            <a:extLst>
              <a:ext uri="{FF2B5EF4-FFF2-40B4-BE49-F238E27FC236}">
                <a16:creationId xmlns:a16="http://schemas.microsoft.com/office/drawing/2014/main" id="{1511F739-0BE6-19DA-29A1-B645FA22074F}"/>
              </a:ext>
            </a:extLst>
          </p:cNvPr>
          <p:cNvPicPr>
            <a:picLocks noChangeAspect="1"/>
          </p:cNvPicPr>
          <p:nvPr userDrawn="1"/>
        </p:nvPicPr>
        <p:blipFill>
          <a:blip r:embed="rId2"/>
          <a:stretch>
            <a:fillRect/>
          </a:stretch>
        </p:blipFill>
        <p:spPr>
          <a:xfrm>
            <a:off x="83297" y="4298297"/>
            <a:ext cx="12025403" cy="2568163"/>
          </a:xfrm>
          <a:prstGeom prst="rect">
            <a:avLst/>
          </a:prstGeom>
        </p:spPr>
      </p:pic>
      <p:sp>
        <p:nvSpPr>
          <p:cNvPr id="11" name="Google Shape;56;p13">
            <a:extLst>
              <a:ext uri="{FF2B5EF4-FFF2-40B4-BE49-F238E27FC236}">
                <a16:creationId xmlns:a16="http://schemas.microsoft.com/office/drawing/2014/main" id="{C2EBFA18-F0B0-6189-7065-94543C2C4296}"/>
              </a:ext>
            </a:extLst>
          </p:cNvPr>
          <p:cNvSpPr/>
          <p:nvPr userDrawn="1"/>
        </p:nvSpPr>
        <p:spPr>
          <a:xfrm>
            <a:off x="-1" y="1"/>
            <a:ext cx="12192000" cy="842683"/>
          </a:xfrm>
          <a:prstGeom prst="rect">
            <a:avLst/>
          </a:prstGeom>
          <a:solidFill>
            <a:srgbClr val="F8F8F8">
              <a:alpha val="17260"/>
            </a:srgbClr>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sz="1400"/>
          </a:p>
        </p:txBody>
      </p:sp>
      <p:pic>
        <p:nvPicPr>
          <p:cNvPr id="13" name="Google Shape;106;p18">
            <a:extLst>
              <a:ext uri="{FF2B5EF4-FFF2-40B4-BE49-F238E27FC236}">
                <a16:creationId xmlns:a16="http://schemas.microsoft.com/office/drawing/2014/main" id="{35FF8AEB-D17F-F6D9-E88E-7C55E47E5DFE}"/>
              </a:ext>
            </a:extLst>
          </p:cNvPr>
          <p:cNvPicPr preferRelativeResize="0"/>
          <p:nvPr userDrawn="1"/>
        </p:nvPicPr>
        <p:blipFill>
          <a:blip r:embed="rId3"/>
          <a:srcRect/>
          <a:stretch/>
        </p:blipFill>
        <p:spPr>
          <a:xfrm>
            <a:off x="10477668" y="237205"/>
            <a:ext cx="1374253" cy="295275"/>
          </a:xfrm>
          <a:prstGeom prst="rect">
            <a:avLst/>
          </a:prstGeom>
          <a:noFill/>
          <a:ln>
            <a:noFill/>
          </a:ln>
        </p:spPr>
      </p:pic>
      <p:sp>
        <p:nvSpPr>
          <p:cNvPr id="3" name="Text Placeholder 2">
            <a:extLst>
              <a:ext uri="{FF2B5EF4-FFF2-40B4-BE49-F238E27FC236}">
                <a16:creationId xmlns:a16="http://schemas.microsoft.com/office/drawing/2014/main" id="{5553E3EC-8A78-3427-F1AD-F32A37E8C28B}"/>
              </a:ext>
            </a:extLst>
          </p:cNvPr>
          <p:cNvSpPr>
            <a:spLocks noGrp="1"/>
          </p:cNvSpPr>
          <p:nvPr>
            <p:ph type="body" sz="quarter" idx="11" hasCustomPrompt="1"/>
          </p:nvPr>
        </p:nvSpPr>
        <p:spPr>
          <a:xfrm>
            <a:off x="318810" y="255449"/>
            <a:ext cx="4219575" cy="331787"/>
          </a:xfrm>
          <a:prstGeom prst="rect">
            <a:avLst/>
          </a:prstGeom>
        </p:spPr>
        <p:txBody>
          <a:bodyPr/>
          <a:lstStyle>
            <a:lvl1pPr marL="0" indent="0">
              <a:buNone/>
              <a:defRPr sz="1200">
                <a:solidFill>
                  <a:schemeClr val="accent5"/>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159270892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a - Title page - Big 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177;p21">
            <a:extLst>
              <a:ext uri="{FF2B5EF4-FFF2-40B4-BE49-F238E27FC236}">
                <a16:creationId xmlns:a16="http://schemas.microsoft.com/office/drawing/2014/main" id="{E0B89AA4-A38E-B3DC-2D97-F77D370474AF}"/>
              </a:ext>
            </a:extLst>
          </p:cNvPr>
          <p:cNvSpPr txBox="1">
            <a:spLocks noGrp="1"/>
          </p:cNvSpPr>
          <p:nvPr>
            <p:ph type="title" hasCustomPrompt="1"/>
          </p:nvPr>
        </p:nvSpPr>
        <p:spPr>
          <a:xfrm>
            <a:off x="2527758" y="2066816"/>
            <a:ext cx="7136487" cy="1083161"/>
          </a:xfrm>
          <a:prstGeom prst="rect">
            <a:avLst/>
          </a:prstGeom>
          <a:noFill/>
          <a:ln>
            <a:noFill/>
          </a:ln>
        </p:spPr>
        <p:txBody>
          <a:bodyPr spcFirstLastPara="1" wrap="square" lIns="0" tIns="0" rIns="0" bIns="0" anchor="b" anchorCtr="0">
            <a:noAutofit/>
          </a:bodyPr>
          <a:lstStyle>
            <a:lvl1pPr marR="0" lvl="0" algn="ctr" rtl="0">
              <a:lnSpc>
                <a:spcPct val="90000"/>
              </a:lnSpc>
              <a:spcBef>
                <a:spcPts val="0"/>
              </a:spcBef>
              <a:spcAft>
                <a:spcPts val="0"/>
              </a:spcAft>
              <a:buClr>
                <a:schemeClr val="accent1"/>
              </a:buClr>
              <a:buSzPts val="2400"/>
              <a:buFont typeface="Arial"/>
              <a:buNone/>
              <a:defRPr sz="40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8" name="Text Placeholder 3">
            <a:extLst>
              <a:ext uri="{FF2B5EF4-FFF2-40B4-BE49-F238E27FC236}">
                <a16:creationId xmlns:a16="http://schemas.microsoft.com/office/drawing/2014/main" id="{5C78C76A-D939-1988-B32B-E2C8A3824F12}"/>
              </a:ext>
            </a:extLst>
          </p:cNvPr>
          <p:cNvSpPr>
            <a:spLocks noGrp="1"/>
          </p:cNvSpPr>
          <p:nvPr>
            <p:ph type="body" sz="quarter" idx="12" hasCustomPrompt="1"/>
          </p:nvPr>
        </p:nvSpPr>
        <p:spPr>
          <a:xfrm>
            <a:off x="854191" y="585809"/>
            <a:ext cx="3347131" cy="654195"/>
          </a:xfrm>
          <a:prstGeom prst="rect">
            <a:avLst/>
          </a:prstGeom>
        </p:spPr>
        <p:txBody>
          <a:bodyPr lIns="0" tIns="0" rIns="0" bIns="0">
            <a:normAutofit/>
          </a:bodyPr>
          <a:lstStyle>
            <a:lvl1pPr algn="l">
              <a:lnSpc>
                <a:spcPts val="1820"/>
              </a:lnSpc>
              <a:defRPr sz="1800" b="0" i="0" spc="31" baseline="0">
                <a:solidFill>
                  <a:schemeClr val="bg1"/>
                </a:solidFill>
                <a:latin typeface="Figtree" pitchFamily="2" charset="0"/>
              </a:defRPr>
            </a:lvl1pPr>
          </a:lstStyle>
          <a:p>
            <a:pPr lvl="0"/>
            <a:r>
              <a:rPr lang="en-US"/>
              <a:t>Add Date here</a:t>
            </a:r>
          </a:p>
        </p:txBody>
      </p:sp>
      <p:sp>
        <p:nvSpPr>
          <p:cNvPr id="2" name="TextBox 1">
            <a:extLst>
              <a:ext uri="{FF2B5EF4-FFF2-40B4-BE49-F238E27FC236}">
                <a16:creationId xmlns:a16="http://schemas.microsoft.com/office/drawing/2014/main" id="{0DC25A37-A18B-7B10-9850-0FB53410889B}"/>
              </a:ext>
            </a:extLst>
          </p:cNvPr>
          <p:cNvSpPr txBox="1"/>
          <p:nvPr userDrawn="1"/>
        </p:nvSpPr>
        <p:spPr>
          <a:xfrm>
            <a:off x="380950" y="-548779"/>
            <a:ext cx="2848857" cy="307777"/>
          </a:xfrm>
          <a:prstGeom prst="rect">
            <a:avLst/>
          </a:prstGeom>
          <a:noFill/>
        </p:spPr>
        <p:txBody>
          <a:bodyPr wrap="square" rtlCol="0">
            <a:spAutoFit/>
          </a:bodyPr>
          <a:lstStyle/>
          <a:p>
            <a:r>
              <a:rPr lang="en-US" sz="1400">
                <a:solidFill>
                  <a:srgbClr val="FF0000"/>
                </a:solidFill>
                <a:latin typeface="Figtree" pitchFamily="2" charset="0"/>
              </a:rPr>
              <a:t>Add date here, or remove the box</a:t>
            </a:r>
          </a:p>
        </p:txBody>
      </p:sp>
      <p:sp>
        <p:nvSpPr>
          <p:cNvPr id="3" name="Triangle 2">
            <a:extLst>
              <a:ext uri="{FF2B5EF4-FFF2-40B4-BE49-F238E27FC236}">
                <a16:creationId xmlns:a16="http://schemas.microsoft.com/office/drawing/2014/main" id="{39964952-132E-5EBD-2DCA-DE1D001CE00E}"/>
              </a:ext>
            </a:extLst>
          </p:cNvPr>
          <p:cNvSpPr/>
          <p:nvPr userDrawn="1"/>
        </p:nvSpPr>
        <p:spPr>
          <a:xfrm rot="10800000">
            <a:off x="1445613" y="-241001"/>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 name="TextBox 3">
            <a:extLst>
              <a:ext uri="{FF2B5EF4-FFF2-40B4-BE49-F238E27FC236}">
                <a16:creationId xmlns:a16="http://schemas.microsoft.com/office/drawing/2014/main" id="{9622F3E8-EE0C-D996-6427-0006C27E69D4}"/>
              </a:ext>
            </a:extLst>
          </p:cNvPr>
          <p:cNvSpPr txBox="1"/>
          <p:nvPr userDrawn="1"/>
        </p:nvSpPr>
        <p:spPr>
          <a:xfrm>
            <a:off x="3747541" y="-299802"/>
            <a:ext cx="184731" cy="307777"/>
          </a:xfrm>
          <a:prstGeom prst="rect">
            <a:avLst/>
          </a:prstGeom>
          <a:noFill/>
        </p:spPr>
        <p:txBody>
          <a:bodyPr wrap="square" rtlCol="0">
            <a:spAutoFit/>
          </a:bodyPr>
          <a:lstStyle/>
          <a:p>
            <a:endParaRPr lang="en-US" sz="1400"/>
          </a:p>
        </p:txBody>
      </p:sp>
    </p:spTree>
    <p:extLst>
      <p:ext uri="{BB962C8B-B14F-4D97-AF65-F5344CB8AC3E}">
        <p14:creationId xmlns:p14="http://schemas.microsoft.com/office/powerpoint/2010/main" val="343978979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59761228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983767" y="288000"/>
            <a:ext cx="7996469" cy="288032"/>
          </a:xfrm>
          <a:prstGeom prst="rect">
            <a:avLst/>
          </a:prstGeom>
        </p:spPr>
        <p:txBody>
          <a:bodyPr/>
          <a:lstStyle>
            <a:lvl1pPr algn="r">
              <a:defRPr sz="1351" b="1" baseline="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r>
              <a:rPr lang="en-US"/>
              <a:t>Place title here, please do not move the position of this box</a:t>
            </a:r>
            <a:endParaRPr lang="en-GB"/>
          </a:p>
        </p:txBody>
      </p:sp>
      <p:sp>
        <p:nvSpPr>
          <p:cNvPr id="4" name="Slide Number Placeholder 5">
            <a:extLst>
              <a:ext uri="{FF2B5EF4-FFF2-40B4-BE49-F238E27FC236}">
                <a16:creationId xmlns:a16="http://schemas.microsoft.com/office/drawing/2014/main" id="{49EB0159-7AC8-4246-BB9E-B60FC531E7A2}"/>
              </a:ext>
            </a:extLst>
          </p:cNvPr>
          <p:cNvSpPr>
            <a:spLocks noGrp="1"/>
          </p:cNvSpPr>
          <p:nvPr>
            <p:ph type="sldNum" sz="quarter" idx="4"/>
          </p:nvPr>
        </p:nvSpPr>
        <p:spPr>
          <a:xfrm>
            <a:off x="11604128" y="6525345"/>
            <a:ext cx="2844800" cy="268139"/>
          </a:xfrm>
          <a:prstGeom prst="rect">
            <a:avLst/>
          </a:prstGeom>
        </p:spPr>
        <p:txBody>
          <a:bodyPr/>
          <a:lstStyle>
            <a:lvl1pPr>
              <a:defRPr sz="90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fld id="{2D0DF9ED-8BA0-410B-84D1-2D8774E69E9E}" type="slidenum">
              <a:rPr lang="en-GB" altLang="en-US" smtClean="0"/>
              <a:pPr/>
              <a:t>‹#›</a:t>
            </a:fld>
            <a:endParaRPr lang="en-GB" altLang="en-US"/>
          </a:p>
        </p:txBody>
      </p:sp>
      <p:sp>
        <p:nvSpPr>
          <p:cNvPr id="10" name="Content Placeholder 2"/>
          <p:cNvSpPr>
            <a:spLocks noGrp="1"/>
          </p:cNvSpPr>
          <p:nvPr>
            <p:ph idx="1" hasCustomPrompt="1"/>
          </p:nvPr>
        </p:nvSpPr>
        <p:spPr>
          <a:xfrm>
            <a:off x="527381" y="1556793"/>
            <a:ext cx="10972800" cy="3382955"/>
          </a:xfrm>
          <a:prstGeom prst="rect">
            <a:avLst/>
          </a:prstGeom>
        </p:spPr>
        <p:txBody>
          <a:bodyPr/>
          <a:lstStyle>
            <a:lvl1pPr marL="0" indent="0">
              <a:buNone/>
              <a:defRPr sz="2800">
                <a:solidFill>
                  <a:srgbClr val="495965"/>
                </a:solidFill>
                <a:latin typeface="Verdana" panose="020B0604030504040204" pitchFamily="34" charset="0"/>
                <a:ea typeface="Verdana" panose="020B0604030504040204" pitchFamily="34" charset="0"/>
                <a:cs typeface="Verdana" panose="020B0604030504040204" pitchFamily="34" charset="0"/>
              </a:defRPr>
            </a:lvl1pPr>
            <a:lvl2pPr marL="457189" indent="0">
              <a:buNone/>
              <a:defRPr>
                <a:latin typeface="Verdana" panose="020B0604030504040204" pitchFamily="34" charset="0"/>
                <a:ea typeface="Verdana" panose="020B0604030504040204" pitchFamily="34" charset="0"/>
                <a:cs typeface="Verdana" panose="020B0604030504040204" pitchFamily="34" charset="0"/>
              </a:defRPr>
            </a:lvl2pPr>
            <a:lvl3pPr marL="914377" indent="0">
              <a:buNone/>
              <a:defRPr>
                <a:latin typeface="Verdana" panose="020B0604030504040204" pitchFamily="34" charset="0"/>
                <a:ea typeface="Verdana" panose="020B0604030504040204" pitchFamily="34" charset="0"/>
                <a:cs typeface="Verdana" panose="020B0604030504040204" pitchFamily="34" charset="0"/>
              </a:defRPr>
            </a:lvl3pPr>
            <a:lvl4pPr marL="1371566" indent="0">
              <a:buNone/>
              <a:defRPr>
                <a:latin typeface="Verdana" panose="020B0604030504040204" pitchFamily="34" charset="0"/>
                <a:ea typeface="Verdana" panose="020B0604030504040204" pitchFamily="34" charset="0"/>
                <a:cs typeface="Verdana" panose="020B0604030504040204" pitchFamily="34" charset="0"/>
              </a:defRPr>
            </a:lvl4pPr>
            <a:lvl5pPr marL="1828754" indent="0">
              <a:buNone/>
              <a:defRPr>
                <a:latin typeface="Verdana" panose="020B0604030504040204" pitchFamily="34" charset="0"/>
                <a:ea typeface="Verdana" panose="020B0604030504040204" pitchFamily="34" charset="0"/>
                <a:cs typeface="Verdana" panose="020B0604030504040204" pitchFamily="34" charset="0"/>
              </a:defRPr>
            </a:lvl5pPr>
          </a:lstStyle>
          <a:p>
            <a:pPr lvl="0"/>
            <a:r>
              <a:rPr lang="en-US"/>
              <a:t>Add text here…</a:t>
            </a:r>
          </a:p>
        </p:txBody>
      </p:sp>
    </p:spTree>
    <p:extLst>
      <p:ext uri="{BB962C8B-B14F-4D97-AF65-F5344CB8AC3E}">
        <p14:creationId xmlns:p14="http://schemas.microsoft.com/office/powerpoint/2010/main" val="8807201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5a - 2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268;p37">
            <a:extLst>
              <a:ext uri="{FF2B5EF4-FFF2-40B4-BE49-F238E27FC236}">
                <a16:creationId xmlns:a16="http://schemas.microsoft.com/office/drawing/2014/main" id="{82EB87E2-085A-3C0E-DA57-1F383F878603}"/>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8" name="Text Placeholder 3">
            <a:extLst>
              <a:ext uri="{FF2B5EF4-FFF2-40B4-BE49-F238E27FC236}">
                <a16:creationId xmlns:a16="http://schemas.microsoft.com/office/drawing/2014/main" id="{5CE31298-2374-8635-416C-DE5CCF08FD6A}"/>
              </a:ext>
            </a:extLst>
          </p:cNvPr>
          <p:cNvSpPr>
            <a:spLocks noGrp="1"/>
          </p:cNvSpPr>
          <p:nvPr>
            <p:ph type="body" sz="quarter" idx="10" hasCustomPrompt="1"/>
          </p:nvPr>
        </p:nvSpPr>
        <p:spPr>
          <a:xfrm>
            <a:off x="828000" y="2251076"/>
            <a:ext cx="3986834" cy="358310"/>
          </a:xfrm>
          <a:prstGeom prst="rect">
            <a:avLst/>
          </a:prstGeom>
        </p:spPr>
        <p:txBody>
          <a:bodyPr lIns="0" tIns="0" rIns="0" bIns="0" anchor="b"/>
          <a:lstStyle>
            <a:lvl1pPr>
              <a:defRPr sz="2400" b="0" i="0" spc="100" baseline="0">
                <a:solidFill>
                  <a:schemeClr val="tx2"/>
                </a:solidFill>
                <a:latin typeface="Figtree SemiBold" pitchFamily="2" charset="0"/>
              </a:defRPr>
            </a:lvl1pPr>
          </a:lstStyle>
          <a:p>
            <a:pPr lvl="0"/>
            <a:r>
              <a:rPr lang="en-US"/>
              <a:t>Add subtitle 1 here</a:t>
            </a:r>
          </a:p>
        </p:txBody>
      </p:sp>
      <p:sp>
        <p:nvSpPr>
          <p:cNvPr id="9" name="Text Placeholder 3">
            <a:extLst>
              <a:ext uri="{FF2B5EF4-FFF2-40B4-BE49-F238E27FC236}">
                <a16:creationId xmlns:a16="http://schemas.microsoft.com/office/drawing/2014/main" id="{17DD52FE-9691-3D09-2C69-11570EB559F7}"/>
              </a:ext>
            </a:extLst>
          </p:cNvPr>
          <p:cNvSpPr>
            <a:spLocks noGrp="1"/>
          </p:cNvSpPr>
          <p:nvPr>
            <p:ph type="body" sz="quarter" idx="12" hasCustomPrompt="1"/>
          </p:nvPr>
        </p:nvSpPr>
        <p:spPr>
          <a:xfrm>
            <a:off x="6350290" y="2251077"/>
            <a:ext cx="3986834" cy="358310"/>
          </a:xfrm>
          <a:prstGeom prst="rect">
            <a:avLst/>
          </a:prstGeom>
        </p:spPr>
        <p:txBody>
          <a:bodyPr lIns="0" tIns="0" rIns="0" bIns="0" anchor="b"/>
          <a:lstStyle>
            <a:lvl1pPr>
              <a:defRPr sz="2400" b="1" i="0" spc="100" baseline="0">
                <a:solidFill>
                  <a:schemeClr val="tx2"/>
                </a:solidFill>
                <a:latin typeface="Figtree SemiBold" pitchFamily="2" charset="0"/>
              </a:defRPr>
            </a:lvl1pPr>
          </a:lstStyle>
          <a:p>
            <a:pPr lvl="0"/>
            <a:r>
              <a:rPr lang="en-US"/>
              <a:t>Add subtitle 2 here</a:t>
            </a:r>
          </a:p>
        </p:txBody>
      </p:sp>
      <p:sp>
        <p:nvSpPr>
          <p:cNvPr id="10" name="TextBox 9">
            <a:extLst>
              <a:ext uri="{FF2B5EF4-FFF2-40B4-BE49-F238E27FC236}">
                <a16:creationId xmlns:a16="http://schemas.microsoft.com/office/drawing/2014/main" id="{1439F7E2-34F9-1F29-A48C-4B939B949439}"/>
              </a:ext>
            </a:extLst>
          </p:cNvPr>
          <p:cNvSpPr txBox="1"/>
          <p:nvPr userDrawn="1"/>
        </p:nvSpPr>
        <p:spPr>
          <a:xfrm>
            <a:off x="9941668" y="5000017"/>
            <a:ext cx="184731" cy="307777"/>
          </a:xfrm>
          <a:prstGeom prst="rect">
            <a:avLst/>
          </a:prstGeom>
          <a:noFill/>
        </p:spPr>
        <p:txBody>
          <a:bodyPr wrap="none" rtlCol="0">
            <a:spAutoFit/>
          </a:bodyPr>
          <a:lstStyle/>
          <a:p>
            <a:endParaRPr lang="en-US">
              <a:solidFill>
                <a:schemeClr val="tx2"/>
              </a:solidFill>
            </a:endParaRPr>
          </a:p>
        </p:txBody>
      </p:sp>
      <p:sp>
        <p:nvSpPr>
          <p:cNvPr id="11" name="Text Placeholder 3">
            <a:extLst>
              <a:ext uri="{FF2B5EF4-FFF2-40B4-BE49-F238E27FC236}">
                <a16:creationId xmlns:a16="http://schemas.microsoft.com/office/drawing/2014/main" id="{0A2FBCB1-02DF-4B33-B812-DFE2873390AE}"/>
              </a:ext>
            </a:extLst>
          </p:cNvPr>
          <p:cNvSpPr>
            <a:spLocks noGrp="1"/>
          </p:cNvSpPr>
          <p:nvPr>
            <p:ph type="body" sz="quarter" idx="14" hasCustomPrompt="1"/>
          </p:nvPr>
        </p:nvSpPr>
        <p:spPr>
          <a:xfrm>
            <a:off x="827999" y="3070689"/>
            <a:ext cx="4993311"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1 here</a:t>
            </a:r>
            <a:endParaRPr lang="en-US"/>
          </a:p>
        </p:txBody>
      </p:sp>
      <p:sp>
        <p:nvSpPr>
          <p:cNvPr id="12" name="Text Placeholder 3">
            <a:extLst>
              <a:ext uri="{FF2B5EF4-FFF2-40B4-BE49-F238E27FC236}">
                <a16:creationId xmlns:a16="http://schemas.microsoft.com/office/drawing/2014/main" id="{F112056D-ED62-8C99-6D5D-C3EFD7C4B1EB}"/>
              </a:ext>
            </a:extLst>
          </p:cNvPr>
          <p:cNvSpPr>
            <a:spLocks noGrp="1"/>
          </p:cNvSpPr>
          <p:nvPr>
            <p:ph type="body" sz="quarter" idx="15" hasCustomPrompt="1"/>
          </p:nvPr>
        </p:nvSpPr>
        <p:spPr>
          <a:xfrm>
            <a:off x="6350289" y="3070688"/>
            <a:ext cx="4993311"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2 here</a:t>
            </a:r>
            <a:endParaRPr lang="en-US"/>
          </a:p>
        </p:txBody>
      </p:sp>
    </p:spTree>
    <p:extLst>
      <p:ext uri="{BB962C8B-B14F-4D97-AF65-F5344CB8AC3E}">
        <p14:creationId xmlns:p14="http://schemas.microsoft.com/office/powerpoint/2010/main" val="296095116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83B8EB67-8D96-495E-9886-44B882B023C1}" type="slidenum">
              <a:rPr lang="en-GB" smtClean="0"/>
              <a:t>‹#›</a:t>
            </a:fld>
            <a:endParaRPr lang="en-GB"/>
          </a:p>
        </p:txBody>
      </p:sp>
    </p:spTree>
    <p:extLst>
      <p:ext uri="{BB962C8B-B14F-4D97-AF65-F5344CB8AC3E}">
        <p14:creationId xmlns:p14="http://schemas.microsoft.com/office/powerpoint/2010/main" val="391467184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Only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8CE45-A6FC-9CE9-F8CD-BA044CFE9412}"/>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1629813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cSld name="5a 2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4DEE880B-6A7B-CD2A-B066-62FF2EFF30B5}"/>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0AE0A5E1-E49F-9407-E43C-CC4307E7B830}"/>
              </a:ext>
            </a:extLst>
          </p:cNvPr>
          <p:cNvSpPr txBox="1">
            <a:spLocks noGrp="1"/>
          </p:cNvSpPr>
          <p:nvPr>
            <p:ph type="body" idx="4294967295"/>
          </p:nvPr>
        </p:nvSpPr>
        <p:spPr>
          <a:xfrm>
            <a:off x="827998" y="2251079"/>
            <a:ext cx="398682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C5C7AE16-52D7-0351-1600-3C09D6B7A3C5}"/>
              </a:ext>
            </a:extLst>
          </p:cNvPr>
          <p:cNvSpPr txBox="1">
            <a:spLocks noGrp="1"/>
          </p:cNvSpPr>
          <p:nvPr>
            <p:ph type="body" idx="4294967295"/>
          </p:nvPr>
        </p:nvSpPr>
        <p:spPr>
          <a:xfrm>
            <a:off x="6350288" y="2251079"/>
            <a:ext cx="3986829" cy="358307"/>
          </a:xfrm>
        </p:spPr>
        <p:txBody>
          <a:bodyPr lIns="0" tIns="0" rIns="0" bIns="0" anchor="b"/>
          <a:lstStyle>
            <a:lvl1pPr>
              <a:defRPr sz="2400" spc="100"/>
            </a:lvl1pPr>
          </a:lstStyle>
          <a:p>
            <a:pPr lvl="0"/>
            <a:r>
              <a:rPr lang="en-US"/>
              <a:t>Add subtitle 2 here</a:t>
            </a:r>
          </a:p>
        </p:txBody>
      </p:sp>
      <p:sp>
        <p:nvSpPr>
          <p:cNvPr id="5" name="TextBox 9">
            <a:extLst>
              <a:ext uri="{FF2B5EF4-FFF2-40B4-BE49-F238E27FC236}">
                <a16:creationId xmlns:a16="http://schemas.microsoft.com/office/drawing/2014/main" id="{07A14098-94CA-6702-46F1-40AC9FDFE03A}"/>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201E2E"/>
              </a:solidFill>
              <a:uFillTx/>
              <a:latin typeface="Arial"/>
              <a:ea typeface="Arial"/>
              <a:cs typeface="Arial"/>
            </a:endParaRPr>
          </a:p>
        </p:txBody>
      </p:sp>
      <p:sp>
        <p:nvSpPr>
          <p:cNvPr id="6" name="Text Placeholder 3">
            <a:extLst>
              <a:ext uri="{FF2B5EF4-FFF2-40B4-BE49-F238E27FC236}">
                <a16:creationId xmlns:a16="http://schemas.microsoft.com/office/drawing/2014/main" id="{18B3DEA9-4103-41E7-48BC-4AAE45FB1DB2}"/>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81F3E158-A162-7A85-08C7-F623F635A5FE}"/>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Tree>
    <p:extLst>
      <p:ext uri="{BB962C8B-B14F-4D97-AF65-F5344CB8AC3E}">
        <p14:creationId xmlns:p14="http://schemas.microsoft.com/office/powerpoint/2010/main" val="2067401534"/>
      </p:ext>
    </p:extLst>
  </p:cSld>
  <p:clrMapOvr>
    <a:masterClrMapping/>
  </p:clrMapOvr>
  <p:hf sldNum="0" hdr="0" ftr="0" dt="0"/>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1_Plain ">
    <p:bg>
      <p:bgPr>
        <a:solidFill>
          <a:schemeClr val="bg1"/>
        </a:solidFill>
        <a:effectLst/>
      </p:bgPr>
    </p:bg>
    <p:spTree>
      <p:nvGrpSpPr>
        <p:cNvPr id="1" name=""/>
        <p:cNvGrpSpPr/>
        <p:nvPr/>
      </p:nvGrpSpPr>
      <p:grpSpPr>
        <a:xfrm>
          <a:off x="0" y="0"/>
          <a:ext cx="0" cy="0"/>
          <a:chOff x="0" y="0"/>
          <a:chExt cx="0" cy="0"/>
        </a:xfrm>
      </p:grpSpPr>
      <p:pic>
        <p:nvPicPr>
          <p:cNvPr id="4" name="Google Shape;116;p19">
            <a:extLst>
              <a:ext uri="{FF2B5EF4-FFF2-40B4-BE49-F238E27FC236}">
                <a16:creationId xmlns:a16="http://schemas.microsoft.com/office/drawing/2014/main" id="{CCB165E0-17B8-DC0E-A1B5-E69B9448C0FA}"/>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Tree>
    <p:extLst>
      <p:ext uri="{BB962C8B-B14F-4D97-AF65-F5344CB8AC3E}">
        <p14:creationId xmlns:p14="http://schemas.microsoft.com/office/powerpoint/2010/main" val="320396421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Divider 10">
    <p:bg>
      <p:bgPr>
        <a:solidFill>
          <a:schemeClr val="accent2"/>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211244E-202C-44D1-96AF-0233D3D510AF}"/>
              </a:ext>
            </a:extLst>
          </p:cNvPr>
          <p:cNvGrpSpPr/>
          <p:nvPr/>
        </p:nvGrpSpPr>
        <p:grpSpPr>
          <a:xfrm>
            <a:off x="6912114" y="514226"/>
            <a:ext cx="3417159" cy="5135837"/>
            <a:chOff x="5268871" y="408467"/>
            <a:chExt cx="3417159" cy="5135837"/>
          </a:xfrm>
        </p:grpSpPr>
        <p:sp>
          <p:nvSpPr>
            <p:cNvPr id="17" name="Rectangle: Rounded Corners 16">
              <a:extLst>
                <a:ext uri="{FF2B5EF4-FFF2-40B4-BE49-F238E27FC236}">
                  <a16:creationId xmlns:a16="http://schemas.microsoft.com/office/drawing/2014/main" id="{46B25BAC-4D45-4715-939C-50ED726F0BBD}"/>
                </a:ext>
              </a:extLst>
            </p:cNvPr>
            <p:cNvSpPr/>
            <p:nvPr/>
          </p:nvSpPr>
          <p:spPr>
            <a:xfrm rot="2700000">
              <a:off x="6965474" y="1443481"/>
              <a:ext cx="2416501"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8" name="Rectangle: Rounded Corners 17">
              <a:extLst>
                <a:ext uri="{FF2B5EF4-FFF2-40B4-BE49-F238E27FC236}">
                  <a16:creationId xmlns:a16="http://schemas.microsoft.com/office/drawing/2014/main" id="{E10C647D-3579-461C-9B35-F3DF964FAA2B}"/>
                </a:ext>
              </a:extLst>
            </p:cNvPr>
            <p:cNvSpPr/>
            <p:nvPr/>
          </p:nvSpPr>
          <p:spPr>
            <a:xfrm rot="2700000">
              <a:off x="5006982" y="2262060"/>
              <a:ext cx="4731796"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9" name="Rectangle: Rounded Corners 18">
              <a:extLst>
                <a:ext uri="{FF2B5EF4-FFF2-40B4-BE49-F238E27FC236}">
                  <a16:creationId xmlns:a16="http://schemas.microsoft.com/office/drawing/2014/main" id="{3BCA3E82-EE15-4465-A519-E43D99E45542}"/>
                </a:ext>
              </a:extLst>
            </p:cNvPr>
            <p:cNvSpPr/>
            <p:nvPr/>
          </p:nvSpPr>
          <p:spPr>
            <a:xfrm rot="2700000">
              <a:off x="4590865" y="2279947"/>
              <a:ext cx="2380622"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20" name="Rectangle: Rounded Corners 19">
              <a:extLst>
                <a:ext uri="{FF2B5EF4-FFF2-40B4-BE49-F238E27FC236}">
                  <a16:creationId xmlns:a16="http://schemas.microsoft.com/office/drawing/2014/main" id="{37D21F85-8B5D-4C78-9DD3-6C8E28C184A9}"/>
                </a:ext>
              </a:extLst>
            </p:cNvPr>
            <p:cNvSpPr/>
            <p:nvPr/>
          </p:nvSpPr>
          <p:spPr>
            <a:xfrm rot="2700000">
              <a:off x="6381292" y="3953470"/>
              <a:ext cx="2157058"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21" name="Rectangle: Rounded Corners 20">
              <a:extLst>
                <a:ext uri="{FF2B5EF4-FFF2-40B4-BE49-F238E27FC236}">
                  <a16:creationId xmlns:a16="http://schemas.microsoft.com/office/drawing/2014/main" id="{8B23DC2A-EBA7-49FA-8D7C-437DF35F0796}"/>
                </a:ext>
              </a:extLst>
            </p:cNvPr>
            <p:cNvSpPr/>
            <p:nvPr/>
          </p:nvSpPr>
          <p:spPr>
            <a:xfrm rot="2700000">
              <a:off x="4792104" y="3890214"/>
              <a:ext cx="1978143"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grpSp>
      <p:sp>
        <p:nvSpPr>
          <p:cNvPr id="3" name="Text Placeholder 8">
            <a:extLst>
              <a:ext uri="{FF2B5EF4-FFF2-40B4-BE49-F238E27FC236}">
                <a16:creationId xmlns:a16="http://schemas.microsoft.com/office/drawing/2014/main" id="{59556481-CDD3-502A-FA3F-4FA919EA0455}"/>
              </a:ext>
            </a:extLst>
          </p:cNvPr>
          <p:cNvSpPr>
            <a:spLocks noGrp="1"/>
          </p:cNvSpPr>
          <p:nvPr>
            <p:ph type="body" sz="quarter" idx="10" hasCustomPrompt="1"/>
          </p:nvPr>
        </p:nvSpPr>
        <p:spPr>
          <a:xfrm>
            <a:off x="449923" y="5781403"/>
            <a:ext cx="8768179" cy="601141"/>
          </a:xfrm>
        </p:spPr>
        <p:txBody>
          <a:bodyPr>
            <a:noAutofit/>
          </a:bodyPr>
          <a:lstStyle>
            <a:lvl1pPr marL="0" indent="0">
              <a:buNone/>
              <a:defRPr sz="4400" b="1">
                <a:solidFill>
                  <a:schemeClr val="bg1"/>
                </a:solidFill>
                <a:latin typeface="+mn-lt"/>
              </a:defRPr>
            </a:lvl1pPr>
          </a:lstStyle>
          <a:p>
            <a:pPr lvl="0"/>
            <a:r>
              <a:rPr lang="en-GB"/>
              <a:t>Heading</a:t>
            </a:r>
          </a:p>
        </p:txBody>
      </p:sp>
      <p:sp>
        <p:nvSpPr>
          <p:cNvPr id="4" name="Slide Number Placeholder 5">
            <a:extLst>
              <a:ext uri="{FF2B5EF4-FFF2-40B4-BE49-F238E27FC236}">
                <a16:creationId xmlns:a16="http://schemas.microsoft.com/office/drawing/2014/main" id="{2ED9B643-F961-CFF8-0EE8-FD8AC667DD79}"/>
              </a:ext>
            </a:extLst>
          </p:cNvPr>
          <p:cNvSpPr>
            <a:spLocks noGrp="1"/>
          </p:cNvSpPr>
          <p:nvPr>
            <p:ph type="sldNum" sz="quarter" idx="12"/>
          </p:nvPr>
        </p:nvSpPr>
        <p:spPr>
          <a:xfrm>
            <a:off x="9298271" y="6017419"/>
            <a:ext cx="2743200" cy="365125"/>
          </a:xfrm>
        </p:spPr>
        <p:txBody>
          <a:bodyPr/>
          <a:lstStyle>
            <a:lvl1pPr>
              <a:defRPr>
                <a:solidFill>
                  <a:schemeClr val="bg2"/>
                </a:solidFill>
              </a:defRPr>
            </a:lvl1pPr>
          </a:lstStyle>
          <a:p>
            <a:fld id="{83B8EB67-8D96-495E-9886-44B882B023C1}" type="slidenum">
              <a:rPr lang="en-GB" smtClean="0"/>
              <a:t>‹#›</a:t>
            </a:fld>
            <a:endParaRPr lang="en-GB"/>
          </a:p>
        </p:txBody>
      </p:sp>
      <p:pic>
        <p:nvPicPr>
          <p:cNvPr id="6" name="Google Shape;116;p19">
            <a:extLst>
              <a:ext uri="{FF2B5EF4-FFF2-40B4-BE49-F238E27FC236}">
                <a16:creationId xmlns:a16="http://schemas.microsoft.com/office/drawing/2014/main" id="{E2B7A681-745D-3BA9-4814-D582889828C2}"/>
              </a:ext>
            </a:extLst>
          </p:cNvPr>
          <p:cNvPicPr preferRelativeResize="0"/>
          <p:nvPr/>
        </p:nvPicPr>
        <p:blipFill>
          <a:blip r:embed="rId2">
            <a:extLst>
              <a:ext uri="{28A0092B-C50C-407E-A947-70E740481C1C}">
                <a14:useLocalDpi xmlns:a14="http://schemas.microsoft.com/office/drawing/2010/main" val="0"/>
              </a:ext>
            </a:extLst>
          </a:blip>
          <a:srcRect/>
          <a:stretch/>
        </p:blipFill>
        <p:spPr>
          <a:xfrm>
            <a:off x="10844207" y="221705"/>
            <a:ext cx="1041608" cy="214400"/>
          </a:xfrm>
          <a:prstGeom prst="rect">
            <a:avLst/>
          </a:prstGeom>
          <a:noFill/>
          <a:ln>
            <a:noFill/>
          </a:ln>
        </p:spPr>
      </p:pic>
    </p:spTree>
    <p:extLst>
      <p:ext uri="{BB962C8B-B14F-4D97-AF65-F5344CB8AC3E}">
        <p14:creationId xmlns:p14="http://schemas.microsoft.com/office/powerpoint/2010/main" val="119799560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Plain ">
    <p:bg>
      <p:bgPr>
        <a:solidFill>
          <a:schemeClr val="bg1"/>
        </a:solidFill>
        <a:effectLst/>
      </p:bgPr>
    </p:bg>
    <p:spTree>
      <p:nvGrpSpPr>
        <p:cNvPr id="1" name=""/>
        <p:cNvGrpSpPr/>
        <p:nvPr/>
      </p:nvGrpSpPr>
      <p:grpSpPr>
        <a:xfrm>
          <a:off x="0" y="0"/>
          <a:ext cx="0" cy="0"/>
          <a:chOff x="0" y="0"/>
          <a:chExt cx="0" cy="0"/>
        </a:xfrm>
      </p:grpSpPr>
      <p:pic>
        <p:nvPicPr>
          <p:cNvPr id="4" name="Google Shape;116;p19">
            <a:extLst>
              <a:ext uri="{FF2B5EF4-FFF2-40B4-BE49-F238E27FC236}">
                <a16:creationId xmlns:a16="http://schemas.microsoft.com/office/drawing/2014/main" id="{CCB165E0-17B8-DC0E-A1B5-E69B9448C0FA}"/>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7" name="Slide Number Placeholder 5">
            <a:extLst>
              <a:ext uri="{FF2B5EF4-FFF2-40B4-BE49-F238E27FC236}">
                <a16:creationId xmlns:a16="http://schemas.microsoft.com/office/drawing/2014/main" id="{18A0090F-4698-B4A5-BDBA-26BED0CA29C2}"/>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
        <p:nvSpPr>
          <p:cNvPr id="2" name="Content Placeholder 3">
            <a:extLst>
              <a:ext uri="{FF2B5EF4-FFF2-40B4-BE49-F238E27FC236}">
                <a16:creationId xmlns:a16="http://schemas.microsoft.com/office/drawing/2014/main" id="{C1437286-9C9C-FDE1-D4D0-6D8614C6B789}"/>
              </a:ext>
            </a:extLst>
          </p:cNvPr>
          <p:cNvSpPr>
            <a:spLocks noGrp="1"/>
          </p:cNvSpPr>
          <p:nvPr>
            <p:ph sz="quarter" idx="13"/>
          </p:nvPr>
        </p:nvSpPr>
        <p:spPr>
          <a:xfrm>
            <a:off x="366780" y="2324100"/>
            <a:ext cx="11301251" cy="3697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F50DCD8-0185-3685-871E-B49D441C0DA0}"/>
              </a:ext>
            </a:extLst>
          </p:cNvPr>
          <p:cNvSpPr>
            <a:spLocks noGrp="1"/>
          </p:cNvSpPr>
          <p:nvPr>
            <p:ph type="body" sz="quarter" idx="10" hasCustomPrompt="1"/>
          </p:nvPr>
        </p:nvSpPr>
        <p:spPr>
          <a:xfrm>
            <a:off x="366780" y="1342587"/>
            <a:ext cx="6283325" cy="788109"/>
          </a:xfrm>
        </p:spPr>
        <p:txBody>
          <a:bodyPr>
            <a:normAutofit/>
          </a:bodyPr>
          <a:lstStyle>
            <a:lvl1pPr marL="0" indent="0">
              <a:buNone/>
              <a:defRPr sz="4400" b="1">
                <a:solidFill>
                  <a:schemeClr val="tx2"/>
                </a:solidFill>
              </a:defRPr>
            </a:lvl1pPr>
          </a:lstStyle>
          <a:p>
            <a:pPr lvl="0"/>
            <a:r>
              <a:rPr lang="en-GB"/>
              <a:t>Title of the slide</a:t>
            </a:r>
          </a:p>
        </p:txBody>
      </p:sp>
    </p:spTree>
    <p:extLst>
      <p:ext uri="{BB962C8B-B14F-4D97-AF65-F5344CB8AC3E}">
        <p14:creationId xmlns:p14="http://schemas.microsoft.com/office/powerpoint/2010/main" val="24411825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Table ">
    <p:bg>
      <p:bgPr>
        <a:solidFill>
          <a:schemeClr val="bg1"/>
        </a:solidFill>
        <a:effectLst/>
      </p:bgPr>
    </p:bg>
    <p:spTree>
      <p:nvGrpSpPr>
        <p:cNvPr id="1" name=""/>
        <p:cNvGrpSpPr/>
        <p:nvPr/>
      </p:nvGrpSpPr>
      <p:grpSpPr>
        <a:xfrm>
          <a:off x="0" y="0"/>
          <a:ext cx="0" cy="0"/>
          <a:chOff x="0" y="0"/>
          <a:chExt cx="0" cy="0"/>
        </a:xfrm>
      </p:grpSpPr>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7" y="1244601"/>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1" y="2981445"/>
            <a:ext cx="4621011" cy="525463"/>
          </a:xfrm>
        </p:spPr>
        <p:txBody>
          <a:bodyPr>
            <a:normAutofit/>
          </a:bodyPr>
          <a:lstStyle>
            <a:lvl1pPr marL="0" indent="0">
              <a:buNone/>
              <a:defRPr sz="1200"/>
            </a:lvl1pPr>
          </a:lstStyle>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sp>
        <p:nvSpPr>
          <p:cNvPr id="25" name="Table Placeholder 24">
            <a:extLst>
              <a:ext uri="{FF2B5EF4-FFF2-40B4-BE49-F238E27FC236}">
                <a16:creationId xmlns:a16="http://schemas.microsoft.com/office/drawing/2014/main" id="{CCF2D9AA-E8F5-4BB1-1C50-403CEF1C76ED}"/>
              </a:ext>
            </a:extLst>
          </p:cNvPr>
          <p:cNvSpPr>
            <a:spLocks noGrp="1"/>
          </p:cNvSpPr>
          <p:nvPr>
            <p:ph type="tbl" sz="quarter" idx="18"/>
          </p:nvPr>
        </p:nvSpPr>
        <p:spPr>
          <a:xfrm>
            <a:off x="5670552" y="1244603"/>
            <a:ext cx="5821363" cy="4727575"/>
          </a:xfrm>
        </p:spPr>
        <p:txBody>
          <a:bodyPr/>
          <a:lstStyle/>
          <a:p>
            <a:r>
              <a:rPr lang="en-US"/>
              <a:t>Click icon to add table</a:t>
            </a:r>
            <a:endParaRPr lang="en-GB"/>
          </a:p>
        </p:txBody>
      </p:sp>
      <p:pic>
        <p:nvPicPr>
          <p:cNvPr id="3" name="Google Shape;116;p19">
            <a:extLst>
              <a:ext uri="{FF2B5EF4-FFF2-40B4-BE49-F238E27FC236}">
                <a16:creationId xmlns:a16="http://schemas.microsoft.com/office/drawing/2014/main" id="{9C09619A-3E78-E3B9-AD48-D0CA6B8ED31C}"/>
              </a:ext>
            </a:extLst>
          </p:cNvPr>
          <p:cNvPicPr preferRelativeResize="0"/>
          <p:nvPr/>
        </p:nvPicPr>
        <p:blipFill>
          <a:blip r:embed="rId2">
            <a:alphaModFix/>
          </a:blip>
          <a:stretch>
            <a:fillRect/>
          </a:stretch>
        </p:blipFill>
        <p:spPr>
          <a:xfrm>
            <a:off x="10808413"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4EBD9195-0051-F0CD-7F6A-7699FDC43CA6}"/>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189939603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Chart 1">
    <p:bg>
      <p:bgPr>
        <a:solidFill>
          <a:schemeClr val="bg1"/>
        </a:solidFill>
        <a:effectLst/>
      </p:bgPr>
    </p:bg>
    <p:spTree>
      <p:nvGrpSpPr>
        <p:cNvPr id="1" name=""/>
        <p:cNvGrpSpPr/>
        <p:nvPr/>
      </p:nvGrpSpPr>
      <p:grpSpPr>
        <a:xfrm>
          <a:off x="0" y="0"/>
          <a:ext cx="0" cy="0"/>
          <a:chOff x="0" y="0"/>
          <a:chExt cx="0" cy="0"/>
        </a:xfrm>
      </p:grpSpPr>
      <p:sp>
        <p:nvSpPr>
          <p:cNvPr id="19" name="Chart Placeholder 18">
            <a:extLst>
              <a:ext uri="{FF2B5EF4-FFF2-40B4-BE49-F238E27FC236}">
                <a16:creationId xmlns:a16="http://schemas.microsoft.com/office/drawing/2014/main" id="{0328347E-C1AC-C0CF-9CD2-6234C19FC359}"/>
              </a:ext>
            </a:extLst>
          </p:cNvPr>
          <p:cNvSpPr>
            <a:spLocks noGrp="1"/>
          </p:cNvSpPr>
          <p:nvPr>
            <p:ph type="chart" sz="quarter" idx="10"/>
          </p:nvPr>
        </p:nvSpPr>
        <p:spPr>
          <a:xfrm>
            <a:off x="6096002" y="1244601"/>
            <a:ext cx="5489575" cy="4972051"/>
          </a:xfrm>
        </p:spPr>
        <p:txBody>
          <a:bodyPr/>
          <a:lstStyle/>
          <a:p>
            <a:r>
              <a:rPr lang="en-US"/>
              <a:t>Click icon to add chart</a:t>
            </a:r>
            <a:endParaRPr lang="en-GB"/>
          </a:p>
        </p:txBody>
      </p:sp>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7" y="1244601"/>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1" y="2981445"/>
            <a:ext cx="4621011" cy="525463"/>
          </a:xfrm>
        </p:spPr>
        <p:txBody>
          <a:bodyPr>
            <a:normAutofit/>
          </a:bodyPr>
          <a:lstStyle>
            <a:lvl1pPr marL="0" indent="0">
              <a:buNone/>
              <a:defRPr sz="1200"/>
            </a:lvl1pPr>
          </a:lstStyle>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pic>
        <p:nvPicPr>
          <p:cNvPr id="3" name="Google Shape;116;p19">
            <a:extLst>
              <a:ext uri="{FF2B5EF4-FFF2-40B4-BE49-F238E27FC236}">
                <a16:creationId xmlns:a16="http://schemas.microsoft.com/office/drawing/2014/main" id="{AD058EA5-EC0D-E869-5549-AA686C255ED1}"/>
              </a:ext>
            </a:extLst>
          </p:cNvPr>
          <p:cNvPicPr preferRelativeResize="0"/>
          <p:nvPr/>
        </p:nvPicPr>
        <p:blipFill>
          <a:blip r:embed="rId2">
            <a:alphaModFix/>
          </a:blip>
          <a:stretch>
            <a:fillRect/>
          </a:stretch>
        </p:blipFill>
        <p:spPr>
          <a:xfrm>
            <a:off x="10808413"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D4C61D5C-D3AF-10C2-08B5-5BDBEA0F2CA5}"/>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185982863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1_Table ">
    <p:bg>
      <p:bgPr>
        <a:solidFill>
          <a:schemeClr val="bg1"/>
        </a:solidFill>
        <a:effectLst/>
      </p:bgPr>
    </p:bg>
    <p:spTree>
      <p:nvGrpSpPr>
        <p:cNvPr id="1" name=""/>
        <p:cNvGrpSpPr/>
        <p:nvPr/>
      </p:nvGrpSpPr>
      <p:grpSpPr>
        <a:xfrm>
          <a:off x="0" y="0"/>
          <a:ext cx="0" cy="0"/>
          <a:chOff x="0" y="0"/>
          <a:chExt cx="0" cy="0"/>
        </a:xfrm>
      </p:grpSpPr>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6" y="1244600"/>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0" y="2981443"/>
            <a:ext cx="4621011" cy="525463"/>
          </a:xfrm>
        </p:spPr>
        <p:txBody>
          <a:bodyPr>
            <a:normAutofit/>
          </a:bodyPr>
          <a:lstStyle>
            <a:lvl1pPr marL="0" indent="0">
              <a:buNone/>
              <a:defRPr sz="1200"/>
            </a:lvl1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sp>
        <p:nvSpPr>
          <p:cNvPr id="25" name="Table Placeholder 24">
            <a:extLst>
              <a:ext uri="{FF2B5EF4-FFF2-40B4-BE49-F238E27FC236}">
                <a16:creationId xmlns:a16="http://schemas.microsoft.com/office/drawing/2014/main" id="{CCF2D9AA-E8F5-4BB1-1C50-403CEF1C76ED}"/>
              </a:ext>
            </a:extLst>
          </p:cNvPr>
          <p:cNvSpPr>
            <a:spLocks noGrp="1"/>
          </p:cNvSpPr>
          <p:nvPr>
            <p:ph type="tbl" sz="quarter" idx="18"/>
          </p:nvPr>
        </p:nvSpPr>
        <p:spPr>
          <a:xfrm>
            <a:off x="5670551" y="1244602"/>
            <a:ext cx="5821363" cy="4727575"/>
          </a:xfrm>
        </p:spPr>
        <p:txBody>
          <a:bodyPr/>
          <a:lstStyle/>
          <a:p>
            <a:r>
              <a:rPr lang="en-US"/>
              <a:t>Click icon to add table</a:t>
            </a:r>
            <a:endParaRPr lang="en-GB"/>
          </a:p>
        </p:txBody>
      </p:sp>
      <p:pic>
        <p:nvPicPr>
          <p:cNvPr id="3" name="Google Shape;116;p19">
            <a:extLst>
              <a:ext uri="{FF2B5EF4-FFF2-40B4-BE49-F238E27FC236}">
                <a16:creationId xmlns:a16="http://schemas.microsoft.com/office/drawing/2014/main" id="{9C09619A-3E78-E3B9-AD48-D0CA6B8ED31C}"/>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4EBD9195-0051-F0CD-7F6A-7699FDC43CA6}"/>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274897300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1_Chart 1">
    <p:bg>
      <p:bgPr>
        <a:solidFill>
          <a:schemeClr val="bg1"/>
        </a:solidFill>
        <a:effectLst/>
      </p:bgPr>
    </p:bg>
    <p:spTree>
      <p:nvGrpSpPr>
        <p:cNvPr id="1" name=""/>
        <p:cNvGrpSpPr/>
        <p:nvPr/>
      </p:nvGrpSpPr>
      <p:grpSpPr>
        <a:xfrm>
          <a:off x="0" y="0"/>
          <a:ext cx="0" cy="0"/>
          <a:chOff x="0" y="0"/>
          <a:chExt cx="0" cy="0"/>
        </a:xfrm>
      </p:grpSpPr>
      <p:sp>
        <p:nvSpPr>
          <p:cNvPr id="19" name="Chart Placeholder 18">
            <a:extLst>
              <a:ext uri="{FF2B5EF4-FFF2-40B4-BE49-F238E27FC236}">
                <a16:creationId xmlns:a16="http://schemas.microsoft.com/office/drawing/2014/main" id="{0328347E-C1AC-C0CF-9CD2-6234C19FC359}"/>
              </a:ext>
            </a:extLst>
          </p:cNvPr>
          <p:cNvSpPr>
            <a:spLocks noGrp="1"/>
          </p:cNvSpPr>
          <p:nvPr>
            <p:ph type="chart" sz="quarter" idx="10"/>
          </p:nvPr>
        </p:nvSpPr>
        <p:spPr>
          <a:xfrm>
            <a:off x="6096001" y="1244600"/>
            <a:ext cx="5489575" cy="4972051"/>
          </a:xfrm>
        </p:spPr>
        <p:txBody>
          <a:bodyPr/>
          <a:lstStyle/>
          <a:p>
            <a:r>
              <a:rPr lang="en-US"/>
              <a:t>Click icon to add chart</a:t>
            </a:r>
            <a:endParaRPr lang="en-GB"/>
          </a:p>
        </p:txBody>
      </p:sp>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6" y="1244600"/>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0" y="2981443"/>
            <a:ext cx="4621011" cy="525463"/>
          </a:xfrm>
        </p:spPr>
        <p:txBody>
          <a:bodyPr>
            <a:normAutofit/>
          </a:bodyPr>
          <a:lstStyle>
            <a:lvl1pPr marL="0" indent="0">
              <a:buNone/>
              <a:defRPr sz="1200"/>
            </a:lvl1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pic>
        <p:nvPicPr>
          <p:cNvPr id="3" name="Google Shape;116;p19">
            <a:extLst>
              <a:ext uri="{FF2B5EF4-FFF2-40B4-BE49-F238E27FC236}">
                <a16:creationId xmlns:a16="http://schemas.microsoft.com/office/drawing/2014/main" id="{AD058EA5-EC0D-E869-5549-AA686C255ED1}"/>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D4C61D5C-D3AF-10C2-08B5-5BDBEA0F2CA5}"/>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334186644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Content Slide 3 Image">
    <p:spTree>
      <p:nvGrpSpPr>
        <p:cNvPr id="1" name=""/>
        <p:cNvGrpSpPr/>
        <p:nvPr/>
      </p:nvGrpSpPr>
      <p:grpSpPr>
        <a:xfrm>
          <a:off x="0" y="0"/>
          <a:ext cx="0" cy="0"/>
          <a:chOff x="0" y="0"/>
          <a:chExt cx="0" cy="0"/>
        </a:xfrm>
      </p:grpSpPr>
      <p:sp>
        <p:nvSpPr>
          <p:cNvPr id="45" name="Google Shape;112;p19">
            <a:extLst>
              <a:ext uri="{FF2B5EF4-FFF2-40B4-BE49-F238E27FC236}">
                <a16:creationId xmlns:a16="http://schemas.microsoft.com/office/drawing/2014/main" id="{DAAE9AAF-953C-4AE2-BED2-32CE8C4D7EB3}"/>
              </a:ext>
            </a:extLst>
          </p:cNvPr>
          <p:cNvSpPr/>
          <p:nvPr/>
        </p:nvSpPr>
        <p:spPr>
          <a:xfrm>
            <a:off x="-7925" y="625275"/>
            <a:ext cx="12199925" cy="2015700"/>
          </a:xfrm>
          <a:prstGeom prst="rect">
            <a:avLst/>
          </a:prstGeom>
          <a:solidFill>
            <a:srgbClr val="4D38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pic>
        <p:nvPicPr>
          <p:cNvPr id="51" name="Google Shape;116;p19">
            <a:extLst>
              <a:ext uri="{FF2B5EF4-FFF2-40B4-BE49-F238E27FC236}">
                <a16:creationId xmlns:a16="http://schemas.microsoft.com/office/drawing/2014/main" id="{2ACDA9AA-DD7A-8662-C69C-359788D4A4B8}"/>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59" name="Picture Placeholder 58">
            <a:extLst>
              <a:ext uri="{FF2B5EF4-FFF2-40B4-BE49-F238E27FC236}">
                <a16:creationId xmlns:a16="http://schemas.microsoft.com/office/drawing/2014/main" id="{EA9B98AE-4946-C57D-AFCE-AC7B66CA123A}"/>
              </a:ext>
            </a:extLst>
          </p:cNvPr>
          <p:cNvSpPr>
            <a:spLocks noGrp="1"/>
          </p:cNvSpPr>
          <p:nvPr>
            <p:ph type="pic" sz="quarter" idx="10"/>
          </p:nvPr>
        </p:nvSpPr>
        <p:spPr>
          <a:xfrm>
            <a:off x="1313393" y="2339974"/>
            <a:ext cx="2784475" cy="2787651"/>
          </a:xfrm>
        </p:spPr>
        <p:txBody>
          <a:bodyPr/>
          <a:lstStyle/>
          <a:p>
            <a:r>
              <a:rPr lang="en-US"/>
              <a:t>Click icon to add picture</a:t>
            </a:r>
            <a:endParaRPr lang="en-GB"/>
          </a:p>
        </p:txBody>
      </p:sp>
      <p:sp>
        <p:nvSpPr>
          <p:cNvPr id="61" name="Picture Placeholder 58">
            <a:extLst>
              <a:ext uri="{FF2B5EF4-FFF2-40B4-BE49-F238E27FC236}">
                <a16:creationId xmlns:a16="http://schemas.microsoft.com/office/drawing/2014/main" id="{B5BC3038-0B13-E10D-CE0A-7D99B0C4ED0E}"/>
              </a:ext>
            </a:extLst>
          </p:cNvPr>
          <p:cNvSpPr>
            <a:spLocks noGrp="1"/>
          </p:cNvSpPr>
          <p:nvPr>
            <p:ph type="pic" sz="quarter" idx="11"/>
          </p:nvPr>
        </p:nvSpPr>
        <p:spPr>
          <a:xfrm>
            <a:off x="4500824" y="2339974"/>
            <a:ext cx="2784475" cy="2787651"/>
          </a:xfrm>
        </p:spPr>
        <p:txBody>
          <a:bodyPr/>
          <a:lstStyle/>
          <a:p>
            <a:r>
              <a:rPr lang="en-US"/>
              <a:t>Click icon to add picture</a:t>
            </a:r>
            <a:endParaRPr lang="en-GB"/>
          </a:p>
        </p:txBody>
      </p:sp>
      <p:sp>
        <p:nvSpPr>
          <p:cNvPr id="62" name="Picture Placeholder 58">
            <a:extLst>
              <a:ext uri="{FF2B5EF4-FFF2-40B4-BE49-F238E27FC236}">
                <a16:creationId xmlns:a16="http://schemas.microsoft.com/office/drawing/2014/main" id="{5D860714-9B7F-55DC-9447-8E73046D4CE9}"/>
              </a:ext>
            </a:extLst>
          </p:cNvPr>
          <p:cNvSpPr>
            <a:spLocks noGrp="1"/>
          </p:cNvSpPr>
          <p:nvPr>
            <p:ph type="pic" sz="quarter" idx="12"/>
          </p:nvPr>
        </p:nvSpPr>
        <p:spPr>
          <a:xfrm>
            <a:off x="7687885" y="2338477"/>
            <a:ext cx="2784475" cy="2787651"/>
          </a:xfrm>
        </p:spPr>
        <p:txBody>
          <a:bodyPr/>
          <a:lstStyle/>
          <a:p>
            <a:r>
              <a:rPr lang="en-US"/>
              <a:t>Click icon to add picture</a:t>
            </a:r>
            <a:endParaRPr lang="en-GB"/>
          </a:p>
        </p:txBody>
      </p:sp>
      <p:sp>
        <p:nvSpPr>
          <p:cNvPr id="64" name="Text Placeholder 63">
            <a:extLst>
              <a:ext uri="{FF2B5EF4-FFF2-40B4-BE49-F238E27FC236}">
                <a16:creationId xmlns:a16="http://schemas.microsoft.com/office/drawing/2014/main" id="{BE4CED8D-1AEF-6098-6C74-42FA2039185F}"/>
              </a:ext>
            </a:extLst>
          </p:cNvPr>
          <p:cNvSpPr>
            <a:spLocks noGrp="1"/>
          </p:cNvSpPr>
          <p:nvPr>
            <p:ph type="body" sz="quarter" idx="13" hasCustomPrompt="1"/>
          </p:nvPr>
        </p:nvSpPr>
        <p:spPr>
          <a:xfrm>
            <a:off x="1312863" y="1119188"/>
            <a:ext cx="7228023" cy="476251"/>
          </a:xfrm>
        </p:spPr>
        <p:txBody>
          <a:bodyPr>
            <a:noAutofit/>
          </a:bodyPr>
          <a:lstStyle>
            <a:lvl1pPr marL="0" indent="0">
              <a:buNone/>
              <a:defRPr sz="4400" b="1">
                <a:solidFill>
                  <a:schemeClr val="bg2"/>
                </a:solidFill>
              </a:defRPr>
            </a:lvl1pPr>
          </a:lstStyle>
          <a:p>
            <a:pPr lvl="0"/>
            <a:r>
              <a:rPr lang="en-US"/>
              <a:t>This is a title, this is a title</a:t>
            </a:r>
            <a:endParaRPr lang="en-GB"/>
          </a:p>
        </p:txBody>
      </p:sp>
      <p:sp>
        <p:nvSpPr>
          <p:cNvPr id="66" name="Text Placeholder 65">
            <a:extLst>
              <a:ext uri="{FF2B5EF4-FFF2-40B4-BE49-F238E27FC236}">
                <a16:creationId xmlns:a16="http://schemas.microsoft.com/office/drawing/2014/main" id="{09DB4E78-9937-AA19-B6F2-4641893743B6}"/>
              </a:ext>
            </a:extLst>
          </p:cNvPr>
          <p:cNvSpPr>
            <a:spLocks noGrp="1"/>
          </p:cNvSpPr>
          <p:nvPr>
            <p:ph type="body" sz="quarter" idx="14" hasCustomPrompt="1"/>
          </p:nvPr>
        </p:nvSpPr>
        <p:spPr>
          <a:xfrm>
            <a:off x="1312863" y="5205783"/>
            <a:ext cx="2784104" cy="318759"/>
          </a:xfrm>
        </p:spPr>
        <p:txBody>
          <a:bodyPr>
            <a:noAutofit/>
          </a:bodyPr>
          <a:lstStyle>
            <a:lvl1pPr marL="0" indent="0">
              <a:buNone/>
              <a:defRPr sz="1800" b="1"/>
            </a:lvl1pPr>
          </a:lstStyle>
          <a:p>
            <a:pPr lvl="0"/>
            <a:r>
              <a:rPr lang="en-GB"/>
              <a:t>Section header</a:t>
            </a:r>
          </a:p>
        </p:txBody>
      </p:sp>
      <p:sp>
        <p:nvSpPr>
          <p:cNvPr id="67" name="Text Placeholder 65">
            <a:extLst>
              <a:ext uri="{FF2B5EF4-FFF2-40B4-BE49-F238E27FC236}">
                <a16:creationId xmlns:a16="http://schemas.microsoft.com/office/drawing/2014/main" id="{71D94523-AD0B-A362-70FB-E00B858124BF}"/>
              </a:ext>
            </a:extLst>
          </p:cNvPr>
          <p:cNvSpPr>
            <a:spLocks noGrp="1"/>
          </p:cNvSpPr>
          <p:nvPr>
            <p:ph type="body" sz="quarter" idx="15" hasCustomPrompt="1"/>
          </p:nvPr>
        </p:nvSpPr>
        <p:spPr>
          <a:xfrm>
            <a:off x="4500823" y="5205783"/>
            <a:ext cx="2784104" cy="318759"/>
          </a:xfrm>
        </p:spPr>
        <p:txBody>
          <a:bodyPr>
            <a:noAutofit/>
          </a:bodyPr>
          <a:lstStyle>
            <a:lvl1pPr marL="0" indent="0">
              <a:buNone/>
              <a:defRPr sz="1800" b="1"/>
            </a:lvl1pPr>
          </a:lstStyle>
          <a:p>
            <a:pPr lvl="0"/>
            <a:r>
              <a:rPr lang="en-GB"/>
              <a:t>Section header</a:t>
            </a:r>
          </a:p>
        </p:txBody>
      </p:sp>
      <p:sp>
        <p:nvSpPr>
          <p:cNvPr id="68" name="Text Placeholder 65">
            <a:extLst>
              <a:ext uri="{FF2B5EF4-FFF2-40B4-BE49-F238E27FC236}">
                <a16:creationId xmlns:a16="http://schemas.microsoft.com/office/drawing/2014/main" id="{95FC742B-4E60-57BE-CC4A-B04217237515}"/>
              </a:ext>
            </a:extLst>
          </p:cNvPr>
          <p:cNvSpPr>
            <a:spLocks noGrp="1"/>
          </p:cNvSpPr>
          <p:nvPr>
            <p:ph type="body" sz="quarter" idx="16" hasCustomPrompt="1"/>
          </p:nvPr>
        </p:nvSpPr>
        <p:spPr>
          <a:xfrm>
            <a:off x="7688255" y="5205783"/>
            <a:ext cx="2784104" cy="318759"/>
          </a:xfrm>
        </p:spPr>
        <p:txBody>
          <a:bodyPr>
            <a:noAutofit/>
          </a:bodyPr>
          <a:lstStyle>
            <a:lvl1pPr marL="0" indent="0">
              <a:buNone/>
              <a:defRPr sz="1800" b="1"/>
            </a:lvl1pPr>
          </a:lstStyle>
          <a:p>
            <a:pPr lvl="0"/>
            <a:r>
              <a:rPr lang="en-GB"/>
              <a:t>Section header</a:t>
            </a:r>
          </a:p>
        </p:txBody>
      </p:sp>
      <p:sp>
        <p:nvSpPr>
          <p:cNvPr id="70" name="Text Placeholder 69">
            <a:extLst>
              <a:ext uri="{FF2B5EF4-FFF2-40B4-BE49-F238E27FC236}">
                <a16:creationId xmlns:a16="http://schemas.microsoft.com/office/drawing/2014/main" id="{09106DE3-CD79-29CD-334C-BFA9E2276104}"/>
              </a:ext>
            </a:extLst>
          </p:cNvPr>
          <p:cNvSpPr>
            <a:spLocks noGrp="1"/>
          </p:cNvSpPr>
          <p:nvPr>
            <p:ph type="body" sz="quarter" idx="17" hasCustomPrompt="1"/>
          </p:nvPr>
        </p:nvSpPr>
        <p:spPr>
          <a:xfrm>
            <a:off x="1312864" y="5641977"/>
            <a:ext cx="2784475" cy="525463"/>
          </a:xfrm>
        </p:spPr>
        <p:txBody>
          <a:bodyPr>
            <a:normAutofit/>
          </a:bodyPr>
          <a:lstStyle>
            <a:lvl1pPr marL="0" indent="0">
              <a:buNone/>
              <a:defRPr sz="1200"/>
            </a:lvl1pPr>
          </a:lstStyle>
          <a:p>
            <a:pPr lvl="0"/>
            <a:r>
              <a:rPr lang="en-GB" sz="1200"/>
              <a:t>This is a short paragraph of body text. This is a short paragraph of body text. This is a short paragraph of body text.</a:t>
            </a:r>
            <a:endParaRPr lang="en-GB"/>
          </a:p>
        </p:txBody>
      </p:sp>
      <p:sp>
        <p:nvSpPr>
          <p:cNvPr id="71" name="Text Placeholder 69">
            <a:extLst>
              <a:ext uri="{FF2B5EF4-FFF2-40B4-BE49-F238E27FC236}">
                <a16:creationId xmlns:a16="http://schemas.microsoft.com/office/drawing/2014/main" id="{8B11DA11-5C4D-366A-702A-2DED85D9699C}"/>
              </a:ext>
            </a:extLst>
          </p:cNvPr>
          <p:cNvSpPr>
            <a:spLocks noGrp="1"/>
          </p:cNvSpPr>
          <p:nvPr>
            <p:ph type="body" sz="quarter" idx="18" hasCustomPrompt="1"/>
          </p:nvPr>
        </p:nvSpPr>
        <p:spPr>
          <a:xfrm>
            <a:off x="4500824" y="5641975"/>
            <a:ext cx="2784475" cy="525463"/>
          </a:xfrm>
        </p:spPr>
        <p:txBody>
          <a:bodyPr>
            <a:normAutofit/>
          </a:bodyPr>
          <a:lstStyle>
            <a:lvl1pPr marL="0" indent="0">
              <a:buNone/>
              <a:defRPr sz="1200"/>
            </a:lvl1pPr>
          </a:lstStyle>
          <a:p>
            <a:pPr lvl="0"/>
            <a:r>
              <a:rPr lang="en-GB" sz="1200"/>
              <a:t>This is a short paragraph of body text. This is a short paragraph of body text. This is a short paragraph of body text.</a:t>
            </a:r>
            <a:endParaRPr lang="en-GB"/>
          </a:p>
        </p:txBody>
      </p:sp>
      <p:sp>
        <p:nvSpPr>
          <p:cNvPr id="72" name="Text Placeholder 69">
            <a:extLst>
              <a:ext uri="{FF2B5EF4-FFF2-40B4-BE49-F238E27FC236}">
                <a16:creationId xmlns:a16="http://schemas.microsoft.com/office/drawing/2014/main" id="{95350C50-9397-5CA3-C356-5B4B3968AE7D}"/>
              </a:ext>
            </a:extLst>
          </p:cNvPr>
          <p:cNvSpPr>
            <a:spLocks noGrp="1"/>
          </p:cNvSpPr>
          <p:nvPr>
            <p:ph type="body" sz="quarter" idx="19" hasCustomPrompt="1"/>
          </p:nvPr>
        </p:nvSpPr>
        <p:spPr>
          <a:xfrm>
            <a:off x="7687885" y="5648914"/>
            <a:ext cx="2784475" cy="525463"/>
          </a:xfrm>
        </p:spPr>
        <p:txBody>
          <a:bodyPr>
            <a:normAutofit/>
          </a:bodyPr>
          <a:lstStyle>
            <a:lvl1pPr marL="0" indent="0">
              <a:buNone/>
              <a:defRPr sz="1200"/>
            </a:lvl1pPr>
          </a:lstStyle>
          <a:p>
            <a:pPr lvl="0"/>
            <a:r>
              <a:rPr lang="en-GB" sz="1200"/>
              <a:t>This is a short paragraph of body text. This is a short paragraph of body text. This is a short paragraph of body text.</a:t>
            </a:r>
            <a:endParaRPr lang="en-GB"/>
          </a:p>
        </p:txBody>
      </p:sp>
      <p:sp>
        <p:nvSpPr>
          <p:cNvPr id="2" name="Slide Number Placeholder 5">
            <a:extLst>
              <a:ext uri="{FF2B5EF4-FFF2-40B4-BE49-F238E27FC236}">
                <a16:creationId xmlns:a16="http://schemas.microsoft.com/office/drawing/2014/main" id="{CBC4E03B-5FBC-E3E2-B443-D2D09CB0C35F}"/>
              </a:ext>
            </a:extLst>
          </p:cNvPr>
          <p:cNvSpPr>
            <a:spLocks noGrp="1"/>
          </p:cNvSpPr>
          <p:nvPr>
            <p:ph type="sldNum" sz="quarter" idx="20"/>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367652670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Blank Board Slide">
    <p:spTree>
      <p:nvGrpSpPr>
        <p:cNvPr id="1" name=""/>
        <p:cNvGrpSpPr/>
        <p:nvPr/>
      </p:nvGrpSpPr>
      <p:grpSpPr>
        <a:xfrm>
          <a:off x="0" y="0"/>
          <a:ext cx="0" cy="0"/>
          <a:chOff x="0" y="0"/>
          <a:chExt cx="0" cy="0"/>
        </a:xfrm>
      </p:grpSpPr>
      <p:pic>
        <p:nvPicPr>
          <p:cNvPr id="5" name="Picture 4" descr="Shape, icon, circle&#10;&#10;Description automatically generated">
            <a:extLst>
              <a:ext uri="{FF2B5EF4-FFF2-40B4-BE49-F238E27FC236}">
                <a16:creationId xmlns:a16="http://schemas.microsoft.com/office/drawing/2014/main" id="{DF16F315-2CB4-4C27-AC52-F85436BC34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586" y="329904"/>
            <a:ext cx="697204" cy="468613"/>
          </a:xfrm>
          <a:prstGeom prst="rect">
            <a:avLst/>
          </a:prstGeom>
        </p:spPr>
      </p:pic>
      <p:sp>
        <p:nvSpPr>
          <p:cNvPr id="2" name="Content Placeholder 3">
            <a:extLst>
              <a:ext uri="{FF2B5EF4-FFF2-40B4-BE49-F238E27FC236}">
                <a16:creationId xmlns:a16="http://schemas.microsoft.com/office/drawing/2014/main" id="{73CFFFC7-57A0-A76B-0C3C-A63BF316E1B3}"/>
              </a:ext>
            </a:extLst>
          </p:cNvPr>
          <p:cNvSpPr>
            <a:spLocks noGrp="1"/>
          </p:cNvSpPr>
          <p:nvPr>
            <p:ph sz="quarter" idx="13"/>
          </p:nvPr>
        </p:nvSpPr>
        <p:spPr>
          <a:xfrm>
            <a:off x="366780" y="2324100"/>
            <a:ext cx="11301251" cy="3697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Text Placeholder 4">
            <a:extLst>
              <a:ext uri="{FF2B5EF4-FFF2-40B4-BE49-F238E27FC236}">
                <a16:creationId xmlns:a16="http://schemas.microsoft.com/office/drawing/2014/main" id="{6F700945-DF51-2FFE-5529-BD6A280FFE4F}"/>
              </a:ext>
            </a:extLst>
          </p:cNvPr>
          <p:cNvSpPr>
            <a:spLocks noGrp="1"/>
          </p:cNvSpPr>
          <p:nvPr>
            <p:ph type="body" sz="quarter" idx="10" hasCustomPrompt="1"/>
          </p:nvPr>
        </p:nvSpPr>
        <p:spPr>
          <a:xfrm>
            <a:off x="366780" y="1342587"/>
            <a:ext cx="6283325" cy="788109"/>
          </a:xfrm>
        </p:spPr>
        <p:txBody>
          <a:bodyPr>
            <a:normAutofit/>
          </a:bodyPr>
          <a:lstStyle>
            <a:lvl1pPr marL="0" indent="0">
              <a:buNone/>
              <a:defRPr sz="4400" b="1">
                <a:solidFill>
                  <a:schemeClr val="tx2"/>
                </a:solidFill>
              </a:defRPr>
            </a:lvl1pPr>
          </a:lstStyle>
          <a:p>
            <a:pPr lvl="0"/>
            <a:r>
              <a:rPr lang="en-GB"/>
              <a:t>Title of the slide</a:t>
            </a:r>
          </a:p>
        </p:txBody>
      </p:sp>
    </p:spTree>
    <p:extLst>
      <p:ext uri="{BB962C8B-B14F-4D97-AF65-F5344CB8AC3E}">
        <p14:creationId xmlns:p14="http://schemas.microsoft.com/office/powerpoint/2010/main" val="77693497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Blank Board Slide 2">
    <p:spTree>
      <p:nvGrpSpPr>
        <p:cNvPr id="1" name=""/>
        <p:cNvGrpSpPr/>
        <p:nvPr/>
      </p:nvGrpSpPr>
      <p:grpSpPr>
        <a:xfrm>
          <a:off x="0" y="0"/>
          <a:ext cx="0" cy="0"/>
          <a:chOff x="0" y="0"/>
          <a:chExt cx="0" cy="0"/>
        </a:xfrm>
      </p:grpSpPr>
      <p:pic>
        <p:nvPicPr>
          <p:cNvPr id="3" name="Picture 2" descr="Shape, icon, circle&#10;&#10;Description automatically generated">
            <a:extLst>
              <a:ext uri="{FF2B5EF4-FFF2-40B4-BE49-F238E27FC236}">
                <a16:creationId xmlns:a16="http://schemas.microsoft.com/office/drawing/2014/main" id="{C1C27A92-6BD6-4194-9BD4-CE98F18E54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202" y="331200"/>
            <a:ext cx="702919" cy="468613"/>
          </a:xfrm>
          <a:prstGeom prst="rect">
            <a:avLst/>
          </a:prstGeom>
        </p:spPr>
      </p:pic>
      <p:sp>
        <p:nvSpPr>
          <p:cNvPr id="2" name="Content Placeholder 3">
            <a:extLst>
              <a:ext uri="{FF2B5EF4-FFF2-40B4-BE49-F238E27FC236}">
                <a16:creationId xmlns:a16="http://schemas.microsoft.com/office/drawing/2014/main" id="{2D13D6E5-A585-999A-A4AC-506058F2AC9B}"/>
              </a:ext>
            </a:extLst>
          </p:cNvPr>
          <p:cNvSpPr>
            <a:spLocks noGrp="1"/>
          </p:cNvSpPr>
          <p:nvPr>
            <p:ph sz="quarter" idx="13"/>
          </p:nvPr>
        </p:nvSpPr>
        <p:spPr>
          <a:xfrm>
            <a:off x="366780" y="2324100"/>
            <a:ext cx="11301251" cy="3697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4">
            <a:extLst>
              <a:ext uri="{FF2B5EF4-FFF2-40B4-BE49-F238E27FC236}">
                <a16:creationId xmlns:a16="http://schemas.microsoft.com/office/drawing/2014/main" id="{E4AB3620-6480-4613-81A8-61280530B70C}"/>
              </a:ext>
            </a:extLst>
          </p:cNvPr>
          <p:cNvSpPr>
            <a:spLocks noGrp="1"/>
          </p:cNvSpPr>
          <p:nvPr>
            <p:ph type="body" sz="quarter" idx="10" hasCustomPrompt="1"/>
          </p:nvPr>
        </p:nvSpPr>
        <p:spPr>
          <a:xfrm>
            <a:off x="366780" y="1342587"/>
            <a:ext cx="6283325" cy="788109"/>
          </a:xfrm>
        </p:spPr>
        <p:txBody>
          <a:bodyPr>
            <a:normAutofit/>
          </a:bodyPr>
          <a:lstStyle>
            <a:lvl1pPr marL="0" indent="0">
              <a:buNone/>
              <a:defRPr sz="4400" b="1">
                <a:solidFill>
                  <a:schemeClr val="tx2"/>
                </a:solidFill>
              </a:defRPr>
            </a:lvl1pPr>
          </a:lstStyle>
          <a:p>
            <a:pPr lvl="0"/>
            <a:r>
              <a:rPr lang="en-GB"/>
              <a:t>Title of the slide</a:t>
            </a:r>
          </a:p>
        </p:txBody>
      </p:sp>
    </p:spTree>
    <p:extLst>
      <p:ext uri="{BB962C8B-B14F-4D97-AF65-F5344CB8AC3E}">
        <p14:creationId xmlns:p14="http://schemas.microsoft.com/office/powerpoint/2010/main" val="356058588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817730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Section 02">
    <p:bg>
      <p:bgPr>
        <a:gradFill flip="none" rotWithShape="1">
          <a:gsLst>
            <a:gs pos="51000">
              <a:srgbClr val="1F2898"/>
            </a:gs>
            <a:gs pos="0">
              <a:schemeClr val="accent2"/>
            </a:gs>
            <a:gs pos="100000">
              <a:schemeClr val="accent1"/>
            </a:gs>
          </a:gsLst>
          <a:lin ang="0" scaled="1"/>
          <a:tileRect/>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5B896F-9EF9-3304-7B6C-524C88900810}"/>
              </a:ext>
            </a:extLst>
          </p:cNvPr>
          <p:cNvSpPr/>
          <p:nvPr userDrawn="1"/>
        </p:nvSpPr>
        <p:spPr>
          <a:xfrm>
            <a:off x="-6351" y="2846180"/>
            <a:ext cx="12192000" cy="2659577"/>
          </a:xfrm>
          <a:prstGeom prst="rect">
            <a:avLst/>
          </a:pr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5" name="Title 1">
            <a:extLst>
              <a:ext uri="{FF2B5EF4-FFF2-40B4-BE49-F238E27FC236}">
                <a16:creationId xmlns:a16="http://schemas.microsoft.com/office/drawing/2014/main" id="{D6A23356-DC70-8817-B016-30149A3D7F21}"/>
              </a:ext>
            </a:extLst>
          </p:cNvPr>
          <p:cNvSpPr>
            <a:spLocks noGrp="1"/>
          </p:cNvSpPr>
          <p:nvPr>
            <p:ph type="title" hasCustomPrompt="1"/>
          </p:nvPr>
        </p:nvSpPr>
        <p:spPr>
          <a:xfrm>
            <a:off x="550865" y="1709741"/>
            <a:ext cx="10796587" cy="2852737"/>
          </a:xfrm>
        </p:spPr>
        <p:txBody>
          <a:bodyPr anchor="b"/>
          <a:lstStyle>
            <a:lvl1pPr>
              <a:defRPr sz="6000">
                <a:solidFill>
                  <a:schemeClr val="bg2"/>
                </a:solidFill>
              </a:defRPr>
            </a:lvl1pPr>
          </a:lstStyle>
          <a:p>
            <a:r>
              <a:rPr lang="en-GB"/>
              <a:t>Section Heading</a:t>
            </a:r>
          </a:p>
        </p:txBody>
      </p:sp>
      <p:sp>
        <p:nvSpPr>
          <p:cNvPr id="6" name="Text Placeholder 2">
            <a:extLst>
              <a:ext uri="{FF2B5EF4-FFF2-40B4-BE49-F238E27FC236}">
                <a16:creationId xmlns:a16="http://schemas.microsoft.com/office/drawing/2014/main" id="{C73F85FB-D8DD-8A18-E1A5-B66FCFFB6320}"/>
              </a:ext>
            </a:extLst>
          </p:cNvPr>
          <p:cNvSpPr>
            <a:spLocks noGrp="1"/>
          </p:cNvSpPr>
          <p:nvPr>
            <p:ph type="body" idx="1" hasCustomPrompt="1"/>
          </p:nvPr>
        </p:nvSpPr>
        <p:spPr>
          <a:xfrm>
            <a:off x="550865" y="4589465"/>
            <a:ext cx="10796587" cy="1500187"/>
          </a:xfrm>
        </p:spPr>
        <p:txBody>
          <a:bodyPr/>
          <a:lstStyle>
            <a:lvl1pPr marL="0" indent="0">
              <a:buNone/>
              <a:defRPr sz="2400">
                <a:solidFill>
                  <a:schemeClr val="bg2"/>
                </a:solidFill>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en-GB"/>
              <a:t>Section Sub Heading</a:t>
            </a:r>
          </a:p>
        </p:txBody>
      </p:sp>
      <p:pic>
        <p:nvPicPr>
          <p:cNvPr id="4" name="Picture 3" descr="Shape, icon, circle&#10;&#10;Description automatically generated">
            <a:extLst>
              <a:ext uri="{FF2B5EF4-FFF2-40B4-BE49-F238E27FC236}">
                <a16:creationId xmlns:a16="http://schemas.microsoft.com/office/drawing/2014/main" id="{A505545C-B439-59CE-0E44-C7CE51627F7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863" y="404813"/>
            <a:ext cx="1188000" cy="792000"/>
          </a:xfrm>
          <a:prstGeom prst="rect">
            <a:avLst/>
          </a:prstGeom>
        </p:spPr>
      </p:pic>
    </p:spTree>
    <p:extLst>
      <p:ext uri="{BB962C8B-B14F-4D97-AF65-F5344CB8AC3E}">
        <p14:creationId xmlns:p14="http://schemas.microsoft.com/office/powerpoint/2010/main" val="195595466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guide id="3" pos="5516">
          <p15:clr>
            <a:srgbClr val="FBAE40"/>
          </p15:clr>
        </p15:guide>
        <p15:guide id="4" pos="260">
          <p15:clr>
            <a:srgbClr val="FBAE40"/>
          </p15:clr>
        </p15:guide>
        <p15:guide id="5" orient="horz" pos="2998">
          <p15:clr>
            <a:srgbClr val="FBAE40"/>
          </p15:clr>
        </p15:guide>
        <p15:guide id="6" orient="horz" pos="191">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2F90E-BEDC-597D-2C96-385EB5D70A4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2712761-9C81-773D-01EB-1A32F9DC1948}"/>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8137799-A2E6-E5A7-3C08-314A2578A535}"/>
              </a:ext>
            </a:extLst>
          </p:cNvPr>
          <p:cNvSpPr>
            <a:spLocks noGrp="1"/>
          </p:cNvSpPr>
          <p:nvPr>
            <p:ph type="dt" sz="half" idx="10"/>
          </p:nvPr>
        </p:nvSpPr>
        <p:spPr/>
        <p:txBody>
          <a:bodyPr/>
          <a:lstStyle/>
          <a:p>
            <a:fld id="{787BEC9A-147B-4F04-BC34-F484603F7695}" type="datetimeFigureOut">
              <a:rPr lang="en-GB" smtClean="0"/>
              <a:t>19/03/2026</a:t>
            </a:fld>
            <a:endParaRPr lang="en-GB"/>
          </a:p>
        </p:txBody>
      </p:sp>
      <p:sp>
        <p:nvSpPr>
          <p:cNvPr id="5" name="Footer Placeholder 4">
            <a:extLst>
              <a:ext uri="{FF2B5EF4-FFF2-40B4-BE49-F238E27FC236}">
                <a16:creationId xmlns:a16="http://schemas.microsoft.com/office/drawing/2014/main" id="{97949944-80DC-8DB1-67D4-36C28D9D507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D41BD38-7EDF-6646-1FE1-9FC65614992B}"/>
              </a:ext>
            </a:extLst>
          </p:cNvPr>
          <p:cNvSpPr>
            <a:spLocks noGrp="1"/>
          </p:cNvSpPr>
          <p:nvPr>
            <p:ph type="sldNum" sz="quarter" idx="12"/>
          </p:nvPr>
        </p:nvSpPr>
        <p:spPr/>
        <p:txBody>
          <a:bodyPr/>
          <a:lstStyle/>
          <a:p>
            <a:fld id="{83B8EB67-8D96-495E-9886-44B882B023C1}" type="slidenum">
              <a:rPr lang="en-GB" smtClean="0"/>
              <a:t>‹#›</a:t>
            </a:fld>
            <a:endParaRPr lang="en-GB"/>
          </a:p>
        </p:txBody>
      </p:sp>
    </p:spTree>
    <p:extLst>
      <p:ext uri="{BB962C8B-B14F-4D97-AF65-F5344CB8AC3E}">
        <p14:creationId xmlns:p14="http://schemas.microsoft.com/office/powerpoint/2010/main" val="88300357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cSld name="Agenda">
    <p:bg>
      <p:bgPr>
        <a:solidFill>
          <a:schemeClr val="bg1"/>
        </a:solidFill>
        <a:effectLst/>
      </p:bgPr>
    </p:bg>
    <p:spTree>
      <p:nvGrpSpPr>
        <p:cNvPr id="1" name=""/>
        <p:cNvGrpSpPr/>
        <p:nvPr/>
      </p:nvGrpSpPr>
      <p:grpSpPr>
        <a:xfrm>
          <a:off x="0" y="0"/>
          <a:ext cx="0" cy="0"/>
          <a:chOff x="0" y="0"/>
          <a:chExt cx="0" cy="0"/>
        </a:xfrm>
      </p:grpSpPr>
      <p:sp>
        <p:nvSpPr>
          <p:cNvPr id="33" name="Slide Number Placeholder 5">
            <a:extLst>
              <a:ext uri="{FF2B5EF4-FFF2-40B4-BE49-F238E27FC236}">
                <a16:creationId xmlns:a16="http://schemas.microsoft.com/office/drawing/2014/main" id="{797C254B-03B8-4016-82BE-6ED6417CBD62}"/>
              </a:ext>
            </a:extLst>
          </p:cNvPr>
          <p:cNvSpPr>
            <a:spLocks noGrp="1"/>
          </p:cNvSpPr>
          <p:nvPr>
            <p:ph type="sldNum" sz="quarter" idx="12"/>
          </p:nvPr>
        </p:nvSpPr>
        <p:spPr>
          <a:xfrm>
            <a:off x="9305207" y="6336895"/>
            <a:ext cx="2743200" cy="365125"/>
          </a:xfrm>
        </p:spPr>
        <p:txBody>
          <a:bodyPr/>
          <a:lstStyle>
            <a:lvl1pPr>
              <a:defRPr>
                <a:solidFill>
                  <a:schemeClr val="accent6"/>
                </a:solidFill>
              </a:defRPr>
            </a:lvl1pPr>
          </a:lstStyle>
          <a:p>
            <a:fld id="{00000000-1234-1234-1234-123412341234}" type="slidenum">
              <a:rPr lang="en-GB" smtClean="0"/>
              <a:pPr/>
              <a:t>‹#›</a:t>
            </a:fld>
            <a:endParaRPr lang="en-GB"/>
          </a:p>
        </p:txBody>
      </p:sp>
      <p:sp>
        <p:nvSpPr>
          <p:cNvPr id="6" name="Rectangle 5" hidden="1">
            <a:extLst>
              <a:ext uri="{FF2B5EF4-FFF2-40B4-BE49-F238E27FC236}">
                <a16:creationId xmlns:a16="http://schemas.microsoft.com/office/drawing/2014/main" id="{C5A8355F-FF43-43DA-9575-607EAE14383C}"/>
              </a:ext>
            </a:extLst>
          </p:cNvPr>
          <p:cNvSpPr/>
          <p:nvPr/>
        </p:nvSpPr>
        <p:spPr>
          <a:xfrm>
            <a:off x="-1" y="242982"/>
            <a:ext cx="12192001" cy="1488559"/>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pic>
        <p:nvPicPr>
          <p:cNvPr id="3" name="Google Shape;73;p15">
            <a:extLst>
              <a:ext uri="{FF2B5EF4-FFF2-40B4-BE49-F238E27FC236}">
                <a16:creationId xmlns:a16="http://schemas.microsoft.com/office/drawing/2014/main" id="{C9F99039-8446-78F2-4F53-E7A2E9A41582}"/>
              </a:ext>
            </a:extLst>
          </p:cNvPr>
          <p:cNvPicPr preferRelativeResize="0">
            <a:picLocks noChangeAspect="1"/>
          </p:cNvPicPr>
          <p:nvPr/>
        </p:nvPicPr>
        <p:blipFill>
          <a:blip r:embed="rId2">
            <a:alphaModFix/>
          </a:blip>
          <a:stretch>
            <a:fillRect/>
          </a:stretch>
        </p:blipFill>
        <p:spPr>
          <a:xfrm>
            <a:off x="10477670" y="260617"/>
            <a:ext cx="1374253" cy="264679"/>
          </a:xfrm>
          <a:prstGeom prst="rect">
            <a:avLst/>
          </a:prstGeom>
          <a:noFill/>
          <a:ln>
            <a:noFill/>
          </a:ln>
        </p:spPr>
      </p:pic>
    </p:spTree>
    <p:extLst>
      <p:ext uri="{BB962C8B-B14F-4D97-AF65-F5344CB8AC3E}">
        <p14:creationId xmlns:p14="http://schemas.microsoft.com/office/powerpoint/2010/main" val="535652490"/>
      </p:ext>
    </p:extLst>
  </p:cSld>
  <p:clrMapOvr>
    <a:masterClrMapping/>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1_Section 02">
    <p:bg>
      <p:bgPr>
        <a:gradFill flip="none" rotWithShape="1">
          <a:gsLst>
            <a:gs pos="51000">
              <a:srgbClr val="1F2898"/>
            </a:gs>
            <a:gs pos="0">
              <a:schemeClr val="accent2"/>
            </a:gs>
            <a:gs pos="100000">
              <a:schemeClr val="accent1"/>
            </a:gs>
          </a:gsLst>
          <a:lin ang="0" scaled="1"/>
          <a:tileRect/>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5B896F-9EF9-3304-7B6C-524C88900810}"/>
              </a:ext>
            </a:extLst>
          </p:cNvPr>
          <p:cNvSpPr/>
          <p:nvPr userDrawn="1"/>
        </p:nvSpPr>
        <p:spPr>
          <a:xfrm>
            <a:off x="-6351" y="2846178"/>
            <a:ext cx="12192000" cy="2659577"/>
          </a:xfrm>
          <a:prstGeom prst="rect">
            <a:avLst/>
          </a:pr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5" name="Title 1">
            <a:extLst>
              <a:ext uri="{FF2B5EF4-FFF2-40B4-BE49-F238E27FC236}">
                <a16:creationId xmlns:a16="http://schemas.microsoft.com/office/drawing/2014/main" id="{D6A23356-DC70-8817-B016-30149A3D7F21}"/>
              </a:ext>
            </a:extLst>
          </p:cNvPr>
          <p:cNvSpPr>
            <a:spLocks noGrp="1"/>
          </p:cNvSpPr>
          <p:nvPr>
            <p:ph type="title" hasCustomPrompt="1"/>
          </p:nvPr>
        </p:nvSpPr>
        <p:spPr>
          <a:xfrm>
            <a:off x="550864" y="1709740"/>
            <a:ext cx="10796587" cy="2852737"/>
          </a:xfrm>
        </p:spPr>
        <p:txBody>
          <a:bodyPr anchor="b"/>
          <a:lstStyle>
            <a:lvl1pPr>
              <a:defRPr sz="6000">
                <a:solidFill>
                  <a:schemeClr val="bg2"/>
                </a:solidFill>
              </a:defRPr>
            </a:lvl1pPr>
          </a:lstStyle>
          <a:p>
            <a:r>
              <a:rPr lang="en-GB"/>
              <a:t>Section Heading</a:t>
            </a:r>
          </a:p>
        </p:txBody>
      </p:sp>
      <p:sp>
        <p:nvSpPr>
          <p:cNvPr id="6" name="Text Placeholder 2">
            <a:extLst>
              <a:ext uri="{FF2B5EF4-FFF2-40B4-BE49-F238E27FC236}">
                <a16:creationId xmlns:a16="http://schemas.microsoft.com/office/drawing/2014/main" id="{C73F85FB-D8DD-8A18-E1A5-B66FCFFB6320}"/>
              </a:ext>
            </a:extLst>
          </p:cNvPr>
          <p:cNvSpPr>
            <a:spLocks noGrp="1"/>
          </p:cNvSpPr>
          <p:nvPr>
            <p:ph type="body" idx="1" hasCustomPrompt="1"/>
          </p:nvPr>
        </p:nvSpPr>
        <p:spPr>
          <a:xfrm>
            <a:off x="550864" y="4589464"/>
            <a:ext cx="10796587" cy="1500187"/>
          </a:xfrm>
        </p:spPr>
        <p:txBody>
          <a:bodyPr/>
          <a:lstStyle>
            <a:lvl1pPr marL="0" indent="0">
              <a:buNone/>
              <a:defRPr sz="2400">
                <a:solidFill>
                  <a:schemeClr val="bg2"/>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GB"/>
              <a:t>Section Sub Heading</a:t>
            </a:r>
          </a:p>
        </p:txBody>
      </p:sp>
      <p:pic>
        <p:nvPicPr>
          <p:cNvPr id="4" name="Picture 3" descr="Shape, icon, circle&#10;&#10;Description automatically generated">
            <a:extLst>
              <a:ext uri="{FF2B5EF4-FFF2-40B4-BE49-F238E27FC236}">
                <a16:creationId xmlns:a16="http://schemas.microsoft.com/office/drawing/2014/main" id="{A505545C-B439-59CE-0E44-C7CE51627F7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863" y="404813"/>
            <a:ext cx="1188000" cy="792000"/>
          </a:xfrm>
          <a:prstGeom prst="rect">
            <a:avLst/>
          </a:prstGeom>
        </p:spPr>
      </p:pic>
    </p:spTree>
    <p:extLst>
      <p:ext uri="{BB962C8B-B14F-4D97-AF65-F5344CB8AC3E}">
        <p14:creationId xmlns:p14="http://schemas.microsoft.com/office/powerpoint/2010/main" val="15652675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55">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5821680" y="3223260"/>
            <a:ext cx="533333" cy="200000"/>
          </a:xfrm>
          <a:prstGeom prst="rect">
            <a:avLst/>
          </a:prstGeom>
          <a:extLst>
            <a:ext uri="{C572A759-6A51-4108-AA02-DFA0A04FC94B}">
              <ma14:wrappingTextBoxFlag xmlns:ma14="http://schemas.microsoft.com/office/mac/drawingml/2011/main" xmlns="" val="0"/>
            </a:ext>
          </a:extLst>
        </p:spPr>
        <p:txBody>
          <a:bodyPr/>
          <a:lstStyle>
            <a:lvl1pPr>
              <a:defRPr sz="800">
                <a:latin typeface="Arial"/>
                <a:ea typeface="Arial"/>
                <a:cs typeface="Arial"/>
              </a:defRPr>
            </a:lvl1pPr>
          </a:lstStyle>
          <a:p>
            <a:pPr algn="l"/>
            <a:fld id="{F7021451-1387-4CA6-816F-3879F97B5CBC}" type="slidenum">
              <a:rPr lang="en-US" b="0"/>
              <a:t>‹#›</a:t>
            </a:fld>
            <a:endParaRPr lang="en-US"/>
          </a:p>
        </p:txBody>
      </p:sp>
    </p:spTree>
    <p:extLst>
      <p:ext uri="{BB962C8B-B14F-4D97-AF65-F5344CB8AC3E}">
        <p14:creationId xmlns:p14="http://schemas.microsoft.com/office/powerpoint/2010/main" val="400993552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195472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983768" y="288000"/>
            <a:ext cx="7996469" cy="288032"/>
          </a:xfrm>
          <a:prstGeom prst="rect">
            <a:avLst/>
          </a:prstGeom>
        </p:spPr>
        <p:txBody>
          <a:bodyPr/>
          <a:lstStyle>
            <a:lvl1pPr algn="r">
              <a:defRPr sz="1351" b="1" baseline="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r>
              <a:rPr lang="en-US"/>
              <a:t>Place title here, please do not move the position of this box</a:t>
            </a:r>
            <a:endParaRPr lang="en-GB"/>
          </a:p>
        </p:txBody>
      </p:sp>
      <p:sp>
        <p:nvSpPr>
          <p:cNvPr id="4" name="Slide Number Placeholder 5">
            <a:extLst>
              <a:ext uri="{FF2B5EF4-FFF2-40B4-BE49-F238E27FC236}">
                <a16:creationId xmlns:a16="http://schemas.microsoft.com/office/drawing/2014/main" id="{49EB0159-7AC8-4246-BB9E-B60FC531E7A2}"/>
              </a:ext>
            </a:extLst>
          </p:cNvPr>
          <p:cNvSpPr>
            <a:spLocks noGrp="1"/>
          </p:cNvSpPr>
          <p:nvPr>
            <p:ph type="sldNum" sz="quarter" idx="4"/>
          </p:nvPr>
        </p:nvSpPr>
        <p:spPr>
          <a:xfrm>
            <a:off x="11604128" y="6525345"/>
            <a:ext cx="2844800" cy="268139"/>
          </a:xfrm>
          <a:prstGeom prst="rect">
            <a:avLst/>
          </a:prstGeom>
        </p:spPr>
        <p:txBody>
          <a:bodyPr/>
          <a:lstStyle>
            <a:lvl1pPr>
              <a:defRPr sz="90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fld id="{2D0DF9ED-8BA0-410B-84D1-2D8774E69E9E}" type="slidenum">
              <a:rPr lang="en-GB" altLang="en-US" smtClean="0"/>
              <a:pPr/>
              <a:t>‹#›</a:t>
            </a:fld>
            <a:endParaRPr lang="en-GB" altLang="en-US"/>
          </a:p>
        </p:txBody>
      </p:sp>
      <p:sp>
        <p:nvSpPr>
          <p:cNvPr id="10" name="Content Placeholder 2"/>
          <p:cNvSpPr>
            <a:spLocks noGrp="1"/>
          </p:cNvSpPr>
          <p:nvPr>
            <p:ph idx="1" hasCustomPrompt="1"/>
          </p:nvPr>
        </p:nvSpPr>
        <p:spPr>
          <a:xfrm>
            <a:off x="527381" y="1556793"/>
            <a:ext cx="10972800" cy="3382955"/>
          </a:xfrm>
          <a:prstGeom prst="rect">
            <a:avLst/>
          </a:prstGeom>
        </p:spPr>
        <p:txBody>
          <a:bodyPr/>
          <a:lstStyle>
            <a:lvl1pPr marL="0" indent="0">
              <a:buNone/>
              <a:defRPr sz="2800">
                <a:solidFill>
                  <a:srgbClr val="495965"/>
                </a:solidFill>
                <a:latin typeface="Verdana" panose="020B0604030504040204" pitchFamily="34" charset="0"/>
                <a:ea typeface="Verdana" panose="020B0604030504040204" pitchFamily="34" charset="0"/>
                <a:cs typeface="Verdana" panose="020B0604030504040204" pitchFamily="34" charset="0"/>
              </a:defRPr>
            </a:lvl1pPr>
            <a:lvl2pPr marL="457178" indent="0">
              <a:buNone/>
              <a:defRPr>
                <a:latin typeface="Verdana" panose="020B0604030504040204" pitchFamily="34" charset="0"/>
                <a:ea typeface="Verdana" panose="020B0604030504040204" pitchFamily="34" charset="0"/>
                <a:cs typeface="Verdana" panose="020B0604030504040204" pitchFamily="34" charset="0"/>
              </a:defRPr>
            </a:lvl2pPr>
            <a:lvl3pPr marL="914354" indent="0">
              <a:buNone/>
              <a:defRPr>
                <a:latin typeface="Verdana" panose="020B0604030504040204" pitchFamily="34" charset="0"/>
                <a:ea typeface="Verdana" panose="020B0604030504040204" pitchFamily="34" charset="0"/>
                <a:cs typeface="Verdana" panose="020B0604030504040204" pitchFamily="34" charset="0"/>
              </a:defRPr>
            </a:lvl3pPr>
            <a:lvl4pPr marL="1371532" indent="0">
              <a:buNone/>
              <a:defRPr>
                <a:latin typeface="Verdana" panose="020B0604030504040204" pitchFamily="34" charset="0"/>
                <a:ea typeface="Verdana" panose="020B0604030504040204" pitchFamily="34" charset="0"/>
                <a:cs typeface="Verdana" panose="020B0604030504040204" pitchFamily="34" charset="0"/>
              </a:defRPr>
            </a:lvl4pPr>
            <a:lvl5pPr marL="1828709" indent="0">
              <a:buNone/>
              <a:defRPr>
                <a:latin typeface="Verdana" panose="020B0604030504040204" pitchFamily="34" charset="0"/>
                <a:ea typeface="Verdana" panose="020B0604030504040204" pitchFamily="34" charset="0"/>
                <a:cs typeface="Verdana" panose="020B0604030504040204" pitchFamily="34" charset="0"/>
              </a:defRPr>
            </a:lvl5pPr>
          </a:lstStyle>
          <a:p>
            <a:pPr lvl="0"/>
            <a:r>
              <a:rPr lang="en-US"/>
              <a:t>Add text here…</a:t>
            </a:r>
          </a:p>
        </p:txBody>
      </p:sp>
    </p:spTree>
    <p:extLst>
      <p:ext uri="{BB962C8B-B14F-4D97-AF65-F5344CB8AC3E}">
        <p14:creationId xmlns:p14="http://schemas.microsoft.com/office/powerpoint/2010/main" val="392001797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Section Divider 3">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2010153-2B1B-1A94-4DC2-693F21C2F28F}"/>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9" name="Title 1">
            <a:extLst>
              <a:ext uri="{FF2B5EF4-FFF2-40B4-BE49-F238E27FC236}">
                <a16:creationId xmlns:a16="http://schemas.microsoft.com/office/drawing/2014/main" id="{22964C22-0A69-8745-091C-1AF4E79DA140}"/>
              </a:ext>
            </a:extLst>
          </p:cNvPr>
          <p:cNvSpPr>
            <a:spLocks noGrp="1"/>
          </p:cNvSpPr>
          <p:nvPr>
            <p:ph type="title" hasCustomPrompt="1"/>
          </p:nvPr>
        </p:nvSpPr>
        <p:spPr>
          <a:xfrm>
            <a:off x="697708" y="3077510"/>
            <a:ext cx="10796587" cy="976593"/>
          </a:xfrm>
          <a:prstGeom prst="rect">
            <a:avLst/>
          </a:prstGeom>
        </p:spPr>
        <p:txBody>
          <a:bodyPr anchor="b"/>
          <a:lstStyle>
            <a:lvl1pPr algn="ctr">
              <a:defRPr sz="6000">
                <a:solidFill>
                  <a:schemeClr val="bg1"/>
                </a:solidFill>
              </a:defRPr>
            </a:lvl1pPr>
          </a:lstStyle>
          <a:p>
            <a:r>
              <a:rPr lang="en-GB"/>
              <a:t>Section Heading</a:t>
            </a:r>
          </a:p>
        </p:txBody>
      </p:sp>
      <p:pic>
        <p:nvPicPr>
          <p:cNvPr id="2" name="Picture 1">
            <a:extLst>
              <a:ext uri="{FF2B5EF4-FFF2-40B4-BE49-F238E27FC236}">
                <a16:creationId xmlns:a16="http://schemas.microsoft.com/office/drawing/2014/main" id="{1511F739-0BE6-19DA-29A1-B645FA22074F}"/>
              </a:ext>
            </a:extLst>
          </p:cNvPr>
          <p:cNvPicPr>
            <a:picLocks noChangeAspect="1"/>
          </p:cNvPicPr>
          <p:nvPr userDrawn="1"/>
        </p:nvPicPr>
        <p:blipFill>
          <a:blip r:embed="rId2"/>
          <a:stretch>
            <a:fillRect/>
          </a:stretch>
        </p:blipFill>
        <p:spPr>
          <a:xfrm>
            <a:off x="83297" y="4298297"/>
            <a:ext cx="12025403" cy="2568163"/>
          </a:xfrm>
          <a:prstGeom prst="rect">
            <a:avLst/>
          </a:prstGeom>
        </p:spPr>
      </p:pic>
      <p:sp>
        <p:nvSpPr>
          <p:cNvPr id="11" name="Google Shape;56;p13">
            <a:extLst>
              <a:ext uri="{FF2B5EF4-FFF2-40B4-BE49-F238E27FC236}">
                <a16:creationId xmlns:a16="http://schemas.microsoft.com/office/drawing/2014/main" id="{C2EBFA18-F0B0-6189-7065-94543C2C4296}"/>
              </a:ext>
            </a:extLst>
          </p:cNvPr>
          <p:cNvSpPr/>
          <p:nvPr userDrawn="1"/>
        </p:nvSpPr>
        <p:spPr>
          <a:xfrm>
            <a:off x="-1" y="1"/>
            <a:ext cx="12192000" cy="842683"/>
          </a:xfrm>
          <a:prstGeom prst="rect">
            <a:avLst/>
          </a:prstGeom>
          <a:solidFill>
            <a:srgbClr val="F8F8F8">
              <a:alpha val="17260"/>
            </a:srgbClr>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sz="1400"/>
          </a:p>
        </p:txBody>
      </p:sp>
      <p:pic>
        <p:nvPicPr>
          <p:cNvPr id="13" name="Google Shape;106;p18">
            <a:extLst>
              <a:ext uri="{FF2B5EF4-FFF2-40B4-BE49-F238E27FC236}">
                <a16:creationId xmlns:a16="http://schemas.microsoft.com/office/drawing/2014/main" id="{35FF8AEB-D17F-F6D9-E88E-7C55E47E5DFE}"/>
              </a:ext>
            </a:extLst>
          </p:cNvPr>
          <p:cNvPicPr preferRelativeResize="0"/>
          <p:nvPr userDrawn="1"/>
        </p:nvPicPr>
        <p:blipFill>
          <a:blip r:embed="rId3"/>
          <a:srcRect/>
          <a:stretch/>
        </p:blipFill>
        <p:spPr>
          <a:xfrm>
            <a:off x="10477668" y="237205"/>
            <a:ext cx="1374253" cy="295275"/>
          </a:xfrm>
          <a:prstGeom prst="rect">
            <a:avLst/>
          </a:prstGeom>
          <a:noFill/>
          <a:ln>
            <a:noFill/>
          </a:ln>
        </p:spPr>
      </p:pic>
      <p:sp>
        <p:nvSpPr>
          <p:cNvPr id="3" name="Text Placeholder 2">
            <a:extLst>
              <a:ext uri="{FF2B5EF4-FFF2-40B4-BE49-F238E27FC236}">
                <a16:creationId xmlns:a16="http://schemas.microsoft.com/office/drawing/2014/main" id="{5553E3EC-8A78-3427-F1AD-F32A37E8C28B}"/>
              </a:ext>
            </a:extLst>
          </p:cNvPr>
          <p:cNvSpPr>
            <a:spLocks noGrp="1"/>
          </p:cNvSpPr>
          <p:nvPr>
            <p:ph type="body" sz="quarter" idx="11" hasCustomPrompt="1"/>
          </p:nvPr>
        </p:nvSpPr>
        <p:spPr>
          <a:xfrm>
            <a:off x="318810" y="255449"/>
            <a:ext cx="4219575" cy="331787"/>
          </a:xfrm>
          <a:prstGeom prst="rect">
            <a:avLst/>
          </a:prstGeom>
        </p:spPr>
        <p:txBody>
          <a:bodyPr/>
          <a:lstStyle>
            <a:lvl1pPr marL="0" indent="0">
              <a:buNone/>
              <a:defRPr sz="1200">
                <a:solidFill>
                  <a:schemeClr val="accent5"/>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116355175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983767" y="288000"/>
            <a:ext cx="7996469" cy="288032"/>
          </a:xfrm>
          <a:prstGeom prst="rect">
            <a:avLst/>
          </a:prstGeom>
        </p:spPr>
        <p:txBody>
          <a:bodyPr/>
          <a:lstStyle>
            <a:lvl1pPr algn="r">
              <a:defRPr sz="1351" b="1" baseline="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r>
              <a:rPr lang="en-US"/>
              <a:t>Place title here, please do not move the position of this box</a:t>
            </a:r>
            <a:endParaRPr lang="en-GB"/>
          </a:p>
        </p:txBody>
      </p:sp>
      <p:sp>
        <p:nvSpPr>
          <p:cNvPr id="4" name="Slide Number Placeholder 5">
            <a:extLst>
              <a:ext uri="{FF2B5EF4-FFF2-40B4-BE49-F238E27FC236}">
                <a16:creationId xmlns:a16="http://schemas.microsoft.com/office/drawing/2014/main" id="{49EB0159-7AC8-4246-BB9E-B60FC531E7A2}"/>
              </a:ext>
            </a:extLst>
          </p:cNvPr>
          <p:cNvSpPr>
            <a:spLocks noGrp="1"/>
          </p:cNvSpPr>
          <p:nvPr>
            <p:ph type="sldNum" sz="quarter" idx="4"/>
          </p:nvPr>
        </p:nvSpPr>
        <p:spPr>
          <a:xfrm>
            <a:off x="11604128" y="6525345"/>
            <a:ext cx="2844800" cy="268139"/>
          </a:xfrm>
          <a:prstGeom prst="rect">
            <a:avLst/>
          </a:prstGeom>
        </p:spPr>
        <p:txBody>
          <a:bodyPr/>
          <a:lstStyle>
            <a:lvl1pPr>
              <a:defRPr sz="90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fld id="{2D0DF9ED-8BA0-410B-84D1-2D8774E69E9E}" type="slidenum">
              <a:rPr lang="en-GB" altLang="en-US" smtClean="0"/>
              <a:pPr/>
              <a:t>‹#›</a:t>
            </a:fld>
            <a:endParaRPr lang="en-GB" altLang="en-US"/>
          </a:p>
        </p:txBody>
      </p:sp>
      <p:sp>
        <p:nvSpPr>
          <p:cNvPr id="10" name="Content Placeholder 2"/>
          <p:cNvSpPr>
            <a:spLocks noGrp="1"/>
          </p:cNvSpPr>
          <p:nvPr>
            <p:ph idx="1" hasCustomPrompt="1"/>
          </p:nvPr>
        </p:nvSpPr>
        <p:spPr>
          <a:xfrm>
            <a:off x="527381" y="1556793"/>
            <a:ext cx="10972800" cy="3382955"/>
          </a:xfrm>
          <a:prstGeom prst="rect">
            <a:avLst/>
          </a:prstGeom>
        </p:spPr>
        <p:txBody>
          <a:bodyPr/>
          <a:lstStyle>
            <a:lvl1pPr marL="0" indent="0">
              <a:buNone/>
              <a:defRPr sz="2800">
                <a:solidFill>
                  <a:srgbClr val="495965"/>
                </a:solidFill>
                <a:latin typeface="Verdana" panose="020B0604030504040204" pitchFamily="34" charset="0"/>
                <a:ea typeface="Verdana" panose="020B0604030504040204" pitchFamily="34" charset="0"/>
                <a:cs typeface="Verdana" panose="020B0604030504040204" pitchFamily="34" charset="0"/>
              </a:defRPr>
            </a:lvl1pPr>
            <a:lvl2pPr marL="457189" indent="0">
              <a:buNone/>
              <a:defRPr>
                <a:latin typeface="Verdana" panose="020B0604030504040204" pitchFamily="34" charset="0"/>
                <a:ea typeface="Verdana" panose="020B0604030504040204" pitchFamily="34" charset="0"/>
                <a:cs typeface="Verdana" panose="020B0604030504040204" pitchFamily="34" charset="0"/>
              </a:defRPr>
            </a:lvl2pPr>
            <a:lvl3pPr marL="914377" indent="0">
              <a:buNone/>
              <a:defRPr>
                <a:latin typeface="Verdana" panose="020B0604030504040204" pitchFamily="34" charset="0"/>
                <a:ea typeface="Verdana" panose="020B0604030504040204" pitchFamily="34" charset="0"/>
                <a:cs typeface="Verdana" panose="020B0604030504040204" pitchFamily="34" charset="0"/>
              </a:defRPr>
            </a:lvl3pPr>
            <a:lvl4pPr marL="1371566" indent="0">
              <a:buNone/>
              <a:defRPr>
                <a:latin typeface="Verdana" panose="020B0604030504040204" pitchFamily="34" charset="0"/>
                <a:ea typeface="Verdana" panose="020B0604030504040204" pitchFamily="34" charset="0"/>
                <a:cs typeface="Verdana" panose="020B0604030504040204" pitchFamily="34" charset="0"/>
              </a:defRPr>
            </a:lvl4pPr>
            <a:lvl5pPr marL="1828754" indent="0">
              <a:buNone/>
              <a:defRPr>
                <a:latin typeface="Verdana" panose="020B0604030504040204" pitchFamily="34" charset="0"/>
                <a:ea typeface="Verdana" panose="020B0604030504040204" pitchFamily="34" charset="0"/>
                <a:cs typeface="Verdana" panose="020B0604030504040204" pitchFamily="34" charset="0"/>
              </a:defRPr>
            </a:lvl5pPr>
          </a:lstStyle>
          <a:p>
            <a:pPr lvl="0"/>
            <a:r>
              <a:rPr lang="en-US"/>
              <a:t>Add text here…</a:t>
            </a:r>
          </a:p>
        </p:txBody>
      </p:sp>
    </p:spTree>
    <p:extLst>
      <p:ext uri="{BB962C8B-B14F-4D97-AF65-F5344CB8AC3E}">
        <p14:creationId xmlns:p14="http://schemas.microsoft.com/office/powerpoint/2010/main" val="607841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a - Title page - Big 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177;p21">
            <a:extLst>
              <a:ext uri="{FF2B5EF4-FFF2-40B4-BE49-F238E27FC236}">
                <a16:creationId xmlns:a16="http://schemas.microsoft.com/office/drawing/2014/main" id="{E0B89AA4-A38E-B3DC-2D97-F77D370474AF}"/>
              </a:ext>
            </a:extLst>
          </p:cNvPr>
          <p:cNvSpPr txBox="1">
            <a:spLocks noGrp="1"/>
          </p:cNvSpPr>
          <p:nvPr>
            <p:ph type="title" hasCustomPrompt="1"/>
          </p:nvPr>
        </p:nvSpPr>
        <p:spPr>
          <a:xfrm>
            <a:off x="2527758" y="2066816"/>
            <a:ext cx="7136487" cy="1083161"/>
          </a:xfrm>
          <a:prstGeom prst="rect">
            <a:avLst/>
          </a:prstGeom>
          <a:noFill/>
          <a:ln>
            <a:noFill/>
          </a:ln>
        </p:spPr>
        <p:txBody>
          <a:bodyPr spcFirstLastPara="1" wrap="square" lIns="0" tIns="0" rIns="0" bIns="0" anchor="b" anchorCtr="0">
            <a:noAutofit/>
          </a:bodyPr>
          <a:lstStyle>
            <a:lvl1pPr marR="0" lvl="0" algn="ctr" rtl="0">
              <a:lnSpc>
                <a:spcPct val="90000"/>
              </a:lnSpc>
              <a:spcBef>
                <a:spcPts val="0"/>
              </a:spcBef>
              <a:spcAft>
                <a:spcPts val="0"/>
              </a:spcAft>
              <a:buClr>
                <a:schemeClr val="accent1"/>
              </a:buClr>
              <a:buSzPts val="2400"/>
              <a:buFont typeface="Arial"/>
              <a:buNone/>
              <a:defRPr sz="40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8" name="Text Placeholder 3">
            <a:extLst>
              <a:ext uri="{FF2B5EF4-FFF2-40B4-BE49-F238E27FC236}">
                <a16:creationId xmlns:a16="http://schemas.microsoft.com/office/drawing/2014/main" id="{5C78C76A-D939-1988-B32B-E2C8A3824F12}"/>
              </a:ext>
            </a:extLst>
          </p:cNvPr>
          <p:cNvSpPr>
            <a:spLocks noGrp="1"/>
          </p:cNvSpPr>
          <p:nvPr>
            <p:ph type="body" sz="quarter" idx="12" hasCustomPrompt="1"/>
          </p:nvPr>
        </p:nvSpPr>
        <p:spPr>
          <a:xfrm>
            <a:off x="854191" y="585809"/>
            <a:ext cx="3347131" cy="654195"/>
          </a:xfrm>
          <a:prstGeom prst="rect">
            <a:avLst/>
          </a:prstGeom>
        </p:spPr>
        <p:txBody>
          <a:bodyPr lIns="0" tIns="0" rIns="0" bIns="0">
            <a:normAutofit/>
          </a:bodyPr>
          <a:lstStyle>
            <a:lvl1pPr algn="l">
              <a:lnSpc>
                <a:spcPts val="1820"/>
              </a:lnSpc>
              <a:defRPr sz="1800" b="0" i="0" spc="31" baseline="0">
                <a:solidFill>
                  <a:schemeClr val="bg1"/>
                </a:solidFill>
                <a:latin typeface="Figtree" pitchFamily="2" charset="0"/>
              </a:defRPr>
            </a:lvl1pPr>
          </a:lstStyle>
          <a:p>
            <a:pPr lvl="0"/>
            <a:r>
              <a:rPr lang="en-US"/>
              <a:t>Add Date here</a:t>
            </a:r>
          </a:p>
        </p:txBody>
      </p:sp>
      <p:sp>
        <p:nvSpPr>
          <p:cNvPr id="2" name="TextBox 1">
            <a:extLst>
              <a:ext uri="{FF2B5EF4-FFF2-40B4-BE49-F238E27FC236}">
                <a16:creationId xmlns:a16="http://schemas.microsoft.com/office/drawing/2014/main" id="{0DC25A37-A18B-7B10-9850-0FB53410889B}"/>
              </a:ext>
            </a:extLst>
          </p:cNvPr>
          <p:cNvSpPr txBox="1"/>
          <p:nvPr userDrawn="1"/>
        </p:nvSpPr>
        <p:spPr>
          <a:xfrm>
            <a:off x="380950" y="-548779"/>
            <a:ext cx="2848857" cy="307777"/>
          </a:xfrm>
          <a:prstGeom prst="rect">
            <a:avLst/>
          </a:prstGeom>
          <a:noFill/>
        </p:spPr>
        <p:txBody>
          <a:bodyPr wrap="square" rtlCol="0">
            <a:spAutoFit/>
          </a:bodyPr>
          <a:lstStyle/>
          <a:p>
            <a:r>
              <a:rPr lang="en-US" sz="1400">
                <a:solidFill>
                  <a:srgbClr val="FF0000"/>
                </a:solidFill>
                <a:latin typeface="Figtree" pitchFamily="2" charset="0"/>
              </a:rPr>
              <a:t>Add date here, or remove the box</a:t>
            </a:r>
          </a:p>
        </p:txBody>
      </p:sp>
      <p:sp>
        <p:nvSpPr>
          <p:cNvPr id="3" name="Triangle 2">
            <a:extLst>
              <a:ext uri="{FF2B5EF4-FFF2-40B4-BE49-F238E27FC236}">
                <a16:creationId xmlns:a16="http://schemas.microsoft.com/office/drawing/2014/main" id="{39964952-132E-5EBD-2DCA-DE1D001CE00E}"/>
              </a:ext>
            </a:extLst>
          </p:cNvPr>
          <p:cNvSpPr/>
          <p:nvPr userDrawn="1"/>
        </p:nvSpPr>
        <p:spPr>
          <a:xfrm rot="10800000">
            <a:off x="1445613" y="-241001"/>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 name="TextBox 3">
            <a:extLst>
              <a:ext uri="{FF2B5EF4-FFF2-40B4-BE49-F238E27FC236}">
                <a16:creationId xmlns:a16="http://schemas.microsoft.com/office/drawing/2014/main" id="{9622F3E8-EE0C-D996-6427-0006C27E69D4}"/>
              </a:ext>
            </a:extLst>
          </p:cNvPr>
          <p:cNvSpPr txBox="1"/>
          <p:nvPr userDrawn="1"/>
        </p:nvSpPr>
        <p:spPr>
          <a:xfrm>
            <a:off x="3747541" y="-299802"/>
            <a:ext cx="184731" cy="307777"/>
          </a:xfrm>
          <a:prstGeom prst="rect">
            <a:avLst/>
          </a:prstGeom>
          <a:noFill/>
        </p:spPr>
        <p:txBody>
          <a:bodyPr wrap="square" rtlCol="0">
            <a:spAutoFit/>
          </a:bodyPr>
          <a:lstStyle/>
          <a:p>
            <a:endParaRPr lang="en-US" sz="1400"/>
          </a:p>
        </p:txBody>
      </p:sp>
    </p:spTree>
    <p:extLst>
      <p:ext uri="{BB962C8B-B14F-4D97-AF65-F5344CB8AC3E}">
        <p14:creationId xmlns:p14="http://schemas.microsoft.com/office/powerpoint/2010/main" val="123936273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Text Slide 1">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DF0CE23C-BEA9-32EE-B94B-B0B67033B1AD}"/>
              </a:ext>
            </a:extLst>
          </p:cNvPr>
          <p:cNvSpPr>
            <a:spLocks noGrp="1"/>
          </p:cNvSpPr>
          <p:nvPr>
            <p:ph type="body" sz="quarter" idx="10" hasCustomPrompt="1"/>
          </p:nvPr>
        </p:nvSpPr>
        <p:spPr>
          <a:xfrm>
            <a:off x="483907" y="1291295"/>
            <a:ext cx="6884988" cy="770591"/>
          </a:xfrm>
          <a:prstGeom prst="rect">
            <a:avLst/>
          </a:prstGeom>
        </p:spPr>
        <p:txBody>
          <a:bodyPr>
            <a:normAutofit/>
          </a:bodyPr>
          <a:lstStyle>
            <a:lvl1pPr marL="0" indent="0">
              <a:buNone/>
              <a:defRPr sz="4400" b="1"/>
            </a:lvl1pPr>
          </a:lstStyle>
          <a:p>
            <a:pPr lvl="0"/>
            <a:r>
              <a:rPr lang="en-US"/>
              <a:t>This is the title of the slide</a:t>
            </a:r>
            <a:endParaRPr lang="en-GB"/>
          </a:p>
        </p:txBody>
      </p:sp>
      <p:sp>
        <p:nvSpPr>
          <p:cNvPr id="12" name="Text Placeholder 10">
            <a:extLst>
              <a:ext uri="{FF2B5EF4-FFF2-40B4-BE49-F238E27FC236}">
                <a16:creationId xmlns:a16="http://schemas.microsoft.com/office/drawing/2014/main" id="{1912D51C-4E20-9C69-FC06-3DF91324C329}"/>
              </a:ext>
            </a:extLst>
          </p:cNvPr>
          <p:cNvSpPr>
            <a:spLocks noGrp="1"/>
          </p:cNvSpPr>
          <p:nvPr>
            <p:ph type="body" sz="quarter" idx="11" hasCustomPrompt="1"/>
          </p:nvPr>
        </p:nvSpPr>
        <p:spPr>
          <a:xfrm>
            <a:off x="483907" y="2304305"/>
            <a:ext cx="6884988" cy="501651"/>
          </a:xfrm>
          <a:prstGeom prst="rect">
            <a:avLst/>
          </a:prstGeom>
        </p:spPr>
        <p:txBody>
          <a:bodyPr>
            <a:normAutofit/>
          </a:bodyPr>
          <a:lstStyle>
            <a:lvl1pPr marL="0" indent="0">
              <a:buNone/>
              <a:defRPr sz="2400" b="1"/>
            </a:lvl1pPr>
          </a:lstStyle>
          <a:p>
            <a:pPr lvl="0"/>
            <a:r>
              <a:rPr lang="en-US"/>
              <a:t>This is a sub-header</a:t>
            </a:r>
            <a:endParaRPr lang="en-GB"/>
          </a:p>
        </p:txBody>
      </p:sp>
      <p:sp>
        <p:nvSpPr>
          <p:cNvPr id="14" name="Text Placeholder 13">
            <a:extLst>
              <a:ext uri="{FF2B5EF4-FFF2-40B4-BE49-F238E27FC236}">
                <a16:creationId xmlns:a16="http://schemas.microsoft.com/office/drawing/2014/main" id="{B33004F1-5DA0-2150-FFBD-0F605C28CA78}"/>
              </a:ext>
            </a:extLst>
          </p:cNvPr>
          <p:cNvSpPr>
            <a:spLocks noGrp="1"/>
          </p:cNvSpPr>
          <p:nvPr>
            <p:ph type="body" sz="quarter" idx="12" hasCustomPrompt="1"/>
          </p:nvPr>
        </p:nvSpPr>
        <p:spPr>
          <a:xfrm>
            <a:off x="484189" y="3163892"/>
            <a:ext cx="7422683" cy="3273425"/>
          </a:xfrm>
          <a:prstGeom prst="rect">
            <a:avLst/>
          </a:prstGeom>
        </p:spPr>
        <p:txBody>
          <a:bodyPr numCol="2">
            <a:normAutofit/>
          </a:bodyPr>
          <a:lstStyle>
            <a:lvl1pPr marL="285730" indent="-285730">
              <a:lnSpc>
                <a:spcPct val="150000"/>
              </a:lnSpc>
              <a:buFont typeface="Arial" panose="020B0604020202020204" pitchFamily="34" charset="0"/>
              <a:buChar char="•"/>
              <a:defRPr sz="1400"/>
            </a:lvl1pPr>
            <a:lvl2pPr marL="457167" indent="0">
              <a:buNone/>
              <a:defRPr/>
            </a:lvl2pPr>
          </a:lstStyle>
          <a:p>
            <a:pPr lvl="0"/>
            <a:r>
              <a:rPr lang="en-US"/>
              <a:t>This is paragraph text split across two columns. The font size is 14. Headings within the paragraph text are highlighted in blue.</a:t>
            </a:r>
          </a:p>
          <a:p>
            <a:pPr lvl="0"/>
            <a:r>
              <a:rPr lang="en-US"/>
              <a:t>Bullet point</a:t>
            </a:r>
          </a:p>
          <a:p>
            <a:pPr lvl="0"/>
            <a:r>
              <a:rPr lang="en-US"/>
              <a:t>Bullet point</a:t>
            </a:r>
          </a:p>
          <a:p>
            <a:pPr lvl="0"/>
            <a:r>
              <a:rPr lang="en-US"/>
              <a:t>Bullet point</a:t>
            </a:r>
          </a:p>
          <a:p>
            <a:pPr lvl="0"/>
            <a:r>
              <a:rPr lang="en-US"/>
              <a:t>Bullet point</a:t>
            </a:r>
          </a:p>
          <a:p>
            <a:pPr lvl="0"/>
            <a:r>
              <a:rPr lang="en-US"/>
              <a:t>Remember, slides should be illustrative. Use as little content as possible – include only essential points.</a:t>
            </a:r>
          </a:p>
          <a:p>
            <a:pPr lvl="0"/>
            <a:r>
              <a:rPr lang="en-US"/>
              <a:t>Bullet point</a:t>
            </a:r>
          </a:p>
          <a:p>
            <a:pPr lvl="0"/>
            <a:r>
              <a:rPr lang="en-US"/>
              <a:t>Bullet point</a:t>
            </a:r>
          </a:p>
          <a:p>
            <a:pPr marL="285730" marR="0" lvl="0" indent="-285730" algn="l" defTabSz="914332" rtl="0" eaLnBrk="1" fontAlgn="auto" latinLnBrk="0" hangingPunct="1">
              <a:lnSpc>
                <a:spcPct val="90000"/>
              </a:lnSpc>
              <a:spcBef>
                <a:spcPts val="1000"/>
              </a:spcBef>
              <a:spcAft>
                <a:spcPts val="0"/>
              </a:spcAft>
              <a:buClrTx/>
              <a:buSzTx/>
              <a:tabLst/>
              <a:defRPr/>
            </a:pPr>
            <a:endParaRPr lang="en-US"/>
          </a:p>
          <a:p>
            <a:pPr lvl="0"/>
            <a:endParaRPr lang="en-GB"/>
          </a:p>
          <a:p>
            <a:pPr lvl="0"/>
            <a:endParaRPr lang="en-GB"/>
          </a:p>
        </p:txBody>
      </p:sp>
      <p:sp>
        <p:nvSpPr>
          <p:cNvPr id="18" name="Picture Placeholder 17">
            <a:extLst>
              <a:ext uri="{FF2B5EF4-FFF2-40B4-BE49-F238E27FC236}">
                <a16:creationId xmlns:a16="http://schemas.microsoft.com/office/drawing/2014/main" id="{5C2F18B5-B2D1-8E5C-0C7E-E8FC23FF54DF}"/>
              </a:ext>
            </a:extLst>
          </p:cNvPr>
          <p:cNvSpPr>
            <a:spLocks noGrp="1"/>
          </p:cNvSpPr>
          <p:nvPr>
            <p:ph type="pic" sz="quarter" idx="13"/>
          </p:nvPr>
        </p:nvSpPr>
        <p:spPr>
          <a:xfrm>
            <a:off x="8525065" y="2304308"/>
            <a:ext cx="2976563" cy="4133009"/>
          </a:xfrm>
          <a:prstGeom prst="rect">
            <a:avLst/>
          </a:prstGeom>
        </p:spPr>
        <p:txBody>
          <a:bodyPr/>
          <a:lstStyle/>
          <a:p>
            <a:endParaRPr lang="en-GB"/>
          </a:p>
        </p:txBody>
      </p:sp>
      <p:sp>
        <p:nvSpPr>
          <p:cNvPr id="2" name="Text Placeholder 2">
            <a:extLst>
              <a:ext uri="{FF2B5EF4-FFF2-40B4-BE49-F238E27FC236}">
                <a16:creationId xmlns:a16="http://schemas.microsoft.com/office/drawing/2014/main" id="{0D3246E1-A93A-0E40-0495-952E701BC849}"/>
              </a:ext>
            </a:extLst>
          </p:cNvPr>
          <p:cNvSpPr>
            <a:spLocks noGrp="1"/>
          </p:cNvSpPr>
          <p:nvPr>
            <p:ph type="body" sz="quarter" idx="14" hasCustomPrompt="1"/>
          </p:nvPr>
        </p:nvSpPr>
        <p:spPr>
          <a:xfrm>
            <a:off x="318811" y="255449"/>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241871855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cSld name="5a 2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0BD60017-B75C-26C4-41BA-40767D7A6F9A}"/>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2363A350-7081-4078-8158-E6B021EEA02C}"/>
              </a:ext>
            </a:extLst>
          </p:cNvPr>
          <p:cNvSpPr txBox="1">
            <a:spLocks noGrp="1"/>
          </p:cNvSpPr>
          <p:nvPr>
            <p:ph type="body" idx="4294967295"/>
          </p:nvPr>
        </p:nvSpPr>
        <p:spPr>
          <a:xfrm>
            <a:off x="827999" y="2251080"/>
            <a:ext cx="398682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B90BEECB-C725-B6FD-40FC-7901A3DC6776}"/>
              </a:ext>
            </a:extLst>
          </p:cNvPr>
          <p:cNvSpPr txBox="1">
            <a:spLocks noGrp="1"/>
          </p:cNvSpPr>
          <p:nvPr>
            <p:ph type="body" idx="4294967295"/>
          </p:nvPr>
        </p:nvSpPr>
        <p:spPr>
          <a:xfrm>
            <a:off x="6350288" y="2251080"/>
            <a:ext cx="3986829" cy="358307"/>
          </a:xfrm>
        </p:spPr>
        <p:txBody>
          <a:bodyPr lIns="0" tIns="0" rIns="0" bIns="0" anchor="b"/>
          <a:lstStyle>
            <a:lvl1pPr>
              <a:defRPr sz="2400" spc="100"/>
            </a:lvl1pPr>
          </a:lstStyle>
          <a:p>
            <a:pPr lvl="0"/>
            <a:r>
              <a:rPr lang="en-US"/>
              <a:t>Add subtitle 2 here</a:t>
            </a:r>
          </a:p>
        </p:txBody>
      </p:sp>
      <p:sp>
        <p:nvSpPr>
          <p:cNvPr id="5" name="TextBox 9">
            <a:extLst>
              <a:ext uri="{FF2B5EF4-FFF2-40B4-BE49-F238E27FC236}">
                <a16:creationId xmlns:a16="http://schemas.microsoft.com/office/drawing/2014/main" id="{AE88823F-BF4E-DC4E-810D-28D1C5BC2A19}"/>
              </a:ext>
            </a:extLst>
          </p:cNvPr>
          <p:cNvSpPr txBox="1"/>
          <p:nvPr/>
        </p:nvSpPr>
        <p:spPr>
          <a:xfrm>
            <a:off x="9941668" y="5000022"/>
            <a:ext cx="184731"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201E2E"/>
              </a:solidFill>
              <a:uFillTx/>
              <a:latin typeface="Arial"/>
              <a:ea typeface="Arial"/>
              <a:cs typeface="Arial"/>
            </a:endParaRPr>
          </a:p>
        </p:txBody>
      </p:sp>
      <p:sp>
        <p:nvSpPr>
          <p:cNvPr id="6" name="Text Placeholder 3">
            <a:extLst>
              <a:ext uri="{FF2B5EF4-FFF2-40B4-BE49-F238E27FC236}">
                <a16:creationId xmlns:a16="http://schemas.microsoft.com/office/drawing/2014/main" id="{D9D9038D-3F93-258A-507F-AB2E6F1B6660}"/>
              </a:ext>
            </a:extLst>
          </p:cNvPr>
          <p:cNvSpPr txBox="1">
            <a:spLocks noGrp="1"/>
          </p:cNvSpPr>
          <p:nvPr>
            <p:ph type="body" idx="4294967295"/>
          </p:nvPr>
        </p:nvSpPr>
        <p:spPr>
          <a:xfrm>
            <a:off x="827999" y="3070693"/>
            <a:ext cx="499330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0FB1B4D8-546E-6017-C714-1F88FB52A5C6}"/>
              </a:ext>
            </a:extLst>
          </p:cNvPr>
          <p:cNvSpPr txBox="1">
            <a:spLocks noGrp="1"/>
          </p:cNvSpPr>
          <p:nvPr>
            <p:ph type="body" idx="4294967295"/>
          </p:nvPr>
        </p:nvSpPr>
        <p:spPr>
          <a:xfrm>
            <a:off x="6350288" y="3070693"/>
            <a:ext cx="4993309"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Tree>
    <p:extLst>
      <p:ext uri="{BB962C8B-B14F-4D97-AF65-F5344CB8AC3E}">
        <p14:creationId xmlns:p14="http://schemas.microsoft.com/office/powerpoint/2010/main" val="1438968873"/>
      </p:ext>
    </p:extLst>
  </p:cSld>
  <p:clrMapOvr>
    <a:masterClrMapping/>
  </p:clrMapOvr>
  <p:hf sldNum="0" hdr="0" ftr="0" dt="0"/>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1a Title page Big Logo">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63599758-350F-593B-06C1-1FA8C54A07A5}"/>
              </a:ext>
            </a:extLst>
          </p:cNvPr>
          <p:cNvSpPr txBox="1">
            <a:spLocks noGrp="1"/>
          </p:cNvSpPr>
          <p:nvPr>
            <p:ph type="title"/>
          </p:nvPr>
        </p:nvSpPr>
        <p:spPr>
          <a:xfrm>
            <a:off x="2527760" y="2066820"/>
            <a:ext cx="7136489" cy="1083161"/>
          </a:xfrm>
        </p:spPr>
        <p:txBody>
          <a:bodyPr lIns="0" tIns="0" rIns="0" bIns="0" anchor="b" anchorCtr="1">
            <a:noAutofit/>
          </a:bodyPr>
          <a:lstStyle>
            <a:lvl1pPr algn="ctr">
              <a:defRPr sz="40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AAE2D1C5-E804-F0EB-A5AC-64D458A684D7}"/>
              </a:ext>
            </a:extLst>
          </p:cNvPr>
          <p:cNvSpPr txBox="1">
            <a:spLocks noGrp="1"/>
          </p:cNvSpPr>
          <p:nvPr>
            <p:ph type="body" idx="4294967295"/>
          </p:nvPr>
        </p:nvSpPr>
        <p:spPr>
          <a:xfrm>
            <a:off x="854187" y="585810"/>
            <a:ext cx="3347133" cy="654199"/>
          </a:xfrm>
        </p:spPr>
        <p:txBody>
          <a:bodyPr lIns="0" tIns="0" rIns="0" bIns="0"/>
          <a:lstStyle>
            <a:lvl1pPr>
              <a:lnSpc>
                <a:spcPts val="1820"/>
              </a:lnSpc>
              <a:defRPr sz="1800" b="0" spc="31">
                <a:latin typeface="Figtree" pitchFamily="2"/>
              </a:defRPr>
            </a:lvl1pPr>
          </a:lstStyle>
          <a:p>
            <a:pPr lvl="0"/>
            <a:r>
              <a:rPr lang="en-US"/>
              <a:t>Add Date here</a:t>
            </a:r>
          </a:p>
        </p:txBody>
      </p:sp>
      <p:sp>
        <p:nvSpPr>
          <p:cNvPr id="4" name="TextBox 1">
            <a:extLst>
              <a:ext uri="{FF2B5EF4-FFF2-40B4-BE49-F238E27FC236}">
                <a16:creationId xmlns:a16="http://schemas.microsoft.com/office/drawing/2014/main" id="{8A556143-045D-E45A-702A-5F2794B0EADA}"/>
              </a:ext>
            </a:extLst>
          </p:cNvPr>
          <p:cNvSpPr txBox="1"/>
          <p:nvPr/>
        </p:nvSpPr>
        <p:spPr>
          <a:xfrm>
            <a:off x="380948" y="-548777"/>
            <a:ext cx="2662908"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5" name="Triangle 2">
            <a:extLst>
              <a:ext uri="{FF2B5EF4-FFF2-40B4-BE49-F238E27FC236}">
                <a16:creationId xmlns:a16="http://schemas.microsoft.com/office/drawing/2014/main" id="{5CABAA58-582B-10BB-6E03-752BD05F57FA}"/>
              </a:ext>
            </a:extLst>
          </p:cNvPr>
          <p:cNvSpPr/>
          <p:nvPr/>
        </p:nvSpPr>
        <p:spPr>
          <a:xfrm rot="10799991">
            <a:off x="1445603" y="-24099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6" name="TextBox 3">
            <a:extLst>
              <a:ext uri="{FF2B5EF4-FFF2-40B4-BE49-F238E27FC236}">
                <a16:creationId xmlns:a16="http://schemas.microsoft.com/office/drawing/2014/main" id="{1FF4106A-4A86-2749-C11C-17F22FDB3317}"/>
              </a:ext>
            </a:extLst>
          </p:cNvPr>
          <p:cNvSpPr txBox="1"/>
          <p:nvPr/>
        </p:nvSpPr>
        <p:spPr>
          <a:xfrm>
            <a:off x="3747541" y="-299804"/>
            <a:ext cx="184731"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Tree>
    <p:extLst>
      <p:ext uri="{BB962C8B-B14F-4D97-AF65-F5344CB8AC3E}">
        <p14:creationId xmlns:p14="http://schemas.microsoft.com/office/powerpoint/2010/main" val="304029427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1b Title page Image and text">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EE1F14F5-CC2A-1BB9-2718-4AAA0151EB96}"/>
              </a:ext>
            </a:extLst>
          </p:cNvPr>
          <p:cNvSpPr txBox="1">
            <a:spLocks noGrp="1"/>
          </p:cNvSpPr>
          <p:nvPr>
            <p:ph type="title"/>
          </p:nvPr>
        </p:nvSpPr>
        <p:spPr>
          <a:xfrm>
            <a:off x="1001094" y="1644805"/>
            <a:ext cx="5056879" cy="1784195"/>
          </a:xfrm>
        </p:spPr>
        <p:txBody>
          <a:bodyPr lIns="0" tIns="0" rIns="0" bIns="0" anchor="b">
            <a:noAutofit/>
          </a:bodyPr>
          <a:lstStyle>
            <a:lvl1pPr>
              <a:defRPr sz="4800" spc="100">
                <a:latin typeface="Figtree ExtraBold" pitchFamily="2"/>
                <a:ea typeface="Figtree ExtraBold"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C131CE8E-8E9A-FC8D-7A7A-489C9A86E0F9}"/>
              </a:ext>
            </a:extLst>
          </p:cNvPr>
          <p:cNvSpPr txBox="1">
            <a:spLocks noGrp="1"/>
          </p:cNvSpPr>
          <p:nvPr>
            <p:ph type="body" idx="4294967295"/>
          </p:nvPr>
        </p:nvSpPr>
        <p:spPr>
          <a:xfrm>
            <a:off x="1001094" y="3805751"/>
            <a:ext cx="5056879" cy="1223448"/>
          </a:xfrm>
        </p:spPr>
        <p:txBody>
          <a:bodyPr lIns="0" tIns="0" rIns="0" bIns="0"/>
          <a:lstStyle>
            <a:lvl1pPr>
              <a:lnSpc>
                <a:spcPct val="100000"/>
              </a:lnSpc>
              <a:defRPr sz="2400" spc="100"/>
            </a:lvl1pPr>
          </a:lstStyle>
          <a:p>
            <a:pPr lvl="0"/>
            <a:r>
              <a:rPr lang="en-US"/>
              <a:t>Add subtitle here</a:t>
            </a:r>
          </a:p>
        </p:txBody>
      </p:sp>
      <p:sp>
        <p:nvSpPr>
          <p:cNvPr id="4" name="Google Shape;272;p38">
            <a:extLst>
              <a:ext uri="{FF2B5EF4-FFF2-40B4-BE49-F238E27FC236}">
                <a16:creationId xmlns:a16="http://schemas.microsoft.com/office/drawing/2014/main" id="{B7951477-2F94-4EDD-F061-16FD628101E4}"/>
              </a:ext>
            </a:extLst>
          </p:cNvPr>
          <p:cNvSpPr txBox="1">
            <a:spLocks noGrp="1"/>
          </p:cNvSpPr>
          <p:nvPr>
            <p:ph type="pic" idx="4294967295"/>
          </p:nvPr>
        </p:nvSpPr>
        <p:spPr>
          <a:xfrm>
            <a:off x="7135127" y="0"/>
            <a:ext cx="5056879" cy="6858000"/>
          </a:xfrm>
          <a:solidFill>
            <a:srgbClr val="4D38F5"/>
          </a:solidFill>
        </p:spPr>
        <p:txBody>
          <a:bodyPr anchorCtr="1"/>
          <a:lstStyle>
            <a:lvl1pPr algn="ctr">
              <a:defRPr/>
            </a:lvl1pPr>
          </a:lstStyle>
          <a:p>
            <a:pPr lvl="0"/>
            <a:r>
              <a:rPr lang="en-US"/>
              <a:t>Click icon to add picture</a:t>
            </a:r>
          </a:p>
        </p:txBody>
      </p:sp>
      <p:pic>
        <p:nvPicPr>
          <p:cNvPr id="5" name="Picture 9" descr="A white letter on a black background&#10;&#10;AI-generated content may be incorrect.">
            <a:extLst>
              <a:ext uri="{FF2B5EF4-FFF2-40B4-BE49-F238E27FC236}">
                <a16:creationId xmlns:a16="http://schemas.microsoft.com/office/drawing/2014/main" id="{74392944-1281-3CA2-9284-F7992B6D41DD}"/>
              </a:ext>
            </a:extLst>
          </p:cNvPr>
          <p:cNvPicPr>
            <a:picLocks noChangeAspect="1"/>
          </p:cNvPicPr>
          <p:nvPr/>
        </p:nvPicPr>
        <p:blipFill>
          <a:blip r:embed="rId3"/>
          <a:stretch>
            <a:fillRect/>
          </a:stretch>
        </p:blipFill>
        <p:spPr>
          <a:xfrm>
            <a:off x="1001094" y="5882691"/>
            <a:ext cx="2042359" cy="354779"/>
          </a:xfrm>
          <a:prstGeom prst="rect">
            <a:avLst/>
          </a:prstGeom>
          <a:noFill/>
          <a:ln cap="flat">
            <a:noFill/>
          </a:ln>
        </p:spPr>
      </p:pic>
      <p:sp>
        <p:nvSpPr>
          <p:cNvPr id="6" name="Text Placeholder 3">
            <a:extLst>
              <a:ext uri="{FF2B5EF4-FFF2-40B4-BE49-F238E27FC236}">
                <a16:creationId xmlns:a16="http://schemas.microsoft.com/office/drawing/2014/main" id="{C7D5A81E-43E4-240C-7D5E-5599EAA0BD1E}"/>
              </a:ext>
            </a:extLst>
          </p:cNvPr>
          <p:cNvSpPr txBox="1">
            <a:spLocks noGrp="1"/>
          </p:cNvSpPr>
          <p:nvPr>
            <p:ph type="body" idx="4294967295"/>
          </p:nvPr>
        </p:nvSpPr>
        <p:spPr>
          <a:xfrm>
            <a:off x="1001095" y="620530"/>
            <a:ext cx="3347133" cy="654199"/>
          </a:xfrm>
        </p:spPr>
        <p:txBody>
          <a:bodyPr lIns="0" tIns="0" rIns="0" bIns="0"/>
          <a:lstStyle>
            <a:lvl1pPr>
              <a:lnSpc>
                <a:spcPts val="1820"/>
              </a:lnSpc>
              <a:defRPr sz="1800" b="0" spc="31">
                <a:latin typeface="Figtree" pitchFamily="2"/>
              </a:defRPr>
            </a:lvl1pPr>
          </a:lstStyle>
          <a:p>
            <a:pPr lvl="0"/>
            <a:r>
              <a:rPr lang="en-US"/>
              <a:t>Add Date here</a:t>
            </a:r>
          </a:p>
        </p:txBody>
      </p:sp>
      <p:sp>
        <p:nvSpPr>
          <p:cNvPr id="7" name="TextBox 1">
            <a:extLst>
              <a:ext uri="{FF2B5EF4-FFF2-40B4-BE49-F238E27FC236}">
                <a16:creationId xmlns:a16="http://schemas.microsoft.com/office/drawing/2014/main" id="{79472FE2-EDDA-D9AC-1E03-DCE06D6DEF3C}"/>
              </a:ext>
            </a:extLst>
          </p:cNvPr>
          <p:cNvSpPr txBox="1"/>
          <p:nvPr/>
        </p:nvSpPr>
        <p:spPr>
          <a:xfrm>
            <a:off x="380948" y="-548777"/>
            <a:ext cx="2662908"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8" name="Triangle 2">
            <a:extLst>
              <a:ext uri="{FF2B5EF4-FFF2-40B4-BE49-F238E27FC236}">
                <a16:creationId xmlns:a16="http://schemas.microsoft.com/office/drawing/2014/main" id="{64425841-4D13-78E3-1B46-9A668099E8FD}"/>
              </a:ext>
            </a:extLst>
          </p:cNvPr>
          <p:cNvSpPr/>
          <p:nvPr/>
        </p:nvSpPr>
        <p:spPr>
          <a:xfrm rot="10799991">
            <a:off x="1445603" y="-24099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9" name="TextBox 3">
            <a:extLst>
              <a:ext uri="{FF2B5EF4-FFF2-40B4-BE49-F238E27FC236}">
                <a16:creationId xmlns:a16="http://schemas.microsoft.com/office/drawing/2014/main" id="{D5C3B4AE-15FE-CF9C-A323-5E780D6FDD55}"/>
              </a:ext>
            </a:extLst>
          </p:cNvPr>
          <p:cNvSpPr txBox="1"/>
          <p:nvPr/>
        </p:nvSpPr>
        <p:spPr>
          <a:xfrm>
            <a:off x="-1799914" y="4155866"/>
            <a:ext cx="1471878" cy="523220"/>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Remove subtitle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box if not needed</a:t>
            </a:r>
          </a:p>
        </p:txBody>
      </p:sp>
      <p:sp>
        <p:nvSpPr>
          <p:cNvPr id="10" name="Triangle 4">
            <a:extLst>
              <a:ext uri="{FF2B5EF4-FFF2-40B4-BE49-F238E27FC236}">
                <a16:creationId xmlns:a16="http://schemas.microsoft.com/office/drawing/2014/main" id="{9F395A86-62B9-4F77-62C5-15490C4AA4F8}"/>
              </a:ext>
            </a:extLst>
          </p:cNvPr>
          <p:cNvSpPr/>
          <p:nvPr/>
        </p:nvSpPr>
        <p:spPr>
          <a:xfrm rot="5400013">
            <a:off x="-499303" y="4354013"/>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1" name="TextBox 5">
            <a:extLst>
              <a:ext uri="{FF2B5EF4-FFF2-40B4-BE49-F238E27FC236}">
                <a16:creationId xmlns:a16="http://schemas.microsoft.com/office/drawing/2014/main" id="{888986F1-3F7E-D6FA-B48F-58742E7E1B1E}"/>
              </a:ext>
            </a:extLst>
          </p:cNvPr>
          <p:cNvSpPr txBox="1"/>
          <p:nvPr/>
        </p:nvSpPr>
        <p:spPr>
          <a:xfrm>
            <a:off x="8004332" y="-736191"/>
            <a:ext cx="2949845"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12" name="Triangle 11">
            <a:extLst>
              <a:ext uri="{FF2B5EF4-FFF2-40B4-BE49-F238E27FC236}">
                <a16:creationId xmlns:a16="http://schemas.microsoft.com/office/drawing/2014/main" id="{72EFF2CA-C7FF-84A3-959A-3A530FE47F2D}"/>
              </a:ext>
            </a:extLst>
          </p:cNvPr>
          <p:cNvSpPr/>
          <p:nvPr/>
        </p:nvSpPr>
        <p:spPr>
          <a:xfrm rot="10799991">
            <a:off x="9119485" y="-198707"/>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125539387"/>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1c Title page Text Only">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3FED1787-B292-2311-1B1A-F0E09EDAD2AA}"/>
              </a:ext>
            </a:extLst>
          </p:cNvPr>
          <p:cNvSpPr txBox="1">
            <a:spLocks noGrp="1"/>
          </p:cNvSpPr>
          <p:nvPr>
            <p:ph type="title"/>
          </p:nvPr>
        </p:nvSpPr>
        <p:spPr>
          <a:xfrm>
            <a:off x="1262980" y="1504947"/>
            <a:ext cx="9666049" cy="3848096"/>
          </a:xfrm>
        </p:spPr>
        <p:txBody>
          <a:bodyPr lIns="0" tIns="0" rIns="0" bIns="0" anchorCtr="1">
            <a:noAutofit/>
          </a:bodyPr>
          <a:lstStyle>
            <a:lvl1pPr algn="ctr">
              <a:defRPr sz="6000" spc="100">
                <a:latin typeface="Figtree ExtraBold" pitchFamily="2"/>
                <a:ea typeface="Figtree ExtraBold" pitchFamily="2"/>
                <a:cs typeface="Arial"/>
              </a:defRPr>
            </a:lvl1pPr>
          </a:lstStyle>
          <a:p>
            <a:pPr lvl="0"/>
            <a:r>
              <a:rPr lang="en-US"/>
              <a:t>Add title here</a:t>
            </a:r>
          </a:p>
        </p:txBody>
      </p:sp>
      <p:pic>
        <p:nvPicPr>
          <p:cNvPr id="3" name="Picture 7" descr="A white letter on a black background&#10;&#10;AI-generated content may be incorrect.">
            <a:extLst>
              <a:ext uri="{FF2B5EF4-FFF2-40B4-BE49-F238E27FC236}">
                <a16:creationId xmlns:a16="http://schemas.microsoft.com/office/drawing/2014/main" id="{C4C58262-7258-8E98-B291-FD7B06A3CCA4}"/>
              </a:ext>
            </a:extLst>
          </p:cNvPr>
          <p:cNvPicPr>
            <a:picLocks noChangeAspect="1"/>
          </p:cNvPicPr>
          <p:nvPr/>
        </p:nvPicPr>
        <p:blipFill>
          <a:blip r:embed="rId3"/>
          <a:stretch>
            <a:fillRect/>
          </a:stretch>
        </p:blipFill>
        <p:spPr>
          <a:xfrm>
            <a:off x="5074819" y="5852708"/>
            <a:ext cx="2042359" cy="354779"/>
          </a:xfrm>
          <a:prstGeom prst="rect">
            <a:avLst/>
          </a:prstGeom>
          <a:noFill/>
          <a:ln cap="flat">
            <a:noFill/>
          </a:ln>
        </p:spPr>
      </p:pic>
      <p:sp>
        <p:nvSpPr>
          <p:cNvPr id="4" name="Text Placeholder 3">
            <a:extLst>
              <a:ext uri="{FF2B5EF4-FFF2-40B4-BE49-F238E27FC236}">
                <a16:creationId xmlns:a16="http://schemas.microsoft.com/office/drawing/2014/main" id="{6F501C46-1A99-2333-08B4-B9D238E3CC5E}"/>
              </a:ext>
            </a:extLst>
          </p:cNvPr>
          <p:cNvSpPr txBox="1">
            <a:spLocks noGrp="1"/>
          </p:cNvSpPr>
          <p:nvPr>
            <p:ph type="body" idx="4294967295"/>
          </p:nvPr>
        </p:nvSpPr>
        <p:spPr>
          <a:xfrm>
            <a:off x="4422432" y="600926"/>
            <a:ext cx="3347133" cy="654199"/>
          </a:xfrm>
        </p:spPr>
        <p:txBody>
          <a:bodyPr lIns="0" tIns="0" rIns="0" bIns="0" anchorCtr="1"/>
          <a:lstStyle>
            <a:lvl1pPr algn="ctr">
              <a:lnSpc>
                <a:spcPts val="1820"/>
              </a:lnSpc>
              <a:defRPr sz="1800" b="0" spc="31">
                <a:latin typeface="Figtree" pitchFamily="2"/>
              </a:defRPr>
            </a:lvl1pPr>
          </a:lstStyle>
          <a:p>
            <a:pPr lvl="0"/>
            <a:r>
              <a:rPr lang="en-US"/>
              <a:t>Add Date here</a:t>
            </a:r>
          </a:p>
        </p:txBody>
      </p:sp>
      <p:sp>
        <p:nvSpPr>
          <p:cNvPr id="5" name="TextBox 1">
            <a:extLst>
              <a:ext uri="{FF2B5EF4-FFF2-40B4-BE49-F238E27FC236}">
                <a16:creationId xmlns:a16="http://schemas.microsoft.com/office/drawing/2014/main" id="{60B2AE2D-DE73-3327-F613-0E469105244C}"/>
              </a:ext>
            </a:extLst>
          </p:cNvPr>
          <p:cNvSpPr txBox="1"/>
          <p:nvPr/>
        </p:nvSpPr>
        <p:spPr>
          <a:xfrm>
            <a:off x="4422432" y="-596902"/>
            <a:ext cx="2662908"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6" name="Triangle 2">
            <a:extLst>
              <a:ext uri="{FF2B5EF4-FFF2-40B4-BE49-F238E27FC236}">
                <a16:creationId xmlns:a16="http://schemas.microsoft.com/office/drawing/2014/main" id="{45D00629-1D95-19F0-2034-9C3E49B41AB4}"/>
              </a:ext>
            </a:extLst>
          </p:cNvPr>
          <p:cNvSpPr/>
          <p:nvPr/>
        </p:nvSpPr>
        <p:spPr>
          <a:xfrm rot="10799991">
            <a:off x="5487095" y="-289123"/>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303755143"/>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1d Title page Full image">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7AB76A09-6910-26B8-59CF-D4DE1CEAE914}"/>
              </a:ext>
            </a:extLst>
          </p:cNvPr>
          <p:cNvSpPr txBox="1">
            <a:spLocks noGrp="1"/>
          </p:cNvSpPr>
          <p:nvPr>
            <p:ph type="pic" idx="4294967295"/>
          </p:nvPr>
        </p:nvSpPr>
        <p:spPr>
          <a:xfrm>
            <a:off x="1" y="0"/>
            <a:ext cx="12191996" cy="6217920"/>
          </a:xfrm>
        </p:spPr>
        <p:txBody>
          <a:bodyPr/>
          <a:lstStyle>
            <a:lvl1pPr>
              <a:defRPr/>
            </a:lvl1pPr>
          </a:lstStyle>
          <a:p>
            <a:pPr lvl="0"/>
            <a:r>
              <a:rPr lang="en-US"/>
              <a:t>Click icon to add picture</a:t>
            </a:r>
          </a:p>
        </p:txBody>
      </p:sp>
      <p:sp>
        <p:nvSpPr>
          <p:cNvPr id="3" name="Google Shape;177;p21">
            <a:extLst>
              <a:ext uri="{FF2B5EF4-FFF2-40B4-BE49-F238E27FC236}">
                <a16:creationId xmlns:a16="http://schemas.microsoft.com/office/drawing/2014/main" id="{ED5F00BC-16A1-DC52-B1BB-3DAE358235DE}"/>
              </a:ext>
            </a:extLst>
          </p:cNvPr>
          <p:cNvSpPr txBox="1">
            <a:spLocks noGrp="1"/>
          </p:cNvSpPr>
          <p:nvPr>
            <p:ph type="title"/>
          </p:nvPr>
        </p:nvSpPr>
        <p:spPr>
          <a:xfrm>
            <a:off x="908301" y="1504947"/>
            <a:ext cx="5187703" cy="3848096"/>
          </a:xfrm>
        </p:spPr>
        <p:txBody>
          <a:bodyPr lIns="0" tIns="0" rIns="0" bIns="0">
            <a:noAutofit/>
          </a:bodyPr>
          <a:lstStyle>
            <a:lvl1pPr>
              <a:defRPr sz="7200" spc="100">
                <a:latin typeface="Figtree ExtraBold" pitchFamily="2"/>
                <a:ea typeface="Figtree ExtraBold" pitchFamily="2"/>
                <a:cs typeface="Arial"/>
              </a:defRPr>
            </a:lvl1pPr>
          </a:lstStyle>
          <a:p>
            <a:pPr lvl="0"/>
            <a:r>
              <a:rPr lang="en-US"/>
              <a:t>Add </a:t>
            </a:r>
            <a:br>
              <a:rPr lang="en-US"/>
            </a:br>
            <a:r>
              <a:rPr lang="en-US"/>
              <a:t>title </a:t>
            </a:r>
            <a:br>
              <a:rPr lang="en-US"/>
            </a:br>
            <a:r>
              <a:rPr lang="en-US"/>
              <a:t>here</a:t>
            </a:r>
          </a:p>
        </p:txBody>
      </p:sp>
      <p:pic>
        <p:nvPicPr>
          <p:cNvPr id="4" name="Picture 9" descr="A white letter on a black background&#10;&#10;AI-generated content may be incorrect.">
            <a:extLst>
              <a:ext uri="{FF2B5EF4-FFF2-40B4-BE49-F238E27FC236}">
                <a16:creationId xmlns:a16="http://schemas.microsoft.com/office/drawing/2014/main" id="{10E161DC-FEC6-447F-5D64-3607839DDF07}"/>
              </a:ext>
            </a:extLst>
          </p:cNvPr>
          <p:cNvPicPr>
            <a:picLocks noChangeAspect="1"/>
          </p:cNvPicPr>
          <p:nvPr/>
        </p:nvPicPr>
        <p:blipFill>
          <a:blip r:embed="rId2"/>
          <a:stretch>
            <a:fillRect/>
          </a:stretch>
        </p:blipFill>
        <p:spPr>
          <a:xfrm>
            <a:off x="908301" y="6426175"/>
            <a:ext cx="1514055" cy="263008"/>
          </a:xfrm>
          <a:prstGeom prst="rect">
            <a:avLst/>
          </a:prstGeom>
          <a:noFill/>
          <a:ln cap="flat">
            <a:noFill/>
          </a:ln>
        </p:spPr>
      </p:pic>
      <p:sp>
        <p:nvSpPr>
          <p:cNvPr id="5" name="TextBox 1">
            <a:extLst>
              <a:ext uri="{FF2B5EF4-FFF2-40B4-BE49-F238E27FC236}">
                <a16:creationId xmlns:a16="http://schemas.microsoft.com/office/drawing/2014/main" id="{E7950C3F-DBA8-820D-DC8B-2E91693BA097}"/>
              </a:ext>
            </a:extLst>
          </p:cNvPr>
          <p:cNvSpPr txBox="1"/>
          <p:nvPr/>
        </p:nvSpPr>
        <p:spPr>
          <a:xfrm>
            <a:off x="5526385" y="-888961"/>
            <a:ext cx="2664512"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Background</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A1B16265-1D81-1A43-56E9-78B06BF26620}"/>
              </a:ext>
            </a:extLst>
          </p:cNvPr>
          <p:cNvSpPr/>
          <p:nvPr/>
        </p:nvSpPr>
        <p:spPr>
          <a:xfrm rot="10799991">
            <a:off x="6498870" y="-335191"/>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11445574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2a Intro / Housekeepin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913C8ACF-6AC7-76B6-9398-EBBC30C2C3D3}"/>
              </a:ext>
            </a:extLst>
          </p:cNvPr>
          <p:cNvSpPr txBox="1">
            <a:spLocks noGrp="1"/>
          </p:cNvSpPr>
          <p:nvPr>
            <p:ph type="title"/>
          </p:nvPr>
        </p:nvSpPr>
        <p:spPr>
          <a:xfrm>
            <a:off x="827999" y="596344"/>
            <a:ext cx="263504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Google Shape;272;p38">
            <a:extLst>
              <a:ext uri="{FF2B5EF4-FFF2-40B4-BE49-F238E27FC236}">
                <a16:creationId xmlns:a16="http://schemas.microsoft.com/office/drawing/2014/main" id="{C994C460-19FE-0E4B-3603-A23773F89152}"/>
              </a:ext>
            </a:extLst>
          </p:cNvPr>
          <p:cNvSpPr txBox="1">
            <a:spLocks noGrp="1"/>
          </p:cNvSpPr>
          <p:nvPr>
            <p:ph type="pic" idx="4294967295"/>
          </p:nvPr>
        </p:nvSpPr>
        <p:spPr>
          <a:xfrm>
            <a:off x="4319078" y="0"/>
            <a:ext cx="7872919" cy="6858000"/>
          </a:xfrm>
          <a:solidFill>
            <a:srgbClr val="4D38F5"/>
          </a:solidFill>
        </p:spPr>
        <p:txBody>
          <a:bodyPr anchorCtr="1"/>
          <a:lstStyle>
            <a:lvl1pPr algn="ctr">
              <a:defRPr/>
            </a:lvl1pPr>
          </a:lstStyle>
          <a:p>
            <a:pPr lvl="0"/>
            <a:r>
              <a:rPr lang="en-US"/>
              <a:t>Click icon to add picture</a:t>
            </a:r>
          </a:p>
        </p:txBody>
      </p:sp>
      <p:sp>
        <p:nvSpPr>
          <p:cNvPr id="4" name="Text Placeholder 3">
            <a:extLst>
              <a:ext uri="{FF2B5EF4-FFF2-40B4-BE49-F238E27FC236}">
                <a16:creationId xmlns:a16="http://schemas.microsoft.com/office/drawing/2014/main" id="{AFC1A111-38F8-C2FB-16B2-99D0ABCECE6C}"/>
              </a:ext>
            </a:extLst>
          </p:cNvPr>
          <p:cNvSpPr txBox="1">
            <a:spLocks noGrp="1"/>
          </p:cNvSpPr>
          <p:nvPr>
            <p:ph type="body" idx="4294967295"/>
          </p:nvPr>
        </p:nvSpPr>
        <p:spPr>
          <a:xfrm>
            <a:off x="827999" y="2253695"/>
            <a:ext cx="2635044" cy="4007952"/>
          </a:xfrm>
        </p:spPr>
        <p:txBody>
          <a:bodyPr lIns="0" tIns="0" rIns="0" bIns="0"/>
          <a:lstStyle>
            <a:lvl1pPr>
              <a:lnSpc>
                <a:spcPts val="1820"/>
              </a:lnSpc>
              <a:spcBef>
                <a:spcPts val="0"/>
              </a:spcBef>
              <a:defRPr sz="1600" b="0" spc="31">
                <a:latin typeface="Figtree" pitchFamily="2"/>
              </a:defRPr>
            </a:lvl1pPr>
          </a:lstStyle>
          <a:p>
            <a:pPr lvl="0"/>
            <a:r>
              <a:rPr lang="en-US"/>
              <a:t>Add body text here</a:t>
            </a:r>
          </a:p>
        </p:txBody>
      </p:sp>
      <p:sp>
        <p:nvSpPr>
          <p:cNvPr id="5" name="TextBox 1">
            <a:extLst>
              <a:ext uri="{FF2B5EF4-FFF2-40B4-BE49-F238E27FC236}">
                <a16:creationId xmlns:a16="http://schemas.microsoft.com/office/drawing/2014/main" id="{55EC23B1-4A5E-5B9F-10F7-2EA399AF548A}"/>
              </a:ext>
            </a:extLst>
          </p:cNvPr>
          <p:cNvSpPr txBox="1"/>
          <p:nvPr/>
        </p:nvSpPr>
        <p:spPr>
          <a:xfrm>
            <a:off x="6939798" y="-812351"/>
            <a:ext cx="2949845"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Large Crop</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AC572DFD-63EB-A4FC-5300-2B17761EF278}"/>
              </a:ext>
            </a:extLst>
          </p:cNvPr>
          <p:cNvSpPr/>
          <p:nvPr/>
        </p:nvSpPr>
        <p:spPr>
          <a:xfrm rot="10799991">
            <a:off x="8054950" y="-27485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33194695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3a Headshots page 2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F03E1FCC-B54E-CF62-CA1E-1F3AF9D01F35}"/>
              </a:ext>
            </a:extLst>
          </p:cNvPr>
          <p:cNvSpPr txBox="1">
            <a:spLocks noGrp="1"/>
          </p:cNvSpPr>
          <p:nvPr>
            <p:ph type="pic" idx="4294967295"/>
          </p:nvPr>
        </p:nvSpPr>
        <p:spPr>
          <a:xfrm>
            <a:off x="3378653" y="2204764"/>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7C066F6A-84FE-6F27-E81A-B799DDE15FFD}"/>
              </a:ext>
            </a:extLst>
          </p:cNvPr>
          <p:cNvSpPr txBox="1">
            <a:spLocks noGrp="1"/>
          </p:cNvSpPr>
          <p:nvPr>
            <p:ph type="body" idx="4294967295"/>
          </p:nvPr>
        </p:nvSpPr>
        <p:spPr>
          <a:xfrm>
            <a:off x="2522656" y="4097545"/>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4" name="Text Placeholder 3">
            <a:extLst>
              <a:ext uri="{FF2B5EF4-FFF2-40B4-BE49-F238E27FC236}">
                <a16:creationId xmlns:a16="http://schemas.microsoft.com/office/drawing/2014/main" id="{5A34C173-FE59-A896-C031-3C2C51B29C4E}"/>
              </a:ext>
            </a:extLst>
          </p:cNvPr>
          <p:cNvSpPr txBox="1">
            <a:spLocks noGrp="1"/>
          </p:cNvSpPr>
          <p:nvPr>
            <p:ph type="body" idx="4294967295"/>
          </p:nvPr>
        </p:nvSpPr>
        <p:spPr>
          <a:xfrm>
            <a:off x="2522656" y="4534354"/>
            <a:ext cx="3347133" cy="654199"/>
          </a:xfrm>
        </p:spPr>
        <p:txBody>
          <a:bodyPr lIns="0" tIns="0" rIns="0" bIns="0" anchorCtr="1"/>
          <a:lstStyle>
            <a:lvl1pPr algn="ctr">
              <a:lnSpc>
                <a:spcPts val="1820"/>
              </a:lnSpc>
              <a:defRPr sz="1800" b="0" spc="31">
                <a:latin typeface="Figtree" pitchFamily="2"/>
              </a:defRPr>
            </a:lvl1pPr>
          </a:lstStyle>
          <a:p>
            <a:pPr lvl="0"/>
            <a:r>
              <a:rPr lang="en-US"/>
              <a:t>Add job title 1 here</a:t>
            </a:r>
          </a:p>
        </p:txBody>
      </p:sp>
      <p:sp>
        <p:nvSpPr>
          <p:cNvPr id="5" name="Picture Placeholder 3">
            <a:extLst>
              <a:ext uri="{FF2B5EF4-FFF2-40B4-BE49-F238E27FC236}">
                <a16:creationId xmlns:a16="http://schemas.microsoft.com/office/drawing/2014/main" id="{10535851-DCE9-D8CF-4F95-0C310B8B9784}"/>
              </a:ext>
            </a:extLst>
          </p:cNvPr>
          <p:cNvSpPr txBox="1">
            <a:spLocks noGrp="1"/>
          </p:cNvSpPr>
          <p:nvPr>
            <p:ph type="pic" idx="4294967295"/>
          </p:nvPr>
        </p:nvSpPr>
        <p:spPr>
          <a:xfrm>
            <a:off x="7094875" y="2204764"/>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86E4BF81-9E82-13D3-6857-8317E980F409}"/>
              </a:ext>
            </a:extLst>
          </p:cNvPr>
          <p:cNvSpPr txBox="1">
            <a:spLocks noGrp="1"/>
          </p:cNvSpPr>
          <p:nvPr>
            <p:ph type="body" idx="4294967295"/>
          </p:nvPr>
        </p:nvSpPr>
        <p:spPr>
          <a:xfrm>
            <a:off x="6238868" y="4097545"/>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7" name="Text Placeholder 3">
            <a:extLst>
              <a:ext uri="{FF2B5EF4-FFF2-40B4-BE49-F238E27FC236}">
                <a16:creationId xmlns:a16="http://schemas.microsoft.com/office/drawing/2014/main" id="{44E41F2A-5C18-024F-28BA-6272CD90C8EC}"/>
              </a:ext>
            </a:extLst>
          </p:cNvPr>
          <p:cNvSpPr txBox="1">
            <a:spLocks noGrp="1"/>
          </p:cNvSpPr>
          <p:nvPr>
            <p:ph type="body" idx="4294967295"/>
          </p:nvPr>
        </p:nvSpPr>
        <p:spPr>
          <a:xfrm>
            <a:off x="6238868" y="4534354"/>
            <a:ext cx="3347133" cy="654199"/>
          </a:xfrm>
        </p:spPr>
        <p:txBody>
          <a:bodyPr lIns="0" tIns="0" rIns="0" bIns="0" anchorCtr="1"/>
          <a:lstStyle>
            <a:lvl1pPr algn="ctr">
              <a:lnSpc>
                <a:spcPts val="1820"/>
              </a:lnSpc>
              <a:defRPr sz="1800" b="0" spc="31">
                <a:latin typeface="Figtree" pitchFamily="2"/>
              </a:defRPr>
            </a:lvl1pPr>
          </a:lstStyle>
          <a:p>
            <a:pPr lvl="0"/>
            <a:r>
              <a:rPr lang="en-US"/>
              <a:t>Add job title 2 here</a:t>
            </a:r>
          </a:p>
        </p:txBody>
      </p:sp>
      <p:sp>
        <p:nvSpPr>
          <p:cNvPr id="8" name="Google Shape;268;p37">
            <a:extLst>
              <a:ext uri="{FF2B5EF4-FFF2-40B4-BE49-F238E27FC236}">
                <a16:creationId xmlns:a16="http://schemas.microsoft.com/office/drawing/2014/main" id="{C2527C7B-A8F9-2249-F32F-1B559B153CB5}"/>
              </a:ext>
            </a:extLst>
          </p:cNvPr>
          <p:cNvSpPr txBox="1">
            <a:spLocks noGrp="1"/>
          </p:cNvSpPr>
          <p:nvPr>
            <p:ph type="title"/>
          </p:nvPr>
        </p:nvSpPr>
        <p:spPr>
          <a:xfrm>
            <a:off x="3462001" y="596345"/>
            <a:ext cx="5267995" cy="654199"/>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9" name="TextBox 1">
            <a:extLst>
              <a:ext uri="{FF2B5EF4-FFF2-40B4-BE49-F238E27FC236}">
                <a16:creationId xmlns:a16="http://schemas.microsoft.com/office/drawing/2014/main" id="{FBE28C0C-2835-B21A-6C32-E9EDD5FEE8C0}"/>
              </a:ext>
            </a:extLst>
          </p:cNvPr>
          <p:cNvSpPr txBox="1"/>
          <p:nvPr/>
        </p:nvSpPr>
        <p:spPr>
          <a:xfrm>
            <a:off x="4267424" y="-736191"/>
            <a:ext cx="3204723"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0" name="Triangle 2">
            <a:extLst>
              <a:ext uri="{FF2B5EF4-FFF2-40B4-BE49-F238E27FC236}">
                <a16:creationId xmlns:a16="http://schemas.microsoft.com/office/drawing/2014/main" id="{34505353-7B87-31C4-A86D-CC97159FB415}"/>
              </a:ext>
            </a:extLst>
          </p:cNvPr>
          <p:cNvSpPr/>
          <p:nvPr/>
        </p:nvSpPr>
        <p:spPr>
          <a:xfrm rot="10799991">
            <a:off x="5510010" y="-198707"/>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21928141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3b Headshots page 3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DB400AC3-A5AA-363E-9776-0DE53E7DCB9A}"/>
              </a:ext>
            </a:extLst>
          </p:cNvPr>
          <p:cNvSpPr txBox="1">
            <a:spLocks noGrp="1"/>
          </p:cNvSpPr>
          <p:nvPr>
            <p:ph type="pic" idx="4294967295"/>
          </p:nvPr>
        </p:nvSpPr>
        <p:spPr>
          <a:xfrm>
            <a:off x="5278439"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909C3B7A-2757-D447-4EA2-2CA205BAB500}"/>
              </a:ext>
            </a:extLst>
          </p:cNvPr>
          <p:cNvSpPr txBox="1">
            <a:spLocks noGrp="1"/>
          </p:cNvSpPr>
          <p:nvPr>
            <p:ph type="body" idx="4294967295"/>
          </p:nvPr>
        </p:nvSpPr>
        <p:spPr>
          <a:xfrm>
            <a:off x="4422432" y="4052411"/>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4" name="Text Placeholder 3">
            <a:extLst>
              <a:ext uri="{FF2B5EF4-FFF2-40B4-BE49-F238E27FC236}">
                <a16:creationId xmlns:a16="http://schemas.microsoft.com/office/drawing/2014/main" id="{69154AF9-BCD7-D791-00F3-0881B00A039F}"/>
              </a:ext>
            </a:extLst>
          </p:cNvPr>
          <p:cNvSpPr txBox="1">
            <a:spLocks noGrp="1"/>
          </p:cNvSpPr>
          <p:nvPr>
            <p:ph type="body" idx="4294967295"/>
          </p:nvPr>
        </p:nvSpPr>
        <p:spPr>
          <a:xfrm>
            <a:off x="4422432" y="4489229"/>
            <a:ext cx="3347133" cy="654199"/>
          </a:xfrm>
        </p:spPr>
        <p:txBody>
          <a:bodyPr lIns="0" tIns="0" rIns="0" bIns="0" anchorCtr="1"/>
          <a:lstStyle>
            <a:lvl1pPr algn="ctr">
              <a:lnSpc>
                <a:spcPts val="1820"/>
              </a:lnSpc>
              <a:defRPr sz="1800" b="0" spc="31">
                <a:latin typeface="Figtree" pitchFamily="2"/>
              </a:defRPr>
            </a:lvl1pPr>
          </a:lstStyle>
          <a:p>
            <a:pPr lvl="0"/>
            <a:r>
              <a:rPr lang="en-US"/>
              <a:t>Add job title 2 here</a:t>
            </a:r>
          </a:p>
        </p:txBody>
      </p:sp>
      <p:sp>
        <p:nvSpPr>
          <p:cNvPr id="5" name="Picture Placeholder 3">
            <a:extLst>
              <a:ext uri="{FF2B5EF4-FFF2-40B4-BE49-F238E27FC236}">
                <a16:creationId xmlns:a16="http://schemas.microsoft.com/office/drawing/2014/main" id="{8C0F5F09-DBCA-A607-FDBA-4CD3A91525D6}"/>
              </a:ext>
            </a:extLst>
          </p:cNvPr>
          <p:cNvSpPr txBox="1">
            <a:spLocks noGrp="1"/>
          </p:cNvSpPr>
          <p:nvPr>
            <p:ph type="pic" idx="4294967295"/>
          </p:nvPr>
        </p:nvSpPr>
        <p:spPr>
          <a:xfrm>
            <a:off x="8994651"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CEF4547C-8AF0-9AEA-9F8B-B63336401A35}"/>
              </a:ext>
            </a:extLst>
          </p:cNvPr>
          <p:cNvSpPr txBox="1">
            <a:spLocks noGrp="1"/>
          </p:cNvSpPr>
          <p:nvPr>
            <p:ph type="body" idx="4294967295"/>
          </p:nvPr>
        </p:nvSpPr>
        <p:spPr>
          <a:xfrm>
            <a:off x="8138654" y="4052411"/>
            <a:ext cx="3347133" cy="358307"/>
          </a:xfrm>
        </p:spPr>
        <p:txBody>
          <a:bodyPr lIns="0" tIns="0" rIns="0" bIns="0" anchorCtr="1"/>
          <a:lstStyle>
            <a:lvl1pPr algn="ctr">
              <a:defRPr sz="2400" spc="100">
                <a:latin typeface="Figtree" pitchFamily="2"/>
              </a:defRPr>
            </a:lvl1pPr>
          </a:lstStyle>
          <a:p>
            <a:pPr lvl="0"/>
            <a:r>
              <a:rPr lang="en-US"/>
              <a:t>Add name 3 here</a:t>
            </a:r>
          </a:p>
        </p:txBody>
      </p:sp>
      <p:sp>
        <p:nvSpPr>
          <p:cNvPr id="7" name="Text Placeholder 3">
            <a:extLst>
              <a:ext uri="{FF2B5EF4-FFF2-40B4-BE49-F238E27FC236}">
                <a16:creationId xmlns:a16="http://schemas.microsoft.com/office/drawing/2014/main" id="{2BFE71DF-52C0-6E14-3349-794E739A21C8}"/>
              </a:ext>
            </a:extLst>
          </p:cNvPr>
          <p:cNvSpPr txBox="1">
            <a:spLocks noGrp="1"/>
          </p:cNvSpPr>
          <p:nvPr>
            <p:ph type="body" idx="4294967295"/>
          </p:nvPr>
        </p:nvSpPr>
        <p:spPr>
          <a:xfrm>
            <a:off x="8138654" y="4489229"/>
            <a:ext cx="3347133" cy="654199"/>
          </a:xfrm>
        </p:spPr>
        <p:txBody>
          <a:bodyPr lIns="0" tIns="0" rIns="0" bIns="0" anchorCtr="1"/>
          <a:lstStyle>
            <a:lvl1pPr algn="ctr">
              <a:lnSpc>
                <a:spcPts val="1820"/>
              </a:lnSpc>
              <a:defRPr sz="1800" b="0" spc="31">
                <a:latin typeface="Figtree" pitchFamily="2"/>
              </a:defRPr>
            </a:lvl1pPr>
          </a:lstStyle>
          <a:p>
            <a:pPr lvl="0"/>
            <a:r>
              <a:rPr lang="en-US"/>
              <a:t>Add job title 3 here</a:t>
            </a:r>
          </a:p>
        </p:txBody>
      </p:sp>
      <p:sp>
        <p:nvSpPr>
          <p:cNvPr id="8" name="Picture Placeholder 3">
            <a:extLst>
              <a:ext uri="{FF2B5EF4-FFF2-40B4-BE49-F238E27FC236}">
                <a16:creationId xmlns:a16="http://schemas.microsoft.com/office/drawing/2014/main" id="{2A815E16-EC0F-A03A-E155-07561192D089}"/>
              </a:ext>
            </a:extLst>
          </p:cNvPr>
          <p:cNvSpPr txBox="1">
            <a:spLocks noGrp="1"/>
          </p:cNvSpPr>
          <p:nvPr>
            <p:ph type="pic" idx="4294967295"/>
          </p:nvPr>
        </p:nvSpPr>
        <p:spPr>
          <a:xfrm>
            <a:off x="1562215"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9" name="Text Placeholder 3">
            <a:extLst>
              <a:ext uri="{FF2B5EF4-FFF2-40B4-BE49-F238E27FC236}">
                <a16:creationId xmlns:a16="http://schemas.microsoft.com/office/drawing/2014/main" id="{F24BB54C-D357-2B3B-D9F6-1F39D5B9943E}"/>
              </a:ext>
            </a:extLst>
          </p:cNvPr>
          <p:cNvSpPr txBox="1">
            <a:spLocks noGrp="1"/>
          </p:cNvSpPr>
          <p:nvPr>
            <p:ph type="body" idx="4294967295"/>
          </p:nvPr>
        </p:nvSpPr>
        <p:spPr>
          <a:xfrm>
            <a:off x="706219" y="4052411"/>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10" name="Text Placeholder 3">
            <a:extLst>
              <a:ext uri="{FF2B5EF4-FFF2-40B4-BE49-F238E27FC236}">
                <a16:creationId xmlns:a16="http://schemas.microsoft.com/office/drawing/2014/main" id="{94F2E0B2-E2B9-1C8C-5BAC-4E2EEB7B216E}"/>
              </a:ext>
            </a:extLst>
          </p:cNvPr>
          <p:cNvSpPr txBox="1">
            <a:spLocks noGrp="1"/>
          </p:cNvSpPr>
          <p:nvPr>
            <p:ph type="body" idx="4294967295"/>
          </p:nvPr>
        </p:nvSpPr>
        <p:spPr>
          <a:xfrm>
            <a:off x="706219" y="4489229"/>
            <a:ext cx="3347133" cy="654199"/>
          </a:xfrm>
        </p:spPr>
        <p:txBody>
          <a:bodyPr lIns="0" tIns="0" rIns="0" bIns="0" anchorCtr="1"/>
          <a:lstStyle>
            <a:lvl1pPr algn="ctr">
              <a:lnSpc>
                <a:spcPts val="1820"/>
              </a:lnSpc>
              <a:defRPr sz="1800" b="0" spc="31">
                <a:latin typeface="Figtree" pitchFamily="2"/>
              </a:defRPr>
            </a:lvl1pPr>
          </a:lstStyle>
          <a:p>
            <a:pPr lvl="0"/>
            <a:r>
              <a:rPr lang="en-US"/>
              <a:t>Add job title 1 here</a:t>
            </a:r>
          </a:p>
        </p:txBody>
      </p:sp>
      <p:sp>
        <p:nvSpPr>
          <p:cNvPr id="11" name="Google Shape;268;p37">
            <a:extLst>
              <a:ext uri="{FF2B5EF4-FFF2-40B4-BE49-F238E27FC236}">
                <a16:creationId xmlns:a16="http://schemas.microsoft.com/office/drawing/2014/main" id="{92A4B336-5F42-1B53-4125-D710830CF869}"/>
              </a:ext>
            </a:extLst>
          </p:cNvPr>
          <p:cNvSpPr txBox="1">
            <a:spLocks noGrp="1"/>
          </p:cNvSpPr>
          <p:nvPr>
            <p:ph type="title"/>
          </p:nvPr>
        </p:nvSpPr>
        <p:spPr>
          <a:xfrm>
            <a:off x="3462001" y="596345"/>
            <a:ext cx="5267995" cy="654199"/>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12" name="TextBox 1">
            <a:extLst>
              <a:ext uri="{FF2B5EF4-FFF2-40B4-BE49-F238E27FC236}">
                <a16:creationId xmlns:a16="http://schemas.microsoft.com/office/drawing/2014/main" id="{5BFFC726-0A31-E14F-3062-D0F192EB7DE8}"/>
              </a:ext>
            </a:extLst>
          </p:cNvPr>
          <p:cNvSpPr txBox="1"/>
          <p:nvPr/>
        </p:nvSpPr>
        <p:spPr>
          <a:xfrm>
            <a:off x="4267424" y="-736191"/>
            <a:ext cx="3204723"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3" name="Triangle 2">
            <a:extLst>
              <a:ext uri="{FF2B5EF4-FFF2-40B4-BE49-F238E27FC236}">
                <a16:creationId xmlns:a16="http://schemas.microsoft.com/office/drawing/2014/main" id="{A3985746-EBF1-8F26-4F06-828DB7EB23DE}"/>
              </a:ext>
            </a:extLst>
          </p:cNvPr>
          <p:cNvSpPr/>
          <p:nvPr/>
        </p:nvSpPr>
        <p:spPr>
          <a:xfrm rot="10799991">
            <a:off x="5510010" y="-198707"/>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18882848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4a Content page Medium image">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09B09429-B854-600C-FA7B-8F74A79F8907}"/>
              </a:ext>
            </a:extLst>
          </p:cNvPr>
          <p:cNvSpPr txBox="1">
            <a:spLocks noGrp="1"/>
          </p:cNvSpPr>
          <p:nvPr>
            <p:ph type="body" idx="4294967295"/>
          </p:nvPr>
        </p:nvSpPr>
        <p:spPr>
          <a:xfrm>
            <a:off x="827999" y="2110399"/>
            <a:ext cx="5267995" cy="358307"/>
          </a:xfrm>
        </p:spPr>
        <p:txBody>
          <a:bodyPr lIns="0" tIns="0" rIns="0" bIns="0"/>
          <a:lstStyle>
            <a:lvl1pPr>
              <a:defRPr sz="2400" b="0" spc="100"/>
            </a:lvl1pPr>
          </a:lstStyle>
          <a:p>
            <a:pPr lvl="0"/>
            <a:r>
              <a:rPr lang="en-US"/>
              <a:t>Subtitle 1</a:t>
            </a:r>
          </a:p>
        </p:txBody>
      </p:sp>
      <p:sp>
        <p:nvSpPr>
          <p:cNvPr id="3" name="Google Shape;268;p37">
            <a:extLst>
              <a:ext uri="{FF2B5EF4-FFF2-40B4-BE49-F238E27FC236}">
                <a16:creationId xmlns:a16="http://schemas.microsoft.com/office/drawing/2014/main" id="{FBB7E3FC-B73A-98A2-4DCB-0BE2FAADE6BF}"/>
              </a:ext>
            </a:extLst>
          </p:cNvPr>
          <p:cNvSpPr txBox="1">
            <a:spLocks noGrp="1"/>
          </p:cNvSpPr>
          <p:nvPr>
            <p:ph type="title"/>
          </p:nvPr>
        </p:nvSpPr>
        <p:spPr>
          <a:xfrm>
            <a:off x="827999" y="596344"/>
            <a:ext cx="5267995"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Google Shape;272;p38">
            <a:extLst>
              <a:ext uri="{FF2B5EF4-FFF2-40B4-BE49-F238E27FC236}">
                <a16:creationId xmlns:a16="http://schemas.microsoft.com/office/drawing/2014/main" id="{B55D0A66-210A-2700-B1A2-2096B3A5FF89}"/>
              </a:ext>
            </a:extLst>
          </p:cNvPr>
          <p:cNvSpPr txBox="1">
            <a:spLocks noGrp="1"/>
          </p:cNvSpPr>
          <p:nvPr>
            <p:ph type="pic" idx="4294967295"/>
          </p:nvPr>
        </p:nvSpPr>
        <p:spPr>
          <a:xfrm>
            <a:off x="7135127" y="0"/>
            <a:ext cx="5056879" cy="6858000"/>
          </a:xfrm>
          <a:solidFill>
            <a:srgbClr val="4D38F5"/>
          </a:solidFill>
        </p:spPr>
        <p:txBody>
          <a:bodyPr anchorCtr="1"/>
          <a:lstStyle>
            <a:lvl1pPr algn="ctr">
              <a:defRPr/>
            </a:lvl1pPr>
          </a:lstStyle>
          <a:p>
            <a:pPr lvl="0"/>
            <a:r>
              <a:rPr lang="en-US"/>
              <a:t>Click icon to add picture</a:t>
            </a:r>
          </a:p>
        </p:txBody>
      </p:sp>
      <p:sp>
        <p:nvSpPr>
          <p:cNvPr id="5" name="Text Placeholder 3">
            <a:extLst>
              <a:ext uri="{FF2B5EF4-FFF2-40B4-BE49-F238E27FC236}">
                <a16:creationId xmlns:a16="http://schemas.microsoft.com/office/drawing/2014/main" id="{EAEE193C-4F8E-084B-281D-77A767240E28}"/>
              </a:ext>
            </a:extLst>
          </p:cNvPr>
          <p:cNvSpPr txBox="1">
            <a:spLocks noGrp="1"/>
          </p:cNvSpPr>
          <p:nvPr>
            <p:ph type="body" idx="4294967295"/>
          </p:nvPr>
        </p:nvSpPr>
        <p:spPr>
          <a:xfrm>
            <a:off x="827999" y="2930012"/>
            <a:ext cx="5268004" cy="3331643"/>
          </a:xfrm>
        </p:spPr>
        <p:txBody>
          <a:bodyPr lIns="0" tIns="0" rIns="0" bIns="0"/>
          <a:lstStyle>
            <a:lvl1pPr>
              <a:lnSpc>
                <a:spcPts val="1820"/>
              </a:lnSpc>
              <a:spcBef>
                <a:spcPts val="0"/>
              </a:spcBef>
              <a:defRPr sz="1600" b="0" spc="31">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8FD3576F-5F00-199B-58D0-33281E1AD6EE}"/>
              </a:ext>
            </a:extLst>
          </p:cNvPr>
          <p:cNvSpPr txBox="1"/>
          <p:nvPr/>
        </p:nvSpPr>
        <p:spPr>
          <a:xfrm>
            <a:off x="8004332" y="-736191"/>
            <a:ext cx="2949845"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52C98D63-9A57-7844-5CC8-CC513E7AAB99}"/>
              </a:ext>
            </a:extLst>
          </p:cNvPr>
          <p:cNvSpPr/>
          <p:nvPr/>
        </p:nvSpPr>
        <p:spPr>
          <a:xfrm rot="10799991">
            <a:off x="9119485" y="-198707"/>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71883252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4b Content page Small im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72;p38">
            <a:extLst>
              <a:ext uri="{FF2B5EF4-FFF2-40B4-BE49-F238E27FC236}">
                <a16:creationId xmlns:a16="http://schemas.microsoft.com/office/drawing/2014/main" id="{D6DFEE88-F8DB-0255-3510-EB4E51919C6E}"/>
              </a:ext>
            </a:extLst>
          </p:cNvPr>
          <p:cNvSpPr txBox="1">
            <a:spLocks noGrp="1"/>
          </p:cNvSpPr>
          <p:nvPr>
            <p:ph type="pic" idx="4294967295"/>
          </p:nvPr>
        </p:nvSpPr>
        <p:spPr>
          <a:xfrm>
            <a:off x="8743593" y="0"/>
            <a:ext cx="3448403" cy="6858000"/>
          </a:xfrm>
          <a:solidFill>
            <a:srgbClr val="4D38F5"/>
          </a:solidFill>
        </p:spPr>
        <p:txBody>
          <a:bodyPr anchorCtr="1"/>
          <a:lstStyle>
            <a:lvl1pPr algn="ctr">
              <a:defRPr>
                <a:solidFill>
                  <a:srgbClr val="FFFFFF"/>
                </a:solidFill>
              </a:defRPr>
            </a:lvl1pPr>
          </a:lstStyle>
          <a:p>
            <a:pPr lvl="0"/>
            <a:r>
              <a:rPr lang="en-US"/>
              <a:t>Click icon to add picture</a:t>
            </a:r>
          </a:p>
        </p:txBody>
      </p:sp>
      <p:sp>
        <p:nvSpPr>
          <p:cNvPr id="3" name="Text Placeholder 3">
            <a:extLst>
              <a:ext uri="{FF2B5EF4-FFF2-40B4-BE49-F238E27FC236}">
                <a16:creationId xmlns:a16="http://schemas.microsoft.com/office/drawing/2014/main" id="{810DD684-EE8E-0CA3-E4DC-B4C7F1020439}"/>
              </a:ext>
            </a:extLst>
          </p:cNvPr>
          <p:cNvSpPr txBox="1">
            <a:spLocks noGrp="1"/>
          </p:cNvSpPr>
          <p:nvPr>
            <p:ph type="body" idx="4294967295"/>
          </p:nvPr>
        </p:nvSpPr>
        <p:spPr>
          <a:xfrm>
            <a:off x="827997" y="2110399"/>
            <a:ext cx="7102667" cy="358307"/>
          </a:xfrm>
        </p:spPr>
        <p:txBody>
          <a:bodyPr lIns="0" tIns="0" rIns="0" bIns="0"/>
          <a:lstStyle>
            <a:lvl1pPr>
              <a:defRPr sz="2400" b="0" spc="100"/>
            </a:lvl1pPr>
          </a:lstStyle>
          <a:p>
            <a:pPr lvl="0"/>
            <a:r>
              <a:rPr lang="en-US"/>
              <a:t>Subtitle 1</a:t>
            </a:r>
          </a:p>
        </p:txBody>
      </p:sp>
      <p:sp>
        <p:nvSpPr>
          <p:cNvPr id="4" name="Google Shape;268;p37">
            <a:extLst>
              <a:ext uri="{FF2B5EF4-FFF2-40B4-BE49-F238E27FC236}">
                <a16:creationId xmlns:a16="http://schemas.microsoft.com/office/drawing/2014/main" id="{66E126C7-5DBF-B41D-367D-59C5D028B70D}"/>
              </a:ext>
            </a:extLst>
          </p:cNvPr>
          <p:cNvSpPr txBox="1">
            <a:spLocks noGrp="1"/>
          </p:cNvSpPr>
          <p:nvPr>
            <p:ph type="title"/>
          </p:nvPr>
        </p:nvSpPr>
        <p:spPr>
          <a:xfrm>
            <a:off x="827997" y="596344"/>
            <a:ext cx="7102667"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108E7C52-7C7F-5CC2-BFC8-40620FA6585E}"/>
              </a:ext>
            </a:extLst>
          </p:cNvPr>
          <p:cNvSpPr txBox="1">
            <a:spLocks noGrp="1"/>
          </p:cNvSpPr>
          <p:nvPr>
            <p:ph type="body" idx="4294967295"/>
          </p:nvPr>
        </p:nvSpPr>
        <p:spPr>
          <a:xfrm>
            <a:off x="827999" y="2930012"/>
            <a:ext cx="7102656" cy="3331643"/>
          </a:xfrm>
        </p:spPr>
        <p:txBody>
          <a:bodyPr lIns="0" tIns="0" rIns="0" bIns="0"/>
          <a:lstStyle>
            <a:lvl1pPr>
              <a:lnSpc>
                <a:spcPts val="1820"/>
              </a:lnSpc>
              <a:spcBef>
                <a:spcPts val="0"/>
              </a:spcBef>
              <a:defRPr sz="1600" b="0" spc="31">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ECB054AF-D66E-D2A4-6EE1-76EE6EFDABA2}"/>
              </a:ext>
            </a:extLst>
          </p:cNvPr>
          <p:cNvSpPr txBox="1"/>
          <p:nvPr/>
        </p:nvSpPr>
        <p:spPr>
          <a:xfrm>
            <a:off x="8867023" y="-736191"/>
            <a:ext cx="2949845"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Small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9175B5CE-D104-874A-0211-C027691CB68B}"/>
              </a:ext>
            </a:extLst>
          </p:cNvPr>
          <p:cNvSpPr/>
          <p:nvPr/>
        </p:nvSpPr>
        <p:spPr>
          <a:xfrm rot="10799991">
            <a:off x="9982175" y="-198707"/>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10286100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5a 2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6B09B166-02B2-FBA1-3CD3-C220DA15ECEA}"/>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616128C1-F183-2BC5-1201-D1E14FBB2CED}"/>
              </a:ext>
            </a:extLst>
          </p:cNvPr>
          <p:cNvSpPr txBox="1">
            <a:spLocks noGrp="1"/>
          </p:cNvSpPr>
          <p:nvPr>
            <p:ph type="body" idx="4294967295"/>
          </p:nvPr>
        </p:nvSpPr>
        <p:spPr>
          <a:xfrm>
            <a:off x="827999" y="2251080"/>
            <a:ext cx="398682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BB48C349-AC78-56C8-D35F-932B66F11DEF}"/>
              </a:ext>
            </a:extLst>
          </p:cNvPr>
          <p:cNvSpPr txBox="1">
            <a:spLocks noGrp="1"/>
          </p:cNvSpPr>
          <p:nvPr>
            <p:ph type="body" idx="4294967295"/>
          </p:nvPr>
        </p:nvSpPr>
        <p:spPr>
          <a:xfrm>
            <a:off x="6350288" y="2251080"/>
            <a:ext cx="3986829" cy="358307"/>
          </a:xfrm>
        </p:spPr>
        <p:txBody>
          <a:bodyPr lIns="0" tIns="0" rIns="0" bIns="0" anchor="b"/>
          <a:lstStyle>
            <a:lvl1pPr>
              <a:defRPr sz="2400" spc="100"/>
            </a:lvl1pPr>
          </a:lstStyle>
          <a:p>
            <a:pPr lvl="0"/>
            <a:r>
              <a:rPr lang="en-US"/>
              <a:t>Add subtitle 2 here</a:t>
            </a:r>
          </a:p>
        </p:txBody>
      </p:sp>
      <p:sp>
        <p:nvSpPr>
          <p:cNvPr id="5" name="TextBox 9">
            <a:extLst>
              <a:ext uri="{FF2B5EF4-FFF2-40B4-BE49-F238E27FC236}">
                <a16:creationId xmlns:a16="http://schemas.microsoft.com/office/drawing/2014/main" id="{D5531722-10D1-E6A8-CE74-12F4E3E05598}"/>
              </a:ext>
            </a:extLst>
          </p:cNvPr>
          <p:cNvSpPr txBox="1"/>
          <p:nvPr/>
        </p:nvSpPr>
        <p:spPr>
          <a:xfrm>
            <a:off x="9941668" y="5000022"/>
            <a:ext cx="184731"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
        <p:nvSpPr>
          <p:cNvPr id="6" name="Text Placeholder 3">
            <a:extLst>
              <a:ext uri="{FF2B5EF4-FFF2-40B4-BE49-F238E27FC236}">
                <a16:creationId xmlns:a16="http://schemas.microsoft.com/office/drawing/2014/main" id="{07AFAD14-FD98-0FC2-BF8D-8E076FA156CC}"/>
              </a:ext>
            </a:extLst>
          </p:cNvPr>
          <p:cNvSpPr txBox="1">
            <a:spLocks noGrp="1"/>
          </p:cNvSpPr>
          <p:nvPr>
            <p:ph type="body" idx="4294967295"/>
          </p:nvPr>
        </p:nvSpPr>
        <p:spPr>
          <a:xfrm>
            <a:off x="827999" y="3070693"/>
            <a:ext cx="499330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FDD7FC2C-C609-B1C3-7371-8ABFA0C48424}"/>
              </a:ext>
            </a:extLst>
          </p:cNvPr>
          <p:cNvSpPr txBox="1">
            <a:spLocks noGrp="1"/>
          </p:cNvSpPr>
          <p:nvPr>
            <p:ph type="body" idx="4294967295"/>
          </p:nvPr>
        </p:nvSpPr>
        <p:spPr>
          <a:xfrm>
            <a:off x="6350288" y="3070693"/>
            <a:ext cx="4993309"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Tree>
    <p:extLst>
      <p:ext uri="{BB962C8B-B14F-4D97-AF65-F5344CB8AC3E}">
        <p14:creationId xmlns:p14="http://schemas.microsoft.com/office/powerpoint/2010/main" val="3684339508"/>
      </p:ext>
    </p:extLst>
  </p:cSld>
  <p:clrMapOvr>
    <a:masterClrMapping/>
  </p:clrMapOvr>
  <p:hf sldNum="0" hdr="0" ftr="0" dt="0"/>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5b 2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B7B8D4C9-56DE-E36D-06BB-B1974EAC846A}"/>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Box 7">
            <a:extLst>
              <a:ext uri="{FF2B5EF4-FFF2-40B4-BE49-F238E27FC236}">
                <a16:creationId xmlns:a16="http://schemas.microsoft.com/office/drawing/2014/main" id="{07B165F7-5979-2D9E-C6E1-B7D8739B7062}"/>
              </a:ext>
            </a:extLst>
          </p:cNvPr>
          <p:cNvSpPr txBox="1"/>
          <p:nvPr/>
        </p:nvSpPr>
        <p:spPr>
          <a:xfrm>
            <a:off x="9941668" y="5000022"/>
            <a:ext cx="184731"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
        <p:nvSpPr>
          <p:cNvPr id="4" name="Picture Placeholder 11">
            <a:extLst>
              <a:ext uri="{FF2B5EF4-FFF2-40B4-BE49-F238E27FC236}">
                <a16:creationId xmlns:a16="http://schemas.microsoft.com/office/drawing/2014/main" id="{AB3926DD-1FCF-94E0-25CC-7412539DA60C}"/>
              </a:ext>
            </a:extLst>
          </p:cNvPr>
          <p:cNvSpPr txBox="1">
            <a:spLocks noGrp="1"/>
          </p:cNvSpPr>
          <p:nvPr>
            <p:ph type="pic" idx="4294967295"/>
          </p:nvPr>
        </p:nvSpPr>
        <p:spPr>
          <a:xfrm>
            <a:off x="827999" y="2251080"/>
            <a:ext cx="448348" cy="358307"/>
          </a:xfrm>
        </p:spPr>
        <p:txBody>
          <a:bodyPr/>
          <a:lstStyle>
            <a:lvl1pPr>
              <a:defRPr sz="1100">
                <a:latin typeface="Outfit" pitchFamily="2"/>
              </a:defRPr>
            </a:lvl1pPr>
          </a:lstStyle>
          <a:p>
            <a:pPr lvl="0"/>
            <a:r>
              <a:rPr lang="en-US"/>
              <a:t>Icon</a:t>
            </a:r>
          </a:p>
        </p:txBody>
      </p:sp>
      <p:sp>
        <p:nvSpPr>
          <p:cNvPr id="5" name="Picture Placeholder 11">
            <a:extLst>
              <a:ext uri="{FF2B5EF4-FFF2-40B4-BE49-F238E27FC236}">
                <a16:creationId xmlns:a16="http://schemas.microsoft.com/office/drawing/2014/main" id="{F4FCFE33-BAC0-B326-D7EE-41A8AD09FAF0}"/>
              </a:ext>
            </a:extLst>
          </p:cNvPr>
          <p:cNvSpPr txBox="1">
            <a:spLocks noGrp="1"/>
          </p:cNvSpPr>
          <p:nvPr>
            <p:ph type="pic" idx="4294967295"/>
          </p:nvPr>
        </p:nvSpPr>
        <p:spPr>
          <a:xfrm>
            <a:off x="6370689" y="2251080"/>
            <a:ext cx="448348" cy="358307"/>
          </a:xfrm>
        </p:spPr>
        <p:txBody>
          <a:bodyPr/>
          <a:lstStyle>
            <a:lvl1pPr>
              <a:defRPr sz="1100">
                <a:latin typeface="Outfit" pitchFamily="2"/>
              </a:defRPr>
            </a:lvl1pPr>
          </a:lstStyle>
          <a:p>
            <a:pPr lvl="0"/>
            <a:r>
              <a:rPr lang="en-US"/>
              <a:t>Icon</a:t>
            </a:r>
          </a:p>
        </p:txBody>
      </p:sp>
      <p:sp>
        <p:nvSpPr>
          <p:cNvPr id="6" name="Text Placeholder 3">
            <a:extLst>
              <a:ext uri="{FF2B5EF4-FFF2-40B4-BE49-F238E27FC236}">
                <a16:creationId xmlns:a16="http://schemas.microsoft.com/office/drawing/2014/main" id="{25999B95-AB89-B7F8-2E70-82890A43638E}"/>
              </a:ext>
            </a:extLst>
          </p:cNvPr>
          <p:cNvSpPr txBox="1">
            <a:spLocks noGrp="1"/>
          </p:cNvSpPr>
          <p:nvPr>
            <p:ph type="body" idx="4294967295"/>
          </p:nvPr>
        </p:nvSpPr>
        <p:spPr>
          <a:xfrm>
            <a:off x="1474771" y="2251080"/>
            <a:ext cx="4346536" cy="358307"/>
          </a:xfrm>
        </p:spPr>
        <p:txBody>
          <a:bodyPr lIns="0" tIns="0" rIns="0" bIns="0" anchor="b"/>
          <a:lstStyle>
            <a:lvl1pPr>
              <a:defRPr sz="2400" b="0" spc="100"/>
            </a:lvl1pPr>
          </a:lstStyle>
          <a:p>
            <a:pPr lvl="0"/>
            <a:r>
              <a:rPr lang="en-US"/>
              <a:t>Add subtitle 1 here</a:t>
            </a:r>
          </a:p>
        </p:txBody>
      </p:sp>
      <p:sp>
        <p:nvSpPr>
          <p:cNvPr id="7" name="Text Placeholder 3">
            <a:extLst>
              <a:ext uri="{FF2B5EF4-FFF2-40B4-BE49-F238E27FC236}">
                <a16:creationId xmlns:a16="http://schemas.microsoft.com/office/drawing/2014/main" id="{680E697F-3C09-A56A-AADB-86AC42298FA7}"/>
              </a:ext>
            </a:extLst>
          </p:cNvPr>
          <p:cNvSpPr txBox="1">
            <a:spLocks noGrp="1"/>
          </p:cNvSpPr>
          <p:nvPr>
            <p:ph type="body" idx="4294967295"/>
          </p:nvPr>
        </p:nvSpPr>
        <p:spPr>
          <a:xfrm>
            <a:off x="6997061" y="2252177"/>
            <a:ext cx="4346536" cy="358307"/>
          </a:xfrm>
        </p:spPr>
        <p:txBody>
          <a:bodyPr lIns="0" tIns="0" rIns="0" bIns="0" anchor="b"/>
          <a:lstStyle>
            <a:lvl1pPr>
              <a:defRPr sz="2400" b="0" spc="100"/>
            </a:lvl1pPr>
          </a:lstStyle>
          <a:p>
            <a:pPr lvl="0"/>
            <a:r>
              <a:rPr lang="en-US"/>
              <a:t>Add subtitle 2 here</a:t>
            </a:r>
          </a:p>
        </p:txBody>
      </p:sp>
      <p:sp>
        <p:nvSpPr>
          <p:cNvPr id="8" name="Text Placeholder 3">
            <a:extLst>
              <a:ext uri="{FF2B5EF4-FFF2-40B4-BE49-F238E27FC236}">
                <a16:creationId xmlns:a16="http://schemas.microsoft.com/office/drawing/2014/main" id="{9209AB38-A2C2-1D33-466B-0457D6BB7B8E}"/>
              </a:ext>
            </a:extLst>
          </p:cNvPr>
          <p:cNvSpPr txBox="1">
            <a:spLocks noGrp="1"/>
          </p:cNvSpPr>
          <p:nvPr>
            <p:ph type="body" idx="4294967295"/>
          </p:nvPr>
        </p:nvSpPr>
        <p:spPr>
          <a:xfrm>
            <a:off x="827999" y="3070693"/>
            <a:ext cx="499330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9" name="Text Placeholder 3">
            <a:extLst>
              <a:ext uri="{FF2B5EF4-FFF2-40B4-BE49-F238E27FC236}">
                <a16:creationId xmlns:a16="http://schemas.microsoft.com/office/drawing/2014/main" id="{237A086F-EBEF-A3A9-B67D-D3462BDF8B60}"/>
              </a:ext>
            </a:extLst>
          </p:cNvPr>
          <p:cNvSpPr txBox="1">
            <a:spLocks noGrp="1"/>
          </p:cNvSpPr>
          <p:nvPr>
            <p:ph type="body" idx="4294967295"/>
          </p:nvPr>
        </p:nvSpPr>
        <p:spPr>
          <a:xfrm>
            <a:off x="6350288" y="3070693"/>
            <a:ext cx="4993309"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
        <p:nvSpPr>
          <p:cNvPr id="10" name="TextBox 3">
            <a:extLst>
              <a:ext uri="{FF2B5EF4-FFF2-40B4-BE49-F238E27FC236}">
                <a16:creationId xmlns:a16="http://schemas.microsoft.com/office/drawing/2014/main" id="{50978B57-ADF9-5581-FD03-DA608467013A}"/>
              </a:ext>
            </a:extLst>
          </p:cNvPr>
          <p:cNvSpPr txBox="1"/>
          <p:nvPr/>
        </p:nvSpPr>
        <p:spPr>
          <a:xfrm>
            <a:off x="-1944204" y="1961955"/>
            <a:ext cx="1725151" cy="954107"/>
          </a:xfrm>
          <a:prstGeom prst="rect">
            <a:avLst/>
          </a:prstGeom>
          <a:noFill/>
          <a:ln cap="flat">
            <a:noFill/>
          </a:ln>
        </p:spPr>
        <p:txBody>
          <a:bodyPr vert="horz" wrap="none" lIns="91440" tIns="45720" rIns="91440" bIns="45720" anchor="t" anchorCtr="0" compatLnSpc="1">
            <a:spAutoFit/>
          </a:bodyPr>
          <a:lstStyle/>
          <a:p>
            <a:pPr marL="0" marR="0" lvl="0" indent="0" algn="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1" name="Triangle 4">
            <a:extLst>
              <a:ext uri="{FF2B5EF4-FFF2-40B4-BE49-F238E27FC236}">
                <a16:creationId xmlns:a16="http://schemas.microsoft.com/office/drawing/2014/main" id="{4115AF29-4AFB-7EF1-0EC9-275F76B68C70}"/>
              </a:ext>
            </a:extLst>
          </p:cNvPr>
          <p:cNvSpPr/>
          <p:nvPr/>
        </p:nvSpPr>
        <p:spPr>
          <a:xfrm rot="5400013">
            <a:off x="-499303" y="2370550"/>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504001909"/>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6a 3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41C285E9-796D-E887-C7A5-AD659F4CD081}"/>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8E5913F-AF2C-0A30-048B-00860E0C8AE3}"/>
              </a:ext>
            </a:extLst>
          </p:cNvPr>
          <p:cNvSpPr txBox="1">
            <a:spLocks noGrp="1"/>
          </p:cNvSpPr>
          <p:nvPr>
            <p:ph type="body" idx="4294967295"/>
          </p:nvPr>
        </p:nvSpPr>
        <p:spPr>
          <a:xfrm>
            <a:off x="827999" y="2251080"/>
            <a:ext cx="320873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CC77C4D3-8C0E-3548-6F13-A6F79382F78B}"/>
              </a:ext>
            </a:extLst>
          </p:cNvPr>
          <p:cNvSpPr txBox="1">
            <a:spLocks noGrp="1"/>
          </p:cNvSpPr>
          <p:nvPr>
            <p:ph type="body" idx="4294967295"/>
          </p:nvPr>
        </p:nvSpPr>
        <p:spPr>
          <a:xfrm>
            <a:off x="4481429" y="2251080"/>
            <a:ext cx="3208739" cy="358307"/>
          </a:xfrm>
        </p:spPr>
        <p:txBody>
          <a:bodyPr lIns="0" tIns="0" rIns="0" bIns="0" anchor="b"/>
          <a:lstStyle>
            <a:lvl1pPr>
              <a:defRPr sz="2400" b="0" spc="100"/>
            </a:lvl1pPr>
          </a:lstStyle>
          <a:p>
            <a:pPr lvl="0"/>
            <a:r>
              <a:rPr lang="en-US"/>
              <a:t>Add subtitle 2 here</a:t>
            </a:r>
          </a:p>
        </p:txBody>
      </p:sp>
      <p:sp>
        <p:nvSpPr>
          <p:cNvPr id="5" name="Text Placeholder 3">
            <a:extLst>
              <a:ext uri="{FF2B5EF4-FFF2-40B4-BE49-F238E27FC236}">
                <a16:creationId xmlns:a16="http://schemas.microsoft.com/office/drawing/2014/main" id="{95AB36DC-67C6-EF08-BCF8-4D8912CF25E4}"/>
              </a:ext>
            </a:extLst>
          </p:cNvPr>
          <p:cNvSpPr txBox="1">
            <a:spLocks noGrp="1"/>
          </p:cNvSpPr>
          <p:nvPr>
            <p:ph type="body" idx="4294967295"/>
          </p:nvPr>
        </p:nvSpPr>
        <p:spPr>
          <a:xfrm>
            <a:off x="8155260" y="2251080"/>
            <a:ext cx="3208739" cy="358307"/>
          </a:xfrm>
        </p:spPr>
        <p:txBody>
          <a:bodyPr lIns="0" tIns="0" rIns="0" bIns="0" anchor="b"/>
          <a:lstStyle>
            <a:lvl1pPr>
              <a:defRPr sz="2400" b="0" spc="100"/>
            </a:lvl1pPr>
          </a:lstStyle>
          <a:p>
            <a:pPr lvl="0"/>
            <a:r>
              <a:rPr lang="en-US"/>
              <a:t>Add subtitle 3 here</a:t>
            </a:r>
          </a:p>
        </p:txBody>
      </p:sp>
      <p:sp>
        <p:nvSpPr>
          <p:cNvPr id="6" name="Text Placeholder 3">
            <a:extLst>
              <a:ext uri="{FF2B5EF4-FFF2-40B4-BE49-F238E27FC236}">
                <a16:creationId xmlns:a16="http://schemas.microsoft.com/office/drawing/2014/main" id="{62C1A8C2-9139-F0C0-D950-243D0F6822A8}"/>
              </a:ext>
            </a:extLst>
          </p:cNvPr>
          <p:cNvSpPr txBox="1">
            <a:spLocks noGrp="1"/>
          </p:cNvSpPr>
          <p:nvPr>
            <p:ph type="body" idx="4294967295"/>
          </p:nvPr>
        </p:nvSpPr>
        <p:spPr>
          <a:xfrm>
            <a:off x="827999" y="3070693"/>
            <a:ext cx="320873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6A19B289-A8E6-888E-AFBA-97FE8A2F44D2}"/>
              </a:ext>
            </a:extLst>
          </p:cNvPr>
          <p:cNvSpPr txBox="1">
            <a:spLocks noGrp="1"/>
          </p:cNvSpPr>
          <p:nvPr>
            <p:ph type="body" idx="4294967295"/>
          </p:nvPr>
        </p:nvSpPr>
        <p:spPr>
          <a:xfrm>
            <a:off x="4481429" y="3070693"/>
            <a:ext cx="3208739"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
        <p:nvSpPr>
          <p:cNvPr id="8" name="Text Placeholder 3">
            <a:extLst>
              <a:ext uri="{FF2B5EF4-FFF2-40B4-BE49-F238E27FC236}">
                <a16:creationId xmlns:a16="http://schemas.microsoft.com/office/drawing/2014/main" id="{90F94067-05EB-ED4D-EAB9-9F4BF9076A2E}"/>
              </a:ext>
            </a:extLst>
          </p:cNvPr>
          <p:cNvSpPr txBox="1">
            <a:spLocks noGrp="1"/>
          </p:cNvSpPr>
          <p:nvPr>
            <p:ph type="body" idx="4294967295"/>
          </p:nvPr>
        </p:nvSpPr>
        <p:spPr>
          <a:xfrm>
            <a:off x="8155260" y="3070693"/>
            <a:ext cx="3208739" cy="2950969"/>
          </a:xfrm>
        </p:spPr>
        <p:txBody>
          <a:bodyPr lIns="0" tIns="0" rIns="0" bIns="0"/>
          <a:lstStyle>
            <a:lvl1pPr>
              <a:lnSpc>
                <a:spcPts val="1820"/>
              </a:lnSpc>
              <a:spcBef>
                <a:spcPts val="0"/>
              </a:spcBef>
              <a:defRPr sz="1600" b="0" spc="31">
                <a:latin typeface="Figtree" pitchFamily="2"/>
              </a:defRPr>
            </a:lvl1pPr>
          </a:lstStyle>
          <a:p>
            <a:pPr lvl="0"/>
            <a:r>
              <a:rPr lang="en-US"/>
              <a:t>Add body text 3 here</a:t>
            </a:r>
          </a:p>
        </p:txBody>
      </p:sp>
    </p:spTree>
    <p:extLst>
      <p:ext uri="{BB962C8B-B14F-4D97-AF65-F5344CB8AC3E}">
        <p14:creationId xmlns:p14="http://schemas.microsoft.com/office/powerpoint/2010/main" val="1926271193"/>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6b 3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C2113C0E-A735-805D-FF41-97D93CB78FB4}"/>
              </a:ext>
            </a:extLst>
          </p:cNvPr>
          <p:cNvSpPr txBox="1">
            <a:spLocks noGrp="1"/>
          </p:cNvSpPr>
          <p:nvPr>
            <p:ph type="pic" idx="4294967295"/>
          </p:nvPr>
        </p:nvSpPr>
        <p:spPr>
          <a:xfrm>
            <a:off x="828000" y="2251080"/>
            <a:ext cx="368905" cy="358307"/>
          </a:xfrm>
        </p:spPr>
        <p:txBody>
          <a:bodyPr lIns="0" rIns="0"/>
          <a:lstStyle>
            <a:lvl1pPr>
              <a:defRPr/>
            </a:lvl1pPr>
          </a:lstStyle>
          <a:p>
            <a:pPr lvl="0"/>
            <a:r>
              <a:rPr lang="en-US"/>
              <a:t>Click icon to add picture</a:t>
            </a:r>
          </a:p>
        </p:txBody>
      </p:sp>
      <p:sp>
        <p:nvSpPr>
          <p:cNvPr id="3" name="Picture Placeholder 22">
            <a:extLst>
              <a:ext uri="{FF2B5EF4-FFF2-40B4-BE49-F238E27FC236}">
                <a16:creationId xmlns:a16="http://schemas.microsoft.com/office/drawing/2014/main" id="{4ECDA1F2-5D0E-7F7B-65D1-2A7869BF7337}"/>
              </a:ext>
            </a:extLst>
          </p:cNvPr>
          <p:cNvSpPr txBox="1">
            <a:spLocks noGrp="1"/>
          </p:cNvSpPr>
          <p:nvPr>
            <p:ph type="pic" idx="4294967295"/>
          </p:nvPr>
        </p:nvSpPr>
        <p:spPr>
          <a:xfrm>
            <a:off x="4481429" y="2251080"/>
            <a:ext cx="368905" cy="358307"/>
          </a:xfrm>
        </p:spPr>
        <p:txBody>
          <a:bodyPr lIns="0" rIns="0"/>
          <a:lstStyle>
            <a:lvl1pPr>
              <a:defRPr/>
            </a:lvl1pPr>
          </a:lstStyle>
          <a:p>
            <a:pPr lvl="0"/>
            <a:r>
              <a:rPr lang="en-US"/>
              <a:t>Click icon to add picture</a:t>
            </a:r>
          </a:p>
        </p:txBody>
      </p:sp>
      <p:sp>
        <p:nvSpPr>
          <p:cNvPr id="4" name="Picture Placeholder 22">
            <a:extLst>
              <a:ext uri="{FF2B5EF4-FFF2-40B4-BE49-F238E27FC236}">
                <a16:creationId xmlns:a16="http://schemas.microsoft.com/office/drawing/2014/main" id="{8CAF66A6-FE5D-802D-14A0-076F00734E29}"/>
              </a:ext>
            </a:extLst>
          </p:cNvPr>
          <p:cNvSpPr txBox="1">
            <a:spLocks noGrp="1"/>
          </p:cNvSpPr>
          <p:nvPr>
            <p:ph type="pic" idx="4294967295"/>
          </p:nvPr>
        </p:nvSpPr>
        <p:spPr>
          <a:xfrm>
            <a:off x="8134861" y="2251080"/>
            <a:ext cx="368905" cy="358307"/>
          </a:xfrm>
        </p:spPr>
        <p:txBody>
          <a:bodyPr lIns="0" rIns="0"/>
          <a:lstStyle>
            <a:lvl1pPr>
              <a:defRPr/>
            </a:lvl1pPr>
          </a:lstStyle>
          <a:p>
            <a:pPr lvl="0"/>
            <a:r>
              <a:rPr lang="en-US"/>
              <a:t>Click icon to add picture</a:t>
            </a:r>
          </a:p>
        </p:txBody>
      </p:sp>
      <p:sp>
        <p:nvSpPr>
          <p:cNvPr id="5" name="Google Shape;268;p37">
            <a:extLst>
              <a:ext uri="{FF2B5EF4-FFF2-40B4-BE49-F238E27FC236}">
                <a16:creationId xmlns:a16="http://schemas.microsoft.com/office/drawing/2014/main" id="{72269442-32F8-0887-4435-C6416A9AE1E3}"/>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6" name="Text Placeholder 3">
            <a:extLst>
              <a:ext uri="{FF2B5EF4-FFF2-40B4-BE49-F238E27FC236}">
                <a16:creationId xmlns:a16="http://schemas.microsoft.com/office/drawing/2014/main" id="{98134812-A9CD-B7D2-01BF-9F957C62F041}"/>
              </a:ext>
            </a:extLst>
          </p:cNvPr>
          <p:cNvSpPr txBox="1">
            <a:spLocks noGrp="1"/>
          </p:cNvSpPr>
          <p:nvPr>
            <p:ph type="body" idx="4294967295"/>
          </p:nvPr>
        </p:nvSpPr>
        <p:spPr>
          <a:xfrm>
            <a:off x="1317357" y="2251080"/>
            <a:ext cx="2719379" cy="358307"/>
          </a:xfrm>
        </p:spPr>
        <p:txBody>
          <a:bodyPr lIns="0" tIns="0" rIns="0" bIns="0" anchor="b"/>
          <a:lstStyle>
            <a:lvl1pPr>
              <a:defRPr sz="2400" b="0" spc="100"/>
            </a:lvl1pPr>
          </a:lstStyle>
          <a:p>
            <a:pPr lvl="0"/>
            <a:r>
              <a:rPr lang="en-US"/>
              <a:t>Add subtitle 1</a:t>
            </a:r>
          </a:p>
        </p:txBody>
      </p:sp>
      <p:sp>
        <p:nvSpPr>
          <p:cNvPr id="7" name="Text Placeholder 3">
            <a:extLst>
              <a:ext uri="{FF2B5EF4-FFF2-40B4-BE49-F238E27FC236}">
                <a16:creationId xmlns:a16="http://schemas.microsoft.com/office/drawing/2014/main" id="{C626BD80-CEC4-F2BA-7F06-78B27B281EAA}"/>
              </a:ext>
            </a:extLst>
          </p:cNvPr>
          <p:cNvSpPr txBox="1">
            <a:spLocks noGrp="1"/>
          </p:cNvSpPr>
          <p:nvPr>
            <p:ph type="body" idx="4294967295"/>
          </p:nvPr>
        </p:nvSpPr>
        <p:spPr>
          <a:xfrm>
            <a:off x="4970789" y="2239375"/>
            <a:ext cx="2719379" cy="358307"/>
          </a:xfrm>
        </p:spPr>
        <p:txBody>
          <a:bodyPr lIns="0" tIns="0" rIns="0" bIns="0" anchor="b"/>
          <a:lstStyle>
            <a:lvl1pPr>
              <a:defRPr sz="2400" b="0" spc="100"/>
            </a:lvl1pPr>
          </a:lstStyle>
          <a:p>
            <a:pPr lvl="0"/>
            <a:r>
              <a:rPr lang="en-US"/>
              <a:t>Add subtitle 2</a:t>
            </a:r>
          </a:p>
        </p:txBody>
      </p:sp>
      <p:sp>
        <p:nvSpPr>
          <p:cNvPr id="8" name="Text Placeholder 3">
            <a:extLst>
              <a:ext uri="{FF2B5EF4-FFF2-40B4-BE49-F238E27FC236}">
                <a16:creationId xmlns:a16="http://schemas.microsoft.com/office/drawing/2014/main" id="{B81A60D2-DB4C-C0D4-D65E-47139A49E420}"/>
              </a:ext>
            </a:extLst>
          </p:cNvPr>
          <p:cNvSpPr txBox="1">
            <a:spLocks noGrp="1"/>
          </p:cNvSpPr>
          <p:nvPr>
            <p:ph type="body" idx="4294967295"/>
          </p:nvPr>
        </p:nvSpPr>
        <p:spPr>
          <a:xfrm>
            <a:off x="8624219" y="2239375"/>
            <a:ext cx="2719379" cy="358307"/>
          </a:xfrm>
        </p:spPr>
        <p:txBody>
          <a:bodyPr lIns="0" tIns="0" rIns="0" bIns="0" anchor="b"/>
          <a:lstStyle>
            <a:lvl1pPr>
              <a:defRPr sz="2400" b="0" spc="100"/>
            </a:lvl1pPr>
          </a:lstStyle>
          <a:p>
            <a:pPr lvl="0"/>
            <a:r>
              <a:rPr lang="en-US"/>
              <a:t>Add subtitle 3</a:t>
            </a:r>
          </a:p>
        </p:txBody>
      </p:sp>
      <p:sp>
        <p:nvSpPr>
          <p:cNvPr id="9" name="Text Placeholder 3">
            <a:extLst>
              <a:ext uri="{FF2B5EF4-FFF2-40B4-BE49-F238E27FC236}">
                <a16:creationId xmlns:a16="http://schemas.microsoft.com/office/drawing/2014/main" id="{22E9B13A-9441-B6AB-DB54-8ABEA51B381A}"/>
              </a:ext>
            </a:extLst>
          </p:cNvPr>
          <p:cNvSpPr txBox="1">
            <a:spLocks noGrp="1"/>
          </p:cNvSpPr>
          <p:nvPr>
            <p:ph type="body" idx="4294967295"/>
          </p:nvPr>
        </p:nvSpPr>
        <p:spPr>
          <a:xfrm>
            <a:off x="827999" y="3070693"/>
            <a:ext cx="320873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10" name="Text Placeholder 3">
            <a:extLst>
              <a:ext uri="{FF2B5EF4-FFF2-40B4-BE49-F238E27FC236}">
                <a16:creationId xmlns:a16="http://schemas.microsoft.com/office/drawing/2014/main" id="{402DFB6F-DF72-A839-65D1-1F56B247465D}"/>
              </a:ext>
            </a:extLst>
          </p:cNvPr>
          <p:cNvSpPr txBox="1">
            <a:spLocks noGrp="1"/>
          </p:cNvSpPr>
          <p:nvPr>
            <p:ph type="body" idx="4294967295"/>
          </p:nvPr>
        </p:nvSpPr>
        <p:spPr>
          <a:xfrm>
            <a:off x="4481429" y="3070693"/>
            <a:ext cx="3208739"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
        <p:nvSpPr>
          <p:cNvPr id="11" name="Text Placeholder 3">
            <a:extLst>
              <a:ext uri="{FF2B5EF4-FFF2-40B4-BE49-F238E27FC236}">
                <a16:creationId xmlns:a16="http://schemas.microsoft.com/office/drawing/2014/main" id="{FBA68DBA-F9F8-7D8D-05A2-97DAD37F12E1}"/>
              </a:ext>
            </a:extLst>
          </p:cNvPr>
          <p:cNvSpPr txBox="1">
            <a:spLocks noGrp="1"/>
          </p:cNvSpPr>
          <p:nvPr>
            <p:ph type="body" idx="4294967295"/>
          </p:nvPr>
        </p:nvSpPr>
        <p:spPr>
          <a:xfrm>
            <a:off x="8134860" y="3070693"/>
            <a:ext cx="3208739" cy="2950969"/>
          </a:xfrm>
        </p:spPr>
        <p:txBody>
          <a:bodyPr lIns="0" tIns="0" rIns="0" bIns="0"/>
          <a:lstStyle>
            <a:lvl1pPr>
              <a:lnSpc>
                <a:spcPts val="1820"/>
              </a:lnSpc>
              <a:spcBef>
                <a:spcPts val="0"/>
              </a:spcBef>
              <a:defRPr sz="1600" b="0" spc="31">
                <a:latin typeface="Figtree" pitchFamily="2"/>
              </a:defRPr>
            </a:lvl1pPr>
          </a:lstStyle>
          <a:p>
            <a:pPr lvl="0"/>
            <a:r>
              <a:rPr lang="en-US"/>
              <a:t>Add body text 3 here</a:t>
            </a:r>
          </a:p>
        </p:txBody>
      </p:sp>
      <p:sp>
        <p:nvSpPr>
          <p:cNvPr id="12" name="TextBox 1">
            <a:extLst>
              <a:ext uri="{FF2B5EF4-FFF2-40B4-BE49-F238E27FC236}">
                <a16:creationId xmlns:a16="http://schemas.microsoft.com/office/drawing/2014/main" id="{1AAB96A9-738B-5B3B-3CBB-7AF6C37158EF}"/>
              </a:ext>
            </a:extLst>
          </p:cNvPr>
          <p:cNvSpPr txBox="1"/>
          <p:nvPr/>
        </p:nvSpPr>
        <p:spPr>
          <a:xfrm>
            <a:off x="-1944204" y="1961955"/>
            <a:ext cx="1725151" cy="954107"/>
          </a:xfrm>
          <a:prstGeom prst="rect">
            <a:avLst/>
          </a:prstGeom>
          <a:noFill/>
          <a:ln cap="flat">
            <a:noFill/>
          </a:ln>
        </p:spPr>
        <p:txBody>
          <a:bodyPr vert="horz" wrap="none" lIns="91440" tIns="45720" rIns="91440" bIns="45720" anchor="t" anchorCtr="0" compatLnSpc="1">
            <a:spAutoFit/>
          </a:bodyPr>
          <a:lstStyle/>
          <a:p>
            <a:pPr marL="0" marR="0" lvl="0" indent="0" algn="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3" name="Triangle 12">
            <a:extLst>
              <a:ext uri="{FF2B5EF4-FFF2-40B4-BE49-F238E27FC236}">
                <a16:creationId xmlns:a16="http://schemas.microsoft.com/office/drawing/2014/main" id="{763B22BE-8387-7A2E-5797-6A04E251BDED}"/>
              </a:ext>
            </a:extLst>
          </p:cNvPr>
          <p:cNvSpPr/>
          <p:nvPr/>
        </p:nvSpPr>
        <p:spPr>
          <a:xfrm rot="5400013">
            <a:off x="-499303" y="2370550"/>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600372686"/>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6c 3 Columns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ED2E705A-4CEE-D365-F0F0-E2909232F0DE}"/>
              </a:ext>
            </a:extLst>
          </p:cNvPr>
          <p:cNvSpPr/>
          <p:nvPr/>
        </p:nvSpPr>
        <p:spPr>
          <a:xfrm>
            <a:off x="744743" y="1995201"/>
            <a:ext cx="3317452"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Picture Placeholder 22">
            <a:extLst>
              <a:ext uri="{FF2B5EF4-FFF2-40B4-BE49-F238E27FC236}">
                <a16:creationId xmlns:a16="http://schemas.microsoft.com/office/drawing/2014/main" id="{D32672FF-0ABA-AEDB-9947-170F4634C352}"/>
              </a:ext>
            </a:extLst>
          </p:cNvPr>
          <p:cNvSpPr txBox="1">
            <a:spLocks noGrp="1"/>
          </p:cNvSpPr>
          <p:nvPr>
            <p:ph type="pic" idx="4294967295"/>
          </p:nvPr>
        </p:nvSpPr>
        <p:spPr>
          <a:xfrm>
            <a:off x="1075975" y="2266579"/>
            <a:ext cx="348523" cy="358307"/>
          </a:xfrm>
        </p:spPr>
        <p:txBody>
          <a:bodyPr lIns="0" rIns="0"/>
          <a:lstStyle>
            <a:lvl1pPr>
              <a:defRPr/>
            </a:lvl1pPr>
          </a:lstStyle>
          <a:p>
            <a:pPr lvl="0"/>
            <a:r>
              <a:rPr lang="en-US"/>
              <a:t>Click icon to add picture</a:t>
            </a:r>
          </a:p>
        </p:txBody>
      </p:sp>
      <p:sp>
        <p:nvSpPr>
          <p:cNvPr id="4" name="Google Shape;268;p37">
            <a:extLst>
              <a:ext uri="{FF2B5EF4-FFF2-40B4-BE49-F238E27FC236}">
                <a16:creationId xmlns:a16="http://schemas.microsoft.com/office/drawing/2014/main" id="{4D3010B9-6FAA-B435-18C8-8E1BEBE72A0F}"/>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13E586F4-98AC-BB6A-B61A-F570E5D745C4}"/>
              </a:ext>
            </a:extLst>
          </p:cNvPr>
          <p:cNvSpPr txBox="1">
            <a:spLocks noGrp="1"/>
          </p:cNvSpPr>
          <p:nvPr>
            <p:ph type="body" idx="4294967295"/>
          </p:nvPr>
        </p:nvSpPr>
        <p:spPr>
          <a:xfrm>
            <a:off x="1565333" y="2266579"/>
            <a:ext cx="2229288" cy="358307"/>
          </a:xfrm>
        </p:spPr>
        <p:txBody>
          <a:bodyPr lIns="0" tIns="0" rIns="0" bIns="0" anchor="b"/>
          <a:lstStyle>
            <a:lvl1pPr>
              <a:defRPr sz="2400" b="0" spc="100"/>
            </a:lvl1pPr>
          </a:lstStyle>
          <a:p>
            <a:pPr lvl="0"/>
            <a:r>
              <a:rPr lang="en-US"/>
              <a:t>Add subtitle 1</a:t>
            </a:r>
          </a:p>
        </p:txBody>
      </p:sp>
      <p:sp>
        <p:nvSpPr>
          <p:cNvPr id="6" name="Text Placeholder 3">
            <a:extLst>
              <a:ext uri="{FF2B5EF4-FFF2-40B4-BE49-F238E27FC236}">
                <a16:creationId xmlns:a16="http://schemas.microsoft.com/office/drawing/2014/main" id="{808D1896-B700-893B-D7C8-0FD9F0B72ECE}"/>
              </a:ext>
            </a:extLst>
          </p:cNvPr>
          <p:cNvSpPr txBox="1">
            <a:spLocks noGrp="1"/>
          </p:cNvSpPr>
          <p:nvPr>
            <p:ph type="body" idx="4294967295"/>
          </p:nvPr>
        </p:nvSpPr>
        <p:spPr>
          <a:xfrm>
            <a:off x="1075975" y="3086193"/>
            <a:ext cx="2691600"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7" name="Rounded Rectangle 7">
            <a:extLst>
              <a:ext uri="{FF2B5EF4-FFF2-40B4-BE49-F238E27FC236}">
                <a16:creationId xmlns:a16="http://schemas.microsoft.com/office/drawing/2014/main" id="{5CA78AAF-314A-EEF3-0566-6CAE78439179}"/>
              </a:ext>
            </a:extLst>
          </p:cNvPr>
          <p:cNvSpPr/>
          <p:nvPr/>
        </p:nvSpPr>
        <p:spPr>
          <a:xfrm>
            <a:off x="4393427" y="1995201"/>
            <a:ext cx="3317452"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8" name="Picture Placeholder 22">
            <a:extLst>
              <a:ext uri="{FF2B5EF4-FFF2-40B4-BE49-F238E27FC236}">
                <a16:creationId xmlns:a16="http://schemas.microsoft.com/office/drawing/2014/main" id="{C2323E87-6E26-3DC0-317C-C98070BA8B00}"/>
              </a:ext>
            </a:extLst>
          </p:cNvPr>
          <p:cNvSpPr txBox="1">
            <a:spLocks noGrp="1"/>
          </p:cNvSpPr>
          <p:nvPr>
            <p:ph type="pic" idx="4294967295"/>
          </p:nvPr>
        </p:nvSpPr>
        <p:spPr>
          <a:xfrm>
            <a:off x="4724660" y="2266579"/>
            <a:ext cx="348523" cy="358307"/>
          </a:xfrm>
        </p:spPr>
        <p:txBody>
          <a:bodyPr lIns="0" rIns="0"/>
          <a:lstStyle>
            <a:lvl1pPr>
              <a:defRPr/>
            </a:lvl1pPr>
          </a:lstStyle>
          <a:p>
            <a:pPr lvl="0"/>
            <a:r>
              <a:rPr lang="en-US"/>
              <a:t>Click icon to add picture</a:t>
            </a:r>
          </a:p>
        </p:txBody>
      </p:sp>
      <p:sp>
        <p:nvSpPr>
          <p:cNvPr id="9" name="Text Placeholder 3">
            <a:extLst>
              <a:ext uri="{FF2B5EF4-FFF2-40B4-BE49-F238E27FC236}">
                <a16:creationId xmlns:a16="http://schemas.microsoft.com/office/drawing/2014/main" id="{34CEDF88-6600-971B-43A6-8BF79A0DD3F5}"/>
              </a:ext>
            </a:extLst>
          </p:cNvPr>
          <p:cNvSpPr txBox="1">
            <a:spLocks noGrp="1"/>
          </p:cNvSpPr>
          <p:nvPr>
            <p:ph type="body" idx="4294967295"/>
          </p:nvPr>
        </p:nvSpPr>
        <p:spPr>
          <a:xfrm>
            <a:off x="5214019" y="2266579"/>
            <a:ext cx="2229288" cy="358307"/>
          </a:xfrm>
        </p:spPr>
        <p:txBody>
          <a:bodyPr lIns="0" tIns="0" rIns="0" bIns="0" anchor="b"/>
          <a:lstStyle>
            <a:lvl1pPr>
              <a:defRPr sz="2400" b="0" spc="100"/>
            </a:lvl1pPr>
          </a:lstStyle>
          <a:p>
            <a:pPr lvl="0"/>
            <a:r>
              <a:rPr lang="en-US"/>
              <a:t>Add subtitle 1</a:t>
            </a:r>
          </a:p>
        </p:txBody>
      </p:sp>
      <p:sp>
        <p:nvSpPr>
          <p:cNvPr id="10" name="Text Placeholder 3">
            <a:extLst>
              <a:ext uri="{FF2B5EF4-FFF2-40B4-BE49-F238E27FC236}">
                <a16:creationId xmlns:a16="http://schemas.microsoft.com/office/drawing/2014/main" id="{BA32D978-5CDE-EC19-D5C1-5596C1D02F50}"/>
              </a:ext>
            </a:extLst>
          </p:cNvPr>
          <p:cNvSpPr txBox="1">
            <a:spLocks noGrp="1"/>
          </p:cNvSpPr>
          <p:nvPr>
            <p:ph type="body" idx="4294967295"/>
          </p:nvPr>
        </p:nvSpPr>
        <p:spPr>
          <a:xfrm>
            <a:off x="4724659" y="3086193"/>
            <a:ext cx="2691600"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11" name="Rounded Rectangle 11">
            <a:extLst>
              <a:ext uri="{FF2B5EF4-FFF2-40B4-BE49-F238E27FC236}">
                <a16:creationId xmlns:a16="http://schemas.microsoft.com/office/drawing/2014/main" id="{A0FEBC00-66CD-9FA6-7B6B-914C8C559BB5}"/>
              </a:ext>
            </a:extLst>
          </p:cNvPr>
          <p:cNvSpPr/>
          <p:nvPr/>
        </p:nvSpPr>
        <p:spPr>
          <a:xfrm>
            <a:off x="8042121" y="1995201"/>
            <a:ext cx="3317452"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2" name="Picture Placeholder 22">
            <a:extLst>
              <a:ext uri="{FF2B5EF4-FFF2-40B4-BE49-F238E27FC236}">
                <a16:creationId xmlns:a16="http://schemas.microsoft.com/office/drawing/2014/main" id="{71E39BE5-4CE3-1DFB-39FB-3858012C85F5}"/>
              </a:ext>
            </a:extLst>
          </p:cNvPr>
          <p:cNvSpPr txBox="1">
            <a:spLocks noGrp="1"/>
          </p:cNvSpPr>
          <p:nvPr>
            <p:ph type="pic" idx="4294967295"/>
          </p:nvPr>
        </p:nvSpPr>
        <p:spPr>
          <a:xfrm>
            <a:off x="8373353" y="2266579"/>
            <a:ext cx="348523" cy="358307"/>
          </a:xfrm>
        </p:spPr>
        <p:txBody>
          <a:bodyPr lIns="0" rIns="0"/>
          <a:lstStyle>
            <a:lvl1pPr>
              <a:defRPr/>
            </a:lvl1pPr>
          </a:lstStyle>
          <a:p>
            <a:pPr lvl="0"/>
            <a:r>
              <a:rPr lang="en-US"/>
              <a:t>Click icon to add picture</a:t>
            </a:r>
          </a:p>
        </p:txBody>
      </p:sp>
      <p:sp>
        <p:nvSpPr>
          <p:cNvPr id="13" name="Text Placeholder 3">
            <a:extLst>
              <a:ext uri="{FF2B5EF4-FFF2-40B4-BE49-F238E27FC236}">
                <a16:creationId xmlns:a16="http://schemas.microsoft.com/office/drawing/2014/main" id="{888713E6-86C9-14E2-79F6-B3D211D99F30}"/>
              </a:ext>
            </a:extLst>
          </p:cNvPr>
          <p:cNvSpPr txBox="1">
            <a:spLocks noGrp="1"/>
          </p:cNvSpPr>
          <p:nvPr>
            <p:ph type="body" idx="4294967295"/>
          </p:nvPr>
        </p:nvSpPr>
        <p:spPr>
          <a:xfrm>
            <a:off x="8862712" y="2266579"/>
            <a:ext cx="2229288" cy="358307"/>
          </a:xfrm>
        </p:spPr>
        <p:txBody>
          <a:bodyPr lIns="0" tIns="0" rIns="0" bIns="0" anchor="b"/>
          <a:lstStyle>
            <a:lvl1pPr>
              <a:defRPr sz="2400" b="0" spc="100"/>
            </a:lvl1pPr>
          </a:lstStyle>
          <a:p>
            <a:pPr lvl="0"/>
            <a:r>
              <a:rPr lang="en-US"/>
              <a:t>Add subtitle 1</a:t>
            </a:r>
          </a:p>
        </p:txBody>
      </p:sp>
      <p:sp>
        <p:nvSpPr>
          <p:cNvPr id="14" name="Text Placeholder 3">
            <a:extLst>
              <a:ext uri="{FF2B5EF4-FFF2-40B4-BE49-F238E27FC236}">
                <a16:creationId xmlns:a16="http://schemas.microsoft.com/office/drawing/2014/main" id="{02D2A2C3-CEFF-8D82-1FC7-758E969F773D}"/>
              </a:ext>
            </a:extLst>
          </p:cNvPr>
          <p:cNvSpPr txBox="1">
            <a:spLocks noGrp="1"/>
          </p:cNvSpPr>
          <p:nvPr>
            <p:ph type="body" idx="4294967295"/>
          </p:nvPr>
        </p:nvSpPr>
        <p:spPr>
          <a:xfrm>
            <a:off x="8373352" y="3086193"/>
            <a:ext cx="2691600"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15" name="TextBox 1">
            <a:extLst>
              <a:ext uri="{FF2B5EF4-FFF2-40B4-BE49-F238E27FC236}">
                <a16:creationId xmlns:a16="http://schemas.microsoft.com/office/drawing/2014/main" id="{3BB56919-6200-F351-AA2A-45EFE4B0E0EB}"/>
              </a:ext>
            </a:extLst>
          </p:cNvPr>
          <p:cNvSpPr txBox="1"/>
          <p:nvPr/>
        </p:nvSpPr>
        <p:spPr>
          <a:xfrm>
            <a:off x="-1944204" y="1961955"/>
            <a:ext cx="1725151" cy="954107"/>
          </a:xfrm>
          <a:prstGeom prst="rect">
            <a:avLst/>
          </a:prstGeom>
          <a:noFill/>
          <a:ln cap="flat">
            <a:noFill/>
          </a:ln>
        </p:spPr>
        <p:txBody>
          <a:bodyPr vert="horz" wrap="none" lIns="91440" tIns="45720" rIns="91440" bIns="45720" anchor="t" anchorCtr="0" compatLnSpc="1">
            <a:spAutoFit/>
          </a:bodyPr>
          <a:lstStyle/>
          <a:p>
            <a:pPr marL="0" marR="0" lvl="0" indent="0" algn="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2EBA6FAD-D86D-8850-C9D1-6ADA98B119C5}"/>
              </a:ext>
            </a:extLst>
          </p:cNvPr>
          <p:cNvSpPr/>
          <p:nvPr/>
        </p:nvSpPr>
        <p:spPr>
          <a:xfrm rot="5400013">
            <a:off x="-499303" y="2370550"/>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905672003"/>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7a 4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3D7E987E-4D40-E097-3AE7-27BA76B31283}"/>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FE8C466C-2351-FC65-11A7-B863AB53CC57}"/>
              </a:ext>
            </a:extLst>
          </p:cNvPr>
          <p:cNvSpPr txBox="1">
            <a:spLocks noGrp="1"/>
          </p:cNvSpPr>
          <p:nvPr>
            <p:ph type="body" idx="4294967295"/>
          </p:nvPr>
        </p:nvSpPr>
        <p:spPr>
          <a:xfrm>
            <a:off x="827997" y="2251080"/>
            <a:ext cx="2367675" cy="358307"/>
          </a:xfrm>
        </p:spPr>
        <p:txBody>
          <a:bodyPr lIns="0" tIns="0" rIns="0" bIns="0" anchor="b"/>
          <a:lstStyle>
            <a:lvl1pPr>
              <a:defRPr sz="2400" b="0" spc="100"/>
            </a:lvl1pPr>
          </a:lstStyle>
          <a:p>
            <a:pPr lvl="0"/>
            <a:r>
              <a:rPr lang="en-US"/>
              <a:t>Add subtitle 1</a:t>
            </a:r>
          </a:p>
        </p:txBody>
      </p:sp>
      <p:sp>
        <p:nvSpPr>
          <p:cNvPr id="4" name="Text Placeholder 3">
            <a:extLst>
              <a:ext uri="{FF2B5EF4-FFF2-40B4-BE49-F238E27FC236}">
                <a16:creationId xmlns:a16="http://schemas.microsoft.com/office/drawing/2014/main" id="{509E8181-0242-4B20-EA75-1EB80573173D}"/>
              </a:ext>
            </a:extLst>
          </p:cNvPr>
          <p:cNvSpPr txBox="1">
            <a:spLocks noGrp="1"/>
          </p:cNvSpPr>
          <p:nvPr>
            <p:ph type="body" idx="4294967295"/>
          </p:nvPr>
        </p:nvSpPr>
        <p:spPr>
          <a:xfrm>
            <a:off x="3536213" y="2251080"/>
            <a:ext cx="2367675" cy="358307"/>
          </a:xfrm>
        </p:spPr>
        <p:txBody>
          <a:bodyPr lIns="0" tIns="0" rIns="0" bIns="0" anchor="b"/>
          <a:lstStyle>
            <a:lvl1pPr>
              <a:defRPr sz="2400" b="0" spc="100"/>
            </a:lvl1pPr>
          </a:lstStyle>
          <a:p>
            <a:pPr lvl="0"/>
            <a:r>
              <a:rPr lang="en-US"/>
              <a:t>Add subtitle 2</a:t>
            </a:r>
          </a:p>
        </p:txBody>
      </p:sp>
      <p:sp>
        <p:nvSpPr>
          <p:cNvPr id="5" name="Text Placeholder 3">
            <a:extLst>
              <a:ext uri="{FF2B5EF4-FFF2-40B4-BE49-F238E27FC236}">
                <a16:creationId xmlns:a16="http://schemas.microsoft.com/office/drawing/2014/main" id="{F4A78FE1-5FA1-9CAE-1BED-915A3868D132}"/>
              </a:ext>
            </a:extLst>
          </p:cNvPr>
          <p:cNvSpPr txBox="1">
            <a:spLocks noGrp="1"/>
          </p:cNvSpPr>
          <p:nvPr>
            <p:ph type="body" idx="4294967295"/>
          </p:nvPr>
        </p:nvSpPr>
        <p:spPr>
          <a:xfrm>
            <a:off x="6244418" y="2251080"/>
            <a:ext cx="2367675" cy="358307"/>
          </a:xfrm>
        </p:spPr>
        <p:txBody>
          <a:bodyPr lIns="0" tIns="0" rIns="0" bIns="0" anchor="b"/>
          <a:lstStyle>
            <a:lvl1pPr>
              <a:defRPr sz="2400" b="0" spc="100"/>
            </a:lvl1pPr>
          </a:lstStyle>
          <a:p>
            <a:pPr lvl="0"/>
            <a:r>
              <a:rPr lang="en-US"/>
              <a:t>Add subtitle 3</a:t>
            </a:r>
          </a:p>
        </p:txBody>
      </p:sp>
      <p:sp>
        <p:nvSpPr>
          <p:cNvPr id="6" name="Text Placeholder 3">
            <a:extLst>
              <a:ext uri="{FF2B5EF4-FFF2-40B4-BE49-F238E27FC236}">
                <a16:creationId xmlns:a16="http://schemas.microsoft.com/office/drawing/2014/main" id="{7CD1A257-851A-C412-106F-A1120F5616FE}"/>
              </a:ext>
            </a:extLst>
          </p:cNvPr>
          <p:cNvSpPr txBox="1">
            <a:spLocks noGrp="1"/>
          </p:cNvSpPr>
          <p:nvPr>
            <p:ph type="body" idx="4294967295"/>
          </p:nvPr>
        </p:nvSpPr>
        <p:spPr>
          <a:xfrm>
            <a:off x="8952625" y="2224983"/>
            <a:ext cx="2367675" cy="358307"/>
          </a:xfrm>
        </p:spPr>
        <p:txBody>
          <a:bodyPr lIns="0" tIns="0" rIns="0" bIns="0" anchor="b"/>
          <a:lstStyle>
            <a:lvl1pPr>
              <a:defRPr sz="2400" b="0" spc="100"/>
            </a:lvl1pPr>
          </a:lstStyle>
          <a:p>
            <a:pPr lvl="0"/>
            <a:r>
              <a:rPr lang="en-US"/>
              <a:t>Add subtitle 4</a:t>
            </a:r>
          </a:p>
        </p:txBody>
      </p:sp>
      <p:sp>
        <p:nvSpPr>
          <p:cNvPr id="7" name="Text Placeholder 3">
            <a:extLst>
              <a:ext uri="{FF2B5EF4-FFF2-40B4-BE49-F238E27FC236}">
                <a16:creationId xmlns:a16="http://schemas.microsoft.com/office/drawing/2014/main" id="{62F7D649-5A9A-8BDD-A897-455250F1EDDB}"/>
              </a:ext>
            </a:extLst>
          </p:cNvPr>
          <p:cNvSpPr txBox="1">
            <a:spLocks noGrp="1"/>
          </p:cNvSpPr>
          <p:nvPr>
            <p:ph type="body" idx="4294967295"/>
          </p:nvPr>
        </p:nvSpPr>
        <p:spPr>
          <a:xfrm>
            <a:off x="827999"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2F89E7AC-36DA-A4B1-613B-0A3C52A8D64C}"/>
              </a:ext>
            </a:extLst>
          </p:cNvPr>
          <p:cNvSpPr txBox="1">
            <a:spLocks noGrp="1"/>
          </p:cNvSpPr>
          <p:nvPr>
            <p:ph type="body" idx="4294967295"/>
          </p:nvPr>
        </p:nvSpPr>
        <p:spPr>
          <a:xfrm>
            <a:off x="3536204"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71048849-509E-9A8C-AE2B-3D7406EB162A}"/>
              </a:ext>
            </a:extLst>
          </p:cNvPr>
          <p:cNvSpPr txBox="1">
            <a:spLocks noGrp="1"/>
          </p:cNvSpPr>
          <p:nvPr>
            <p:ph type="body" idx="4294967295"/>
          </p:nvPr>
        </p:nvSpPr>
        <p:spPr>
          <a:xfrm>
            <a:off x="6244420"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141300FE-8200-38F2-ACBE-C481E043CDD9}"/>
              </a:ext>
            </a:extLst>
          </p:cNvPr>
          <p:cNvSpPr txBox="1">
            <a:spLocks noGrp="1"/>
          </p:cNvSpPr>
          <p:nvPr>
            <p:ph type="body" idx="4294967295"/>
          </p:nvPr>
        </p:nvSpPr>
        <p:spPr>
          <a:xfrm>
            <a:off x="8952625"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4 here</a:t>
            </a:r>
          </a:p>
        </p:txBody>
      </p:sp>
    </p:spTree>
    <p:extLst>
      <p:ext uri="{BB962C8B-B14F-4D97-AF65-F5344CB8AC3E}">
        <p14:creationId xmlns:p14="http://schemas.microsoft.com/office/powerpoint/2010/main" val="2817291503"/>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7b 4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CFB8CFF5-D430-7405-A0C4-5E6BD4223B45}"/>
              </a:ext>
            </a:extLst>
          </p:cNvPr>
          <p:cNvSpPr txBox="1">
            <a:spLocks noGrp="1"/>
          </p:cNvSpPr>
          <p:nvPr>
            <p:ph type="pic" idx="4294967295"/>
          </p:nvPr>
        </p:nvSpPr>
        <p:spPr>
          <a:xfrm>
            <a:off x="828000" y="2251080"/>
            <a:ext cx="368905" cy="358307"/>
          </a:xfrm>
        </p:spPr>
        <p:txBody>
          <a:bodyPr lIns="0" rIns="0">
            <a:noAutofit/>
          </a:bodyPr>
          <a:lstStyle>
            <a:lvl1pPr>
              <a:defRPr sz="1600"/>
            </a:lvl1pPr>
          </a:lstStyle>
          <a:p>
            <a:pPr lvl="0"/>
            <a:r>
              <a:rPr lang="en-US"/>
              <a:t>Click icon to add picture</a:t>
            </a:r>
          </a:p>
        </p:txBody>
      </p:sp>
      <p:sp>
        <p:nvSpPr>
          <p:cNvPr id="3" name="Picture Placeholder 22">
            <a:extLst>
              <a:ext uri="{FF2B5EF4-FFF2-40B4-BE49-F238E27FC236}">
                <a16:creationId xmlns:a16="http://schemas.microsoft.com/office/drawing/2014/main" id="{B8DB463E-0891-9732-35CA-8DCDBB1FDFF8}"/>
              </a:ext>
            </a:extLst>
          </p:cNvPr>
          <p:cNvSpPr txBox="1">
            <a:spLocks noGrp="1"/>
          </p:cNvSpPr>
          <p:nvPr>
            <p:ph type="pic" idx="4294967295"/>
          </p:nvPr>
        </p:nvSpPr>
        <p:spPr>
          <a:xfrm>
            <a:off x="3536214" y="2251080"/>
            <a:ext cx="368905" cy="358307"/>
          </a:xfrm>
        </p:spPr>
        <p:txBody>
          <a:bodyPr lIns="0" rIns="0"/>
          <a:lstStyle>
            <a:lvl1pPr>
              <a:defRPr/>
            </a:lvl1pPr>
          </a:lstStyle>
          <a:p>
            <a:pPr lvl="0"/>
            <a:r>
              <a:rPr lang="en-US"/>
              <a:t>Click icon to add picture</a:t>
            </a:r>
          </a:p>
        </p:txBody>
      </p:sp>
      <p:sp>
        <p:nvSpPr>
          <p:cNvPr id="4" name="Picture Placeholder 22">
            <a:extLst>
              <a:ext uri="{FF2B5EF4-FFF2-40B4-BE49-F238E27FC236}">
                <a16:creationId xmlns:a16="http://schemas.microsoft.com/office/drawing/2014/main" id="{66BFD828-7AA1-48EB-D1FE-F7BF28BE553E}"/>
              </a:ext>
            </a:extLst>
          </p:cNvPr>
          <p:cNvSpPr txBox="1">
            <a:spLocks noGrp="1"/>
          </p:cNvSpPr>
          <p:nvPr>
            <p:ph type="pic" idx="4294967295"/>
          </p:nvPr>
        </p:nvSpPr>
        <p:spPr>
          <a:xfrm>
            <a:off x="6243113" y="2251080"/>
            <a:ext cx="368905" cy="358307"/>
          </a:xfrm>
        </p:spPr>
        <p:txBody>
          <a:bodyPr lIns="0" rIns="0"/>
          <a:lstStyle>
            <a:lvl1pPr>
              <a:defRPr/>
            </a:lvl1pPr>
          </a:lstStyle>
          <a:p>
            <a:pPr lvl="0"/>
            <a:r>
              <a:rPr lang="en-US"/>
              <a:t>Click icon to add picture</a:t>
            </a:r>
          </a:p>
        </p:txBody>
      </p:sp>
      <p:sp>
        <p:nvSpPr>
          <p:cNvPr id="5" name="Picture Placeholder 22">
            <a:extLst>
              <a:ext uri="{FF2B5EF4-FFF2-40B4-BE49-F238E27FC236}">
                <a16:creationId xmlns:a16="http://schemas.microsoft.com/office/drawing/2014/main" id="{A39EED5E-BC72-DD62-7559-07C8F7AF4529}"/>
              </a:ext>
            </a:extLst>
          </p:cNvPr>
          <p:cNvSpPr txBox="1">
            <a:spLocks noGrp="1"/>
          </p:cNvSpPr>
          <p:nvPr>
            <p:ph type="pic" idx="4294967295"/>
          </p:nvPr>
        </p:nvSpPr>
        <p:spPr>
          <a:xfrm>
            <a:off x="8952626" y="2251080"/>
            <a:ext cx="368905" cy="358307"/>
          </a:xfrm>
        </p:spPr>
        <p:txBody>
          <a:bodyPr lIns="0" rIns="0"/>
          <a:lstStyle>
            <a:lvl1pPr>
              <a:defRPr/>
            </a:lvl1pPr>
          </a:lstStyle>
          <a:p>
            <a:pPr lvl="0"/>
            <a:r>
              <a:rPr lang="en-US"/>
              <a:t>Click icon to add picture</a:t>
            </a:r>
          </a:p>
        </p:txBody>
      </p:sp>
      <p:sp>
        <p:nvSpPr>
          <p:cNvPr id="6" name="Google Shape;268;p37">
            <a:extLst>
              <a:ext uri="{FF2B5EF4-FFF2-40B4-BE49-F238E27FC236}">
                <a16:creationId xmlns:a16="http://schemas.microsoft.com/office/drawing/2014/main" id="{85F4FB2B-535D-FF3D-EF7F-6DE938D6ADCC}"/>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7" name="Text Placeholder 3">
            <a:extLst>
              <a:ext uri="{FF2B5EF4-FFF2-40B4-BE49-F238E27FC236}">
                <a16:creationId xmlns:a16="http://schemas.microsoft.com/office/drawing/2014/main" id="{9996DFC2-1ED7-CD5F-AFCE-EFF528645A67}"/>
              </a:ext>
            </a:extLst>
          </p:cNvPr>
          <p:cNvSpPr txBox="1">
            <a:spLocks noGrp="1"/>
          </p:cNvSpPr>
          <p:nvPr>
            <p:ph type="body" idx="4294967295"/>
          </p:nvPr>
        </p:nvSpPr>
        <p:spPr>
          <a:xfrm>
            <a:off x="827999"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F2191994-4E0B-CE0A-BF5F-1813D9B197B8}"/>
              </a:ext>
            </a:extLst>
          </p:cNvPr>
          <p:cNvSpPr txBox="1">
            <a:spLocks noGrp="1"/>
          </p:cNvSpPr>
          <p:nvPr>
            <p:ph type="body" idx="4294967295"/>
          </p:nvPr>
        </p:nvSpPr>
        <p:spPr>
          <a:xfrm>
            <a:off x="3536204"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E8871EC2-2E02-8F27-6426-E3850D344912}"/>
              </a:ext>
            </a:extLst>
          </p:cNvPr>
          <p:cNvSpPr txBox="1">
            <a:spLocks noGrp="1"/>
          </p:cNvSpPr>
          <p:nvPr>
            <p:ph type="body" idx="4294967295"/>
          </p:nvPr>
        </p:nvSpPr>
        <p:spPr>
          <a:xfrm>
            <a:off x="6244420"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2710E8F6-F097-FCC5-B6D9-5E9BAC06CB2A}"/>
              </a:ext>
            </a:extLst>
          </p:cNvPr>
          <p:cNvSpPr txBox="1">
            <a:spLocks noGrp="1"/>
          </p:cNvSpPr>
          <p:nvPr>
            <p:ph type="body" idx="4294967295"/>
          </p:nvPr>
        </p:nvSpPr>
        <p:spPr>
          <a:xfrm>
            <a:off x="8952625"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4 here</a:t>
            </a:r>
          </a:p>
        </p:txBody>
      </p:sp>
      <p:sp>
        <p:nvSpPr>
          <p:cNvPr id="11" name="Text Placeholder 3">
            <a:extLst>
              <a:ext uri="{FF2B5EF4-FFF2-40B4-BE49-F238E27FC236}">
                <a16:creationId xmlns:a16="http://schemas.microsoft.com/office/drawing/2014/main" id="{4257427A-A9E6-1776-74E7-8CF7FB8E7107}"/>
              </a:ext>
            </a:extLst>
          </p:cNvPr>
          <p:cNvSpPr txBox="1">
            <a:spLocks noGrp="1"/>
          </p:cNvSpPr>
          <p:nvPr>
            <p:ph type="body" idx="4294967295"/>
          </p:nvPr>
        </p:nvSpPr>
        <p:spPr>
          <a:xfrm>
            <a:off x="1305242" y="2251080"/>
            <a:ext cx="1890439" cy="358307"/>
          </a:xfrm>
        </p:spPr>
        <p:txBody>
          <a:bodyPr lIns="0" tIns="0" rIns="0" bIns="0" anchor="b"/>
          <a:lstStyle>
            <a:lvl1pPr>
              <a:defRPr sz="2400" b="0" spc="100"/>
            </a:lvl1pPr>
          </a:lstStyle>
          <a:p>
            <a:pPr lvl="0"/>
            <a:r>
              <a:rPr lang="en-US"/>
              <a:t>Add sub 1</a:t>
            </a:r>
          </a:p>
        </p:txBody>
      </p:sp>
      <p:sp>
        <p:nvSpPr>
          <p:cNvPr id="12" name="Text Placeholder 3">
            <a:extLst>
              <a:ext uri="{FF2B5EF4-FFF2-40B4-BE49-F238E27FC236}">
                <a16:creationId xmlns:a16="http://schemas.microsoft.com/office/drawing/2014/main" id="{6D60173E-9335-2552-508E-7951FD089227}"/>
              </a:ext>
            </a:extLst>
          </p:cNvPr>
          <p:cNvSpPr txBox="1">
            <a:spLocks noGrp="1"/>
          </p:cNvSpPr>
          <p:nvPr>
            <p:ph type="body" idx="4294967295"/>
          </p:nvPr>
        </p:nvSpPr>
        <p:spPr>
          <a:xfrm>
            <a:off x="4012150" y="2251080"/>
            <a:ext cx="1890439" cy="358307"/>
          </a:xfrm>
        </p:spPr>
        <p:txBody>
          <a:bodyPr lIns="0" tIns="0" rIns="0" bIns="0" anchor="b"/>
          <a:lstStyle>
            <a:lvl1pPr>
              <a:defRPr sz="2400" b="0" spc="100"/>
            </a:lvl1pPr>
          </a:lstStyle>
          <a:p>
            <a:pPr lvl="0"/>
            <a:r>
              <a:rPr lang="en-US"/>
              <a:t>Add sub 2</a:t>
            </a:r>
          </a:p>
        </p:txBody>
      </p:sp>
      <p:sp>
        <p:nvSpPr>
          <p:cNvPr id="13" name="Text Placeholder 3">
            <a:extLst>
              <a:ext uri="{FF2B5EF4-FFF2-40B4-BE49-F238E27FC236}">
                <a16:creationId xmlns:a16="http://schemas.microsoft.com/office/drawing/2014/main" id="{DC9C94C9-E583-C4E8-21D4-2B19356E786E}"/>
              </a:ext>
            </a:extLst>
          </p:cNvPr>
          <p:cNvSpPr txBox="1">
            <a:spLocks noGrp="1"/>
          </p:cNvSpPr>
          <p:nvPr>
            <p:ph type="body" idx="4294967295"/>
          </p:nvPr>
        </p:nvSpPr>
        <p:spPr>
          <a:xfrm>
            <a:off x="6721654" y="2251080"/>
            <a:ext cx="1890439" cy="358307"/>
          </a:xfrm>
        </p:spPr>
        <p:txBody>
          <a:bodyPr lIns="0" tIns="0" rIns="0" bIns="0" anchor="b"/>
          <a:lstStyle>
            <a:lvl1pPr>
              <a:defRPr sz="2400" b="0" spc="100"/>
            </a:lvl1pPr>
          </a:lstStyle>
          <a:p>
            <a:pPr lvl="0"/>
            <a:r>
              <a:rPr lang="en-US"/>
              <a:t>Add sub 3</a:t>
            </a:r>
          </a:p>
        </p:txBody>
      </p:sp>
      <p:sp>
        <p:nvSpPr>
          <p:cNvPr id="14" name="Text Placeholder 3">
            <a:extLst>
              <a:ext uri="{FF2B5EF4-FFF2-40B4-BE49-F238E27FC236}">
                <a16:creationId xmlns:a16="http://schemas.microsoft.com/office/drawing/2014/main" id="{496A022B-314B-A527-91D1-151790538911}"/>
              </a:ext>
            </a:extLst>
          </p:cNvPr>
          <p:cNvSpPr txBox="1">
            <a:spLocks noGrp="1"/>
          </p:cNvSpPr>
          <p:nvPr>
            <p:ph type="body" idx="4294967295"/>
          </p:nvPr>
        </p:nvSpPr>
        <p:spPr>
          <a:xfrm>
            <a:off x="9429870" y="2251080"/>
            <a:ext cx="1890439" cy="358307"/>
          </a:xfrm>
        </p:spPr>
        <p:txBody>
          <a:bodyPr lIns="0" tIns="0" rIns="0" bIns="0" anchor="b"/>
          <a:lstStyle>
            <a:lvl1pPr>
              <a:defRPr sz="2400" b="0" spc="100"/>
            </a:lvl1pPr>
          </a:lstStyle>
          <a:p>
            <a:pPr lvl="0"/>
            <a:r>
              <a:rPr lang="en-US"/>
              <a:t>Add sub 4</a:t>
            </a:r>
          </a:p>
        </p:txBody>
      </p:sp>
      <p:sp>
        <p:nvSpPr>
          <p:cNvPr id="15" name="TextBox 1">
            <a:extLst>
              <a:ext uri="{FF2B5EF4-FFF2-40B4-BE49-F238E27FC236}">
                <a16:creationId xmlns:a16="http://schemas.microsoft.com/office/drawing/2014/main" id="{28398D6C-B8D8-451A-5B89-D56DA861D431}"/>
              </a:ext>
            </a:extLst>
          </p:cNvPr>
          <p:cNvSpPr txBox="1"/>
          <p:nvPr/>
        </p:nvSpPr>
        <p:spPr>
          <a:xfrm>
            <a:off x="-1944204" y="1961955"/>
            <a:ext cx="1725151" cy="954107"/>
          </a:xfrm>
          <a:prstGeom prst="rect">
            <a:avLst/>
          </a:prstGeom>
          <a:noFill/>
          <a:ln cap="flat">
            <a:noFill/>
          </a:ln>
        </p:spPr>
        <p:txBody>
          <a:bodyPr vert="horz" wrap="none" lIns="91440" tIns="45720" rIns="91440" bIns="45720" anchor="t" anchorCtr="0" compatLnSpc="1">
            <a:spAutoFit/>
          </a:bodyPr>
          <a:lstStyle/>
          <a:p>
            <a:pPr marL="0" marR="0" lvl="0" indent="0" algn="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D0A9F188-1637-36B0-39DB-80C22382ECEC}"/>
              </a:ext>
            </a:extLst>
          </p:cNvPr>
          <p:cNvSpPr/>
          <p:nvPr/>
        </p:nvSpPr>
        <p:spPr>
          <a:xfrm rot="5400013">
            <a:off x="-499303" y="2370550"/>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397580135"/>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7c 4 column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947D0267-D92E-8E37-A99D-66F091411C21}"/>
              </a:ext>
            </a:extLst>
          </p:cNvPr>
          <p:cNvSpPr/>
          <p:nvPr/>
        </p:nvSpPr>
        <p:spPr>
          <a:xfrm>
            <a:off x="827997" y="1975323"/>
            <a:ext cx="2417363"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Google Shape;268;p37">
            <a:extLst>
              <a:ext uri="{FF2B5EF4-FFF2-40B4-BE49-F238E27FC236}">
                <a16:creationId xmlns:a16="http://schemas.microsoft.com/office/drawing/2014/main" id="{10760841-9784-C455-795D-57DCA7EB089C}"/>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Text Placeholder 3">
            <a:extLst>
              <a:ext uri="{FF2B5EF4-FFF2-40B4-BE49-F238E27FC236}">
                <a16:creationId xmlns:a16="http://schemas.microsoft.com/office/drawing/2014/main" id="{1F3B633A-ED3C-6687-8260-87B7E6B22B66}"/>
              </a:ext>
            </a:extLst>
          </p:cNvPr>
          <p:cNvSpPr txBox="1">
            <a:spLocks noGrp="1"/>
          </p:cNvSpPr>
          <p:nvPr>
            <p:ph type="body" idx="4294967295"/>
          </p:nvPr>
        </p:nvSpPr>
        <p:spPr>
          <a:xfrm>
            <a:off x="1159230" y="2246700"/>
            <a:ext cx="1762479" cy="358307"/>
          </a:xfrm>
        </p:spPr>
        <p:txBody>
          <a:bodyPr lIns="0" tIns="0" rIns="0" bIns="0" anchor="b">
            <a:noAutofit/>
          </a:bodyPr>
          <a:lstStyle>
            <a:lvl1pPr>
              <a:defRPr sz="1800" b="0" spc="100"/>
            </a:lvl1pPr>
          </a:lstStyle>
          <a:p>
            <a:pPr lvl="0"/>
            <a:r>
              <a:rPr lang="en-US"/>
              <a:t>Add title</a:t>
            </a:r>
          </a:p>
        </p:txBody>
      </p:sp>
      <p:sp>
        <p:nvSpPr>
          <p:cNvPr id="5" name="Text Placeholder 3">
            <a:extLst>
              <a:ext uri="{FF2B5EF4-FFF2-40B4-BE49-F238E27FC236}">
                <a16:creationId xmlns:a16="http://schemas.microsoft.com/office/drawing/2014/main" id="{24D7C444-5741-4048-FB6A-DAA0DB69D592}"/>
              </a:ext>
            </a:extLst>
          </p:cNvPr>
          <p:cNvSpPr txBox="1">
            <a:spLocks noGrp="1"/>
          </p:cNvSpPr>
          <p:nvPr>
            <p:ph type="body" idx="4294967295"/>
          </p:nvPr>
        </p:nvSpPr>
        <p:spPr>
          <a:xfrm>
            <a:off x="1159230" y="3066313"/>
            <a:ext cx="176247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6" name="Rounded Rectangle 6">
            <a:extLst>
              <a:ext uri="{FF2B5EF4-FFF2-40B4-BE49-F238E27FC236}">
                <a16:creationId xmlns:a16="http://schemas.microsoft.com/office/drawing/2014/main" id="{63B59517-A37A-3C97-AACC-7A469C3F0330}"/>
              </a:ext>
            </a:extLst>
          </p:cNvPr>
          <p:cNvSpPr/>
          <p:nvPr/>
        </p:nvSpPr>
        <p:spPr>
          <a:xfrm>
            <a:off x="3472927" y="1975323"/>
            <a:ext cx="2417363"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7" name="Text Placeholder 3">
            <a:extLst>
              <a:ext uri="{FF2B5EF4-FFF2-40B4-BE49-F238E27FC236}">
                <a16:creationId xmlns:a16="http://schemas.microsoft.com/office/drawing/2014/main" id="{E8033B75-F7FE-2111-3E46-D56B4E937DD1}"/>
              </a:ext>
            </a:extLst>
          </p:cNvPr>
          <p:cNvSpPr txBox="1">
            <a:spLocks noGrp="1"/>
          </p:cNvSpPr>
          <p:nvPr>
            <p:ph type="body" idx="4294967295"/>
          </p:nvPr>
        </p:nvSpPr>
        <p:spPr>
          <a:xfrm>
            <a:off x="3804170" y="2246700"/>
            <a:ext cx="1762479" cy="358307"/>
          </a:xfrm>
        </p:spPr>
        <p:txBody>
          <a:bodyPr lIns="0" tIns="0" rIns="0" bIns="0" anchor="b">
            <a:noAutofit/>
          </a:bodyPr>
          <a:lstStyle>
            <a:lvl1pPr>
              <a:defRPr sz="1800" b="0" spc="100"/>
            </a:lvl1pPr>
          </a:lstStyle>
          <a:p>
            <a:pPr lvl="0"/>
            <a:r>
              <a:rPr lang="en-US"/>
              <a:t>Add title</a:t>
            </a:r>
          </a:p>
        </p:txBody>
      </p:sp>
      <p:sp>
        <p:nvSpPr>
          <p:cNvPr id="8" name="Text Placeholder 3">
            <a:extLst>
              <a:ext uri="{FF2B5EF4-FFF2-40B4-BE49-F238E27FC236}">
                <a16:creationId xmlns:a16="http://schemas.microsoft.com/office/drawing/2014/main" id="{4323F2D0-9058-5AF2-DCFB-8811A3C766E7}"/>
              </a:ext>
            </a:extLst>
          </p:cNvPr>
          <p:cNvSpPr txBox="1">
            <a:spLocks noGrp="1"/>
          </p:cNvSpPr>
          <p:nvPr>
            <p:ph type="body" idx="4294967295"/>
          </p:nvPr>
        </p:nvSpPr>
        <p:spPr>
          <a:xfrm>
            <a:off x="3804170" y="3066313"/>
            <a:ext cx="176247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9" name="Rounded Rectangle 9">
            <a:extLst>
              <a:ext uri="{FF2B5EF4-FFF2-40B4-BE49-F238E27FC236}">
                <a16:creationId xmlns:a16="http://schemas.microsoft.com/office/drawing/2014/main" id="{ACC3700A-1ECD-1BC5-5D6E-397E62D72C80}"/>
              </a:ext>
            </a:extLst>
          </p:cNvPr>
          <p:cNvSpPr/>
          <p:nvPr/>
        </p:nvSpPr>
        <p:spPr>
          <a:xfrm>
            <a:off x="6117865" y="1975323"/>
            <a:ext cx="2417363"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0" name="Text Placeholder 3">
            <a:extLst>
              <a:ext uri="{FF2B5EF4-FFF2-40B4-BE49-F238E27FC236}">
                <a16:creationId xmlns:a16="http://schemas.microsoft.com/office/drawing/2014/main" id="{2C471D13-BFB5-6C03-1629-40FAF519F11D}"/>
              </a:ext>
            </a:extLst>
          </p:cNvPr>
          <p:cNvSpPr txBox="1">
            <a:spLocks noGrp="1"/>
          </p:cNvSpPr>
          <p:nvPr>
            <p:ph type="body" idx="4294967295"/>
          </p:nvPr>
        </p:nvSpPr>
        <p:spPr>
          <a:xfrm>
            <a:off x="6449098" y="2246700"/>
            <a:ext cx="1762479" cy="358307"/>
          </a:xfrm>
        </p:spPr>
        <p:txBody>
          <a:bodyPr lIns="0" tIns="0" rIns="0" bIns="0" anchor="b">
            <a:noAutofit/>
          </a:bodyPr>
          <a:lstStyle>
            <a:lvl1pPr>
              <a:defRPr sz="1800" b="0" spc="100"/>
            </a:lvl1pPr>
          </a:lstStyle>
          <a:p>
            <a:pPr lvl="0"/>
            <a:r>
              <a:rPr lang="en-US"/>
              <a:t>Add title</a:t>
            </a:r>
          </a:p>
        </p:txBody>
      </p:sp>
      <p:sp>
        <p:nvSpPr>
          <p:cNvPr id="11" name="Text Placeholder 3">
            <a:extLst>
              <a:ext uri="{FF2B5EF4-FFF2-40B4-BE49-F238E27FC236}">
                <a16:creationId xmlns:a16="http://schemas.microsoft.com/office/drawing/2014/main" id="{5AC48E26-F507-67A5-C795-482EC85ED612}"/>
              </a:ext>
            </a:extLst>
          </p:cNvPr>
          <p:cNvSpPr txBox="1">
            <a:spLocks noGrp="1"/>
          </p:cNvSpPr>
          <p:nvPr>
            <p:ph type="body" idx="4294967295"/>
          </p:nvPr>
        </p:nvSpPr>
        <p:spPr>
          <a:xfrm>
            <a:off x="6449098" y="3066313"/>
            <a:ext cx="176247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12" name="Rounded Rectangle 12">
            <a:extLst>
              <a:ext uri="{FF2B5EF4-FFF2-40B4-BE49-F238E27FC236}">
                <a16:creationId xmlns:a16="http://schemas.microsoft.com/office/drawing/2014/main" id="{5BCE8338-2C9A-06E5-D745-481FF0A38A21}"/>
              </a:ext>
            </a:extLst>
          </p:cNvPr>
          <p:cNvSpPr/>
          <p:nvPr/>
        </p:nvSpPr>
        <p:spPr>
          <a:xfrm>
            <a:off x="8762795" y="1975323"/>
            <a:ext cx="2417363"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3" name="Text Placeholder 3">
            <a:extLst>
              <a:ext uri="{FF2B5EF4-FFF2-40B4-BE49-F238E27FC236}">
                <a16:creationId xmlns:a16="http://schemas.microsoft.com/office/drawing/2014/main" id="{431A944D-6B52-9C91-A2E6-62C1AD8D5228}"/>
              </a:ext>
            </a:extLst>
          </p:cNvPr>
          <p:cNvSpPr txBox="1">
            <a:spLocks noGrp="1"/>
          </p:cNvSpPr>
          <p:nvPr>
            <p:ph type="body" idx="4294967295"/>
          </p:nvPr>
        </p:nvSpPr>
        <p:spPr>
          <a:xfrm>
            <a:off x="9094029" y="2246700"/>
            <a:ext cx="1762479" cy="358307"/>
          </a:xfrm>
        </p:spPr>
        <p:txBody>
          <a:bodyPr lIns="0" tIns="0" rIns="0" bIns="0" anchor="b">
            <a:noAutofit/>
          </a:bodyPr>
          <a:lstStyle>
            <a:lvl1pPr>
              <a:defRPr sz="1800" b="0" spc="100"/>
            </a:lvl1pPr>
          </a:lstStyle>
          <a:p>
            <a:pPr lvl="0"/>
            <a:r>
              <a:rPr lang="en-US"/>
              <a:t>Add title</a:t>
            </a:r>
          </a:p>
        </p:txBody>
      </p:sp>
      <p:sp>
        <p:nvSpPr>
          <p:cNvPr id="14" name="Text Placeholder 3">
            <a:extLst>
              <a:ext uri="{FF2B5EF4-FFF2-40B4-BE49-F238E27FC236}">
                <a16:creationId xmlns:a16="http://schemas.microsoft.com/office/drawing/2014/main" id="{98F6B986-752B-0750-0B97-06524CF3744B}"/>
              </a:ext>
            </a:extLst>
          </p:cNvPr>
          <p:cNvSpPr txBox="1">
            <a:spLocks noGrp="1"/>
          </p:cNvSpPr>
          <p:nvPr>
            <p:ph type="body" idx="4294967295"/>
          </p:nvPr>
        </p:nvSpPr>
        <p:spPr>
          <a:xfrm>
            <a:off x="9094029" y="3066313"/>
            <a:ext cx="176247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Tree>
    <p:extLst>
      <p:ext uri="{BB962C8B-B14F-4D97-AF65-F5344CB8AC3E}">
        <p14:creationId xmlns:p14="http://schemas.microsoft.com/office/powerpoint/2010/main" val="4289909015"/>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p:cSld name="8a Glossary and appendix">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7C0B2274-078A-735F-937A-2C55C742613E}"/>
              </a:ext>
            </a:extLst>
          </p:cNvPr>
          <p:cNvSpPr txBox="1">
            <a:spLocks noGrp="1"/>
          </p:cNvSpPr>
          <p:nvPr>
            <p:ph type="title"/>
          </p:nvPr>
        </p:nvSpPr>
        <p:spPr>
          <a:xfrm>
            <a:off x="827997" y="596344"/>
            <a:ext cx="10250315"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8C95F7D0-EF8D-13B5-DB01-E552AD849B43}"/>
              </a:ext>
            </a:extLst>
          </p:cNvPr>
          <p:cNvSpPr txBox="1">
            <a:spLocks noGrp="1"/>
          </p:cNvSpPr>
          <p:nvPr>
            <p:ph type="body" idx="4294967295"/>
          </p:nvPr>
        </p:nvSpPr>
        <p:spPr>
          <a:xfrm>
            <a:off x="828000" y="2186605"/>
            <a:ext cx="3147657" cy="4075041"/>
          </a:xfrm>
        </p:spPr>
        <p:txBody>
          <a:bodyPr lIns="0" tIns="0" rIns="0" bIns="0"/>
          <a:lstStyle>
            <a:lvl1pPr>
              <a:lnSpc>
                <a:spcPts val="1820"/>
              </a:lnSpc>
              <a:spcBef>
                <a:spcPts val="0"/>
              </a:spcBef>
              <a:defRPr sz="1600" b="0" spc="31">
                <a:latin typeface="Figtree" pitchFamily="2"/>
              </a:defRPr>
            </a:lvl1pPr>
          </a:lstStyle>
          <a:p>
            <a:pPr lvl="0"/>
            <a:r>
              <a:rPr lang="en-US"/>
              <a:t>Add body text here</a:t>
            </a:r>
          </a:p>
        </p:txBody>
      </p:sp>
      <p:sp>
        <p:nvSpPr>
          <p:cNvPr id="4" name="Text Placeholder 3">
            <a:extLst>
              <a:ext uri="{FF2B5EF4-FFF2-40B4-BE49-F238E27FC236}">
                <a16:creationId xmlns:a16="http://schemas.microsoft.com/office/drawing/2014/main" id="{26CDAEED-9644-7878-C446-406A61B0FDF5}"/>
              </a:ext>
            </a:extLst>
          </p:cNvPr>
          <p:cNvSpPr txBox="1">
            <a:spLocks noGrp="1"/>
          </p:cNvSpPr>
          <p:nvPr>
            <p:ph type="body" idx="4294967295"/>
          </p:nvPr>
        </p:nvSpPr>
        <p:spPr>
          <a:xfrm>
            <a:off x="4379328" y="2186605"/>
            <a:ext cx="3147657" cy="4075041"/>
          </a:xfrm>
        </p:spPr>
        <p:txBody>
          <a:bodyPr lIns="0" tIns="0" rIns="0" bIns="0"/>
          <a:lstStyle>
            <a:lvl1pPr>
              <a:lnSpc>
                <a:spcPts val="1820"/>
              </a:lnSpc>
              <a:spcBef>
                <a:spcPts val="0"/>
              </a:spcBef>
              <a:defRPr sz="1600" b="0" spc="31">
                <a:latin typeface="Figtree" pitchFamily="2"/>
              </a:defRPr>
            </a:lvl1pPr>
          </a:lstStyle>
          <a:p>
            <a:pPr lvl="0"/>
            <a:r>
              <a:rPr lang="en-US"/>
              <a:t>Add body text here</a:t>
            </a:r>
          </a:p>
        </p:txBody>
      </p:sp>
      <p:sp>
        <p:nvSpPr>
          <p:cNvPr id="5" name="Text Placeholder 3">
            <a:extLst>
              <a:ext uri="{FF2B5EF4-FFF2-40B4-BE49-F238E27FC236}">
                <a16:creationId xmlns:a16="http://schemas.microsoft.com/office/drawing/2014/main" id="{326EFEAD-5F84-7D0E-6675-A474B86628D7}"/>
              </a:ext>
            </a:extLst>
          </p:cNvPr>
          <p:cNvSpPr txBox="1">
            <a:spLocks noGrp="1"/>
          </p:cNvSpPr>
          <p:nvPr>
            <p:ph type="body" idx="4294967295"/>
          </p:nvPr>
        </p:nvSpPr>
        <p:spPr>
          <a:xfrm>
            <a:off x="7930665" y="2186605"/>
            <a:ext cx="3147657" cy="4075041"/>
          </a:xfrm>
        </p:spPr>
        <p:txBody>
          <a:bodyPr lIns="0" tIns="0" rIns="0" bIns="0"/>
          <a:lstStyle>
            <a:lvl1pPr>
              <a:lnSpc>
                <a:spcPts val="1820"/>
              </a:lnSpc>
              <a:spcBef>
                <a:spcPts val="0"/>
              </a:spcBef>
              <a:defRPr sz="1600" b="0" spc="31">
                <a:latin typeface="Figtree" pitchFamily="2"/>
              </a:defRPr>
            </a:lvl1pPr>
          </a:lstStyle>
          <a:p>
            <a:pPr lvl="0"/>
            <a:r>
              <a:rPr lang="en-US"/>
              <a:t>Add body text here</a:t>
            </a:r>
          </a:p>
        </p:txBody>
      </p:sp>
    </p:spTree>
    <p:extLst>
      <p:ext uri="{BB962C8B-B14F-4D97-AF65-F5344CB8AC3E}">
        <p14:creationId xmlns:p14="http://schemas.microsoft.com/office/powerpoint/2010/main" val="3618186735"/>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p:cSld name="9a Resources and sources">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67CF54B0-F5C2-8057-7BD2-9E78D8CB3D50}"/>
              </a:ext>
            </a:extLst>
          </p:cNvPr>
          <p:cNvSpPr txBox="1">
            <a:spLocks noGrp="1"/>
          </p:cNvSpPr>
          <p:nvPr>
            <p:ph type="body" idx="4294967295"/>
          </p:nvPr>
        </p:nvSpPr>
        <p:spPr>
          <a:xfrm>
            <a:off x="827999" y="2251080"/>
            <a:ext cx="2006641" cy="358307"/>
          </a:xfrm>
        </p:spPr>
        <p:txBody>
          <a:bodyPr lIns="0" tIns="0" rIns="0" bIns="0" anchor="b"/>
          <a:lstStyle>
            <a:lvl1pPr>
              <a:defRPr sz="2400" spc="31"/>
            </a:lvl1pPr>
          </a:lstStyle>
          <a:p>
            <a:pPr lvl="0"/>
            <a:r>
              <a:rPr lang="en-US"/>
              <a:t>Item 1 here</a:t>
            </a:r>
          </a:p>
        </p:txBody>
      </p:sp>
      <p:sp>
        <p:nvSpPr>
          <p:cNvPr id="3" name="Text Placeholder 3">
            <a:extLst>
              <a:ext uri="{FF2B5EF4-FFF2-40B4-BE49-F238E27FC236}">
                <a16:creationId xmlns:a16="http://schemas.microsoft.com/office/drawing/2014/main" id="{37A27FC3-A718-1D35-1D72-C3AFBECAF299}"/>
              </a:ext>
            </a:extLst>
          </p:cNvPr>
          <p:cNvSpPr txBox="1">
            <a:spLocks noGrp="1"/>
          </p:cNvSpPr>
          <p:nvPr>
            <p:ph type="body" idx="4294967295"/>
          </p:nvPr>
        </p:nvSpPr>
        <p:spPr>
          <a:xfrm>
            <a:off x="827999" y="2878055"/>
            <a:ext cx="2006641" cy="675047"/>
          </a:xfrm>
        </p:spPr>
        <p:txBody>
          <a:bodyPr lIns="0" tIns="0" rIns="0" bIns="0"/>
          <a:lstStyle>
            <a:lvl1pPr>
              <a:lnSpc>
                <a:spcPts val="1820"/>
              </a:lnSpc>
              <a:defRPr sz="1600" b="0" spc="31">
                <a:latin typeface="Figtree" pitchFamily="2"/>
              </a:defRPr>
            </a:lvl1pPr>
          </a:lstStyle>
          <a:p>
            <a:pPr lvl="0"/>
            <a:r>
              <a:rPr lang="en-US"/>
              <a:t>Short Description 1 here</a:t>
            </a:r>
          </a:p>
        </p:txBody>
      </p:sp>
      <p:sp>
        <p:nvSpPr>
          <p:cNvPr id="4" name="Text Placeholder 3">
            <a:extLst>
              <a:ext uri="{FF2B5EF4-FFF2-40B4-BE49-F238E27FC236}">
                <a16:creationId xmlns:a16="http://schemas.microsoft.com/office/drawing/2014/main" id="{AB33D171-36BD-EA75-920A-8CFA044F4C21}"/>
              </a:ext>
            </a:extLst>
          </p:cNvPr>
          <p:cNvSpPr txBox="1">
            <a:spLocks noGrp="1"/>
          </p:cNvSpPr>
          <p:nvPr>
            <p:ph type="body" idx="4294967295"/>
          </p:nvPr>
        </p:nvSpPr>
        <p:spPr>
          <a:xfrm>
            <a:off x="1179996" y="3821762"/>
            <a:ext cx="1708319" cy="182523"/>
          </a:xfrm>
        </p:spPr>
        <p:txBody>
          <a:bodyPr lIns="0" tIns="0" rIns="0" bIns="0"/>
          <a:lstStyle>
            <a:lvl1pPr>
              <a:defRPr sz="1600" b="0" spc="31">
                <a:latin typeface="Figtree" pitchFamily="2"/>
              </a:defRPr>
            </a:lvl1pPr>
          </a:lstStyle>
          <a:p>
            <a:pPr lvl="0"/>
            <a:r>
              <a:rPr lang="en-US"/>
              <a:t>Link name</a:t>
            </a:r>
          </a:p>
        </p:txBody>
      </p:sp>
      <p:pic>
        <p:nvPicPr>
          <p:cNvPr id="5" name="Picture 5">
            <a:extLst>
              <a:ext uri="{FF2B5EF4-FFF2-40B4-BE49-F238E27FC236}">
                <a16:creationId xmlns:a16="http://schemas.microsoft.com/office/drawing/2014/main" id="{C9A8FA14-8E1D-FE96-1C9E-56B4BE691B6B}"/>
              </a:ext>
            </a:extLst>
          </p:cNvPr>
          <p:cNvPicPr>
            <a:picLocks noChangeAspect="1"/>
          </p:cNvPicPr>
          <p:nvPr/>
        </p:nvPicPr>
        <p:blipFill>
          <a:blip r:embed="rId3"/>
          <a:stretch>
            <a:fillRect/>
          </a:stretch>
        </p:blipFill>
        <p:spPr>
          <a:xfrm>
            <a:off x="827999" y="3821763"/>
            <a:ext cx="192636" cy="192636"/>
          </a:xfrm>
          <a:prstGeom prst="rect">
            <a:avLst/>
          </a:prstGeom>
          <a:noFill/>
          <a:ln cap="flat">
            <a:noFill/>
          </a:ln>
        </p:spPr>
      </p:pic>
      <p:sp>
        <p:nvSpPr>
          <p:cNvPr id="6" name="Text Placeholder 3">
            <a:extLst>
              <a:ext uri="{FF2B5EF4-FFF2-40B4-BE49-F238E27FC236}">
                <a16:creationId xmlns:a16="http://schemas.microsoft.com/office/drawing/2014/main" id="{08488395-67EF-7F6C-BD00-ED3840198C97}"/>
              </a:ext>
            </a:extLst>
          </p:cNvPr>
          <p:cNvSpPr txBox="1">
            <a:spLocks noGrp="1"/>
          </p:cNvSpPr>
          <p:nvPr>
            <p:ph type="body" idx="4294967295"/>
          </p:nvPr>
        </p:nvSpPr>
        <p:spPr>
          <a:xfrm>
            <a:off x="3631458" y="3821762"/>
            <a:ext cx="1708319" cy="182523"/>
          </a:xfrm>
        </p:spPr>
        <p:txBody>
          <a:bodyPr lIns="0" tIns="0" rIns="0" bIns="0"/>
          <a:lstStyle>
            <a:lvl1pPr>
              <a:defRPr sz="1600" b="0" spc="31">
                <a:latin typeface="Figtree" pitchFamily="2"/>
              </a:defRPr>
            </a:lvl1pPr>
          </a:lstStyle>
          <a:p>
            <a:pPr lvl="0"/>
            <a:r>
              <a:rPr lang="en-US"/>
              <a:t>Link name</a:t>
            </a:r>
          </a:p>
        </p:txBody>
      </p:sp>
      <p:pic>
        <p:nvPicPr>
          <p:cNvPr id="7" name="Picture 7">
            <a:extLst>
              <a:ext uri="{FF2B5EF4-FFF2-40B4-BE49-F238E27FC236}">
                <a16:creationId xmlns:a16="http://schemas.microsoft.com/office/drawing/2014/main" id="{05B5F87E-4C36-6929-4193-B2D93292BAFB}"/>
              </a:ext>
            </a:extLst>
          </p:cNvPr>
          <p:cNvPicPr>
            <a:picLocks noChangeAspect="1"/>
          </p:cNvPicPr>
          <p:nvPr/>
        </p:nvPicPr>
        <p:blipFill>
          <a:blip r:embed="rId3"/>
          <a:stretch>
            <a:fillRect/>
          </a:stretch>
        </p:blipFill>
        <p:spPr>
          <a:xfrm>
            <a:off x="3279459" y="3821763"/>
            <a:ext cx="192636" cy="192636"/>
          </a:xfrm>
          <a:prstGeom prst="rect">
            <a:avLst/>
          </a:prstGeom>
          <a:noFill/>
          <a:ln cap="flat">
            <a:noFill/>
          </a:ln>
        </p:spPr>
      </p:pic>
      <p:sp>
        <p:nvSpPr>
          <p:cNvPr id="8" name="Text Placeholder 3">
            <a:extLst>
              <a:ext uri="{FF2B5EF4-FFF2-40B4-BE49-F238E27FC236}">
                <a16:creationId xmlns:a16="http://schemas.microsoft.com/office/drawing/2014/main" id="{35DBE3F5-A214-4C49-6E51-DF84FB55B322}"/>
              </a:ext>
            </a:extLst>
          </p:cNvPr>
          <p:cNvSpPr txBox="1">
            <a:spLocks noGrp="1"/>
          </p:cNvSpPr>
          <p:nvPr>
            <p:ph type="body" idx="4294967295"/>
          </p:nvPr>
        </p:nvSpPr>
        <p:spPr>
          <a:xfrm>
            <a:off x="6082918" y="3821762"/>
            <a:ext cx="1708319" cy="182523"/>
          </a:xfrm>
        </p:spPr>
        <p:txBody>
          <a:bodyPr lIns="0" tIns="0" rIns="0" bIns="0"/>
          <a:lstStyle>
            <a:lvl1pPr>
              <a:defRPr sz="1600" b="0" spc="31">
                <a:latin typeface="Figtree" pitchFamily="2"/>
              </a:defRPr>
            </a:lvl1pPr>
          </a:lstStyle>
          <a:p>
            <a:pPr lvl="0"/>
            <a:r>
              <a:rPr lang="en-US"/>
              <a:t>Link name</a:t>
            </a:r>
          </a:p>
        </p:txBody>
      </p:sp>
      <p:pic>
        <p:nvPicPr>
          <p:cNvPr id="9" name="Picture 9">
            <a:extLst>
              <a:ext uri="{FF2B5EF4-FFF2-40B4-BE49-F238E27FC236}">
                <a16:creationId xmlns:a16="http://schemas.microsoft.com/office/drawing/2014/main" id="{4E58FC13-0D35-D2BB-A3DA-4AD9023AB5E0}"/>
              </a:ext>
            </a:extLst>
          </p:cNvPr>
          <p:cNvPicPr>
            <a:picLocks noChangeAspect="1"/>
          </p:cNvPicPr>
          <p:nvPr/>
        </p:nvPicPr>
        <p:blipFill>
          <a:blip r:embed="rId3"/>
          <a:stretch>
            <a:fillRect/>
          </a:stretch>
        </p:blipFill>
        <p:spPr>
          <a:xfrm>
            <a:off x="5730929" y="3821763"/>
            <a:ext cx="192636" cy="192636"/>
          </a:xfrm>
          <a:prstGeom prst="rect">
            <a:avLst/>
          </a:prstGeom>
          <a:noFill/>
          <a:ln cap="flat">
            <a:noFill/>
          </a:ln>
        </p:spPr>
      </p:pic>
      <p:sp>
        <p:nvSpPr>
          <p:cNvPr id="10" name="Text Placeholder 3">
            <a:extLst>
              <a:ext uri="{FF2B5EF4-FFF2-40B4-BE49-F238E27FC236}">
                <a16:creationId xmlns:a16="http://schemas.microsoft.com/office/drawing/2014/main" id="{2945CC28-71B1-6FED-0C95-F67DC3B9CE2B}"/>
              </a:ext>
            </a:extLst>
          </p:cNvPr>
          <p:cNvSpPr txBox="1">
            <a:spLocks noGrp="1"/>
          </p:cNvSpPr>
          <p:nvPr>
            <p:ph type="body" idx="4294967295"/>
          </p:nvPr>
        </p:nvSpPr>
        <p:spPr>
          <a:xfrm>
            <a:off x="8534378" y="3821762"/>
            <a:ext cx="1708319" cy="182523"/>
          </a:xfrm>
        </p:spPr>
        <p:txBody>
          <a:bodyPr lIns="0" tIns="0" rIns="0" bIns="0"/>
          <a:lstStyle>
            <a:lvl1pPr>
              <a:defRPr sz="1600" b="0" spc="31">
                <a:latin typeface="Figtree" pitchFamily="2"/>
              </a:defRPr>
            </a:lvl1pPr>
          </a:lstStyle>
          <a:p>
            <a:pPr lvl="0"/>
            <a:r>
              <a:rPr lang="en-US"/>
              <a:t>Link name</a:t>
            </a:r>
          </a:p>
        </p:txBody>
      </p:sp>
      <p:pic>
        <p:nvPicPr>
          <p:cNvPr id="11" name="Picture 11">
            <a:extLst>
              <a:ext uri="{FF2B5EF4-FFF2-40B4-BE49-F238E27FC236}">
                <a16:creationId xmlns:a16="http://schemas.microsoft.com/office/drawing/2014/main" id="{D7679931-B108-C1F9-9AC8-297FC680DE2C}"/>
              </a:ext>
            </a:extLst>
          </p:cNvPr>
          <p:cNvPicPr>
            <a:picLocks noChangeAspect="1"/>
          </p:cNvPicPr>
          <p:nvPr/>
        </p:nvPicPr>
        <p:blipFill>
          <a:blip r:embed="rId3"/>
          <a:stretch>
            <a:fillRect/>
          </a:stretch>
        </p:blipFill>
        <p:spPr>
          <a:xfrm>
            <a:off x="8182390" y="3821763"/>
            <a:ext cx="192636" cy="192636"/>
          </a:xfrm>
          <a:prstGeom prst="rect">
            <a:avLst/>
          </a:prstGeom>
          <a:noFill/>
          <a:ln cap="flat">
            <a:noFill/>
          </a:ln>
        </p:spPr>
      </p:pic>
      <p:sp>
        <p:nvSpPr>
          <p:cNvPr id="12" name="Text Placeholder 3">
            <a:extLst>
              <a:ext uri="{FF2B5EF4-FFF2-40B4-BE49-F238E27FC236}">
                <a16:creationId xmlns:a16="http://schemas.microsoft.com/office/drawing/2014/main" id="{95883277-8E60-EFAB-E301-8A171C8E83DB}"/>
              </a:ext>
            </a:extLst>
          </p:cNvPr>
          <p:cNvSpPr txBox="1">
            <a:spLocks noGrp="1"/>
          </p:cNvSpPr>
          <p:nvPr>
            <p:ph type="body" idx="4294967295"/>
          </p:nvPr>
        </p:nvSpPr>
        <p:spPr>
          <a:xfrm>
            <a:off x="1126322" y="5986175"/>
            <a:ext cx="1708319" cy="182523"/>
          </a:xfrm>
        </p:spPr>
        <p:txBody>
          <a:bodyPr lIns="0" tIns="0" rIns="0" bIns="0"/>
          <a:lstStyle>
            <a:lvl1pPr>
              <a:defRPr sz="1600" b="0" spc="31">
                <a:latin typeface="Figtree" pitchFamily="2"/>
              </a:defRPr>
            </a:lvl1pPr>
          </a:lstStyle>
          <a:p>
            <a:pPr lvl="0"/>
            <a:r>
              <a:rPr lang="en-US"/>
              <a:t>Link name</a:t>
            </a:r>
          </a:p>
        </p:txBody>
      </p:sp>
      <p:pic>
        <p:nvPicPr>
          <p:cNvPr id="13" name="Picture 13">
            <a:extLst>
              <a:ext uri="{FF2B5EF4-FFF2-40B4-BE49-F238E27FC236}">
                <a16:creationId xmlns:a16="http://schemas.microsoft.com/office/drawing/2014/main" id="{032906CC-97BA-E1CB-8314-1DC5B7C8C3DF}"/>
              </a:ext>
            </a:extLst>
          </p:cNvPr>
          <p:cNvPicPr>
            <a:picLocks noChangeAspect="1"/>
          </p:cNvPicPr>
          <p:nvPr/>
        </p:nvPicPr>
        <p:blipFill>
          <a:blip r:embed="rId3"/>
          <a:stretch>
            <a:fillRect/>
          </a:stretch>
        </p:blipFill>
        <p:spPr>
          <a:xfrm>
            <a:off x="774323" y="5986175"/>
            <a:ext cx="192636" cy="192636"/>
          </a:xfrm>
          <a:prstGeom prst="rect">
            <a:avLst/>
          </a:prstGeom>
          <a:noFill/>
          <a:ln cap="flat">
            <a:noFill/>
          </a:ln>
        </p:spPr>
      </p:pic>
      <p:sp>
        <p:nvSpPr>
          <p:cNvPr id="14" name="Text Placeholder 3">
            <a:extLst>
              <a:ext uri="{FF2B5EF4-FFF2-40B4-BE49-F238E27FC236}">
                <a16:creationId xmlns:a16="http://schemas.microsoft.com/office/drawing/2014/main" id="{94811DEB-4EEC-07E0-EEE7-4F704D4E0B41}"/>
              </a:ext>
            </a:extLst>
          </p:cNvPr>
          <p:cNvSpPr txBox="1">
            <a:spLocks noGrp="1"/>
          </p:cNvSpPr>
          <p:nvPr>
            <p:ph type="body" idx="4294967295"/>
          </p:nvPr>
        </p:nvSpPr>
        <p:spPr>
          <a:xfrm>
            <a:off x="3577782" y="5986175"/>
            <a:ext cx="1708319" cy="182523"/>
          </a:xfrm>
        </p:spPr>
        <p:txBody>
          <a:bodyPr lIns="0" tIns="0" rIns="0" bIns="0"/>
          <a:lstStyle>
            <a:lvl1pPr>
              <a:defRPr sz="1600" b="0" spc="31">
                <a:latin typeface="Figtree" pitchFamily="2"/>
              </a:defRPr>
            </a:lvl1pPr>
          </a:lstStyle>
          <a:p>
            <a:pPr lvl="0"/>
            <a:r>
              <a:rPr lang="en-US"/>
              <a:t>Link name</a:t>
            </a:r>
          </a:p>
        </p:txBody>
      </p:sp>
      <p:pic>
        <p:nvPicPr>
          <p:cNvPr id="15" name="Picture 15">
            <a:extLst>
              <a:ext uri="{FF2B5EF4-FFF2-40B4-BE49-F238E27FC236}">
                <a16:creationId xmlns:a16="http://schemas.microsoft.com/office/drawing/2014/main" id="{21FE6BEB-7BA4-C76F-9002-4ADBC5172DC9}"/>
              </a:ext>
            </a:extLst>
          </p:cNvPr>
          <p:cNvPicPr>
            <a:picLocks noChangeAspect="1"/>
          </p:cNvPicPr>
          <p:nvPr/>
        </p:nvPicPr>
        <p:blipFill>
          <a:blip r:embed="rId3"/>
          <a:stretch>
            <a:fillRect/>
          </a:stretch>
        </p:blipFill>
        <p:spPr>
          <a:xfrm>
            <a:off x="3225793" y="5986175"/>
            <a:ext cx="192636" cy="192636"/>
          </a:xfrm>
          <a:prstGeom prst="rect">
            <a:avLst/>
          </a:prstGeom>
          <a:noFill/>
          <a:ln cap="flat">
            <a:noFill/>
          </a:ln>
        </p:spPr>
      </p:pic>
      <p:sp>
        <p:nvSpPr>
          <p:cNvPr id="16" name="Text Placeholder 3">
            <a:extLst>
              <a:ext uri="{FF2B5EF4-FFF2-40B4-BE49-F238E27FC236}">
                <a16:creationId xmlns:a16="http://schemas.microsoft.com/office/drawing/2014/main" id="{0CD59FA2-C424-B3BE-6213-26ABE3CF8D5F}"/>
              </a:ext>
            </a:extLst>
          </p:cNvPr>
          <p:cNvSpPr txBox="1">
            <a:spLocks noGrp="1"/>
          </p:cNvSpPr>
          <p:nvPr>
            <p:ph type="body" idx="4294967295"/>
          </p:nvPr>
        </p:nvSpPr>
        <p:spPr>
          <a:xfrm>
            <a:off x="6029242" y="5986175"/>
            <a:ext cx="1708319" cy="182523"/>
          </a:xfrm>
        </p:spPr>
        <p:txBody>
          <a:bodyPr lIns="0" tIns="0" rIns="0" bIns="0"/>
          <a:lstStyle>
            <a:lvl1pPr>
              <a:defRPr sz="1600" b="0" spc="31">
                <a:latin typeface="Figtree" pitchFamily="2"/>
              </a:defRPr>
            </a:lvl1pPr>
          </a:lstStyle>
          <a:p>
            <a:pPr lvl="0"/>
            <a:r>
              <a:rPr lang="en-US"/>
              <a:t>Link name</a:t>
            </a:r>
          </a:p>
        </p:txBody>
      </p:sp>
      <p:pic>
        <p:nvPicPr>
          <p:cNvPr id="17" name="Picture 17">
            <a:extLst>
              <a:ext uri="{FF2B5EF4-FFF2-40B4-BE49-F238E27FC236}">
                <a16:creationId xmlns:a16="http://schemas.microsoft.com/office/drawing/2014/main" id="{F52ED4B7-0C41-7C6A-E8A4-615D0086B053}"/>
              </a:ext>
            </a:extLst>
          </p:cNvPr>
          <p:cNvPicPr>
            <a:picLocks noChangeAspect="1"/>
          </p:cNvPicPr>
          <p:nvPr/>
        </p:nvPicPr>
        <p:blipFill>
          <a:blip r:embed="rId3"/>
          <a:stretch>
            <a:fillRect/>
          </a:stretch>
        </p:blipFill>
        <p:spPr>
          <a:xfrm>
            <a:off x="5677254" y="5986175"/>
            <a:ext cx="192636" cy="192636"/>
          </a:xfrm>
          <a:prstGeom prst="rect">
            <a:avLst/>
          </a:prstGeom>
          <a:noFill/>
          <a:ln cap="flat">
            <a:noFill/>
          </a:ln>
        </p:spPr>
      </p:pic>
      <p:sp>
        <p:nvSpPr>
          <p:cNvPr id="18" name="Text Placeholder 3">
            <a:extLst>
              <a:ext uri="{FF2B5EF4-FFF2-40B4-BE49-F238E27FC236}">
                <a16:creationId xmlns:a16="http://schemas.microsoft.com/office/drawing/2014/main" id="{8B238B32-433F-B5DA-7125-BAC784DBA5D3}"/>
              </a:ext>
            </a:extLst>
          </p:cNvPr>
          <p:cNvSpPr txBox="1">
            <a:spLocks noGrp="1"/>
          </p:cNvSpPr>
          <p:nvPr>
            <p:ph type="body" idx="4294967295"/>
          </p:nvPr>
        </p:nvSpPr>
        <p:spPr>
          <a:xfrm>
            <a:off x="8480703" y="5986175"/>
            <a:ext cx="1708319" cy="182523"/>
          </a:xfrm>
        </p:spPr>
        <p:txBody>
          <a:bodyPr lIns="0" tIns="0" rIns="0" bIns="0"/>
          <a:lstStyle>
            <a:lvl1pPr>
              <a:defRPr sz="1600" b="0" spc="31">
                <a:latin typeface="Figtree" pitchFamily="2"/>
              </a:defRPr>
            </a:lvl1pPr>
          </a:lstStyle>
          <a:p>
            <a:pPr lvl="0"/>
            <a:r>
              <a:rPr lang="en-US"/>
              <a:t>Link name</a:t>
            </a:r>
          </a:p>
        </p:txBody>
      </p:sp>
      <p:pic>
        <p:nvPicPr>
          <p:cNvPr id="19" name="Picture 19">
            <a:extLst>
              <a:ext uri="{FF2B5EF4-FFF2-40B4-BE49-F238E27FC236}">
                <a16:creationId xmlns:a16="http://schemas.microsoft.com/office/drawing/2014/main" id="{89AFCA20-541D-157D-3979-C194403217EF}"/>
              </a:ext>
            </a:extLst>
          </p:cNvPr>
          <p:cNvPicPr>
            <a:picLocks noChangeAspect="1"/>
          </p:cNvPicPr>
          <p:nvPr/>
        </p:nvPicPr>
        <p:blipFill>
          <a:blip r:embed="rId3"/>
          <a:stretch>
            <a:fillRect/>
          </a:stretch>
        </p:blipFill>
        <p:spPr>
          <a:xfrm>
            <a:off x="8128715" y="5986175"/>
            <a:ext cx="192636" cy="192636"/>
          </a:xfrm>
          <a:prstGeom prst="rect">
            <a:avLst/>
          </a:prstGeom>
          <a:noFill/>
          <a:ln cap="flat">
            <a:noFill/>
          </a:ln>
        </p:spPr>
      </p:pic>
      <p:sp>
        <p:nvSpPr>
          <p:cNvPr id="20" name="Google Shape;268;p37">
            <a:extLst>
              <a:ext uri="{FF2B5EF4-FFF2-40B4-BE49-F238E27FC236}">
                <a16:creationId xmlns:a16="http://schemas.microsoft.com/office/drawing/2014/main" id="{0A4E47F8-FEFA-B655-6204-C47DCFD9E6B2}"/>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resources title here</a:t>
            </a:r>
          </a:p>
        </p:txBody>
      </p:sp>
      <p:sp>
        <p:nvSpPr>
          <p:cNvPr id="21" name="Text Placeholder 3">
            <a:extLst>
              <a:ext uri="{FF2B5EF4-FFF2-40B4-BE49-F238E27FC236}">
                <a16:creationId xmlns:a16="http://schemas.microsoft.com/office/drawing/2014/main" id="{F472A9AA-BC7D-4B6D-07FF-F4CEFF7AAA51}"/>
              </a:ext>
            </a:extLst>
          </p:cNvPr>
          <p:cNvSpPr txBox="1">
            <a:spLocks noGrp="1"/>
          </p:cNvSpPr>
          <p:nvPr>
            <p:ph type="body" idx="4294967295"/>
          </p:nvPr>
        </p:nvSpPr>
        <p:spPr>
          <a:xfrm>
            <a:off x="3225793" y="2251080"/>
            <a:ext cx="2006641" cy="358307"/>
          </a:xfrm>
        </p:spPr>
        <p:txBody>
          <a:bodyPr lIns="0" tIns="0" rIns="0" bIns="0" anchor="b"/>
          <a:lstStyle>
            <a:lvl1pPr>
              <a:defRPr sz="2400" spc="31"/>
            </a:lvl1pPr>
          </a:lstStyle>
          <a:p>
            <a:pPr lvl="0"/>
            <a:r>
              <a:rPr lang="en-US"/>
              <a:t>Item 2 here</a:t>
            </a:r>
          </a:p>
        </p:txBody>
      </p:sp>
      <p:sp>
        <p:nvSpPr>
          <p:cNvPr id="22" name="Text Placeholder 3">
            <a:extLst>
              <a:ext uri="{FF2B5EF4-FFF2-40B4-BE49-F238E27FC236}">
                <a16:creationId xmlns:a16="http://schemas.microsoft.com/office/drawing/2014/main" id="{D51E1E63-3FEB-B199-7CF2-9EAD8CBB885A}"/>
              </a:ext>
            </a:extLst>
          </p:cNvPr>
          <p:cNvSpPr txBox="1">
            <a:spLocks noGrp="1"/>
          </p:cNvSpPr>
          <p:nvPr>
            <p:ph type="body" idx="4294967295"/>
          </p:nvPr>
        </p:nvSpPr>
        <p:spPr>
          <a:xfrm>
            <a:off x="5704093" y="2251080"/>
            <a:ext cx="2006641" cy="358307"/>
          </a:xfrm>
        </p:spPr>
        <p:txBody>
          <a:bodyPr lIns="0" tIns="0" rIns="0" bIns="0" anchor="b"/>
          <a:lstStyle>
            <a:lvl1pPr>
              <a:defRPr sz="2400" spc="31"/>
            </a:lvl1pPr>
          </a:lstStyle>
          <a:p>
            <a:pPr lvl="0"/>
            <a:r>
              <a:rPr lang="en-US"/>
              <a:t>Item 3 here</a:t>
            </a:r>
          </a:p>
        </p:txBody>
      </p:sp>
      <p:sp>
        <p:nvSpPr>
          <p:cNvPr id="23" name="Text Placeholder 3">
            <a:extLst>
              <a:ext uri="{FF2B5EF4-FFF2-40B4-BE49-F238E27FC236}">
                <a16:creationId xmlns:a16="http://schemas.microsoft.com/office/drawing/2014/main" id="{3D39F043-FB94-05C9-C99F-A43A1E861092}"/>
              </a:ext>
            </a:extLst>
          </p:cNvPr>
          <p:cNvSpPr txBox="1">
            <a:spLocks noGrp="1"/>
          </p:cNvSpPr>
          <p:nvPr>
            <p:ph type="body" idx="4294967295"/>
          </p:nvPr>
        </p:nvSpPr>
        <p:spPr>
          <a:xfrm>
            <a:off x="8182390" y="2251080"/>
            <a:ext cx="2006641" cy="358307"/>
          </a:xfrm>
        </p:spPr>
        <p:txBody>
          <a:bodyPr lIns="0" tIns="0" rIns="0" bIns="0" anchor="b"/>
          <a:lstStyle>
            <a:lvl1pPr>
              <a:defRPr sz="2400" spc="31"/>
            </a:lvl1pPr>
          </a:lstStyle>
          <a:p>
            <a:pPr lvl="0"/>
            <a:r>
              <a:rPr lang="en-US"/>
              <a:t>Item 4 here</a:t>
            </a:r>
          </a:p>
        </p:txBody>
      </p:sp>
      <p:sp>
        <p:nvSpPr>
          <p:cNvPr id="24" name="Text Placeholder 3">
            <a:extLst>
              <a:ext uri="{FF2B5EF4-FFF2-40B4-BE49-F238E27FC236}">
                <a16:creationId xmlns:a16="http://schemas.microsoft.com/office/drawing/2014/main" id="{95B42559-8B24-0977-D29E-4FC5F3A63031}"/>
              </a:ext>
            </a:extLst>
          </p:cNvPr>
          <p:cNvSpPr txBox="1">
            <a:spLocks noGrp="1"/>
          </p:cNvSpPr>
          <p:nvPr>
            <p:ph type="body" idx="4294967295"/>
          </p:nvPr>
        </p:nvSpPr>
        <p:spPr>
          <a:xfrm>
            <a:off x="774325" y="4416333"/>
            <a:ext cx="2006641" cy="358307"/>
          </a:xfrm>
        </p:spPr>
        <p:txBody>
          <a:bodyPr lIns="0" tIns="0" rIns="0" bIns="0" anchor="b"/>
          <a:lstStyle>
            <a:lvl1pPr>
              <a:defRPr sz="2400" spc="31"/>
            </a:lvl1pPr>
          </a:lstStyle>
          <a:p>
            <a:pPr lvl="0"/>
            <a:r>
              <a:rPr lang="en-US"/>
              <a:t>Item 5 here</a:t>
            </a:r>
          </a:p>
        </p:txBody>
      </p:sp>
      <p:sp>
        <p:nvSpPr>
          <p:cNvPr id="25" name="Text Placeholder 3">
            <a:extLst>
              <a:ext uri="{FF2B5EF4-FFF2-40B4-BE49-F238E27FC236}">
                <a16:creationId xmlns:a16="http://schemas.microsoft.com/office/drawing/2014/main" id="{6A5D5F98-7844-BD1C-2237-36A7F7C2DED9}"/>
              </a:ext>
            </a:extLst>
          </p:cNvPr>
          <p:cNvSpPr txBox="1">
            <a:spLocks noGrp="1"/>
          </p:cNvSpPr>
          <p:nvPr>
            <p:ph type="body" idx="4294967295"/>
          </p:nvPr>
        </p:nvSpPr>
        <p:spPr>
          <a:xfrm>
            <a:off x="3225785" y="4421115"/>
            <a:ext cx="2006641" cy="358307"/>
          </a:xfrm>
        </p:spPr>
        <p:txBody>
          <a:bodyPr lIns="0" tIns="0" rIns="0" bIns="0" anchor="b"/>
          <a:lstStyle>
            <a:lvl1pPr>
              <a:defRPr sz="2400" spc="31"/>
            </a:lvl1pPr>
          </a:lstStyle>
          <a:p>
            <a:pPr lvl="0"/>
            <a:r>
              <a:rPr lang="en-US"/>
              <a:t>Item 6 here</a:t>
            </a:r>
          </a:p>
        </p:txBody>
      </p:sp>
      <p:sp>
        <p:nvSpPr>
          <p:cNvPr id="26" name="Text Placeholder 3">
            <a:extLst>
              <a:ext uri="{FF2B5EF4-FFF2-40B4-BE49-F238E27FC236}">
                <a16:creationId xmlns:a16="http://schemas.microsoft.com/office/drawing/2014/main" id="{40B753E1-D2D7-E278-17F0-4EEC9AF568D2}"/>
              </a:ext>
            </a:extLst>
          </p:cNvPr>
          <p:cNvSpPr txBox="1">
            <a:spLocks noGrp="1"/>
          </p:cNvSpPr>
          <p:nvPr>
            <p:ph type="body" idx="4294967295"/>
          </p:nvPr>
        </p:nvSpPr>
        <p:spPr>
          <a:xfrm>
            <a:off x="5677254" y="4421115"/>
            <a:ext cx="2006641" cy="358307"/>
          </a:xfrm>
        </p:spPr>
        <p:txBody>
          <a:bodyPr lIns="0" tIns="0" rIns="0" bIns="0" anchor="b"/>
          <a:lstStyle>
            <a:lvl1pPr>
              <a:defRPr sz="2400" spc="31"/>
            </a:lvl1pPr>
          </a:lstStyle>
          <a:p>
            <a:pPr lvl="0"/>
            <a:r>
              <a:rPr lang="en-US"/>
              <a:t>Item 7 here</a:t>
            </a:r>
          </a:p>
        </p:txBody>
      </p:sp>
      <p:sp>
        <p:nvSpPr>
          <p:cNvPr id="27" name="Text Placeholder 3">
            <a:extLst>
              <a:ext uri="{FF2B5EF4-FFF2-40B4-BE49-F238E27FC236}">
                <a16:creationId xmlns:a16="http://schemas.microsoft.com/office/drawing/2014/main" id="{9A5363D3-241C-A01A-65B1-933351E1C8CD}"/>
              </a:ext>
            </a:extLst>
          </p:cNvPr>
          <p:cNvSpPr txBox="1">
            <a:spLocks noGrp="1"/>
          </p:cNvSpPr>
          <p:nvPr>
            <p:ph type="body" idx="4294967295"/>
          </p:nvPr>
        </p:nvSpPr>
        <p:spPr>
          <a:xfrm>
            <a:off x="8128716" y="4421115"/>
            <a:ext cx="2006641" cy="358307"/>
          </a:xfrm>
        </p:spPr>
        <p:txBody>
          <a:bodyPr lIns="0" tIns="0" rIns="0" bIns="0" anchor="b"/>
          <a:lstStyle>
            <a:lvl1pPr>
              <a:defRPr sz="2400" spc="31"/>
            </a:lvl1pPr>
          </a:lstStyle>
          <a:p>
            <a:pPr lvl="0"/>
            <a:r>
              <a:rPr lang="en-US"/>
              <a:t>Item 8 here</a:t>
            </a:r>
          </a:p>
        </p:txBody>
      </p:sp>
      <p:sp>
        <p:nvSpPr>
          <p:cNvPr id="28" name="Text Placeholder 3">
            <a:extLst>
              <a:ext uri="{FF2B5EF4-FFF2-40B4-BE49-F238E27FC236}">
                <a16:creationId xmlns:a16="http://schemas.microsoft.com/office/drawing/2014/main" id="{00BEE1C6-3E00-E18E-9115-4BF7CBC79009}"/>
              </a:ext>
            </a:extLst>
          </p:cNvPr>
          <p:cNvSpPr txBox="1">
            <a:spLocks noGrp="1"/>
          </p:cNvSpPr>
          <p:nvPr>
            <p:ph type="body" idx="4294967295"/>
          </p:nvPr>
        </p:nvSpPr>
        <p:spPr>
          <a:xfrm>
            <a:off x="3225785" y="2878055"/>
            <a:ext cx="2006641" cy="675047"/>
          </a:xfrm>
        </p:spPr>
        <p:txBody>
          <a:bodyPr lIns="0" tIns="0" rIns="0" bIns="0"/>
          <a:lstStyle>
            <a:lvl1pPr>
              <a:lnSpc>
                <a:spcPts val="1820"/>
              </a:lnSpc>
              <a:defRPr sz="1600" b="0" spc="31">
                <a:latin typeface="Figtree" pitchFamily="2"/>
              </a:defRPr>
            </a:lvl1pPr>
          </a:lstStyle>
          <a:p>
            <a:pPr lvl="0"/>
            <a:r>
              <a:rPr lang="en-US"/>
              <a:t>Short Description 2 here</a:t>
            </a:r>
          </a:p>
        </p:txBody>
      </p:sp>
      <p:sp>
        <p:nvSpPr>
          <p:cNvPr id="29" name="Text Placeholder 3">
            <a:extLst>
              <a:ext uri="{FF2B5EF4-FFF2-40B4-BE49-F238E27FC236}">
                <a16:creationId xmlns:a16="http://schemas.microsoft.com/office/drawing/2014/main" id="{2ECCFED9-0795-72B3-4553-3A8EBEE2B188}"/>
              </a:ext>
            </a:extLst>
          </p:cNvPr>
          <p:cNvSpPr txBox="1">
            <a:spLocks noGrp="1"/>
          </p:cNvSpPr>
          <p:nvPr>
            <p:ph type="body" idx="4294967295"/>
          </p:nvPr>
        </p:nvSpPr>
        <p:spPr>
          <a:xfrm>
            <a:off x="5704093" y="2878055"/>
            <a:ext cx="2006641" cy="675047"/>
          </a:xfrm>
        </p:spPr>
        <p:txBody>
          <a:bodyPr lIns="0" tIns="0" rIns="0" bIns="0"/>
          <a:lstStyle>
            <a:lvl1pPr>
              <a:lnSpc>
                <a:spcPts val="1820"/>
              </a:lnSpc>
              <a:defRPr sz="1600" b="0" spc="31">
                <a:latin typeface="Figtree" pitchFamily="2"/>
              </a:defRPr>
            </a:lvl1pPr>
          </a:lstStyle>
          <a:p>
            <a:pPr lvl="0"/>
            <a:r>
              <a:rPr lang="en-US"/>
              <a:t>Short Description 3 here</a:t>
            </a:r>
          </a:p>
        </p:txBody>
      </p:sp>
      <p:sp>
        <p:nvSpPr>
          <p:cNvPr id="30" name="Text Placeholder 3">
            <a:extLst>
              <a:ext uri="{FF2B5EF4-FFF2-40B4-BE49-F238E27FC236}">
                <a16:creationId xmlns:a16="http://schemas.microsoft.com/office/drawing/2014/main" id="{4B781250-0BB4-585B-7F2A-BAF35885C3C6}"/>
              </a:ext>
            </a:extLst>
          </p:cNvPr>
          <p:cNvSpPr txBox="1">
            <a:spLocks noGrp="1"/>
          </p:cNvSpPr>
          <p:nvPr>
            <p:ph type="body" idx="4294967295"/>
          </p:nvPr>
        </p:nvSpPr>
        <p:spPr>
          <a:xfrm>
            <a:off x="8182390" y="2878055"/>
            <a:ext cx="2006641" cy="675047"/>
          </a:xfrm>
        </p:spPr>
        <p:txBody>
          <a:bodyPr lIns="0" tIns="0" rIns="0" bIns="0"/>
          <a:lstStyle>
            <a:lvl1pPr>
              <a:lnSpc>
                <a:spcPts val="1820"/>
              </a:lnSpc>
              <a:defRPr sz="1600" b="0" spc="31">
                <a:latin typeface="Figtree" pitchFamily="2"/>
              </a:defRPr>
            </a:lvl1pPr>
          </a:lstStyle>
          <a:p>
            <a:pPr lvl="0"/>
            <a:r>
              <a:rPr lang="en-US"/>
              <a:t>Short Description 4 here</a:t>
            </a:r>
          </a:p>
        </p:txBody>
      </p:sp>
      <p:sp>
        <p:nvSpPr>
          <p:cNvPr id="31" name="Text Placeholder 3">
            <a:extLst>
              <a:ext uri="{FF2B5EF4-FFF2-40B4-BE49-F238E27FC236}">
                <a16:creationId xmlns:a16="http://schemas.microsoft.com/office/drawing/2014/main" id="{5E435E7C-378E-6B89-E9A1-B6A3551452FE}"/>
              </a:ext>
            </a:extLst>
          </p:cNvPr>
          <p:cNvSpPr txBox="1">
            <a:spLocks noGrp="1"/>
          </p:cNvSpPr>
          <p:nvPr>
            <p:ph type="body" idx="4294967295"/>
          </p:nvPr>
        </p:nvSpPr>
        <p:spPr>
          <a:xfrm>
            <a:off x="774325" y="5042467"/>
            <a:ext cx="2006641" cy="675047"/>
          </a:xfrm>
        </p:spPr>
        <p:txBody>
          <a:bodyPr lIns="0" tIns="0" rIns="0" bIns="0"/>
          <a:lstStyle>
            <a:lvl1pPr>
              <a:lnSpc>
                <a:spcPts val="1820"/>
              </a:lnSpc>
              <a:defRPr sz="1600" b="0" spc="31">
                <a:latin typeface="Figtree" pitchFamily="2"/>
              </a:defRPr>
            </a:lvl1pPr>
          </a:lstStyle>
          <a:p>
            <a:pPr lvl="0"/>
            <a:r>
              <a:rPr lang="en-US"/>
              <a:t>Short Description 5 here</a:t>
            </a:r>
          </a:p>
        </p:txBody>
      </p:sp>
      <p:sp>
        <p:nvSpPr>
          <p:cNvPr id="32" name="Text Placeholder 3">
            <a:extLst>
              <a:ext uri="{FF2B5EF4-FFF2-40B4-BE49-F238E27FC236}">
                <a16:creationId xmlns:a16="http://schemas.microsoft.com/office/drawing/2014/main" id="{EC368121-6AAD-B5E0-7229-FFAB2463682B}"/>
              </a:ext>
            </a:extLst>
          </p:cNvPr>
          <p:cNvSpPr txBox="1">
            <a:spLocks noGrp="1"/>
          </p:cNvSpPr>
          <p:nvPr>
            <p:ph type="body" idx="4294967295"/>
          </p:nvPr>
        </p:nvSpPr>
        <p:spPr>
          <a:xfrm>
            <a:off x="3225785" y="5042467"/>
            <a:ext cx="2006641" cy="675047"/>
          </a:xfrm>
        </p:spPr>
        <p:txBody>
          <a:bodyPr lIns="0" tIns="0" rIns="0" bIns="0"/>
          <a:lstStyle>
            <a:lvl1pPr>
              <a:lnSpc>
                <a:spcPts val="1820"/>
              </a:lnSpc>
              <a:defRPr sz="1600" b="0" spc="31">
                <a:latin typeface="Figtree" pitchFamily="2"/>
              </a:defRPr>
            </a:lvl1pPr>
          </a:lstStyle>
          <a:p>
            <a:pPr lvl="0"/>
            <a:r>
              <a:rPr lang="en-US"/>
              <a:t>Short Description 6 here</a:t>
            </a:r>
          </a:p>
        </p:txBody>
      </p:sp>
      <p:sp>
        <p:nvSpPr>
          <p:cNvPr id="33" name="Text Placeholder 3">
            <a:extLst>
              <a:ext uri="{FF2B5EF4-FFF2-40B4-BE49-F238E27FC236}">
                <a16:creationId xmlns:a16="http://schemas.microsoft.com/office/drawing/2014/main" id="{F88DF0F8-1A5D-A00D-F182-6AE5B4406A43}"/>
              </a:ext>
            </a:extLst>
          </p:cNvPr>
          <p:cNvSpPr txBox="1">
            <a:spLocks noGrp="1"/>
          </p:cNvSpPr>
          <p:nvPr>
            <p:ph type="body" idx="4294967295"/>
          </p:nvPr>
        </p:nvSpPr>
        <p:spPr>
          <a:xfrm>
            <a:off x="5677245" y="5042467"/>
            <a:ext cx="2006641" cy="675047"/>
          </a:xfrm>
        </p:spPr>
        <p:txBody>
          <a:bodyPr lIns="0" tIns="0" rIns="0" bIns="0"/>
          <a:lstStyle>
            <a:lvl1pPr>
              <a:lnSpc>
                <a:spcPts val="1820"/>
              </a:lnSpc>
              <a:defRPr sz="1600" b="0" spc="31">
                <a:latin typeface="Figtree" pitchFamily="2"/>
              </a:defRPr>
            </a:lvl1pPr>
          </a:lstStyle>
          <a:p>
            <a:pPr lvl="0"/>
            <a:r>
              <a:rPr lang="en-US"/>
              <a:t>Short Description 7 here</a:t>
            </a:r>
          </a:p>
        </p:txBody>
      </p:sp>
      <p:sp>
        <p:nvSpPr>
          <p:cNvPr id="34" name="Text Placeholder 3">
            <a:extLst>
              <a:ext uri="{FF2B5EF4-FFF2-40B4-BE49-F238E27FC236}">
                <a16:creationId xmlns:a16="http://schemas.microsoft.com/office/drawing/2014/main" id="{E3AD66D3-066C-6E9A-6E3B-55F759370BC6}"/>
              </a:ext>
            </a:extLst>
          </p:cNvPr>
          <p:cNvSpPr txBox="1">
            <a:spLocks noGrp="1"/>
          </p:cNvSpPr>
          <p:nvPr>
            <p:ph type="body" idx="4294967295"/>
          </p:nvPr>
        </p:nvSpPr>
        <p:spPr>
          <a:xfrm>
            <a:off x="8128706" y="5042467"/>
            <a:ext cx="2006641" cy="675047"/>
          </a:xfrm>
        </p:spPr>
        <p:txBody>
          <a:bodyPr lIns="0" tIns="0" rIns="0" bIns="0"/>
          <a:lstStyle>
            <a:lvl1pPr>
              <a:lnSpc>
                <a:spcPts val="1820"/>
              </a:lnSpc>
              <a:defRPr sz="1600" b="0" spc="31">
                <a:latin typeface="Figtree" pitchFamily="2"/>
              </a:defRPr>
            </a:lvl1pPr>
          </a:lstStyle>
          <a:p>
            <a:pPr lvl="0"/>
            <a:r>
              <a:rPr lang="en-US"/>
              <a:t>Short Description 8 here</a:t>
            </a:r>
          </a:p>
        </p:txBody>
      </p:sp>
      <p:sp>
        <p:nvSpPr>
          <p:cNvPr id="35" name="TextBox 1">
            <a:extLst>
              <a:ext uri="{FF2B5EF4-FFF2-40B4-BE49-F238E27FC236}">
                <a16:creationId xmlns:a16="http://schemas.microsoft.com/office/drawing/2014/main" id="{AC426973-1D4C-5A21-A9FE-F9ADFCD4DE06}"/>
              </a:ext>
            </a:extLst>
          </p:cNvPr>
          <p:cNvSpPr txBox="1"/>
          <p:nvPr/>
        </p:nvSpPr>
        <p:spPr>
          <a:xfrm>
            <a:off x="-2295262" y="3710590"/>
            <a:ext cx="2076209" cy="523220"/>
          </a:xfrm>
          <a:prstGeom prst="rect">
            <a:avLst/>
          </a:prstGeom>
          <a:noFill/>
          <a:ln cap="flat">
            <a:noFill/>
          </a:ln>
        </p:spPr>
        <p:txBody>
          <a:bodyPr vert="horz" wrap="none" lIns="91440" tIns="45720" rIns="91440" bIns="45720" anchor="t" anchorCtr="0" compatLnSpc="1">
            <a:spAutoFit/>
          </a:bodyPr>
          <a:lstStyle/>
          <a:p>
            <a:pPr marL="0" marR="0" lvl="0" indent="0" algn="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To add a link:</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‘Insert’ tab &gt; ‘Link’ Button</a:t>
            </a:r>
          </a:p>
        </p:txBody>
      </p:sp>
      <p:sp>
        <p:nvSpPr>
          <p:cNvPr id="36" name="Triangle 35">
            <a:extLst>
              <a:ext uri="{FF2B5EF4-FFF2-40B4-BE49-F238E27FC236}">
                <a16:creationId xmlns:a16="http://schemas.microsoft.com/office/drawing/2014/main" id="{0CDCE659-E181-1A71-A9C4-8E4C89E9A915}"/>
              </a:ext>
            </a:extLst>
          </p:cNvPr>
          <p:cNvSpPr/>
          <p:nvPr/>
        </p:nvSpPr>
        <p:spPr>
          <a:xfrm rot="5400013">
            <a:off x="-499303" y="388147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634267044"/>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10a End p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BC97DFD7-6426-7F6C-1567-1015C60EB39E}"/>
              </a:ext>
            </a:extLst>
          </p:cNvPr>
          <p:cNvSpPr txBox="1">
            <a:spLocks noGrp="1"/>
          </p:cNvSpPr>
          <p:nvPr>
            <p:ph type="title"/>
          </p:nvPr>
        </p:nvSpPr>
        <p:spPr>
          <a:xfrm>
            <a:off x="805697" y="1120359"/>
            <a:ext cx="4143009"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98251A4-6E41-13C2-DF5D-5C1E2A34C5D6}"/>
              </a:ext>
            </a:extLst>
          </p:cNvPr>
          <p:cNvSpPr txBox="1">
            <a:spLocks noGrp="1"/>
          </p:cNvSpPr>
          <p:nvPr>
            <p:ph type="body" idx="4294967295"/>
          </p:nvPr>
        </p:nvSpPr>
        <p:spPr>
          <a:xfrm>
            <a:off x="805697" y="2118545"/>
            <a:ext cx="4143009" cy="1541312"/>
          </a:xfrm>
        </p:spPr>
        <p:txBody>
          <a:bodyPr lIns="0" tIns="0" rIns="0" bIns="0"/>
          <a:lstStyle>
            <a:lvl1pPr>
              <a:lnSpc>
                <a:spcPts val="1820"/>
              </a:lnSpc>
              <a:defRPr sz="1600" b="0" spc="31">
                <a:latin typeface="Figtree" pitchFamily="2"/>
              </a:defRPr>
            </a:lvl1pPr>
          </a:lstStyle>
          <a:p>
            <a:pPr lvl="0"/>
            <a:r>
              <a:rPr lang="en-US"/>
              <a:t>Add body text here</a:t>
            </a:r>
          </a:p>
        </p:txBody>
      </p:sp>
      <p:pic>
        <p:nvPicPr>
          <p:cNvPr id="4" name="Picture 4">
            <a:extLst>
              <a:ext uri="{FF2B5EF4-FFF2-40B4-BE49-F238E27FC236}">
                <a16:creationId xmlns:a16="http://schemas.microsoft.com/office/drawing/2014/main" id="{433D347D-A137-FAEE-A974-D139A465113B}"/>
              </a:ext>
            </a:extLst>
          </p:cNvPr>
          <p:cNvPicPr>
            <a:picLocks noChangeAspect="1"/>
          </p:cNvPicPr>
          <p:nvPr/>
        </p:nvPicPr>
        <p:blipFill>
          <a:blip r:embed="rId3"/>
          <a:stretch>
            <a:fillRect/>
          </a:stretch>
        </p:blipFill>
        <p:spPr>
          <a:xfrm>
            <a:off x="4039225" y="3929854"/>
            <a:ext cx="304796" cy="304796"/>
          </a:xfrm>
          <a:prstGeom prst="rect">
            <a:avLst/>
          </a:prstGeom>
          <a:noFill/>
          <a:ln cap="flat">
            <a:noFill/>
          </a:ln>
        </p:spPr>
      </p:pic>
      <p:pic>
        <p:nvPicPr>
          <p:cNvPr id="5" name="Picture 5">
            <a:extLst>
              <a:ext uri="{FF2B5EF4-FFF2-40B4-BE49-F238E27FC236}">
                <a16:creationId xmlns:a16="http://schemas.microsoft.com/office/drawing/2014/main" id="{B4297456-6C8E-4ADA-89FE-10CB2621D4A6}"/>
              </a:ext>
            </a:extLst>
          </p:cNvPr>
          <p:cNvPicPr>
            <a:picLocks noChangeAspect="1"/>
          </p:cNvPicPr>
          <p:nvPr/>
        </p:nvPicPr>
        <p:blipFill>
          <a:blip r:embed="rId4"/>
          <a:stretch>
            <a:fillRect/>
          </a:stretch>
        </p:blipFill>
        <p:spPr>
          <a:xfrm>
            <a:off x="805697" y="4509154"/>
            <a:ext cx="304796" cy="304796"/>
          </a:xfrm>
          <a:prstGeom prst="rect">
            <a:avLst/>
          </a:prstGeom>
          <a:noFill/>
          <a:ln cap="flat">
            <a:noFill/>
          </a:ln>
        </p:spPr>
      </p:pic>
      <p:pic>
        <p:nvPicPr>
          <p:cNvPr id="6" name="Picture 6">
            <a:extLst>
              <a:ext uri="{FF2B5EF4-FFF2-40B4-BE49-F238E27FC236}">
                <a16:creationId xmlns:a16="http://schemas.microsoft.com/office/drawing/2014/main" id="{52656C9E-E6FC-4479-A722-4B354D562C86}"/>
              </a:ext>
            </a:extLst>
          </p:cNvPr>
          <p:cNvPicPr>
            <a:picLocks noChangeAspect="1"/>
          </p:cNvPicPr>
          <p:nvPr/>
        </p:nvPicPr>
        <p:blipFill>
          <a:blip r:embed="rId5"/>
          <a:stretch>
            <a:fillRect/>
          </a:stretch>
        </p:blipFill>
        <p:spPr>
          <a:xfrm>
            <a:off x="805697" y="3932103"/>
            <a:ext cx="304796" cy="304796"/>
          </a:xfrm>
          <a:prstGeom prst="rect">
            <a:avLst/>
          </a:prstGeom>
          <a:noFill/>
          <a:ln cap="flat">
            <a:noFill/>
          </a:ln>
        </p:spPr>
      </p:pic>
      <p:sp>
        <p:nvSpPr>
          <p:cNvPr id="7" name="TextBox 7">
            <a:hlinkClick r:id="rId6"/>
            <a:extLst>
              <a:ext uri="{FF2B5EF4-FFF2-40B4-BE49-F238E27FC236}">
                <a16:creationId xmlns:a16="http://schemas.microsoft.com/office/drawing/2014/main" id="{D5025C55-D135-DBC3-D651-42ECA33167EB}"/>
              </a:ext>
            </a:extLst>
          </p:cNvPr>
          <p:cNvSpPr txBox="1"/>
          <p:nvPr/>
        </p:nvSpPr>
        <p:spPr>
          <a:xfrm>
            <a:off x="1110494" y="3930622"/>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1" baseline="0">
                <a:solidFill>
                  <a:srgbClr val="F8F8F8"/>
                </a:solidFill>
                <a:uFillTx/>
                <a:latin typeface="Figtree" pitchFamily="2"/>
                <a:ea typeface="Arial"/>
                <a:cs typeface="Arial"/>
                <a:hlinkClick r:id="rId6">
                  <a:extLst>
                    <a:ext uri="{A12FA001-AC4F-418D-AE19-62706E023703}">
                      <ahyp:hlinkClr xmlns:ahyp="http://schemas.microsoft.com/office/drawing/2018/hyperlinkcolor" val="tx"/>
                    </a:ext>
                  </a:extLst>
                </a:hlinkClick>
              </a:rPr>
              <a:t>info@retailenergycode.co.uk</a:t>
            </a:r>
            <a:endParaRPr lang="en-US" sz="1400" b="0" i="0" u="none" strike="noStrike" kern="0" cap="none" spc="31" baseline="0">
              <a:solidFill>
                <a:srgbClr val="F8F8F8"/>
              </a:solidFill>
              <a:uFillTx/>
              <a:latin typeface="Figtree" pitchFamily="2"/>
              <a:ea typeface="Arial"/>
              <a:cs typeface="Arial"/>
            </a:endParaRPr>
          </a:p>
        </p:txBody>
      </p:sp>
      <p:sp>
        <p:nvSpPr>
          <p:cNvPr id="8" name="TextBox 8">
            <a:hlinkClick r:id="rId7"/>
            <a:extLst>
              <a:ext uri="{FF2B5EF4-FFF2-40B4-BE49-F238E27FC236}">
                <a16:creationId xmlns:a16="http://schemas.microsoft.com/office/drawing/2014/main" id="{3FFA9B4A-F1CA-AE73-3F20-7047C4209366}"/>
              </a:ext>
            </a:extLst>
          </p:cNvPr>
          <p:cNvSpPr txBox="1"/>
          <p:nvPr/>
        </p:nvSpPr>
        <p:spPr>
          <a:xfrm>
            <a:off x="1110494" y="4488416"/>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1" baseline="0">
                <a:solidFill>
                  <a:srgbClr val="F8F8F8"/>
                </a:solidFill>
                <a:uFillTx/>
                <a:latin typeface="Figtree" pitchFamily="2"/>
                <a:ea typeface="Arial"/>
                <a:cs typeface="Arial"/>
                <a:hlinkClick r:id="rId7">
                  <a:extLst>
                    <a:ext uri="{A12FA001-AC4F-418D-AE19-62706E023703}">
                      <ahyp:hlinkClr xmlns:ahyp="http://schemas.microsoft.com/office/drawing/2018/hyperlinkcolor" val="tx"/>
                    </a:ext>
                  </a:extLst>
                </a:hlinkClick>
              </a:rPr>
              <a:t>retailenergycode.co.uk</a:t>
            </a:r>
            <a:endParaRPr lang="en-US" sz="1400" b="0" i="0" u="none" strike="noStrike" kern="0" cap="none" spc="31" baseline="0">
              <a:solidFill>
                <a:srgbClr val="F8F8F8"/>
              </a:solidFill>
              <a:uFillTx/>
              <a:latin typeface="Figtree" pitchFamily="2"/>
              <a:ea typeface="Arial"/>
              <a:cs typeface="Arial"/>
            </a:endParaRPr>
          </a:p>
        </p:txBody>
      </p:sp>
      <p:sp>
        <p:nvSpPr>
          <p:cNvPr id="9" name="TextBox 9">
            <a:hlinkClick r:id="rId8"/>
            <a:extLst>
              <a:ext uri="{FF2B5EF4-FFF2-40B4-BE49-F238E27FC236}">
                <a16:creationId xmlns:a16="http://schemas.microsoft.com/office/drawing/2014/main" id="{52316B25-5161-6389-D282-860408EA91B9}"/>
              </a:ext>
            </a:extLst>
          </p:cNvPr>
          <p:cNvSpPr txBox="1"/>
          <p:nvPr/>
        </p:nvSpPr>
        <p:spPr>
          <a:xfrm>
            <a:off x="4344031" y="3926801"/>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1" baseline="0">
                <a:solidFill>
                  <a:srgbClr val="F8F8F8"/>
                </a:solidFill>
                <a:uFillTx/>
                <a:latin typeface="Figtree" pitchFamily="2"/>
                <a:ea typeface="Arial"/>
                <a:cs typeface="Arial"/>
                <a:hlinkClick r:id="rId8">
                  <a:extLst>
                    <a:ext uri="{A12FA001-AC4F-418D-AE19-62706E023703}">
                      <ahyp:hlinkClr xmlns:ahyp="http://schemas.microsoft.com/office/drawing/2018/hyperlinkcolor" val="tx"/>
                    </a:ext>
                  </a:extLst>
                </a:hlinkClick>
              </a:rPr>
              <a:t>Follow us on LinkedIn</a:t>
            </a:r>
            <a:endParaRPr lang="en-US" sz="1400" b="0" i="0" u="none" strike="noStrike" kern="0" cap="none" spc="31" baseline="0">
              <a:solidFill>
                <a:srgbClr val="F8F8F8"/>
              </a:solidFill>
              <a:uFillTx/>
              <a:latin typeface="Figtree" pitchFamily="2"/>
              <a:ea typeface="Arial"/>
              <a:cs typeface="Arial"/>
            </a:endParaRPr>
          </a:p>
        </p:txBody>
      </p:sp>
      <p:pic>
        <p:nvPicPr>
          <p:cNvPr id="10" name="Picture 10" descr="A white letter on a black background&#10;&#10;AI-generated content may be incorrect.">
            <a:extLst>
              <a:ext uri="{FF2B5EF4-FFF2-40B4-BE49-F238E27FC236}">
                <a16:creationId xmlns:a16="http://schemas.microsoft.com/office/drawing/2014/main" id="{ECC63059-3C0E-BBFD-BF9E-B3EBEF54A735}"/>
              </a:ext>
            </a:extLst>
          </p:cNvPr>
          <p:cNvPicPr>
            <a:picLocks noChangeAspect="1"/>
          </p:cNvPicPr>
          <p:nvPr/>
        </p:nvPicPr>
        <p:blipFill>
          <a:blip r:embed="rId9"/>
          <a:stretch>
            <a:fillRect/>
          </a:stretch>
        </p:blipFill>
        <p:spPr>
          <a:xfrm>
            <a:off x="9343942" y="4999207"/>
            <a:ext cx="2042359" cy="354779"/>
          </a:xfrm>
          <a:prstGeom prst="rect">
            <a:avLst/>
          </a:prstGeom>
          <a:noFill/>
          <a:ln cap="flat">
            <a:noFill/>
          </a:ln>
        </p:spPr>
      </p:pic>
      <p:sp>
        <p:nvSpPr>
          <p:cNvPr id="11" name="TextBox 11">
            <a:hlinkClick r:id="rId8"/>
            <a:extLst>
              <a:ext uri="{FF2B5EF4-FFF2-40B4-BE49-F238E27FC236}">
                <a16:creationId xmlns:a16="http://schemas.microsoft.com/office/drawing/2014/main" id="{8F5E6371-5C78-B5A2-4186-3FB15DA24649}"/>
              </a:ext>
            </a:extLst>
          </p:cNvPr>
          <p:cNvSpPr txBox="1"/>
          <p:nvPr/>
        </p:nvSpPr>
        <p:spPr>
          <a:xfrm>
            <a:off x="805697" y="5796170"/>
            <a:ext cx="10580604" cy="1015663"/>
          </a:xfrm>
          <a:prstGeom prst="rect">
            <a:avLst/>
          </a:prstGeom>
          <a:noFill/>
          <a:ln cap="flat">
            <a:noFill/>
          </a:ln>
        </p:spPr>
        <p:txBody>
          <a:bodyPr vert="horz" wrap="square" lIns="91440" tIns="45720" rIns="91440" bIns="45720" anchor="ctr"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1" baseline="0">
                <a:solidFill>
                  <a:srgbClr val="F8F8F8"/>
                </a:solidFill>
                <a:uFillTx/>
                <a:latin typeface="Figtree" pitchFamily="2"/>
                <a:ea typeface="Arial"/>
                <a:cs typeface="Arial"/>
              </a:rPr>
              <a:t>Retail Energy Code Company © 2025</a:t>
            </a:r>
          </a:p>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1" baseline="0">
                <a:solidFill>
                  <a:srgbClr val="F8F8F8"/>
                </a:solidFill>
                <a:uFillTx/>
                <a:latin typeface="Figtree" pitchFamily="2"/>
                <a:ea typeface="Arial"/>
                <a:cs typeface="Arial"/>
              </a:rPr>
              <a:t> </a:t>
            </a:r>
          </a:p>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1" baseline="0">
                <a:solidFill>
                  <a:srgbClr val="F8F8F8"/>
                </a:solidFill>
                <a:uFillTx/>
                <a:latin typeface="Figtree" pitchFamily="2"/>
                <a:ea typeface="Arial"/>
                <a:cs typeface="Arial"/>
              </a:rPr>
              <a:t>This email/document and its contents have been classified as ‘Internal &amp; Partners’ by RECCo. This data should be handled in line with RECCo data handling requirements. If you have received this data in error, please advise the sender or author and delete the data.</a:t>
            </a:r>
            <a:br>
              <a:rPr lang="en-US" sz="1000" b="0" i="0" u="none" strike="noStrike" kern="0" cap="none" spc="31" baseline="0">
                <a:solidFill>
                  <a:srgbClr val="F8F8F8"/>
                </a:solidFill>
                <a:uFillTx/>
                <a:latin typeface="Figtree" pitchFamily="2"/>
                <a:ea typeface="Arial"/>
                <a:cs typeface="Arial"/>
              </a:rPr>
            </a:br>
            <a:endParaRPr lang="en-US" sz="1000" b="0" i="0" u="none" strike="noStrike" kern="0" cap="none" spc="31" baseline="0">
              <a:solidFill>
                <a:srgbClr val="F8F8F8"/>
              </a:solidFill>
              <a:uFillTx/>
              <a:latin typeface="Figtree" pitchFamily="2"/>
              <a:ea typeface="Arial"/>
              <a:cs typeface="Arial"/>
            </a:endParaRPr>
          </a:p>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1" baseline="0">
                <a:solidFill>
                  <a:srgbClr val="F8F8F8"/>
                </a:solidFill>
                <a:uFillTx/>
                <a:latin typeface="Figtree" pitchFamily="2"/>
                <a:ea typeface="Arial"/>
                <a:cs typeface="Arial"/>
              </a:rPr>
              <a:t> </a:t>
            </a:r>
          </a:p>
        </p:txBody>
      </p:sp>
      <p:pic>
        <p:nvPicPr>
          <p:cNvPr id="12" name="Picture 1">
            <a:extLst>
              <a:ext uri="{FF2B5EF4-FFF2-40B4-BE49-F238E27FC236}">
                <a16:creationId xmlns:a16="http://schemas.microsoft.com/office/drawing/2014/main" id="{7CBF8F86-9624-03E0-3198-B84D2D325B7A}"/>
              </a:ext>
            </a:extLst>
          </p:cNvPr>
          <p:cNvPicPr>
            <a:picLocks noChangeAspect="1"/>
          </p:cNvPicPr>
          <p:nvPr/>
        </p:nvPicPr>
        <p:blipFill>
          <a:blip r:embed="rId3"/>
          <a:stretch>
            <a:fillRect/>
          </a:stretch>
        </p:blipFill>
        <p:spPr>
          <a:xfrm>
            <a:off x="4039225" y="4491459"/>
            <a:ext cx="304796" cy="304796"/>
          </a:xfrm>
          <a:prstGeom prst="rect">
            <a:avLst/>
          </a:prstGeom>
          <a:noFill/>
          <a:ln cap="flat">
            <a:noFill/>
          </a:ln>
        </p:spPr>
      </p:pic>
      <p:sp>
        <p:nvSpPr>
          <p:cNvPr id="13" name="TextBox 12">
            <a:hlinkClick r:id="rId8"/>
            <a:extLst>
              <a:ext uri="{FF2B5EF4-FFF2-40B4-BE49-F238E27FC236}">
                <a16:creationId xmlns:a16="http://schemas.microsoft.com/office/drawing/2014/main" id="{C37E2295-C946-8EA9-D6D1-CBDD2E37715F}"/>
              </a:ext>
            </a:extLst>
          </p:cNvPr>
          <p:cNvSpPr txBox="1"/>
          <p:nvPr/>
        </p:nvSpPr>
        <p:spPr>
          <a:xfrm>
            <a:off x="4344031" y="4488416"/>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1" baseline="0">
                <a:solidFill>
                  <a:srgbClr val="F8F8F8"/>
                </a:solidFill>
                <a:uFillTx/>
                <a:latin typeface="Figtree" pitchFamily="2"/>
                <a:ea typeface="Arial"/>
                <a:cs typeface="Arial"/>
                <a:hlinkClick r:id="rId10">
                  <a:extLst>
                    <a:ext uri="{A12FA001-AC4F-418D-AE19-62706E023703}">
                      <ahyp:hlinkClr xmlns:ahyp="http://schemas.microsoft.com/office/drawing/2018/hyperlinkcolor" val="tx"/>
                    </a:ext>
                  </a:extLst>
                </a:hlinkClick>
              </a:rPr>
              <a:t>Join our Inside RECCo Newsletter</a:t>
            </a:r>
            <a:endParaRPr lang="en-US" sz="1400" b="0" i="0" u="none" strike="noStrike" kern="0" cap="none" spc="31" baseline="0">
              <a:solidFill>
                <a:srgbClr val="F8F8F8"/>
              </a:solidFill>
              <a:uFillTx/>
              <a:latin typeface="Figtree" pitchFamily="2"/>
              <a:ea typeface="Arial"/>
              <a:cs typeface="Arial"/>
            </a:endParaRPr>
          </a:p>
        </p:txBody>
      </p:sp>
    </p:spTree>
    <p:extLst>
      <p:ext uri="{BB962C8B-B14F-4D97-AF65-F5344CB8AC3E}">
        <p14:creationId xmlns:p14="http://schemas.microsoft.com/office/powerpoint/2010/main" val="10958026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3" Type="http://schemas.openxmlformats.org/officeDocument/2006/relationships/slideLayout" Target="../slideLayouts/slideLayout25.xml"/><Relationship Id="rId21" Type="http://schemas.openxmlformats.org/officeDocument/2006/relationships/slideLayout" Target="../slideLayouts/slideLayout43.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slideLayout" Target="../slideLayouts/slideLayout4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24" Type="http://schemas.openxmlformats.org/officeDocument/2006/relationships/theme" Target="../theme/theme2.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23" Type="http://schemas.openxmlformats.org/officeDocument/2006/relationships/slideLayout" Target="../slideLayouts/slideLayout45.xml"/><Relationship Id="rId10" Type="http://schemas.openxmlformats.org/officeDocument/2006/relationships/slideLayout" Target="../slideLayouts/slideLayout32.xml"/><Relationship Id="rId19" Type="http://schemas.openxmlformats.org/officeDocument/2006/relationships/slideLayout" Target="../slideLayouts/slideLayout41.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slideLayout" Target="../slideLayouts/slideLayout4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18" Type="http://schemas.openxmlformats.org/officeDocument/2006/relationships/slideLayout" Target="../slideLayouts/slideLayout63.xml"/><Relationship Id="rId26" Type="http://schemas.openxmlformats.org/officeDocument/2006/relationships/slideLayout" Target="../slideLayouts/slideLayout71.xml"/><Relationship Id="rId3" Type="http://schemas.openxmlformats.org/officeDocument/2006/relationships/slideLayout" Target="../slideLayouts/slideLayout48.xml"/><Relationship Id="rId21" Type="http://schemas.openxmlformats.org/officeDocument/2006/relationships/slideLayout" Target="../slideLayouts/slideLayout66.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17" Type="http://schemas.openxmlformats.org/officeDocument/2006/relationships/slideLayout" Target="../slideLayouts/slideLayout62.xml"/><Relationship Id="rId25" Type="http://schemas.openxmlformats.org/officeDocument/2006/relationships/slideLayout" Target="../slideLayouts/slideLayout70.xml"/><Relationship Id="rId2" Type="http://schemas.openxmlformats.org/officeDocument/2006/relationships/slideLayout" Target="../slideLayouts/slideLayout47.xml"/><Relationship Id="rId16" Type="http://schemas.openxmlformats.org/officeDocument/2006/relationships/slideLayout" Target="../slideLayouts/slideLayout61.xml"/><Relationship Id="rId20" Type="http://schemas.openxmlformats.org/officeDocument/2006/relationships/slideLayout" Target="../slideLayouts/slideLayout65.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24" Type="http://schemas.openxmlformats.org/officeDocument/2006/relationships/slideLayout" Target="../slideLayouts/slideLayout69.xml"/><Relationship Id="rId5" Type="http://schemas.openxmlformats.org/officeDocument/2006/relationships/slideLayout" Target="../slideLayouts/slideLayout50.xml"/><Relationship Id="rId15" Type="http://schemas.openxmlformats.org/officeDocument/2006/relationships/slideLayout" Target="../slideLayouts/slideLayout60.xml"/><Relationship Id="rId23" Type="http://schemas.openxmlformats.org/officeDocument/2006/relationships/slideLayout" Target="../slideLayouts/slideLayout68.xml"/><Relationship Id="rId28" Type="http://schemas.openxmlformats.org/officeDocument/2006/relationships/theme" Target="../theme/theme3.xml"/><Relationship Id="rId10" Type="http://schemas.openxmlformats.org/officeDocument/2006/relationships/slideLayout" Target="../slideLayouts/slideLayout55.xml"/><Relationship Id="rId19" Type="http://schemas.openxmlformats.org/officeDocument/2006/relationships/slideLayout" Target="../slideLayouts/slideLayout64.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 Id="rId22" Type="http://schemas.openxmlformats.org/officeDocument/2006/relationships/slideLayout" Target="../slideLayouts/slideLayout67.xml"/><Relationship Id="rId27" Type="http://schemas.openxmlformats.org/officeDocument/2006/relationships/slideLayout" Target="../slideLayouts/slideLayout7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slideLayout" Target="../slideLayouts/slideLayout85.xml"/><Relationship Id="rId18" Type="http://schemas.openxmlformats.org/officeDocument/2006/relationships/slideLayout" Target="../slideLayouts/slideLayout90.xml"/><Relationship Id="rId3" Type="http://schemas.openxmlformats.org/officeDocument/2006/relationships/slideLayout" Target="../slideLayouts/slideLayout75.xml"/><Relationship Id="rId21" Type="http://schemas.openxmlformats.org/officeDocument/2006/relationships/slideLayout" Target="../slideLayouts/slideLayout93.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17" Type="http://schemas.openxmlformats.org/officeDocument/2006/relationships/slideLayout" Target="../slideLayouts/slideLayout89.xml"/><Relationship Id="rId2" Type="http://schemas.openxmlformats.org/officeDocument/2006/relationships/slideLayout" Target="../slideLayouts/slideLayout74.xml"/><Relationship Id="rId16" Type="http://schemas.openxmlformats.org/officeDocument/2006/relationships/slideLayout" Target="../slideLayouts/slideLayout88.xml"/><Relationship Id="rId20" Type="http://schemas.openxmlformats.org/officeDocument/2006/relationships/slideLayout" Target="../slideLayouts/slideLayout92.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24" Type="http://schemas.openxmlformats.org/officeDocument/2006/relationships/theme" Target="../theme/theme4.xml"/><Relationship Id="rId5" Type="http://schemas.openxmlformats.org/officeDocument/2006/relationships/slideLayout" Target="../slideLayouts/slideLayout77.xml"/><Relationship Id="rId15" Type="http://schemas.openxmlformats.org/officeDocument/2006/relationships/slideLayout" Target="../slideLayouts/slideLayout87.xml"/><Relationship Id="rId23" Type="http://schemas.openxmlformats.org/officeDocument/2006/relationships/slideLayout" Target="../slideLayouts/slideLayout95.xml"/><Relationship Id="rId10" Type="http://schemas.openxmlformats.org/officeDocument/2006/relationships/slideLayout" Target="../slideLayouts/slideLayout82.xml"/><Relationship Id="rId19" Type="http://schemas.openxmlformats.org/officeDocument/2006/relationships/slideLayout" Target="../slideLayouts/slideLayout91.xml"/><Relationship Id="rId4" Type="http://schemas.openxmlformats.org/officeDocument/2006/relationships/slideLayout" Target="../slideLayouts/slideLayout76.xml"/><Relationship Id="rId9" Type="http://schemas.openxmlformats.org/officeDocument/2006/relationships/slideLayout" Target="../slideLayouts/slideLayout81.xml"/><Relationship Id="rId14" Type="http://schemas.openxmlformats.org/officeDocument/2006/relationships/slideLayout" Target="../slideLayouts/slideLayout86.xml"/><Relationship Id="rId22" Type="http://schemas.openxmlformats.org/officeDocument/2006/relationships/slideLayout" Target="../slideLayouts/slideLayout9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03.xml"/><Relationship Id="rId13" Type="http://schemas.openxmlformats.org/officeDocument/2006/relationships/slideLayout" Target="../slideLayouts/slideLayout108.xml"/><Relationship Id="rId18" Type="http://schemas.openxmlformats.org/officeDocument/2006/relationships/slideLayout" Target="../slideLayouts/slideLayout113.xml"/><Relationship Id="rId3" Type="http://schemas.openxmlformats.org/officeDocument/2006/relationships/slideLayout" Target="../slideLayouts/slideLayout98.xml"/><Relationship Id="rId21" Type="http://schemas.openxmlformats.org/officeDocument/2006/relationships/theme" Target="../theme/theme5.xml"/><Relationship Id="rId7" Type="http://schemas.openxmlformats.org/officeDocument/2006/relationships/slideLayout" Target="../slideLayouts/slideLayout102.xml"/><Relationship Id="rId12" Type="http://schemas.openxmlformats.org/officeDocument/2006/relationships/slideLayout" Target="../slideLayouts/slideLayout107.xml"/><Relationship Id="rId17" Type="http://schemas.openxmlformats.org/officeDocument/2006/relationships/slideLayout" Target="../slideLayouts/slideLayout112.xml"/><Relationship Id="rId2" Type="http://schemas.openxmlformats.org/officeDocument/2006/relationships/slideLayout" Target="../slideLayouts/slideLayout97.xml"/><Relationship Id="rId16" Type="http://schemas.openxmlformats.org/officeDocument/2006/relationships/slideLayout" Target="../slideLayouts/slideLayout111.xml"/><Relationship Id="rId20" Type="http://schemas.openxmlformats.org/officeDocument/2006/relationships/slideLayout" Target="../slideLayouts/slideLayout115.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5" Type="http://schemas.openxmlformats.org/officeDocument/2006/relationships/slideLayout" Target="../slideLayouts/slideLayout100.xml"/><Relationship Id="rId15" Type="http://schemas.openxmlformats.org/officeDocument/2006/relationships/slideLayout" Target="../slideLayouts/slideLayout110.xml"/><Relationship Id="rId10" Type="http://schemas.openxmlformats.org/officeDocument/2006/relationships/slideLayout" Target="../slideLayouts/slideLayout105.xml"/><Relationship Id="rId19" Type="http://schemas.openxmlformats.org/officeDocument/2006/relationships/slideLayout" Target="../slideLayouts/slideLayout114.xml"/><Relationship Id="rId4" Type="http://schemas.openxmlformats.org/officeDocument/2006/relationships/slideLayout" Target="../slideLayouts/slideLayout99.xml"/><Relationship Id="rId9" Type="http://schemas.openxmlformats.org/officeDocument/2006/relationships/slideLayout" Target="../slideLayouts/slideLayout104.xml"/><Relationship Id="rId14" Type="http://schemas.openxmlformats.org/officeDocument/2006/relationships/slideLayout" Target="../slideLayouts/slideLayout10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201E2E"/>
        </a:solidFill>
        <a:effectLst/>
      </p:bgPr>
    </p:bg>
    <p:spTree>
      <p:nvGrpSpPr>
        <p:cNvPr id="1" name=""/>
        <p:cNvGrpSpPr/>
        <p:nvPr/>
      </p:nvGrpSpPr>
      <p:grpSpPr>
        <a:xfrm>
          <a:off x="0" y="0"/>
          <a:ext cx="0" cy="0"/>
          <a:chOff x="0" y="0"/>
          <a:chExt cx="0" cy="0"/>
        </a:xfrm>
      </p:grpSpPr>
      <p:sp>
        <p:nvSpPr>
          <p:cNvPr id="2" name="Title Placeholder 6">
            <a:extLst>
              <a:ext uri="{FF2B5EF4-FFF2-40B4-BE49-F238E27FC236}">
                <a16:creationId xmlns:a16="http://schemas.microsoft.com/office/drawing/2014/main" id="{37AF5CEF-71E1-9BCA-F154-BE4BAA626494}"/>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p>
        </p:txBody>
      </p:sp>
      <p:sp>
        <p:nvSpPr>
          <p:cNvPr id="3" name="Text Placeholder 7">
            <a:extLst>
              <a:ext uri="{FF2B5EF4-FFF2-40B4-BE49-F238E27FC236}">
                <a16:creationId xmlns:a16="http://schemas.microsoft.com/office/drawing/2014/main" id="{C6A5EC92-CB38-38AB-412E-134B344C9656}"/>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3"/>
            <a:r>
              <a:rPr lang="en-US"/>
              <a:t>	Fifth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4261" r:id="rId22"/>
  </p:sldLayoutIdLst>
  <p:txStyles>
    <p:titleStyle>
      <a:lvl1pPr marL="0" marR="0" lvl="0" indent="0" algn="l" defTabSz="914400" rtl="0" fontAlgn="auto" hangingPunct="1">
        <a:lnSpc>
          <a:spcPct val="90000"/>
        </a:lnSpc>
        <a:spcBef>
          <a:spcPts val="0"/>
        </a:spcBef>
        <a:spcAft>
          <a:spcPts val="0"/>
        </a:spcAft>
        <a:buNone/>
        <a:tabLst/>
        <a:defRPr lang="en-US" sz="4400" b="1" i="0" u="none" strike="noStrike" kern="1200" cap="none" spc="0" baseline="0">
          <a:solidFill>
            <a:srgbClr val="F8F8F8"/>
          </a:solidFill>
          <a:uFillTx/>
          <a:latin typeface="Figtree" pitchFamily="2"/>
        </a:defRPr>
      </a:lvl1pPr>
    </p:titleStyle>
    <p:bodyStyle>
      <a:lvl1pPr marL="0" marR="0" lvl="0" indent="0" algn="l" defTabSz="914400" rtl="0" fontAlgn="auto" hangingPunct="1">
        <a:lnSpc>
          <a:spcPct val="90000"/>
        </a:lnSpc>
        <a:spcBef>
          <a:spcPts val="1000"/>
        </a:spcBef>
        <a:spcAft>
          <a:spcPts val="0"/>
        </a:spcAft>
        <a:buNone/>
        <a:tabLst/>
        <a:defRPr lang="en-US" sz="2800" b="1" i="0" u="none" strike="noStrike" kern="1200" cap="none" spc="0" baseline="0">
          <a:solidFill>
            <a:srgbClr val="F8F8F8"/>
          </a:solidFill>
          <a:uFillTx/>
          <a:latin typeface="Figtree SemiBold" pitchFamily="2"/>
        </a:defRPr>
      </a:lvl1pPr>
      <a:lvl2pPr marL="457200" marR="0" lvl="1" indent="0" algn="l" defTabSz="914400" rtl="0" fontAlgn="auto" hangingPunct="1">
        <a:lnSpc>
          <a:spcPct val="90000"/>
        </a:lnSpc>
        <a:spcBef>
          <a:spcPts val="500"/>
        </a:spcBef>
        <a:spcAft>
          <a:spcPts val="0"/>
        </a:spcAft>
        <a:buNone/>
        <a:tabLst/>
        <a:defRPr lang="en-US" sz="2400" b="1" i="0" u="none" strike="noStrike" kern="1200" cap="none" spc="0" baseline="0">
          <a:solidFill>
            <a:srgbClr val="F8F8F8"/>
          </a:solidFill>
          <a:uFillTx/>
          <a:latin typeface="Figtree SemiBold" pitchFamily="2"/>
        </a:defRPr>
      </a:lvl2pPr>
      <a:lvl3pPr marL="914400" marR="0" lvl="2" indent="0" algn="l" defTabSz="914400" rtl="0" fontAlgn="auto" hangingPunct="1">
        <a:lnSpc>
          <a:spcPct val="90000"/>
        </a:lnSpc>
        <a:spcBef>
          <a:spcPts val="500"/>
        </a:spcBef>
        <a:spcAft>
          <a:spcPts val="0"/>
        </a:spcAft>
        <a:buNone/>
        <a:tabLst/>
        <a:defRPr lang="en-US" sz="2000" b="0" i="0" u="none" strike="noStrike" kern="1200" cap="none" spc="0" baseline="0">
          <a:solidFill>
            <a:srgbClr val="F8F8F8"/>
          </a:solidFill>
          <a:uFillTx/>
          <a:latin typeface="Figtree" pitchFamily="2"/>
        </a:defRPr>
      </a:lvl3pPr>
      <a:lvl4pPr marL="1371600" marR="0" lvl="3" indent="0" algn="l" defTabSz="914400" rtl="0" fontAlgn="auto" hangingPunct="1">
        <a:lnSpc>
          <a:spcPct val="90000"/>
        </a:lnSpc>
        <a:spcBef>
          <a:spcPts val="500"/>
        </a:spcBef>
        <a:spcAft>
          <a:spcPts val="0"/>
        </a:spcAft>
        <a:buNone/>
        <a:tabLst/>
        <a:defRPr lang="en-US" sz="1800" b="0" i="0" u="none" strike="noStrike" kern="1200" cap="none" spc="0" baseline="0">
          <a:solidFill>
            <a:srgbClr val="F8F8F8"/>
          </a:solidFill>
          <a:uFillTx/>
          <a:latin typeface="Figtree" pitchFamily="2"/>
        </a:defRPr>
      </a:lvl4pPr>
      <a:lvl5pPr marL="1371600" marR="0" lvl="3" indent="0" algn="l" defTabSz="914400" rtl="0" fontAlgn="auto" hangingPunct="1">
        <a:lnSpc>
          <a:spcPct val="90000"/>
        </a:lnSpc>
        <a:spcBef>
          <a:spcPts val="500"/>
        </a:spcBef>
        <a:spcAft>
          <a:spcPts val="0"/>
        </a:spcAft>
        <a:buNone/>
        <a:tabLst/>
        <a:defRPr lang="en-US" sz="1800" b="0" i="0" u="none" strike="noStrike" kern="1200" cap="none" spc="0" baseline="0">
          <a:solidFill>
            <a:srgbClr val="F8F8F8"/>
          </a:solidFill>
          <a:uFillTx/>
          <a:latin typeface="Figtree"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sp>
        <p:nvSpPr>
          <p:cNvPr id="2" name="Title Placeholder 6">
            <a:extLst>
              <a:ext uri="{FF2B5EF4-FFF2-40B4-BE49-F238E27FC236}">
                <a16:creationId xmlns:a16="http://schemas.microsoft.com/office/drawing/2014/main" id="{D27EB5C0-EF0A-4C65-8CD3-7ADB1DCDA0B0}"/>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p>
        </p:txBody>
      </p:sp>
      <p:sp>
        <p:nvSpPr>
          <p:cNvPr id="3" name="Text Placeholder 7">
            <a:extLst>
              <a:ext uri="{FF2B5EF4-FFF2-40B4-BE49-F238E27FC236}">
                <a16:creationId xmlns:a16="http://schemas.microsoft.com/office/drawing/2014/main" id="{A59A8698-7A10-07F2-B8B1-ED3678575960}"/>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3"/>
            <a:r>
              <a:rPr lang="en-US"/>
              <a:t>	Fifth level</a:t>
            </a:r>
          </a:p>
        </p:txBody>
      </p:sp>
    </p:spTree>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 id="2147483685" r:id="rId15"/>
    <p:sldLayoutId id="2147483686" r:id="rId16"/>
    <p:sldLayoutId id="2147483687" r:id="rId17"/>
    <p:sldLayoutId id="2147483688" r:id="rId18"/>
    <p:sldLayoutId id="2147483689" r:id="rId19"/>
    <p:sldLayoutId id="2147483690" r:id="rId20"/>
    <p:sldLayoutId id="2147483691" r:id="rId21"/>
    <p:sldLayoutId id="2147483747" r:id="rId22"/>
    <p:sldLayoutId id="2147483748" r:id="rId23"/>
  </p:sldLayoutIdLst>
  <p:txStyles>
    <p:titleStyle>
      <a:lvl1pPr marL="0" marR="0" lvl="0" indent="0" algn="l" defTabSz="914400" rtl="0" fontAlgn="auto" hangingPunct="1">
        <a:lnSpc>
          <a:spcPct val="90000"/>
        </a:lnSpc>
        <a:spcBef>
          <a:spcPts val="0"/>
        </a:spcBef>
        <a:spcAft>
          <a:spcPts val="0"/>
        </a:spcAft>
        <a:buNone/>
        <a:tabLst/>
        <a:defRPr lang="en-US" sz="4400" b="1" i="0" u="none" strike="noStrike" kern="1200" cap="none" spc="0" baseline="0">
          <a:solidFill>
            <a:srgbClr val="201E2E"/>
          </a:solidFill>
          <a:uFillTx/>
          <a:latin typeface="Figtree" pitchFamily="2"/>
        </a:defRPr>
      </a:lvl1pPr>
    </p:titleStyle>
    <p:bodyStyle>
      <a:lvl1pPr marL="0" marR="0" lvl="0" indent="0" algn="l" defTabSz="914400" rtl="0" fontAlgn="auto" hangingPunct="1">
        <a:lnSpc>
          <a:spcPct val="90000"/>
        </a:lnSpc>
        <a:spcBef>
          <a:spcPts val="1000"/>
        </a:spcBef>
        <a:spcAft>
          <a:spcPts val="0"/>
        </a:spcAft>
        <a:buNone/>
        <a:tabLst/>
        <a:defRPr lang="en-US" sz="2800" b="1" i="0" u="none" strike="noStrike" kern="1200" cap="none" spc="0" baseline="0">
          <a:solidFill>
            <a:srgbClr val="201E2E"/>
          </a:solidFill>
          <a:uFillTx/>
          <a:latin typeface="Figtree SemiBold" pitchFamily="2"/>
        </a:defRPr>
      </a:lvl1pPr>
      <a:lvl2pPr marL="457200" marR="0" lvl="1" indent="0" algn="l" defTabSz="914400" rtl="0" fontAlgn="auto" hangingPunct="1">
        <a:lnSpc>
          <a:spcPct val="90000"/>
        </a:lnSpc>
        <a:spcBef>
          <a:spcPts val="500"/>
        </a:spcBef>
        <a:spcAft>
          <a:spcPts val="0"/>
        </a:spcAft>
        <a:buNone/>
        <a:tabLst/>
        <a:defRPr lang="en-US" sz="2400" b="1" i="0" u="none" strike="noStrike" kern="1200" cap="none" spc="0" baseline="0">
          <a:solidFill>
            <a:srgbClr val="201E2E"/>
          </a:solidFill>
          <a:uFillTx/>
          <a:latin typeface="Figtree SemiBold" pitchFamily="2"/>
        </a:defRPr>
      </a:lvl2pPr>
      <a:lvl3pPr marL="914400" marR="0" lvl="2" indent="0" algn="l" defTabSz="914400" rtl="0" fontAlgn="auto" hangingPunct="1">
        <a:lnSpc>
          <a:spcPct val="90000"/>
        </a:lnSpc>
        <a:spcBef>
          <a:spcPts val="500"/>
        </a:spcBef>
        <a:spcAft>
          <a:spcPts val="0"/>
        </a:spcAft>
        <a:buNone/>
        <a:tabLst/>
        <a:defRPr lang="en-US" sz="2000" b="0" i="0" u="none" strike="noStrike" kern="1200" cap="none" spc="0" baseline="0">
          <a:solidFill>
            <a:srgbClr val="201E2E"/>
          </a:solidFill>
          <a:uFillTx/>
          <a:latin typeface="Figtree" pitchFamily="2"/>
        </a:defRPr>
      </a:lvl3pPr>
      <a:lvl4pPr marL="1371600" marR="0" lvl="3" indent="0" algn="l" defTabSz="914400" rtl="0" fontAlgn="auto" hangingPunct="1">
        <a:lnSpc>
          <a:spcPct val="90000"/>
        </a:lnSpc>
        <a:spcBef>
          <a:spcPts val="500"/>
        </a:spcBef>
        <a:spcAft>
          <a:spcPts val="0"/>
        </a:spcAft>
        <a:buNone/>
        <a:tabLst/>
        <a:defRPr lang="en-US" sz="1800" b="0" i="0" u="none" strike="noStrike" kern="1200" cap="none" spc="0" baseline="0">
          <a:solidFill>
            <a:srgbClr val="201E2E"/>
          </a:solidFill>
          <a:uFillTx/>
          <a:latin typeface="Figtree" pitchFamily="2"/>
        </a:defRPr>
      </a:lvl4pPr>
      <a:lvl5pPr marL="1371600" marR="0" lvl="3" indent="0" algn="l" defTabSz="914400" rtl="0" fontAlgn="auto" hangingPunct="1">
        <a:lnSpc>
          <a:spcPct val="90000"/>
        </a:lnSpc>
        <a:spcBef>
          <a:spcPts val="500"/>
        </a:spcBef>
        <a:spcAft>
          <a:spcPts val="0"/>
        </a:spcAft>
        <a:buNone/>
        <a:tabLst/>
        <a:defRPr lang="en-US" sz="1800" b="0" i="0" u="none" strike="noStrike" kern="1200" cap="none" spc="0" baseline="0">
          <a:solidFill>
            <a:srgbClr val="201E2E"/>
          </a:solidFill>
          <a:uFillTx/>
          <a:latin typeface="Figtree"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13485D-7445-4403-A547-FE39A35A82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120E595-E5B6-478A-88E5-E5D3484FD6C9}"/>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41C492D-9966-43F4-A2BA-64B5FC51FD96}"/>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7BEC9A-147B-4F04-BC34-F484603F7695}" type="datetimeFigureOut">
              <a:rPr lang="en-GB" smtClean="0"/>
              <a:t>19/03/2026</a:t>
            </a:fld>
            <a:endParaRPr lang="en-GB"/>
          </a:p>
        </p:txBody>
      </p:sp>
      <p:sp>
        <p:nvSpPr>
          <p:cNvPr id="5" name="Footer Placeholder 4">
            <a:extLst>
              <a:ext uri="{FF2B5EF4-FFF2-40B4-BE49-F238E27FC236}">
                <a16:creationId xmlns:a16="http://schemas.microsoft.com/office/drawing/2014/main" id="{458D9D25-B957-495B-B0BC-47D4F7401ECC}"/>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740FC52-A642-4C6A-BBA9-473A694D000B}"/>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2269512836"/>
      </p:ext>
    </p:extLst>
  </p:cSld>
  <p:clrMap bg1="lt1" tx1="dk1" bg2="lt2" tx2="dk2" accent1="accent1" accent2="accent2" accent3="accent3" accent4="accent4" accent5="accent5" accent6="accent6" hlink="hlink" folHlink="folHlink"/>
  <p:sldLayoutIdLst>
    <p:sldLayoutId id="2147484205" r:id="rId1"/>
    <p:sldLayoutId id="2147484206" r:id="rId2"/>
    <p:sldLayoutId id="2147484207" r:id="rId3"/>
    <p:sldLayoutId id="2147484252" r:id="rId4"/>
    <p:sldLayoutId id="2147484253" r:id="rId5"/>
    <p:sldLayoutId id="2147484208" r:id="rId6"/>
    <p:sldLayoutId id="2147484209" r:id="rId7"/>
    <p:sldLayoutId id="2147484210" r:id="rId8"/>
    <p:sldLayoutId id="2147484211" r:id="rId9"/>
    <p:sldLayoutId id="2147484212" r:id="rId10"/>
    <p:sldLayoutId id="2147484213" r:id="rId11"/>
    <p:sldLayoutId id="2147484254" r:id="rId12"/>
    <p:sldLayoutId id="2147483887" r:id="rId13"/>
    <p:sldLayoutId id="2147483888" r:id="rId14"/>
    <p:sldLayoutId id="2147484215" r:id="rId15"/>
    <p:sldLayoutId id="2147484216" r:id="rId16"/>
    <p:sldLayoutId id="2147484217" r:id="rId17"/>
    <p:sldLayoutId id="2147484255" r:id="rId18"/>
    <p:sldLayoutId id="2147483955" r:id="rId19"/>
    <p:sldLayoutId id="2147483988" r:id="rId20"/>
    <p:sldLayoutId id="2147484220" r:id="rId21"/>
    <p:sldLayoutId id="2147483989" r:id="rId22"/>
    <p:sldLayoutId id="2147484218" r:id="rId23"/>
    <p:sldLayoutId id="2147484256" r:id="rId24"/>
    <p:sldLayoutId id="2147484257" r:id="rId25"/>
    <p:sldLayoutId id="2147484222" r:id="rId26"/>
    <p:sldLayoutId id="2147484258" r:id="rId27"/>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13485D-7445-4403-A547-FE39A35A82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120E595-E5B6-478A-88E5-E5D3484FD6C9}"/>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41C492D-9966-43F4-A2BA-64B5FC51FD96}"/>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7BEC9A-147B-4F04-BC34-F484603F7695}" type="datetimeFigureOut">
              <a:rPr lang="en-GB" smtClean="0"/>
              <a:t>19/03/2026</a:t>
            </a:fld>
            <a:endParaRPr lang="en-GB"/>
          </a:p>
        </p:txBody>
      </p:sp>
      <p:sp>
        <p:nvSpPr>
          <p:cNvPr id="5" name="Footer Placeholder 4">
            <a:extLst>
              <a:ext uri="{FF2B5EF4-FFF2-40B4-BE49-F238E27FC236}">
                <a16:creationId xmlns:a16="http://schemas.microsoft.com/office/drawing/2014/main" id="{458D9D25-B957-495B-B0BC-47D4F7401ECC}"/>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740FC52-A642-4C6A-BBA9-473A694D000B}"/>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285579063"/>
      </p:ext>
    </p:extLst>
  </p:cSld>
  <p:clrMap bg1="lt1" tx1="dk1" bg2="lt2" tx2="dk2" accent1="accent1" accent2="accent2" accent3="accent3" accent4="accent4" accent5="accent5" accent6="accent6" hlink="hlink" folHlink="folHlink"/>
  <p:sldLayoutIdLst>
    <p:sldLayoutId id="2147484263" r:id="rId1"/>
    <p:sldLayoutId id="2147484264" r:id="rId2"/>
    <p:sldLayoutId id="2147484265" r:id="rId3"/>
    <p:sldLayoutId id="2147484266" r:id="rId4"/>
    <p:sldLayoutId id="2147484267" r:id="rId5"/>
    <p:sldLayoutId id="2147484268" r:id="rId6"/>
    <p:sldLayoutId id="2147484269" r:id="rId7"/>
    <p:sldLayoutId id="2147484270" r:id="rId8"/>
    <p:sldLayoutId id="2147484271" r:id="rId9"/>
    <p:sldLayoutId id="2147484272" r:id="rId10"/>
    <p:sldLayoutId id="2147484273" r:id="rId11"/>
    <p:sldLayoutId id="2147484274" r:id="rId12"/>
    <p:sldLayoutId id="2147484275" r:id="rId13"/>
    <p:sldLayoutId id="2147484276" r:id="rId14"/>
    <p:sldLayoutId id="2147484277" r:id="rId15"/>
    <p:sldLayoutId id="2147484278" r:id="rId16"/>
    <p:sldLayoutId id="2147484279" r:id="rId17"/>
    <p:sldLayoutId id="2147484280" r:id="rId18"/>
    <p:sldLayoutId id="2147484281" r:id="rId19"/>
    <p:sldLayoutId id="2147484282" r:id="rId20"/>
    <p:sldLayoutId id="2147484283" r:id="rId21"/>
    <p:sldLayoutId id="2147484284" r:id="rId22"/>
    <p:sldLayoutId id="2147484285" r:id="rId23"/>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021D5E"/>
        </a:solidFill>
        <a:effectLst/>
      </p:bgPr>
    </p:bg>
    <p:spTree>
      <p:nvGrpSpPr>
        <p:cNvPr id="1" name=""/>
        <p:cNvGrpSpPr/>
        <p:nvPr/>
      </p:nvGrpSpPr>
      <p:grpSpPr>
        <a:xfrm>
          <a:off x="0" y="0"/>
          <a:ext cx="0" cy="0"/>
          <a:chOff x="0" y="0"/>
          <a:chExt cx="0" cy="0"/>
        </a:xfrm>
      </p:grpSpPr>
      <p:sp>
        <p:nvSpPr>
          <p:cNvPr id="2" name="Title Placeholder 6">
            <a:extLst>
              <a:ext uri="{FF2B5EF4-FFF2-40B4-BE49-F238E27FC236}">
                <a16:creationId xmlns:a16="http://schemas.microsoft.com/office/drawing/2014/main" id="{C416F22E-5965-E8C8-FAB7-DF3A2A35FD89}"/>
              </a:ext>
            </a:extLst>
          </p:cNvPr>
          <p:cNvSpPr txBox="1">
            <a:spLocks noGrp="1"/>
          </p:cNvSpPr>
          <p:nvPr>
            <p:ph type="title"/>
          </p:nvPr>
        </p:nvSpPr>
        <p:spPr>
          <a:xfrm>
            <a:off x="838203" y="365130"/>
            <a:ext cx="10515600" cy="1325559"/>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p>
        </p:txBody>
      </p:sp>
      <p:sp>
        <p:nvSpPr>
          <p:cNvPr id="3" name="Text Placeholder 7">
            <a:extLst>
              <a:ext uri="{FF2B5EF4-FFF2-40B4-BE49-F238E27FC236}">
                <a16:creationId xmlns:a16="http://schemas.microsoft.com/office/drawing/2014/main" id="{86A63B1F-196D-480A-94A1-1A005F169883}"/>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3"/>
            <a:r>
              <a:rPr lang="en-US"/>
              <a:t>	Fifth level</a:t>
            </a:r>
          </a:p>
        </p:txBody>
      </p:sp>
    </p:spTree>
    <p:extLst>
      <p:ext uri="{BB962C8B-B14F-4D97-AF65-F5344CB8AC3E}">
        <p14:creationId xmlns:p14="http://schemas.microsoft.com/office/powerpoint/2010/main" val="2611539044"/>
      </p:ext>
    </p:extLst>
  </p:cSld>
  <p:clrMap bg1="lt1" tx1="dk1" bg2="lt2" tx2="dk2" accent1="accent1" accent2="accent2" accent3="accent3" accent4="accent4" accent5="accent5" accent6="accent6" hlink="hlink" folHlink="folHlink"/>
  <p:sldLayoutIdLst>
    <p:sldLayoutId id="2147484287" r:id="rId1"/>
    <p:sldLayoutId id="2147484288" r:id="rId2"/>
    <p:sldLayoutId id="2147484289" r:id="rId3"/>
    <p:sldLayoutId id="2147484290" r:id="rId4"/>
    <p:sldLayoutId id="2147484291" r:id="rId5"/>
    <p:sldLayoutId id="2147484292" r:id="rId6"/>
    <p:sldLayoutId id="2147484293" r:id="rId7"/>
    <p:sldLayoutId id="2147484294" r:id="rId8"/>
    <p:sldLayoutId id="2147484295" r:id="rId9"/>
    <p:sldLayoutId id="2147484296" r:id="rId10"/>
    <p:sldLayoutId id="2147484297" r:id="rId11"/>
    <p:sldLayoutId id="2147484298" r:id="rId12"/>
    <p:sldLayoutId id="2147484299" r:id="rId13"/>
    <p:sldLayoutId id="2147484300" r:id="rId14"/>
    <p:sldLayoutId id="2147484301" r:id="rId15"/>
    <p:sldLayoutId id="2147484302" r:id="rId16"/>
    <p:sldLayoutId id="2147484303" r:id="rId17"/>
    <p:sldLayoutId id="2147484304" r:id="rId18"/>
    <p:sldLayoutId id="2147484305" r:id="rId19"/>
    <p:sldLayoutId id="2147484306" r:id="rId20"/>
  </p:sldLayoutIdLst>
  <p:txStyles>
    <p:titleStyle>
      <a:lvl1pPr marL="0" marR="0" lvl="0" indent="0" algn="l" defTabSz="914377" rtl="0" fontAlgn="auto" hangingPunct="1">
        <a:lnSpc>
          <a:spcPct val="90000"/>
        </a:lnSpc>
        <a:spcBef>
          <a:spcPts val="0"/>
        </a:spcBef>
        <a:spcAft>
          <a:spcPts val="0"/>
        </a:spcAft>
        <a:buNone/>
        <a:tabLst/>
        <a:defRPr lang="en-US" sz="4400" b="1" i="0" u="none" strike="noStrike" kern="1200" cap="none" spc="0" baseline="0">
          <a:solidFill>
            <a:srgbClr val="F8F8F8"/>
          </a:solidFill>
          <a:uFillTx/>
          <a:latin typeface="Figtree" pitchFamily="2"/>
        </a:defRPr>
      </a:lvl1pPr>
    </p:titleStyle>
    <p:bodyStyle>
      <a:lvl1pPr marL="0" marR="0" lvl="0" indent="0" algn="l" defTabSz="914377" rtl="0" fontAlgn="auto" hangingPunct="1">
        <a:lnSpc>
          <a:spcPct val="90000"/>
        </a:lnSpc>
        <a:spcBef>
          <a:spcPts val="1000"/>
        </a:spcBef>
        <a:spcAft>
          <a:spcPts val="0"/>
        </a:spcAft>
        <a:buNone/>
        <a:tabLst/>
        <a:defRPr lang="en-US" sz="2800" b="1" i="0" u="none" strike="noStrike" kern="1200" cap="none" spc="0" baseline="0">
          <a:solidFill>
            <a:srgbClr val="F8F8F8"/>
          </a:solidFill>
          <a:uFillTx/>
          <a:latin typeface="Figtree SemiBold" pitchFamily="2"/>
        </a:defRPr>
      </a:lvl1pPr>
      <a:lvl2pPr marL="457189" marR="0" lvl="1" indent="0" algn="l" defTabSz="914377" rtl="0" fontAlgn="auto" hangingPunct="1">
        <a:lnSpc>
          <a:spcPct val="90000"/>
        </a:lnSpc>
        <a:spcBef>
          <a:spcPts val="500"/>
        </a:spcBef>
        <a:spcAft>
          <a:spcPts val="0"/>
        </a:spcAft>
        <a:buNone/>
        <a:tabLst/>
        <a:defRPr lang="en-US" sz="2400" b="1" i="0" u="none" strike="noStrike" kern="1200" cap="none" spc="0" baseline="0">
          <a:solidFill>
            <a:srgbClr val="F8F8F8"/>
          </a:solidFill>
          <a:uFillTx/>
          <a:latin typeface="Figtree SemiBold" pitchFamily="2"/>
        </a:defRPr>
      </a:lvl2pPr>
      <a:lvl3pPr marL="914377" marR="0" lvl="2" indent="0" algn="l" defTabSz="914377" rtl="0" fontAlgn="auto" hangingPunct="1">
        <a:lnSpc>
          <a:spcPct val="90000"/>
        </a:lnSpc>
        <a:spcBef>
          <a:spcPts val="500"/>
        </a:spcBef>
        <a:spcAft>
          <a:spcPts val="0"/>
        </a:spcAft>
        <a:buNone/>
        <a:tabLst/>
        <a:defRPr lang="en-US" sz="2000" b="0" i="0" u="none" strike="noStrike" kern="1200" cap="none" spc="0" baseline="0">
          <a:solidFill>
            <a:srgbClr val="F8F8F8"/>
          </a:solidFill>
          <a:uFillTx/>
          <a:latin typeface="Figtree" pitchFamily="2"/>
        </a:defRPr>
      </a:lvl3pPr>
      <a:lvl4pPr marL="1371566" marR="0" lvl="3" indent="0" algn="l" defTabSz="914377" rtl="0" fontAlgn="auto" hangingPunct="1">
        <a:lnSpc>
          <a:spcPct val="90000"/>
        </a:lnSpc>
        <a:spcBef>
          <a:spcPts val="500"/>
        </a:spcBef>
        <a:spcAft>
          <a:spcPts val="0"/>
        </a:spcAft>
        <a:buNone/>
        <a:tabLst/>
        <a:defRPr lang="en-US" sz="1800" b="0" i="0" u="none" strike="noStrike" kern="1200" cap="none" spc="0" baseline="0">
          <a:solidFill>
            <a:srgbClr val="F8F8F8"/>
          </a:solidFill>
          <a:uFillTx/>
          <a:latin typeface="Figtree" pitchFamily="2"/>
        </a:defRPr>
      </a:lvl4pPr>
      <a:lvl5pPr marL="1371566" marR="0" lvl="3" indent="0" algn="l" defTabSz="914377" rtl="0" fontAlgn="auto" hangingPunct="1">
        <a:lnSpc>
          <a:spcPct val="90000"/>
        </a:lnSpc>
        <a:spcBef>
          <a:spcPts val="500"/>
        </a:spcBef>
        <a:spcAft>
          <a:spcPts val="0"/>
        </a:spcAft>
        <a:buNone/>
        <a:tabLst/>
        <a:defRPr lang="en-US" sz="1800" b="0" i="0" u="none" strike="noStrike" kern="1200" cap="none" spc="0" baseline="0">
          <a:solidFill>
            <a:srgbClr val="F8F8F8"/>
          </a:solidFill>
          <a:uFillTx/>
          <a:latin typeface="Figtree" pitchFamily="2"/>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5.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svg"/><Relationship Id="rId1" Type="http://schemas.openxmlformats.org/officeDocument/2006/relationships/slideLayout" Target="../slideLayouts/slideLayout32.xml"/><Relationship Id="rId4" Type="http://schemas.openxmlformats.org/officeDocument/2006/relationships/image" Target="../media/image34.sv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4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1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xml"/><Relationship Id="rId1" Type="http://schemas.openxmlformats.org/officeDocument/2006/relationships/slideLayout" Target="../slideLayouts/slideLayout3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32.xml"/><Relationship Id="rId5" Type="http://schemas.openxmlformats.org/officeDocument/2006/relationships/image" Target="../media/image39.png"/><Relationship Id="rId4" Type="http://schemas.openxmlformats.org/officeDocument/2006/relationships/image" Target="../media/image3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xml"/><Relationship Id="rId1" Type="http://schemas.openxmlformats.org/officeDocument/2006/relationships/slideLayout" Target="../slideLayouts/slideLayout44.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44.xml"/><Relationship Id="rId4" Type="http://schemas.openxmlformats.org/officeDocument/2006/relationships/image" Target="../media/image46.png"/></Relationships>
</file>

<file path=ppt/slides/_rels/slide17.xml.rels><?xml version="1.0" encoding="UTF-8" standalone="yes"?>
<Relationships xmlns="http://schemas.openxmlformats.org/package/2006/relationships"><Relationship Id="rId3" Type="http://schemas.openxmlformats.org/officeDocument/2006/relationships/image" Target="../media/image47.svg"/><Relationship Id="rId2" Type="http://schemas.openxmlformats.org/officeDocument/2006/relationships/notesSlide" Target="../notesSlides/notesSlide3.xml"/><Relationship Id="rId1" Type="http://schemas.openxmlformats.org/officeDocument/2006/relationships/slideLayout" Target="../slideLayouts/slideLayout44.xml"/><Relationship Id="rId5" Type="http://schemas.openxmlformats.org/officeDocument/2006/relationships/image" Target="../media/image49.svg"/><Relationship Id="rId4" Type="http://schemas.openxmlformats.org/officeDocument/2006/relationships/image" Target="../media/image48.sv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5.xml"/></Relationships>
</file>

<file path=ppt/slides/_rels/slide24.xml.rels><?xml version="1.0" encoding="UTF-8" standalone="yes"?>
<Relationships xmlns="http://schemas.openxmlformats.org/package/2006/relationships"><Relationship Id="rId2" Type="http://schemas.openxmlformats.org/officeDocument/2006/relationships/hyperlink" Target="https://buytickets.at/recco/2053747/share/91b551e609cea2f9cfcb1138dd9fbc47" TargetMode="External"/><Relationship Id="rId1" Type="http://schemas.openxmlformats.org/officeDocument/2006/relationships/slideLayout" Target="../slideLayouts/slideLayout10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hyperlink" Target="mailto:consumerconsent@retailenergycode.co.uk" TargetMode="External"/><Relationship Id="rId1" Type="http://schemas.openxmlformats.org/officeDocument/2006/relationships/slideLayout" Target="../slideLayouts/slideLayout9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3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hyperlink" Target="mailto:consumerconsent@retailenergycode.co.uk" TargetMode="External"/><Relationship Id="rId1" Type="http://schemas.openxmlformats.org/officeDocument/2006/relationships/slideLayout" Target="../slideLayouts/slideLayout105.xml"/></Relationships>
</file>

<file path=ppt/slides/slide1.xml><?xml version="1.0" encoding="utf-8"?>
<p:sld xmlns:a="http://schemas.openxmlformats.org/drawingml/2006/main" xmlns:r="http://schemas.openxmlformats.org/officeDocument/2006/relationships" xmlns:p="http://schemas.openxmlformats.org/presentationml/2006/main">
  <p:cSld name="Slide6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A9BEB-00CC-90E4-5154-6A8B19F02264}"/>
              </a:ext>
            </a:extLst>
          </p:cNvPr>
          <p:cNvSpPr txBox="1">
            <a:spLocks noGrp="1"/>
          </p:cNvSpPr>
          <p:nvPr>
            <p:ph type="title"/>
          </p:nvPr>
        </p:nvSpPr>
        <p:spPr>
          <a:xfrm>
            <a:off x="376522" y="1504946"/>
            <a:ext cx="11424623" cy="3848096"/>
          </a:xfrm>
        </p:spPr>
        <p:txBody>
          <a:bodyPr/>
          <a:lstStyle/>
          <a:p>
            <a:r>
              <a:rPr lang="en-GB">
                <a:solidFill>
                  <a:srgbClr val="1EF395"/>
                </a:solidFill>
                <a:latin typeface="Playfair Display"/>
              </a:rPr>
              <a:t>Consumer Consent Solution</a:t>
            </a:r>
            <a:br>
              <a:rPr lang="en-GB">
                <a:latin typeface="Playfair Display" pitchFamily="2"/>
              </a:rPr>
            </a:br>
            <a:r>
              <a:rPr lang="en-GB">
                <a:latin typeface="Figtree ExtraBold"/>
              </a:rPr>
              <a:t> Spotlight on UX</a:t>
            </a:r>
            <a:br>
              <a:rPr lang="en-GB">
                <a:latin typeface="Figtree ExtraBold"/>
              </a:rPr>
            </a:br>
            <a:r>
              <a:rPr lang="en-GB">
                <a:latin typeface="Figtree ExtraBold"/>
              </a:rPr>
              <a:t>Solution Group</a:t>
            </a:r>
          </a:p>
        </p:txBody>
      </p:sp>
      <p:sp>
        <p:nvSpPr>
          <p:cNvPr id="3" name="Text Placeholder 2">
            <a:extLst>
              <a:ext uri="{FF2B5EF4-FFF2-40B4-BE49-F238E27FC236}">
                <a16:creationId xmlns:a16="http://schemas.microsoft.com/office/drawing/2014/main" id="{5B0F6016-B65A-439C-8962-FBC63CC1D193}"/>
              </a:ext>
            </a:extLst>
          </p:cNvPr>
          <p:cNvSpPr txBox="1">
            <a:spLocks noGrp="1"/>
          </p:cNvSpPr>
          <p:nvPr>
            <p:ph type="body" idx="4294967295"/>
          </p:nvPr>
        </p:nvSpPr>
        <p:spPr>
          <a:xfrm>
            <a:off x="4422431" y="600925"/>
            <a:ext cx="3347133" cy="654198"/>
          </a:xfrm>
        </p:spPr>
        <p:txBody>
          <a:bodyPr lIns="0" tIns="0" rIns="0" bIns="0" anchorCtr="1"/>
          <a:lstStyle/>
          <a:p>
            <a:pPr lvl="0" algn="ctr">
              <a:lnSpc>
                <a:spcPts val="1820"/>
              </a:lnSpc>
            </a:pPr>
            <a:r>
              <a:rPr lang="en-GB" sz="1800" b="0" spc="30">
                <a:solidFill>
                  <a:srgbClr val="FFFFFF"/>
                </a:solidFill>
                <a:latin typeface="Figtree"/>
              </a:rPr>
              <a:t>12/03/26</a:t>
            </a: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D272BB7C-5E86-9A9A-3DE0-B63A57CE4BF8}"/>
              </a:ext>
            </a:extLst>
          </p:cNvPr>
          <p:cNvGraphicFramePr>
            <a:graphicFrameLocks noGrp="1"/>
          </p:cNvGraphicFramePr>
          <p:nvPr>
            <p:extLst>
              <p:ext uri="{D42A27DB-BD31-4B8C-83A1-F6EECF244321}">
                <p14:modId xmlns:p14="http://schemas.microsoft.com/office/powerpoint/2010/main" val="4274883979"/>
              </p:ext>
            </p:extLst>
          </p:nvPr>
        </p:nvGraphicFramePr>
        <p:xfrm>
          <a:off x="423065" y="1716933"/>
          <a:ext cx="6375924" cy="2650671"/>
        </p:xfrm>
        <a:graphic>
          <a:graphicData uri="http://schemas.openxmlformats.org/drawingml/2006/table">
            <a:tbl>
              <a:tblPr bandRow="1">
                <a:tableStyleId>{5C22544A-7EE6-4342-B048-85BDC9FD1C3A}</a:tableStyleId>
              </a:tblPr>
              <a:tblGrid>
                <a:gridCol w="3793933">
                  <a:extLst>
                    <a:ext uri="{9D8B030D-6E8A-4147-A177-3AD203B41FA5}">
                      <a16:colId xmlns:a16="http://schemas.microsoft.com/office/drawing/2014/main" val="3468797873"/>
                    </a:ext>
                  </a:extLst>
                </a:gridCol>
                <a:gridCol w="1645920">
                  <a:extLst>
                    <a:ext uri="{9D8B030D-6E8A-4147-A177-3AD203B41FA5}">
                      <a16:colId xmlns:a16="http://schemas.microsoft.com/office/drawing/2014/main" val="2467961612"/>
                    </a:ext>
                  </a:extLst>
                </a:gridCol>
                <a:gridCol w="936071">
                  <a:extLst>
                    <a:ext uri="{9D8B030D-6E8A-4147-A177-3AD203B41FA5}">
                      <a16:colId xmlns:a16="http://schemas.microsoft.com/office/drawing/2014/main" val="1746149973"/>
                    </a:ext>
                  </a:extLst>
                </a:gridCol>
              </a:tblGrid>
              <a:tr h="494511">
                <a:tc>
                  <a:txBody>
                    <a:bodyPr/>
                    <a:lstStyle/>
                    <a:p>
                      <a:pPr fontAlgn="base">
                        <a:lnSpc>
                          <a:spcPct val="100000"/>
                        </a:lnSpc>
                        <a:buNone/>
                      </a:pPr>
                      <a:r>
                        <a:rPr lang="en-GB" sz="1100" b="1" noProof="0">
                          <a:solidFill>
                            <a:srgbClr val="FFFFFF"/>
                          </a:solidFill>
                          <a:effectLst/>
                        </a:rPr>
                        <a:t>Item</a:t>
                      </a:r>
                    </a:p>
                  </a:txBody>
                  <a:tcPr anchor="ctr">
                    <a:solidFill>
                      <a:srgbClr val="021E5E"/>
                    </a:solidFill>
                  </a:tcPr>
                </a:tc>
                <a:tc>
                  <a:txBody>
                    <a:bodyPr/>
                    <a:lstStyle/>
                    <a:p>
                      <a:pPr fontAlgn="base">
                        <a:lnSpc>
                          <a:spcPct val="100000"/>
                        </a:lnSpc>
                        <a:buNone/>
                      </a:pPr>
                      <a:r>
                        <a:rPr lang="en-GB" sz="1100" b="1" noProof="0">
                          <a:solidFill>
                            <a:srgbClr val="FFFFFF"/>
                          </a:solidFill>
                          <a:effectLst/>
                        </a:rPr>
                        <a:t>Lead</a:t>
                      </a:r>
                    </a:p>
                  </a:txBody>
                  <a:tcPr anchor="ctr">
                    <a:solidFill>
                      <a:srgbClr val="021E5E"/>
                    </a:solidFill>
                  </a:tcPr>
                </a:tc>
                <a:tc>
                  <a:txBody>
                    <a:bodyPr/>
                    <a:lstStyle/>
                    <a:p>
                      <a:pPr fontAlgn="base">
                        <a:lnSpc>
                          <a:spcPct val="100000"/>
                        </a:lnSpc>
                        <a:buNone/>
                      </a:pPr>
                      <a:r>
                        <a:rPr lang="en-GB" sz="1100" b="1" noProof="0">
                          <a:solidFill>
                            <a:srgbClr val="FFFFFF"/>
                          </a:solidFill>
                          <a:effectLst/>
                        </a:rPr>
                        <a:t>Approx </a:t>
                      </a:r>
                      <a:br>
                        <a:rPr lang="en-GB" sz="1100" b="1" noProof="0">
                          <a:solidFill>
                            <a:srgbClr val="FFFFFF"/>
                          </a:solidFill>
                          <a:effectLst/>
                        </a:rPr>
                      </a:br>
                      <a:r>
                        <a:rPr lang="en-GB" sz="1100" b="1" noProof="0">
                          <a:solidFill>
                            <a:srgbClr val="FFFFFF"/>
                          </a:solidFill>
                          <a:effectLst/>
                        </a:rPr>
                        <a:t>Timing</a:t>
                      </a:r>
                    </a:p>
                  </a:txBody>
                  <a:tcPr anchor="ctr">
                    <a:solidFill>
                      <a:srgbClr val="021E5E"/>
                    </a:solidFill>
                  </a:tcPr>
                </a:tc>
                <a:extLst>
                  <a:ext uri="{0D108BD9-81ED-4DB2-BD59-A6C34878D82A}">
                    <a16:rowId xmlns:a16="http://schemas.microsoft.com/office/drawing/2014/main" val="1337113963"/>
                  </a:ext>
                </a:extLst>
              </a:tr>
              <a:tr h="539040">
                <a:tc>
                  <a:txBody>
                    <a:bodyPr/>
                    <a:lstStyle/>
                    <a:p>
                      <a:pPr fontAlgn="base">
                        <a:lnSpc>
                          <a:spcPct val="100000"/>
                        </a:lnSpc>
                        <a:buNone/>
                      </a:pPr>
                      <a:r>
                        <a:rPr lang="en-GB" sz="1400" b="1" kern="1200" noProof="0">
                          <a:solidFill>
                            <a:schemeClr val="tx1"/>
                          </a:solidFill>
                          <a:effectLst/>
                          <a:latin typeface="Figtree" panose="020B0604020202020204"/>
                          <a:ea typeface="+mn-ea"/>
                          <a:cs typeface="+mn-cs"/>
                        </a:rPr>
                        <a:t>Welcome &amp; Intro</a:t>
                      </a:r>
                    </a:p>
                  </a:txBody>
                  <a:tcPr anchor="ctr"/>
                </a:tc>
                <a:tc>
                  <a:txBody>
                    <a:bodyPr/>
                    <a:lstStyle/>
                    <a:p>
                      <a:pPr lvl="0">
                        <a:lnSpc>
                          <a:spcPct val="100000"/>
                        </a:lnSpc>
                        <a:buNone/>
                      </a:pPr>
                      <a:r>
                        <a:rPr lang="en-GB" sz="1400" b="0" kern="1200" noProof="0">
                          <a:solidFill>
                            <a:schemeClr val="tx1"/>
                          </a:solidFill>
                          <a:effectLst/>
                          <a:latin typeface="Figtree" panose="020B0604020202020204"/>
                          <a:ea typeface="+mn-ea"/>
                          <a:cs typeface="+mn-cs"/>
                        </a:rPr>
                        <a:t>Mike Walsh</a:t>
                      </a:r>
                    </a:p>
                  </a:txBody>
                  <a:tcPr anchor="ctr"/>
                </a:tc>
                <a:tc>
                  <a:txBody>
                    <a:bodyPr/>
                    <a:lstStyle/>
                    <a:p>
                      <a:pPr fontAlgn="base">
                        <a:lnSpc>
                          <a:spcPct val="100000"/>
                        </a:lnSpc>
                        <a:buNone/>
                      </a:pPr>
                      <a:r>
                        <a:rPr lang="en-GB" sz="1400" b="0" kern="1200" noProof="0">
                          <a:solidFill>
                            <a:schemeClr val="tx1"/>
                          </a:solidFill>
                          <a:effectLst/>
                          <a:latin typeface="Figtree" panose="020B0604020202020204"/>
                          <a:ea typeface="+mn-ea"/>
                          <a:cs typeface="+mn-cs"/>
                        </a:rPr>
                        <a:t>5 mins</a:t>
                      </a:r>
                    </a:p>
                  </a:txBody>
                  <a:tcPr anchor="ctr"/>
                </a:tc>
                <a:extLst>
                  <a:ext uri="{0D108BD9-81ED-4DB2-BD59-A6C34878D82A}">
                    <a16:rowId xmlns:a16="http://schemas.microsoft.com/office/drawing/2014/main" val="3893404825"/>
                  </a:ext>
                </a:extLst>
              </a:tr>
              <a:tr h="539040">
                <a:tc>
                  <a:txBody>
                    <a:bodyPr/>
                    <a:lstStyle/>
                    <a:p>
                      <a:r>
                        <a:rPr lang="en-GB" sz="1400" b="1">
                          <a:latin typeface="Figtree"/>
                        </a:rPr>
                        <a:t>Recap from CCS Engagement Day</a:t>
                      </a:r>
                    </a:p>
                  </a:txBody>
                  <a:tcPr anchor="ctr"/>
                </a:tc>
                <a:tc>
                  <a:txBody>
                    <a:bodyPr/>
                    <a:lstStyle/>
                    <a:p>
                      <a:r>
                        <a:rPr lang="en-GB" sz="1400" b="0">
                          <a:latin typeface="Figtree"/>
                        </a:rPr>
                        <a:t>Matt White</a:t>
                      </a:r>
                    </a:p>
                  </a:txBody>
                  <a:tcPr anchor="ctr"/>
                </a:tc>
                <a:tc>
                  <a:txBody>
                    <a:bodyPr/>
                    <a:lstStyle/>
                    <a:p>
                      <a:r>
                        <a:rPr lang="en-GB" sz="1400" b="0">
                          <a:latin typeface="Figtree"/>
                        </a:rPr>
                        <a:t>10 mins</a:t>
                      </a:r>
                    </a:p>
                  </a:txBody>
                  <a:tcPr anchor="ctr"/>
                </a:tc>
                <a:extLst>
                  <a:ext uri="{0D108BD9-81ED-4DB2-BD59-A6C34878D82A}">
                    <a16:rowId xmlns:a16="http://schemas.microsoft.com/office/drawing/2014/main" val="1689702995"/>
                  </a:ext>
                </a:extLst>
              </a:tr>
              <a:tr h="539040">
                <a:tc>
                  <a:txBody>
                    <a:bodyPr/>
                    <a:lstStyle/>
                    <a:p>
                      <a:pPr marL="0" marR="0" lvl="0" indent="0" algn="l" rtl="0" eaLnBrk="1" fontAlgn="base" latinLnBrk="0" hangingPunct="1">
                        <a:lnSpc>
                          <a:spcPct val="100000"/>
                        </a:lnSpc>
                        <a:spcBef>
                          <a:spcPts val="0"/>
                        </a:spcBef>
                        <a:spcAft>
                          <a:spcPts val="0"/>
                        </a:spcAft>
                        <a:buClrTx/>
                        <a:buSzTx/>
                        <a:buFontTx/>
                        <a:buNone/>
                      </a:pPr>
                      <a:r>
                        <a:rPr lang="en-US" sz="1400" b="1" i="0" u="none" strike="noStrike" kern="1200">
                          <a:solidFill>
                            <a:schemeClr val="tx1"/>
                          </a:solidFill>
                          <a:effectLst/>
                          <a:latin typeface="Figtree"/>
                          <a:ea typeface="+mn-ea"/>
                          <a:cs typeface="+mn-cs"/>
                        </a:rPr>
                        <a:t>Spotlight on UX</a:t>
                      </a:r>
                    </a:p>
                  </a:txBody>
                  <a:tcPr anchor="ctr"/>
                </a:tc>
                <a:tc>
                  <a:txBody>
                    <a:bodyPr/>
                    <a:lstStyle/>
                    <a:p>
                      <a:pPr fontAlgn="base">
                        <a:lnSpc>
                          <a:spcPct val="100000"/>
                        </a:lnSpc>
                        <a:buNone/>
                      </a:pPr>
                      <a:r>
                        <a:rPr lang="en-US" sz="1400" b="0" kern="1200" noProof="0">
                          <a:solidFill>
                            <a:schemeClr val="tx1"/>
                          </a:solidFill>
                          <a:effectLst/>
                          <a:latin typeface="Figtree"/>
                          <a:ea typeface="+mn-ea"/>
                          <a:cs typeface="+mn-cs"/>
                        </a:rPr>
                        <a:t>Liana Bakar</a:t>
                      </a:r>
                    </a:p>
                  </a:txBody>
                  <a:tcPr anchor="ctr"/>
                </a:tc>
                <a:tc>
                  <a:txBody>
                    <a:bodyPr/>
                    <a:lstStyle/>
                    <a:p>
                      <a:pPr marL="0" marR="0" lvl="0" indent="0" algn="l" rtl="0" eaLnBrk="1" fontAlgn="base" latinLnBrk="0" hangingPunct="1">
                        <a:lnSpc>
                          <a:spcPct val="100000"/>
                        </a:lnSpc>
                        <a:spcBef>
                          <a:spcPts val="0"/>
                        </a:spcBef>
                        <a:spcAft>
                          <a:spcPts val="0"/>
                        </a:spcAft>
                        <a:buClrTx/>
                        <a:buSzTx/>
                        <a:buFontTx/>
                        <a:buNone/>
                      </a:pPr>
                      <a:r>
                        <a:rPr lang="en-GB" sz="1400" b="0" kern="1200" noProof="0">
                          <a:solidFill>
                            <a:schemeClr val="tx1"/>
                          </a:solidFill>
                          <a:effectLst/>
                          <a:latin typeface="Figtree"/>
                          <a:ea typeface="+mn-ea"/>
                          <a:cs typeface="+mn-cs"/>
                        </a:rPr>
                        <a:t>45 mins</a:t>
                      </a:r>
                    </a:p>
                  </a:txBody>
                  <a:tcPr anchor="ctr"/>
                </a:tc>
                <a:extLst>
                  <a:ext uri="{0D108BD9-81ED-4DB2-BD59-A6C34878D82A}">
                    <a16:rowId xmlns:a16="http://schemas.microsoft.com/office/drawing/2014/main" val="1920603766"/>
                  </a:ext>
                </a:extLst>
              </a:tr>
              <a:tr h="539040">
                <a:tc>
                  <a:txBody>
                    <a:bodyPr/>
                    <a:lstStyle/>
                    <a:p>
                      <a:pPr marL="0" marR="0" lvl="0" indent="0" algn="l" rtl="0" eaLnBrk="1" fontAlgn="auto" latinLnBrk="0" hangingPunct="1">
                        <a:lnSpc>
                          <a:spcPct val="100000"/>
                        </a:lnSpc>
                        <a:spcBef>
                          <a:spcPts val="0"/>
                        </a:spcBef>
                        <a:spcAft>
                          <a:spcPts val="0"/>
                        </a:spcAft>
                        <a:buClrTx/>
                        <a:buSzTx/>
                        <a:buFontTx/>
                        <a:buNone/>
                      </a:pPr>
                      <a:r>
                        <a:rPr lang="en-US" sz="1400" b="1" kern="1200">
                          <a:solidFill>
                            <a:schemeClr val="tx1"/>
                          </a:solidFill>
                          <a:effectLst/>
                          <a:latin typeface="Figtree"/>
                          <a:ea typeface="+mn-ea"/>
                          <a:cs typeface="+mn-cs"/>
                        </a:rPr>
                        <a:t>Forward Plan &amp; Close</a:t>
                      </a:r>
                    </a:p>
                  </a:txBody>
                  <a:tcPr anchor="ctr"/>
                </a:tc>
                <a:tc>
                  <a:txBody>
                    <a:bodyPr/>
                    <a:lstStyle/>
                    <a:p>
                      <a:pPr lvl="0">
                        <a:lnSpc>
                          <a:spcPct val="100000"/>
                        </a:lnSpc>
                        <a:buNone/>
                      </a:pPr>
                      <a:r>
                        <a:rPr lang="en-GB" sz="1400" b="0" kern="1200" noProof="0">
                          <a:solidFill>
                            <a:schemeClr val="tx1"/>
                          </a:solidFill>
                          <a:effectLst/>
                          <a:latin typeface="Figtree"/>
                          <a:ea typeface="+mn-ea"/>
                          <a:cs typeface="+mn-cs"/>
                        </a:rPr>
                        <a:t>Mike Walsh</a:t>
                      </a:r>
                      <a:endParaRPr lang="en-US" sz="1400" b="0">
                        <a:solidFill>
                          <a:schemeClr val="tx1"/>
                        </a:solidFill>
                        <a:latin typeface="Figtree" panose="020B0604020202020204"/>
                      </a:endParaRPr>
                    </a:p>
                  </a:txBody>
                  <a:tcPr anchor="ctr"/>
                </a:tc>
                <a:tc>
                  <a:txBody>
                    <a:bodyPr/>
                    <a:lstStyle/>
                    <a:p>
                      <a:pPr lvl="0">
                        <a:lnSpc>
                          <a:spcPct val="100000"/>
                        </a:lnSpc>
                        <a:buNone/>
                      </a:pPr>
                      <a:r>
                        <a:rPr lang="en-GB" sz="1400" b="0" kern="1200" noProof="0">
                          <a:solidFill>
                            <a:schemeClr val="tx1"/>
                          </a:solidFill>
                          <a:effectLst/>
                          <a:latin typeface="Figtree" panose="020B0604020202020204"/>
                          <a:ea typeface="+mn-ea"/>
                          <a:cs typeface="+mn-cs"/>
                        </a:rPr>
                        <a:t>5 mins</a:t>
                      </a:r>
                      <a:endParaRPr lang="en-US" sz="1400" b="0">
                        <a:solidFill>
                          <a:schemeClr val="tx1"/>
                        </a:solidFill>
                        <a:latin typeface="Figtree" panose="020B0604020202020204"/>
                      </a:endParaRPr>
                    </a:p>
                  </a:txBody>
                  <a:tcPr anchor="ctr"/>
                </a:tc>
                <a:extLst>
                  <a:ext uri="{0D108BD9-81ED-4DB2-BD59-A6C34878D82A}">
                    <a16:rowId xmlns:a16="http://schemas.microsoft.com/office/drawing/2014/main" val="2412616697"/>
                  </a:ext>
                </a:extLst>
              </a:tr>
            </a:tbl>
          </a:graphicData>
        </a:graphic>
      </p:graphicFrame>
      <p:sp>
        <p:nvSpPr>
          <p:cNvPr id="12" name="TextBox 11">
            <a:extLst>
              <a:ext uri="{FF2B5EF4-FFF2-40B4-BE49-F238E27FC236}">
                <a16:creationId xmlns:a16="http://schemas.microsoft.com/office/drawing/2014/main" id="{CF501DEF-5D1E-B772-3B1A-9EC53C90C8CB}"/>
              </a:ext>
            </a:extLst>
          </p:cNvPr>
          <p:cNvSpPr txBox="1"/>
          <p:nvPr/>
        </p:nvSpPr>
        <p:spPr>
          <a:xfrm>
            <a:off x="506243" y="990305"/>
            <a:ext cx="1587583" cy="492443"/>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algn="l"/>
            <a:r>
              <a:rPr lang="en-GB" sz="2400" b="1">
                <a:solidFill>
                  <a:srgbClr val="021D5E"/>
                </a:solidFill>
                <a:latin typeface="Figtree" pitchFamily="2" charset="0"/>
              </a:rPr>
              <a:t>Agenda</a:t>
            </a:r>
          </a:p>
        </p:txBody>
      </p:sp>
      <p:pic>
        <p:nvPicPr>
          <p:cNvPr id="9" name="Picture Placeholder 8">
            <a:extLst>
              <a:ext uri="{FF2B5EF4-FFF2-40B4-BE49-F238E27FC236}">
                <a16:creationId xmlns:a16="http://schemas.microsoft.com/office/drawing/2014/main" id="{72D19003-1895-9B75-D736-E9527F8E8232}"/>
              </a:ext>
            </a:extLst>
          </p:cNvPr>
          <p:cNvPicPr>
            <a:picLocks noGrp="1" noChangeAspect="1"/>
          </p:cNvPicPr>
          <p:nvPr>
            <p:ph type="pic" idx="2"/>
          </p:nvPr>
        </p:nvPicPr>
        <p:blipFill>
          <a:blip r:embed="rId2"/>
          <a:srcRect t="5560" b="5560"/>
          <a:stretch>
            <a:fillRect/>
          </a:stretch>
        </p:blipFill>
        <p:spPr/>
      </p:pic>
    </p:spTree>
    <p:extLst>
      <p:ext uri="{BB962C8B-B14F-4D97-AF65-F5344CB8AC3E}">
        <p14:creationId xmlns:p14="http://schemas.microsoft.com/office/powerpoint/2010/main" val="34970693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E12E55-BD81-DCF1-FB02-CECAC0E96A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4CCA7E-67AE-91AB-164F-35E7A01C56E4}"/>
              </a:ext>
            </a:extLst>
          </p:cNvPr>
          <p:cNvSpPr txBox="1">
            <a:spLocks noGrp="1"/>
          </p:cNvSpPr>
          <p:nvPr>
            <p:ph type="title"/>
          </p:nvPr>
        </p:nvSpPr>
        <p:spPr>
          <a:xfrm>
            <a:off x="1690259" y="2078687"/>
            <a:ext cx="8811487" cy="1083161"/>
          </a:xfrm>
        </p:spPr>
        <p:txBody>
          <a:bodyPr/>
          <a:lstStyle/>
          <a:p>
            <a:r>
              <a:rPr lang="en-GB" sz="5400">
                <a:latin typeface="Figtree"/>
              </a:rPr>
              <a:t>CCS Engagement Day recap</a:t>
            </a:r>
            <a:endParaRPr lang="en-US"/>
          </a:p>
        </p:txBody>
      </p:sp>
    </p:spTree>
    <p:extLst>
      <p:ext uri="{BB962C8B-B14F-4D97-AF65-F5344CB8AC3E}">
        <p14:creationId xmlns:p14="http://schemas.microsoft.com/office/powerpoint/2010/main" val="30306824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031E81-C69D-2545-43A9-42B4E93A43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8D05C9-72CE-7632-B63B-55267B65EB7D}"/>
              </a:ext>
            </a:extLst>
          </p:cNvPr>
          <p:cNvSpPr txBox="1">
            <a:spLocks noGrp="1"/>
          </p:cNvSpPr>
          <p:nvPr>
            <p:ph type="title"/>
          </p:nvPr>
        </p:nvSpPr>
        <p:spPr>
          <a:xfrm>
            <a:off x="1690259" y="2078687"/>
            <a:ext cx="8811487" cy="1083161"/>
          </a:xfrm>
        </p:spPr>
        <p:txBody>
          <a:bodyPr/>
          <a:lstStyle/>
          <a:p>
            <a:r>
              <a:rPr lang="en-GB" sz="5400">
                <a:latin typeface="Figtree"/>
              </a:rPr>
              <a:t>Spotlight on UX</a:t>
            </a:r>
            <a:endParaRPr lang="en-US"/>
          </a:p>
        </p:txBody>
      </p:sp>
    </p:spTree>
    <p:extLst>
      <p:ext uri="{BB962C8B-B14F-4D97-AF65-F5344CB8AC3E}">
        <p14:creationId xmlns:p14="http://schemas.microsoft.com/office/powerpoint/2010/main" val="7946123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7D85A-374A-1E4E-A483-991E8D3D74BA}"/>
            </a:ext>
          </a:extLst>
        </p:cNvPr>
        <p:cNvGrpSpPr/>
        <p:nvPr/>
      </p:nvGrpSpPr>
      <p:grpSpPr>
        <a:xfrm>
          <a:off x="0" y="0"/>
          <a:ext cx="0" cy="0"/>
          <a:chOff x="0" y="0"/>
          <a:chExt cx="0" cy="0"/>
        </a:xfrm>
      </p:grpSpPr>
      <p:sp>
        <p:nvSpPr>
          <p:cNvPr id="113" name="Google Shape;65;p14">
            <a:extLst>
              <a:ext uri="{FF2B5EF4-FFF2-40B4-BE49-F238E27FC236}">
                <a16:creationId xmlns:a16="http://schemas.microsoft.com/office/drawing/2014/main" id="{3C65D5B5-6A1B-FCA5-116D-361F1665F7BF}"/>
              </a:ext>
            </a:extLst>
          </p:cNvPr>
          <p:cNvSpPr txBox="1">
            <a:spLocks noGrp="1"/>
          </p:cNvSpPr>
          <p:nvPr>
            <p:ph type="title"/>
          </p:nvPr>
        </p:nvSpPr>
        <p:spPr>
          <a:xfrm>
            <a:off x="549195" y="559220"/>
            <a:ext cx="10515600" cy="744779"/>
          </a:xfrm>
          <a:prstGeom prst="rect">
            <a:avLst/>
          </a:prstGeom>
          <a:noFill/>
          <a:ln>
            <a:noFill/>
          </a:ln>
        </p:spPr>
        <p:txBody>
          <a:bodyPr spcFirstLastPara="1" vert="horz" wrap="square" lIns="121900" tIns="121900" rIns="121900" bIns="121900" anchor="t" anchorCtr="0" compatLnSpc="1">
            <a:spAutoFit/>
          </a:bodyPr>
          <a:lstStyle/>
          <a:p>
            <a:pPr defTabSz="1219050"/>
            <a:r>
              <a:rPr lang="en-GB">
                <a:solidFill>
                  <a:srgbClr val="002060"/>
                </a:solidFill>
                <a:latin typeface="Figtree"/>
                <a:cs typeface="Segoe UI Light"/>
              </a:rPr>
              <a:t>Overview</a:t>
            </a:r>
            <a:endParaRPr lang="en-US"/>
          </a:p>
        </p:txBody>
      </p:sp>
      <p:sp>
        <p:nvSpPr>
          <p:cNvPr id="3" name="Google Shape;65;p14">
            <a:extLst>
              <a:ext uri="{FF2B5EF4-FFF2-40B4-BE49-F238E27FC236}">
                <a16:creationId xmlns:a16="http://schemas.microsoft.com/office/drawing/2014/main" id="{58357714-7DB1-7BB5-5B22-ECA1992131AD}"/>
              </a:ext>
            </a:extLst>
          </p:cNvPr>
          <p:cNvSpPr txBox="1">
            <a:spLocks/>
          </p:cNvSpPr>
          <p:nvPr/>
        </p:nvSpPr>
        <p:spPr>
          <a:xfrm>
            <a:off x="1766057" y="2110843"/>
            <a:ext cx="3760122" cy="578580"/>
          </a:xfrm>
          <a:prstGeom prst="rect">
            <a:avLst/>
          </a:prstGeom>
          <a:noFill/>
          <a:ln>
            <a:noFill/>
          </a:ln>
        </p:spPr>
        <p:txBody>
          <a:bodyPr spcFirstLastPara="1" vert="horz" wrap="square" lIns="121900" tIns="121900" rIns="121900" bIns="121900" anchor="t" anchorCtr="0" compatLnSpc="1">
            <a:spAutoFit/>
          </a:bodyPr>
          <a:lstStyle>
            <a:lvl1pPr marL="0" marR="0" lvl="0" indent="0" algn="l" defTabSz="914400" rtl="0" fontAlgn="auto" hangingPunct="1">
              <a:lnSpc>
                <a:spcPct val="90000"/>
              </a:lnSpc>
              <a:spcBef>
                <a:spcPts val="0"/>
              </a:spcBef>
              <a:spcAft>
                <a:spcPts val="0"/>
              </a:spcAft>
              <a:buNone/>
              <a:tabLst/>
              <a:defRPr lang="en-US" sz="3600" b="1" i="0" u="none" strike="noStrike" kern="1200" cap="none" spc="100" baseline="0">
                <a:solidFill>
                  <a:srgbClr val="201E2E"/>
                </a:solidFill>
                <a:uFillTx/>
                <a:latin typeface="Figtree" pitchFamily="2"/>
                <a:ea typeface="Figtree" pitchFamily="2"/>
                <a:cs typeface="Arial"/>
              </a:defRPr>
            </a:lvl1pPr>
          </a:lstStyle>
          <a:p>
            <a:pPr defTabSz="1219050"/>
            <a:r>
              <a:rPr lang="en-GB" sz="2400">
                <a:solidFill>
                  <a:srgbClr val="002060"/>
                </a:solidFill>
                <a:latin typeface="Figtree ExtraBold"/>
                <a:cs typeface="Segoe UI Light"/>
              </a:rPr>
              <a:t>What this session is</a:t>
            </a:r>
          </a:p>
        </p:txBody>
      </p:sp>
      <p:sp>
        <p:nvSpPr>
          <p:cNvPr id="4" name="Google Shape;65;p14">
            <a:extLst>
              <a:ext uri="{FF2B5EF4-FFF2-40B4-BE49-F238E27FC236}">
                <a16:creationId xmlns:a16="http://schemas.microsoft.com/office/drawing/2014/main" id="{F8073784-090B-CD68-4A82-6487DD775334}"/>
              </a:ext>
            </a:extLst>
          </p:cNvPr>
          <p:cNvSpPr txBox="1">
            <a:spLocks/>
          </p:cNvSpPr>
          <p:nvPr/>
        </p:nvSpPr>
        <p:spPr>
          <a:xfrm>
            <a:off x="1766056" y="3831359"/>
            <a:ext cx="3948617" cy="578580"/>
          </a:xfrm>
          <a:prstGeom prst="rect">
            <a:avLst/>
          </a:prstGeom>
          <a:noFill/>
          <a:ln>
            <a:noFill/>
          </a:ln>
        </p:spPr>
        <p:txBody>
          <a:bodyPr spcFirstLastPara="1" vert="horz" wrap="square" lIns="121900" tIns="121900" rIns="121900" bIns="121900" anchor="t" anchorCtr="0" compatLnSpc="1">
            <a:spAutoFit/>
          </a:bodyPr>
          <a:lstStyle>
            <a:lvl1pPr marL="0" marR="0" lvl="0" indent="0" algn="l" defTabSz="914400" rtl="0" fontAlgn="auto" hangingPunct="1">
              <a:lnSpc>
                <a:spcPct val="90000"/>
              </a:lnSpc>
              <a:spcBef>
                <a:spcPts val="0"/>
              </a:spcBef>
              <a:spcAft>
                <a:spcPts val="0"/>
              </a:spcAft>
              <a:buNone/>
              <a:tabLst/>
              <a:defRPr lang="en-US" sz="3600" b="1" i="0" u="none" strike="noStrike" kern="1200" cap="none" spc="100" baseline="0">
                <a:solidFill>
                  <a:srgbClr val="201E2E"/>
                </a:solidFill>
                <a:uFillTx/>
                <a:latin typeface="Figtree" pitchFamily="2"/>
                <a:ea typeface="Figtree" pitchFamily="2"/>
                <a:cs typeface="Arial"/>
              </a:defRPr>
            </a:lvl1pPr>
          </a:lstStyle>
          <a:p>
            <a:pPr defTabSz="1219050"/>
            <a:r>
              <a:rPr lang="en-GB" sz="2400">
                <a:solidFill>
                  <a:srgbClr val="002060"/>
                </a:solidFill>
                <a:latin typeface="Figtree ExtraBold"/>
                <a:cs typeface="Segoe UI Light"/>
              </a:rPr>
              <a:t>What this session isn't</a:t>
            </a:r>
          </a:p>
        </p:txBody>
      </p:sp>
      <p:sp>
        <p:nvSpPr>
          <p:cNvPr id="5" name="Google Shape;65;p14">
            <a:extLst>
              <a:ext uri="{FF2B5EF4-FFF2-40B4-BE49-F238E27FC236}">
                <a16:creationId xmlns:a16="http://schemas.microsoft.com/office/drawing/2014/main" id="{3DED6635-432C-5854-305C-3D5729C4AE89}"/>
              </a:ext>
            </a:extLst>
          </p:cNvPr>
          <p:cNvSpPr txBox="1">
            <a:spLocks/>
          </p:cNvSpPr>
          <p:nvPr/>
        </p:nvSpPr>
        <p:spPr>
          <a:xfrm>
            <a:off x="7013055" y="2110843"/>
            <a:ext cx="3429990" cy="910978"/>
          </a:xfrm>
          <a:prstGeom prst="rect">
            <a:avLst/>
          </a:prstGeom>
          <a:noFill/>
          <a:ln>
            <a:noFill/>
          </a:ln>
        </p:spPr>
        <p:txBody>
          <a:bodyPr spcFirstLastPara="1" vert="horz" wrap="square" lIns="121900" tIns="121900" rIns="121900" bIns="121900" anchor="t" anchorCtr="0" compatLnSpc="1">
            <a:spAutoFit/>
          </a:bodyPr>
          <a:lstStyle>
            <a:lvl1pPr marL="0" marR="0" lvl="0" indent="0" algn="l" defTabSz="914400" rtl="0" fontAlgn="auto" hangingPunct="1">
              <a:lnSpc>
                <a:spcPct val="90000"/>
              </a:lnSpc>
              <a:spcBef>
                <a:spcPts val="0"/>
              </a:spcBef>
              <a:spcAft>
                <a:spcPts val="0"/>
              </a:spcAft>
              <a:buNone/>
              <a:tabLst/>
              <a:defRPr lang="en-US" sz="3600" b="1" i="0" u="none" strike="noStrike" kern="1200" cap="none" spc="100" baseline="0">
                <a:solidFill>
                  <a:srgbClr val="201E2E"/>
                </a:solidFill>
                <a:uFillTx/>
                <a:latin typeface="Figtree" pitchFamily="2"/>
                <a:ea typeface="Figtree" pitchFamily="2"/>
                <a:cs typeface="Arial"/>
              </a:defRPr>
            </a:lvl1pPr>
          </a:lstStyle>
          <a:p>
            <a:pPr defTabSz="1219050"/>
            <a:r>
              <a:rPr lang="en-GB" sz="2400">
                <a:solidFill>
                  <a:srgbClr val="002060"/>
                </a:solidFill>
                <a:latin typeface="Figtree ExtraBold"/>
                <a:cs typeface="Segoe UI Light"/>
              </a:rPr>
              <a:t>3 things we want </a:t>
            </a:r>
            <a:br>
              <a:rPr lang="en-GB" sz="2400">
                <a:solidFill>
                  <a:srgbClr val="002060"/>
                </a:solidFill>
                <a:latin typeface="Figtree ExtraBold"/>
                <a:cs typeface="Segoe UI Light"/>
              </a:rPr>
            </a:br>
            <a:r>
              <a:rPr lang="en-GB" sz="2400">
                <a:solidFill>
                  <a:srgbClr val="002060"/>
                </a:solidFill>
                <a:latin typeface="Figtree ExtraBold"/>
                <a:cs typeface="Segoe UI Light"/>
              </a:rPr>
              <a:t>to leave you with</a:t>
            </a:r>
            <a:endParaRPr lang="en-US" sz="2400">
              <a:latin typeface="Figtree ExtraBold"/>
            </a:endParaRPr>
          </a:p>
        </p:txBody>
      </p:sp>
      <p:sp>
        <p:nvSpPr>
          <p:cNvPr id="6" name="Google Shape;65;p14">
            <a:extLst>
              <a:ext uri="{FF2B5EF4-FFF2-40B4-BE49-F238E27FC236}">
                <a16:creationId xmlns:a16="http://schemas.microsoft.com/office/drawing/2014/main" id="{7E0D4686-B45B-4D8A-BE7D-3103726CFC1B}"/>
              </a:ext>
            </a:extLst>
          </p:cNvPr>
          <p:cNvSpPr txBox="1">
            <a:spLocks/>
          </p:cNvSpPr>
          <p:nvPr/>
        </p:nvSpPr>
        <p:spPr>
          <a:xfrm>
            <a:off x="1766057" y="2568379"/>
            <a:ext cx="3682908" cy="994078"/>
          </a:xfrm>
          <a:prstGeom prst="rect">
            <a:avLst/>
          </a:prstGeom>
          <a:noFill/>
          <a:ln>
            <a:noFill/>
          </a:ln>
        </p:spPr>
        <p:txBody>
          <a:bodyPr spcFirstLastPara="1" vert="horz" wrap="square" lIns="121900" tIns="121900" rIns="121900" bIns="121900" anchor="t" anchorCtr="0" compatLnSpc="1">
            <a:spAutoFit/>
          </a:bodyPr>
          <a:lstStyle>
            <a:lvl1pPr marL="0" marR="0" lvl="0" indent="0" algn="l" defTabSz="914400" rtl="0" fontAlgn="auto" hangingPunct="1">
              <a:lnSpc>
                <a:spcPct val="90000"/>
              </a:lnSpc>
              <a:spcBef>
                <a:spcPts val="0"/>
              </a:spcBef>
              <a:spcAft>
                <a:spcPts val="0"/>
              </a:spcAft>
              <a:buNone/>
              <a:tabLst/>
              <a:defRPr lang="en-US" sz="3600" b="1" i="0" u="none" strike="noStrike" kern="1200" cap="none" spc="100" baseline="0">
                <a:solidFill>
                  <a:srgbClr val="201E2E"/>
                </a:solidFill>
                <a:uFillTx/>
                <a:latin typeface="Figtree" pitchFamily="2"/>
                <a:ea typeface="Figtree" pitchFamily="2"/>
                <a:cs typeface="Arial"/>
              </a:defRPr>
            </a:lvl1pPr>
          </a:lstStyle>
          <a:p>
            <a:pPr defTabSz="1219050"/>
            <a:r>
              <a:rPr lang="en-GB" sz="1800" b="0">
                <a:solidFill>
                  <a:srgbClr val="002060"/>
                </a:solidFill>
                <a:latin typeface="Figtree"/>
                <a:cs typeface="Segoe UI Light"/>
              </a:rPr>
              <a:t>A chance to understand what's been consulted on and to shape what comes next</a:t>
            </a:r>
            <a:endParaRPr lang="en-US" sz="1800"/>
          </a:p>
        </p:txBody>
      </p:sp>
      <p:pic>
        <p:nvPicPr>
          <p:cNvPr id="7" name="Graphic 6">
            <a:extLst>
              <a:ext uri="{FF2B5EF4-FFF2-40B4-BE49-F238E27FC236}">
                <a16:creationId xmlns:a16="http://schemas.microsoft.com/office/drawing/2014/main" id="{F2B63E7C-4A73-DD76-5BC5-858FDB6CF117}"/>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6406413" y="2110843"/>
            <a:ext cx="673247" cy="673247"/>
          </a:xfrm>
          <a:prstGeom prst="rect">
            <a:avLst/>
          </a:prstGeom>
        </p:spPr>
      </p:pic>
      <p:pic>
        <p:nvPicPr>
          <p:cNvPr id="10" name="Graphic 9" descr="Shield Cross with solid fill">
            <a:extLst>
              <a:ext uri="{FF2B5EF4-FFF2-40B4-BE49-F238E27FC236}">
                <a16:creationId xmlns:a16="http://schemas.microsoft.com/office/drawing/2014/main" id="{CD43EF80-6AAA-403B-F1BA-9BD27D67798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90554" y="3831359"/>
            <a:ext cx="673248" cy="673248"/>
          </a:xfrm>
          <a:prstGeom prst="rect">
            <a:avLst/>
          </a:prstGeom>
        </p:spPr>
      </p:pic>
      <p:pic>
        <p:nvPicPr>
          <p:cNvPr id="12" name="Graphic 11" descr="Shield Tick with solid fill">
            <a:extLst>
              <a:ext uri="{FF2B5EF4-FFF2-40B4-BE49-F238E27FC236}">
                <a16:creationId xmlns:a16="http://schemas.microsoft.com/office/drawing/2014/main" id="{602B891E-B41C-9DB4-71C2-9E6ACA9A519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60044" y="2110843"/>
            <a:ext cx="673248" cy="673248"/>
          </a:xfrm>
          <a:prstGeom prst="rect">
            <a:avLst/>
          </a:prstGeom>
        </p:spPr>
      </p:pic>
      <p:sp>
        <p:nvSpPr>
          <p:cNvPr id="15" name="Google Shape;65;p14">
            <a:extLst>
              <a:ext uri="{FF2B5EF4-FFF2-40B4-BE49-F238E27FC236}">
                <a16:creationId xmlns:a16="http://schemas.microsoft.com/office/drawing/2014/main" id="{673D1699-6C23-B52C-099B-19BCEA2CA417}"/>
              </a:ext>
            </a:extLst>
          </p:cNvPr>
          <p:cNvSpPr txBox="1">
            <a:spLocks/>
          </p:cNvSpPr>
          <p:nvPr/>
        </p:nvSpPr>
        <p:spPr>
          <a:xfrm>
            <a:off x="1766056" y="4288894"/>
            <a:ext cx="3539869" cy="495480"/>
          </a:xfrm>
          <a:prstGeom prst="rect">
            <a:avLst/>
          </a:prstGeom>
          <a:noFill/>
          <a:ln>
            <a:noFill/>
          </a:ln>
        </p:spPr>
        <p:txBody>
          <a:bodyPr spcFirstLastPara="1" vert="horz" wrap="square" lIns="121900" tIns="121900" rIns="121900" bIns="121900" anchor="t" anchorCtr="0" compatLnSpc="1">
            <a:spAutoFit/>
          </a:bodyPr>
          <a:lstStyle>
            <a:lvl1pPr marL="0" marR="0" lvl="0" indent="0" algn="l" defTabSz="914400" rtl="0" fontAlgn="auto" hangingPunct="1">
              <a:lnSpc>
                <a:spcPct val="90000"/>
              </a:lnSpc>
              <a:spcBef>
                <a:spcPts val="0"/>
              </a:spcBef>
              <a:spcAft>
                <a:spcPts val="0"/>
              </a:spcAft>
              <a:buNone/>
              <a:tabLst/>
              <a:defRPr lang="en-US" sz="3600" b="1" i="0" u="none" strike="noStrike" kern="1200" cap="none" spc="100" baseline="0">
                <a:solidFill>
                  <a:srgbClr val="201E2E"/>
                </a:solidFill>
                <a:uFillTx/>
                <a:latin typeface="Figtree" pitchFamily="2"/>
                <a:ea typeface="Figtree" pitchFamily="2"/>
                <a:cs typeface="Arial"/>
              </a:defRPr>
            </a:lvl1pPr>
          </a:lstStyle>
          <a:p>
            <a:pPr defTabSz="1219050"/>
            <a:r>
              <a:rPr lang="en-GB" sz="1800" b="0">
                <a:solidFill>
                  <a:srgbClr val="002060"/>
                </a:solidFill>
                <a:latin typeface="Figtree"/>
                <a:cs typeface="Segoe UI Light"/>
              </a:rPr>
              <a:t>A detailed design review</a:t>
            </a:r>
            <a:endParaRPr lang="en-US" sz="1800"/>
          </a:p>
        </p:txBody>
      </p:sp>
      <p:sp>
        <p:nvSpPr>
          <p:cNvPr id="16" name="Google Shape;65;p14">
            <a:extLst>
              <a:ext uri="{FF2B5EF4-FFF2-40B4-BE49-F238E27FC236}">
                <a16:creationId xmlns:a16="http://schemas.microsoft.com/office/drawing/2014/main" id="{8D69B2C4-E8DA-85E0-87A0-3B7B0B5F0CE1}"/>
              </a:ext>
            </a:extLst>
          </p:cNvPr>
          <p:cNvSpPr txBox="1">
            <a:spLocks/>
          </p:cNvSpPr>
          <p:nvPr/>
        </p:nvSpPr>
        <p:spPr>
          <a:xfrm>
            <a:off x="6743036" y="2961661"/>
            <a:ext cx="3314954" cy="1972807"/>
          </a:xfrm>
          <a:prstGeom prst="rect">
            <a:avLst/>
          </a:prstGeom>
          <a:noFill/>
          <a:ln>
            <a:noFill/>
          </a:ln>
        </p:spPr>
        <p:txBody>
          <a:bodyPr spcFirstLastPara="1" vert="horz" wrap="square" lIns="121900" tIns="121900" rIns="121900" bIns="121900" anchor="t" anchorCtr="0" compatLnSpc="1">
            <a:spAutoFit/>
          </a:bodyPr>
          <a:lstStyle>
            <a:lvl1pPr marL="0" marR="0" lvl="0" indent="0" algn="l" defTabSz="914400" rtl="0" fontAlgn="auto" hangingPunct="1">
              <a:lnSpc>
                <a:spcPct val="90000"/>
              </a:lnSpc>
              <a:spcBef>
                <a:spcPts val="0"/>
              </a:spcBef>
              <a:spcAft>
                <a:spcPts val="0"/>
              </a:spcAft>
              <a:buNone/>
              <a:tabLst/>
              <a:defRPr lang="en-US" sz="3600" b="1" i="0" u="none" strike="noStrike" kern="1200" cap="none" spc="100" baseline="0">
                <a:solidFill>
                  <a:srgbClr val="201E2E"/>
                </a:solidFill>
                <a:uFillTx/>
                <a:latin typeface="Figtree" pitchFamily="2"/>
                <a:ea typeface="Figtree" pitchFamily="2"/>
                <a:cs typeface="Arial"/>
              </a:defRPr>
            </a:lvl1pPr>
          </a:lstStyle>
          <a:p>
            <a:pPr marL="285750" indent="-285750" defTabSz="1219050">
              <a:spcAft>
                <a:spcPts val="600"/>
              </a:spcAft>
              <a:buFont typeface="Arial" panose="020B0604020202020204" pitchFamily="34" charset="0"/>
              <a:buChar char="•"/>
            </a:pPr>
            <a:r>
              <a:rPr lang="en-GB" sz="1800" b="0">
                <a:solidFill>
                  <a:srgbClr val="002060"/>
                </a:solidFill>
                <a:latin typeface="Figtree"/>
                <a:cs typeface="Segoe UI Light"/>
              </a:rPr>
              <a:t>Shared understanding of the UX scope</a:t>
            </a:r>
          </a:p>
          <a:p>
            <a:pPr marL="285750" indent="-285750" defTabSz="1219050">
              <a:spcAft>
                <a:spcPts val="600"/>
              </a:spcAft>
              <a:buFont typeface="Arial" panose="020B0604020202020204" pitchFamily="34" charset="0"/>
              <a:buChar char="•"/>
            </a:pPr>
            <a:r>
              <a:rPr lang="en-GB" sz="1800" b="0">
                <a:solidFill>
                  <a:srgbClr val="002060"/>
                </a:solidFill>
                <a:latin typeface="Figtree"/>
                <a:cs typeface="Segoe UI Light"/>
              </a:rPr>
              <a:t>Your questions surfaced and addressed</a:t>
            </a:r>
          </a:p>
          <a:p>
            <a:pPr marL="285750" indent="-285750" defTabSz="1219050">
              <a:spcAft>
                <a:spcPts val="600"/>
              </a:spcAft>
              <a:buFont typeface="Arial" panose="020B0604020202020204" pitchFamily="34" charset="0"/>
              <a:buChar char="•"/>
            </a:pPr>
            <a:r>
              <a:rPr lang="en-GB" sz="1800" b="0">
                <a:solidFill>
                  <a:srgbClr val="002060"/>
                </a:solidFill>
                <a:latin typeface="Figtree"/>
                <a:cs typeface="Segoe UI Light"/>
              </a:rPr>
              <a:t>Your inputs captured before 25</a:t>
            </a:r>
            <a:r>
              <a:rPr lang="en-GB" sz="1800" b="0" baseline="30000">
                <a:solidFill>
                  <a:srgbClr val="002060"/>
                </a:solidFill>
                <a:latin typeface="Figtree"/>
                <a:cs typeface="Segoe UI Light"/>
              </a:rPr>
              <a:t>th</a:t>
            </a:r>
            <a:r>
              <a:rPr lang="en-GB" sz="1800" b="0">
                <a:solidFill>
                  <a:srgbClr val="002060"/>
                </a:solidFill>
                <a:latin typeface="Figtree"/>
                <a:cs typeface="Segoe UI Light"/>
              </a:rPr>
              <a:t> March</a:t>
            </a:r>
            <a:endParaRPr lang="en-US" sz="1800"/>
          </a:p>
        </p:txBody>
      </p:sp>
    </p:spTree>
    <p:extLst>
      <p:ext uri="{BB962C8B-B14F-4D97-AF65-F5344CB8AC3E}">
        <p14:creationId xmlns:p14="http://schemas.microsoft.com/office/powerpoint/2010/main" val="31651387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Google Shape;65;p14">
            <a:extLst>
              <a:ext uri="{FF2B5EF4-FFF2-40B4-BE49-F238E27FC236}">
                <a16:creationId xmlns:a16="http://schemas.microsoft.com/office/drawing/2014/main" id="{E35E7591-7C91-AEFA-8452-EEF461DB5A97}"/>
              </a:ext>
            </a:extLst>
          </p:cNvPr>
          <p:cNvSpPr txBox="1">
            <a:spLocks/>
          </p:cNvSpPr>
          <p:nvPr/>
        </p:nvSpPr>
        <p:spPr>
          <a:xfrm>
            <a:off x="549195" y="559220"/>
            <a:ext cx="10515600" cy="744779"/>
          </a:xfrm>
          <a:prstGeom prst="rect">
            <a:avLst/>
          </a:prstGeom>
          <a:noFill/>
          <a:ln>
            <a:noFill/>
          </a:ln>
        </p:spPr>
        <p:txBody>
          <a:bodyPr spcFirstLastPara="1" vert="horz" wrap="square" lIns="121900" tIns="121900" rIns="121900" bIns="121900" anchor="t" anchorCtr="0" compatLnSpc="1">
            <a:spAutoFit/>
          </a:bodyPr>
          <a:lstStyle>
            <a:lvl1pPr marL="0" marR="0" lvl="0" indent="0" algn="l" defTabSz="914400" rtl="0" fontAlgn="auto" hangingPunct="1">
              <a:lnSpc>
                <a:spcPct val="90000"/>
              </a:lnSpc>
              <a:spcBef>
                <a:spcPts val="0"/>
              </a:spcBef>
              <a:spcAft>
                <a:spcPts val="0"/>
              </a:spcAft>
              <a:buNone/>
              <a:tabLst/>
              <a:defRPr lang="en-US" sz="4400" b="1" i="0" u="none" strike="noStrike" kern="1200" cap="none" spc="0" baseline="0">
                <a:solidFill>
                  <a:srgbClr val="201E2E"/>
                </a:solidFill>
                <a:uFillTx/>
                <a:latin typeface="Figtree" pitchFamily="2"/>
              </a:defRPr>
            </a:lvl1pPr>
          </a:lstStyle>
          <a:p>
            <a:pPr defTabSz="1219050"/>
            <a:r>
              <a:rPr lang="en-GB" sz="3600">
                <a:solidFill>
                  <a:srgbClr val="002060"/>
                </a:solidFill>
                <a:latin typeface="Figtree"/>
                <a:cs typeface="Segoe UI Light"/>
              </a:rPr>
              <a:t>What we’ll cover today</a:t>
            </a:r>
            <a:endParaRPr lang="en-GB" sz="3600"/>
          </a:p>
        </p:txBody>
      </p:sp>
      <p:graphicFrame>
        <p:nvGraphicFramePr>
          <p:cNvPr id="18" name="Table 8">
            <a:extLst>
              <a:ext uri="{FF2B5EF4-FFF2-40B4-BE49-F238E27FC236}">
                <a16:creationId xmlns:a16="http://schemas.microsoft.com/office/drawing/2014/main" id="{B3D0E493-1E0E-7702-5D51-9E7107E71432}"/>
              </a:ext>
            </a:extLst>
          </p:cNvPr>
          <p:cNvGraphicFramePr>
            <a:graphicFrameLocks noGrp="1"/>
          </p:cNvGraphicFramePr>
          <p:nvPr>
            <p:extLst>
              <p:ext uri="{D42A27DB-BD31-4B8C-83A1-F6EECF244321}">
                <p14:modId xmlns:p14="http://schemas.microsoft.com/office/powerpoint/2010/main" val="717175327"/>
              </p:ext>
            </p:extLst>
          </p:nvPr>
        </p:nvGraphicFramePr>
        <p:xfrm>
          <a:off x="549195" y="1950417"/>
          <a:ext cx="7576264" cy="3482973"/>
        </p:xfrm>
        <a:graphic>
          <a:graphicData uri="http://schemas.openxmlformats.org/drawingml/2006/table">
            <a:tbl>
              <a:tblPr firstRow="1" bandRow="1">
                <a:effectLst/>
                <a:tableStyleId>{533BE89A-3F12-448C-A339-D79EAFCCBA5C}</a:tableStyleId>
              </a:tblPr>
              <a:tblGrid>
                <a:gridCol w="666381">
                  <a:extLst>
                    <a:ext uri="{9D8B030D-6E8A-4147-A177-3AD203B41FA5}">
                      <a16:colId xmlns:a16="http://schemas.microsoft.com/office/drawing/2014/main" val="3931456493"/>
                    </a:ext>
                  </a:extLst>
                </a:gridCol>
                <a:gridCol w="6909883">
                  <a:extLst>
                    <a:ext uri="{9D8B030D-6E8A-4147-A177-3AD203B41FA5}">
                      <a16:colId xmlns:a16="http://schemas.microsoft.com/office/drawing/2014/main" val="2068788206"/>
                    </a:ext>
                  </a:extLst>
                </a:gridCol>
              </a:tblGrid>
              <a:tr h="661040">
                <a:tc>
                  <a:txBody>
                    <a:bodyPr/>
                    <a:lstStyle/>
                    <a:p>
                      <a:pPr marL="0" marR="0" lvl="0" indent="0" algn="l" defTabSz="914400" rtl="0" fontAlgn="auto" hangingPunct="1">
                        <a:lnSpc>
                          <a:spcPts val="1820"/>
                        </a:lnSpc>
                        <a:spcBef>
                          <a:spcPts val="0"/>
                        </a:spcBef>
                        <a:spcAft>
                          <a:spcPts val="0"/>
                        </a:spcAft>
                        <a:buNone/>
                        <a:tabLst/>
                      </a:pPr>
                      <a:r>
                        <a:rPr lang="en-US" sz="2300" b="1" spc="30" baseline="0">
                          <a:solidFill>
                            <a:srgbClr val="4D38F5"/>
                          </a:solidFill>
                          <a:latin typeface="Figtree" pitchFamily="2"/>
                        </a:rPr>
                        <a:t>1</a:t>
                      </a:r>
                    </a:p>
                  </a:txBody>
                  <a:tcPr marL="175996" marR="175996" marT="87998" marB="87998" anchor="ctr">
                    <a:lnL w="12700" cap="flat" cmpd="sng" algn="ctr">
                      <a:noFill/>
                      <a:prstDash val="solid"/>
                      <a:round/>
                      <a:headEnd type="none" w="med" len="med"/>
                      <a:tailEnd type="none" w="med" len="med"/>
                    </a:lnL>
                    <a:lnR w="6345" cap="flat" cmpd="sng" algn="ctr">
                      <a:noFill/>
                      <a:prstDash val="solid"/>
                      <a:round/>
                      <a:headEnd type="none" w="med" len="med"/>
                      <a:tailEnd type="none" w="med" len="med"/>
                    </a:lnR>
                    <a:lnT w="6345" cap="flat" cmpd="sng" algn="ctr">
                      <a:noFill/>
                      <a:prstDash val="solid"/>
                      <a:round/>
                      <a:headEnd type="none" w="med" len="med"/>
                      <a:tailEnd type="none" w="med" len="med"/>
                    </a:lnT>
                    <a:lnB w="634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fontAlgn="auto" hangingPunct="1">
                        <a:lnSpc>
                          <a:spcPts val="1820"/>
                        </a:lnSpc>
                        <a:spcBef>
                          <a:spcPts val="0"/>
                        </a:spcBef>
                        <a:spcAft>
                          <a:spcPts val="0"/>
                        </a:spcAft>
                        <a:buNone/>
                        <a:tabLst/>
                      </a:pPr>
                      <a:r>
                        <a:rPr lang="en-US" sz="2300" b="1" spc="30" baseline="0">
                          <a:solidFill>
                            <a:srgbClr val="000000"/>
                          </a:solidFill>
                          <a:latin typeface="Figtree" pitchFamily="2"/>
                        </a:rPr>
                        <a:t>Session overview</a:t>
                      </a:r>
                    </a:p>
                  </a:txBody>
                  <a:tcPr marL="175996" marR="175996" marT="87998" marB="87998" anchor="ctr">
                    <a:lnL w="6345"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45" cap="flat" cmpd="sng" algn="ctr">
                      <a:noFill/>
                      <a:prstDash val="solid"/>
                      <a:round/>
                      <a:headEnd type="none" w="med" len="med"/>
                      <a:tailEnd type="none" w="med" len="med"/>
                    </a:lnT>
                    <a:lnB w="6345" cap="flat" cmpd="sng" algn="ctr">
                      <a:solidFill>
                        <a:srgbClr val="B7AFFB"/>
                      </a:solidFill>
                      <a:prstDash val="solid"/>
                      <a:round/>
                      <a:headEnd type="none" w="med" len="med"/>
                      <a:tailEnd type="none" w="med" len="med"/>
                    </a:lnB>
                  </a:tcPr>
                </a:tc>
                <a:extLst>
                  <a:ext uri="{0D108BD9-81ED-4DB2-BD59-A6C34878D82A}">
                    <a16:rowId xmlns:a16="http://schemas.microsoft.com/office/drawing/2014/main" val="1998162446"/>
                  </a:ext>
                </a:extLst>
              </a:tr>
              <a:tr h="762748">
                <a:tc>
                  <a:txBody>
                    <a:bodyPr/>
                    <a:lstStyle/>
                    <a:p>
                      <a:pPr lvl="0" algn="l">
                        <a:lnSpc>
                          <a:spcPts val="1820"/>
                        </a:lnSpc>
                      </a:pPr>
                      <a:r>
                        <a:rPr lang="en-US" sz="2300" b="1" spc="30" baseline="0">
                          <a:solidFill>
                            <a:srgbClr val="4D38F5"/>
                          </a:solidFill>
                          <a:latin typeface="Figtree" pitchFamily="2"/>
                        </a:rPr>
                        <a:t>2</a:t>
                      </a:r>
                    </a:p>
                  </a:txBody>
                  <a:tcPr marL="175996" marR="175996" marT="87998" marB="87998" anchor="ctr">
                    <a:lnL w="12700" cap="flat" cmpd="sng" algn="ctr">
                      <a:noFill/>
                      <a:prstDash val="solid"/>
                      <a:round/>
                      <a:headEnd type="none" w="med" len="med"/>
                      <a:tailEnd type="none" w="med" len="med"/>
                    </a:lnL>
                    <a:lnR w="6345" cap="flat" cmpd="sng" algn="ctr">
                      <a:noFill/>
                      <a:prstDash val="solid"/>
                      <a:round/>
                      <a:headEnd type="none" w="med" len="med"/>
                      <a:tailEnd type="none" w="med" len="med"/>
                    </a:lnR>
                    <a:lnT w="6345" cap="flat" cmpd="sng" algn="ctr">
                      <a:noFill/>
                      <a:prstDash val="solid"/>
                      <a:round/>
                      <a:headEnd type="none" w="med" len="med"/>
                      <a:tailEnd type="none" w="med" len="med"/>
                    </a:lnT>
                    <a:lnB w="634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lnSpc>
                          <a:spcPts val="1820"/>
                        </a:lnSpc>
                      </a:pPr>
                      <a:r>
                        <a:rPr lang="en-US" sz="2300" b="1" spc="30" baseline="0">
                          <a:solidFill>
                            <a:srgbClr val="000000"/>
                          </a:solidFill>
                          <a:latin typeface="Figtree"/>
                        </a:rPr>
                        <a:t>What we’ve heard so far</a:t>
                      </a:r>
                    </a:p>
                  </a:txBody>
                  <a:tcPr marL="175996" marR="175996" marT="87998" marB="87998" anchor="ctr">
                    <a:lnL w="6345"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45" cap="flat" cmpd="sng" algn="ctr">
                      <a:solidFill>
                        <a:srgbClr val="B7AFFB"/>
                      </a:solidFill>
                      <a:prstDash val="solid"/>
                      <a:round/>
                      <a:headEnd type="none" w="med" len="med"/>
                      <a:tailEnd type="none" w="med" len="med"/>
                    </a:lnT>
                    <a:lnB w="6345" cap="flat" cmpd="sng" algn="ctr">
                      <a:solidFill>
                        <a:srgbClr val="B7AFFB"/>
                      </a:solidFill>
                      <a:prstDash val="solid"/>
                      <a:round/>
                      <a:headEnd type="none" w="med" len="med"/>
                      <a:tailEnd type="none" w="med" len="med"/>
                    </a:lnB>
                  </a:tcPr>
                </a:tc>
                <a:extLst>
                  <a:ext uri="{0D108BD9-81ED-4DB2-BD59-A6C34878D82A}">
                    <a16:rowId xmlns:a16="http://schemas.microsoft.com/office/drawing/2014/main" val="589743360"/>
                  </a:ext>
                </a:extLst>
              </a:tr>
              <a:tr h="686395">
                <a:tc>
                  <a:txBody>
                    <a:bodyPr/>
                    <a:lstStyle/>
                    <a:p>
                      <a:pPr marL="0" marR="0" lvl="0" indent="0" algn="l" defTabSz="914400" rtl="0" eaLnBrk="1" fontAlgn="auto" latinLnBrk="0" hangingPunct="1">
                        <a:lnSpc>
                          <a:spcPts val="1820"/>
                        </a:lnSpc>
                        <a:spcBef>
                          <a:spcPts val="0"/>
                        </a:spcBef>
                        <a:spcAft>
                          <a:spcPts val="0"/>
                        </a:spcAft>
                        <a:buClrTx/>
                        <a:buSzTx/>
                        <a:buFontTx/>
                        <a:buNone/>
                        <a:tabLst/>
                        <a:defRPr/>
                      </a:pPr>
                      <a:r>
                        <a:rPr lang="en-GB" sz="2300" b="1" kern="1200" spc="30" baseline="0">
                          <a:solidFill>
                            <a:srgbClr val="4D38F5"/>
                          </a:solidFill>
                          <a:latin typeface="Figtree" pitchFamily="2"/>
                        </a:rPr>
                        <a:t>3</a:t>
                      </a:r>
                    </a:p>
                  </a:txBody>
                  <a:tcPr marL="175996" marR="175996" marT="87998" marB="87998" anchor="ctr">
                    <a:lnL w="12700" cap="flat" cmpd="sng" algn="ctr">
                      <a:noFill/>
                      <a:prstDash val="solid"/>
                      <a:round/>
                      <a:headEnd type="none" w="med" len="med"/>
                      <a:tailEnd type="none" w="med" len="med"/>
                    </a:lnL>
                    <a:lnR w="6345" cap="flat" cmpd="sng" algn="ctr">
                      <a:noFill/>
                      <a:prstDash val="solid"/>
                      <a:round/>
                      <a:headEnd type="none" w="med" len="med"/>
                      <a:tailEnd type="none" w="med" len="med"/>
                    </a:lnR>
                    <a:lnT w="6345" cap="flat" cmpd="sng" algn="ctr">
                      <a:noFill/>
                      <a:prstDash val="solid"/>
                      <a:round/>
                      <a:headEnd type="none" w="med" len="med"/>
                      <a:tailEnd type="none" w="med" len="med"/>
                    </a:lnT>
                    <a:lnB w="634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lnSpc>
                          <a:spcPts val="1820"/>
                        </a:lnSpc>
                      </a:pPr>
                      <a:r>
                        <a:rPr lang="en-US" sz="2300" b="1" spc="30" baseline="0">
                          <a:solidFill>
                            <a:srgbClr val="000000"/>
                          </a:solidFill>
                          <a:latin typeface="Figtree"/>
                        </a:rPr>
                        <a:t>What we’ve submitted</a:t>
                      </a:r>
                    </a:p>
                  </a:txBody>
                  <a:tcPr marL="175996" marR="175996" marT="87998" marB="87998" anchor="ctr">
                    <a:lnL w="6345"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45" cap="flat" cmpd="sng" algn="ctr">
                      <a:solidFill>
                        <a:srgbClr val="B7AFFB"/>
                      </a:solidFill>
                      <a:prstDash val="solid"/>
                      <a:round/>
                      <a:headEnd type="none" w="med" len="med"/>
                      <a:tailEnd type="none" w="med" len="med"/>
                    </a:lnT>
                    <a:lnB w="6345" cap="flat" cmpd="sng" algn="ctr">
                      <a:solidFill>
                        <a:srgbClr val="B7AFFB"/>
                      </a:solidFill>
                      <a:prstDash val="solid"/>
                      <a:round/>
                      <a:headEnd type="none" w="med" len="med"/>
                      <a:tailEnd type="none" w="med" len="med"/>
                    </a:lnB>
                  </a:tcPr>
                </a:tc>
                <a:extLst>
                  <a:ext uri="{0D108BD9-81ED-4DB2-BD59-A6C34878D82A}">
                    <a16:rowId xmlns:a16="http://schemas.microsoft.com/office/drawing/2014/main" val="3836500456"/>
                  </a:ext>
                </a:extLst>
              </a:tr>
              <a:tr h="686395">
                <a:tc>
                  <a:txBody>
                    <a:bodyPr/>
                    <a:lstStyle/>
                    <a:p>
                      <a:pPr marL="0" marR="0" lvl="0" indent="0" algn="l" defTabSz="914400" rtl="0" eaLnBrk="1" fontAlgn="auto" latinLnBrk="0" hangingPunct="1">
                        <a:lnSpc>
                          <a:spcPts val="1820"/>
                        </a:lnSpc>
                        <a:spcBef>
                          <a:spcPts val="0"/>
                        </a:spcBef>
                        <a:spcAft>
                          <a:spcPts val="0"/>
                        </a:spcAft>
                        <a:buClrTx/>
                        <a:buSzTx/>
                        <a:buFontTx/>
                        <a:buNone/>
                        <a:tabLst/>
                        <a:defRPr/>
                      </a:pPr>
                      <a:r>
                        <a:rPr lang="en-US" sz="2300" b="1" spc="30" baseline="0">
                          <a:solidFill>
                            <a:srgbClr val="4D38F5"/>
                          </a:solidFill>
                          <a:latin typeface="Figtree" pitchFamily="2"/>
                        </a:rPr>
                        <a:t>4</a:t>
                      </a:r>
                    </a:p>
                  </a:txBody>
                  <a:tcPr marL="175996" marR="175996" marT="87998" marB="87998" anchor="ctr">
                    <a:lnL w="12700" cap="flat" cmpd="sng" algn="ctr">
                      <a:noFill/>
                      <a:prstDash val="solid"/>
                      <a:round/>
                      <a:headEnd type="none" w="med" len="med"/>
                      <a:tailEnd type="none" w="med" len="med"/>
                    </a:lnL>
                    <a:lnR w="6345" cap="flat" cmpd="sng" algn="ctr">
                      <a:noFill/>
                      <a:prstDash val="solid"/>
                      <a:round/>
                      <a:headEnd type="none" w="med" len="med"/>
                      <a:tailEnd type="none" w="med" len="med"/>
                    </a:lnR>
                    <a:lnT w="6345" cap="flat" cmpd="sng" algn="ctr">
                      <a:noFill/>
                      <a:prstDash val="solid"/>
                      <a:round/>
                      <a:headEnd type="none" w="med" len="med"/>
                      <a:tailEnd type="none" w="med" len="med"/>
                    </a:lnT>
                    <a:lnB w="634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rtl="0" eaLnBrk="1" fontAlgn="auto" latinLnBrk="0" hangingPunct="1">
                        <a:lnSpc>
                          <a:spcPts val="1820"/>
                        </a:lnSpc>
                        <a:spcBef>
                          <a:spcPts val="0"/>
                        </a:spcBef>
                        <a:spcAft>
                          <a:spcPts val="0"/>
                        </a:spcAft>
                        <a:buClrTx/>
                        <a:buSzTx/>
                        <a:buFontTx/>
                        <a:buNone/>
                      </a:pPr>
                      <a:r>
                        <a:rPr lang="en-GB" sz="2300" b="1" kern="1200" spc="30" baseline="0">
                          <a:solidFill>
                            <a:srgbClr val="000000"/>
                          </a:solidFill>
                          <a:latin typeface="Figtree"/>
                        </a:rPr>
                        <a:t>Where we are with consumer research</a:t>
                      </a:r>
                    </a:p>
                  </a:txBody>
                  <a:tcPr marL="175996" marR="175996" marT="87998" marB="87998" anchor="ctr">
                    <a:lnL w="6345"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45" cap="flat" cmpd="sng" algn="ctr">
                      <a:solidFill>
                        <a:srgbClr val="B7AFFB"/>
                      </a:solidFill>
                      <a:prstDash val="solid"/>
                      <a:round/>
                      <a:headEnd type="none" w="med" len="med"/>
                      <a:tailEnd type="none" w="med" len="med"/>
                    </a:lnT>
                    <a:lnB w="6345" cap="flat" cmpd="sng" algn="ctr">
                      <a:solidFill>
                        <a:srgbClr val="B7AFFB"/>
                      </a:solidFill>
                      <a:prstDash val="solid"/>
                      <a:round/>
                      <a:headEnd type="none" w="med" len="med"/>
                      <a:tailEnd type="none" w="med" len="med"/>
                    </a:lnB>
                  </a:tcPr>
                </a:tc>
                <a:extLst>
                  <a:ext uri="{0D108BD9-81ED-4DB2-BD59-A6C34878D82A}">
                    <a16:rowId xmlns:a16="http://schemas.microsoft.com/office/drawing/2014/main" val="452171200"/>
                  </a:ext>
                </a:extLst>
              </a:tr>
              <a:tr h="686395">
                <a:tc>
                  <a:txBody>
                    <a:bodyPr/>
                    <a:lstStyle/>
                    <a:p>
                      <a:pPr marL="0" marR="0" lvl="0" indent="0" algn="l" defTabSz="914400" rtl="0" eaLnBrk="1" fontAlgn="auto" latinLnBrk="0" hangingPunct="1">
                        <a:lnSpc>
                          <a:spcPts val="1820"/>
                        </a:lnSpc>
                        <a:spcBef>
                          <a:spcPts val="0"/>
                        </a:spcBef>
                        <a:spcAft>
                          <a:spcPts val="0"/>
                        </a:spcAft>
                        <a:buClrTx/>
                        <a:buSzTx/>
                        <a:buFontTx/>
                        <a:buNone/>
                        <a:tabLst/>
                        <a:defRPr/>
                      </a:pPr>
                      <a:r>
                        <a:rPr lang="en-US" sz="2300" b="1" spc="30" baseline="0">
                          <a:solidFill>
                            <a:srgbClr val="4D38F5"/>
                          </a:solidFill>
                          <a:latin typeface="Figtree" pitchFamily="2"/>
                        </a:rPr>
                        <a:t>5</a:t>
                      </a:r>
                    </a:p>
                  </a:txBody>
                  <a:tcPr marL="175996" marR="175996" marT="87998" marB="87998" anchor="ctr">
                    <a:lnL w="12700" cap="flat" cmpd="sng" algn="ctr">
                      <a:noFill/>
                      <a:prstDash val="solid"/>
                      <a:round/>
                      <a:headEnd type="none" w="med" len="med"/>
                      <a:tailEnd type="none" w="med" len="med"/>
                    </a:lnL>
                    <a:lnR w="6345" cap="flat" cmpd="sng" algn="ctr">
                      <a:noFill/>
                      <a:prstDash val="solid"/>
                      <a:round/>
                      <a:headEnd type="none" w="med" len="med"/>
                      <a:tailEnd type="none" w="med" len="med"/>
                    </a:lnR>
                    <a:lnT w="6345" cap="flat" cmpd="sng" algn="ctr">
                      <a:noFill/>
                      <a:prstDash val="solid"/>
                      <a:round/>
                      <a:headEnd type="none" w="med" len="med"/>
                      <a:tailEnd type="none" w="med" len="med"/>
                    </a:lnT>
                    <a:lnB w="634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ts val="1820"/>
                        </a:lnSpc>
                        <a:spcBef>
                          <a:spcPts val="0"/>
                        </a:spcBef>
                        <a:spcAft>
                          <a:spcPts val="0"/>
                        </a:spcAft>
                        <a:buClrTx/>
                        <a:buSzTx/>
                        <a:buFontTx/>
                        <a:buNone/>
                        <a:tabLst/>
                        <a:defRPr/>
                      </a:pPr>
                      <a:r>
                        <a:rPr lang="en-GB" sz="2300" b="1" kern="1200" spc="30" baseline="0">
                          <a:solidFill>
                            <a:srgbClr val="000000"/>
                          </a:solidFill>
                          <a:latin typeface="Figtree" pitchFamily="2"/>
                        </a:rPr>
                        <a:t>Your turn: participatory input</a:t>
                      </a:r>
                    </a:p>
                  </a:txBody>
                  <a:tcPr marL="175996" marR="175996" marT="87998" marB="87998" anchor="ctr">
                    <a:lnL w="6345"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45" cap="flat" cmpd="sng" algn="ctr">
                      <a:solidFill>
                        <a:srgbClr val="B7AFFB"/>
                      </a:solidFill>
                      <a:prstDash val="solid"/>
                      <a:round/>
                      <a:headEnd type="none" w="med" len="med"/>
                      <a:tailEnd type="none" w="med" len="med"/>
                    </a:lnT>
                    <a:lnB w="6345" cap="flat" cmpd="sng" algn="ctr">
                      <a:solidFill>
                        <a:srgbClr val="B7AFFB"/>
                      </a:solidFill>
                      <a:prstDash val="solid"/>
                      <a:round/>
                      <a:headEnd type="none" w="med" len="med"/>
                      <a:tailEnd type="none" w="med" len="med"/>
                    </a:lnB>
                  </a:tcPr>
                </a:tc>
                <a:extLst>
                  <a:ext uri="{0D108BD9-81ED-4DB2-BD59-A6C34878D82A}">
                    <a16:rowId xmlns:a16="http://schemas.microsoft.com/office/drawing/2014/main" val="2571677455"/>
                  </a:ext>
                </a:extLst>
              </a:tr>
            </a:tbl>
          </a:graphicData>
        </a:graphic>
      </p:graphicFrame>
    </p:spTree>
    <p:extLst>
      <p:ext uri="{BB962C8B-B14F-4D97-AF65-F5344CB8AC3E}">
        <p14:creationId xmlns:p14="http://schemas.microsoft.com/office/powerpoint/2010/main" val="26065275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8635FA-1D1E-1700-BDF2-0F542641BF2E}"/>
            </a:ext>
          </a:extLst>
        </p:cNvPr>
        <p:cNvGrpSpPr/>
        <p:nvPr/>
      </p:nvGrpSpPr>
      <p:grpSpPr>
        <a:xfrm>
          <a:off x="0" y="0"/>
          <a:ext cx="0" cy="0"/>
          <a:chOff x="0" y="0"/>
          <a:chExt cx="0" cy="0"/>
        </a:xfrm>
      </p:grpSpPr>
      <p:sp>
        <p:nvSpPr>
          <p:cNvPr id="2" name="Google Shape;65;p14">
            <a:extLst>
              <a:ext uri="{FF2B5EF4-FFF2-40B4-BE49-F238E27FC236}">
                <a16:creationId xmlns:a16="http://schemas.microsoft.com/office/drawing/2014/main" id="{7E8C6EAB-8928-1243-851F-1ECCCACBC545}"/>
              </a:ext>
            </a:extLst>
          </p:cNvPr>
          <p:cNvSpPr txBox="1">
            <a:spLocks/>
          </p:cNvSpPr>
          <p:nvPr/>
        </p:nvSpPr>
        <p:spPr>
          <a:xfrm>
            <a:off x="559631" y="1084413"/>
            <a:ext cx="6453424" cy="495480"/>
          </a:xfrm>
          <a:prstGeom prst="rect">
            <a:avLst/>
          </a:prstGeom>
          <a:noFill/>
          <a:ln>
            <a:noFill/>
          </a:ln>
        </p:spPr>
        <p:txBody>
          <a:bodyPr spcFirstLastPara="1" vert="horz" wrap="square" lIns="121900" tIns="121900" rIns="121900" bIns="121900" anchor="t" anchorCtr="0" compatLnSpc="1">
            <a:spAutoFit/>
          </a:bodyPr>
          <a:lstStyle>
            <a:lvl1pPr marL="0" marR="0" lvl="0" indent="0" algn="l" defTabSz="914400" rtl="0" fontAlgn="auto" hangingPunct="1">
              <a:lnSpc>
                <a:spcPct val="90000"/>
              </a:lnSpc>
              <a:spcBef>
                <a:spcPts val="0"/>
              </a:spcBef>
              <a:spcAft>
                <a:spcPts val="0"/>
              </a:spcAft>
              <a:buNone/>
              <a:tabLst/>
              <a:defRPr lang="en-US" sz="3600" b="1" i="0" u="none" strike="noStrike" kern="1200" cap="none" spc="100" baseline="0">
                <a:solidFill>
                  <a:srgbClr val="201E2E"/>
                </a:solidFill>
                <a:uFillTx/>
                <a:latin typeface="Figtree" pitchFamily="2"/>
                <a:ea typeface="Figtree" pitchFamily="2"/>
                <a:cs typeface="Arial"/>
              </a:defRPr>
            </a:lvl1pPr>
          </a:lstStyle>
          <a:p>
            <a:pPr defTabSz="1219050"/>
            <a:r>
              <a:rPr lang="en-GB" sz="1800" b="0">
                <a:solidFill>
                  <a:srgbClr val="002060"/>
                </a:solidFill>
                <a:latin typeface="Figtree"/>
                <a:cs typeface="Segoe UI Light"/>
              </a:rPr>
              <a:t>Recap of key UX themes from CCS Engagement Day </a:t>
            </a:r>
            <a:endParaRPr lang="en-US" sz="1800"/>
          </a:p>
        </p:txBody>
      </p:sp>
      <p:sp>
        <p:nvSpPr>
          <p:cNvPr id="8" name="Google Shape;65;p14">
            <a:extLst>
              <a:ext uri="{FF2B5EF4-FFF2-40B4-BE49-F238E27FC236}">
                <a16:creationId xmlns:a16="http://schemas.microsoft.com/office/drawing/2014/main" id="{AEF358E1-C042-4352-004B-CFBAB5674777}"/>
              </a:ext>
            </a:extLst>
          </p:cNvPr>
          <p:cNvSpPr txBox="1">
            <a:spLocks/>
          </p:cNvSpPr>
          <p:nvPr/>
        </p:nvSpPr>
        <p:spPr>
          <a:xfrm>
            <a:off x="549195" y="559220"/>
            <a:ext cx="10515600" cy="744779"/>
          </a:xfrm>
          <a:prstGeom prst="rect">
            <a:avLst/>
          </a:prstGeom>
          <a:noFill/>
          <a:ln>
            <a:noFill/>
          </a:ln>
        </p:spPr>
        <p:txBody>
          <a:bodyPr spcFirstLastPara="1" vert="horz" wrap="square" lIns="121900" tIns="121900" rIns="121900" bIns="121900" anchor="t" anchorCtr="0" compatLnSpc="1">
            <a:spAutoFit/>
          </a:bodyPr>
          <a:lstStyle>
            <a:lvl1pPr marL="0" marR="0" lvl="0" indent="0" algn="l" defTabSz="914400" rtl="0" fontAlgn="auto" hangingPunct="1">
              <a:lnSpc>
                <a:spcPct val="90000"/>
              </a:lnSpc>
              <a:spcBef>
                <a:spcPts val="0"/>
              </a:spcBef>
              <a:spcAft>
                <a:spcPts val="0"/>
              </a:spcAft>
              <a:buNone/>
              <a:tabLst/>
              <a:defRPr lang="en-US" sz="4400" b="1" i="0" u="none" strike="noStrike" kern="1200" cap="none" spc="0" baseline="0">
                <a:solidFill>
                  <a:srgbClr val="201E2E"/>
                </a:solidFill>
                <a:uFillTx/>
                <a:latin typeface="Figtree" pitchFamily="2"/>
              </a:defRPr>
            </a:lvl1pPr>
          </a:lstStyle>
          <a:p>
            <a:pPr defTabSz="1219050"/>
            <a:r>
              <a:rPr lang="en-GB" sz="3600">
                <a:solidFill>
                  <a:srgbClr val="002060"/>
                </a:solidFill>
                <a:latin typeface="Figtree"/>
                <a:cs typeface="Segoe UI Light"/>
              </a:rPr>
              <a:t>What we’ve heard so far</a:t>
            </a:r>
            <a:endParaRPr lang="en-GB" sz="3600"/>
          </a:p>
        </p:txBody>
      </p:sp>
      <p:sp>
        <p:nvSpPr>
          <p:cNvPr id="11" name="Google Shape;65;p14">
            <a:extLst>
              <a:ext uri="{FF2B5EF4-FFF2-40B4-BE49-F238E27FC236}">
                <a16:creationId xmlns:a16="http://schemas.microsoft.com/office/drawing/2014/main" id="{4E946B93-86C7-5E51-C81B-559C7CC1BE9F}"/>
              </a:ext>
            </a:extLst>
          </p:cNvPr>
          <p:cNvSpPr txBox="1">
            <a:spLocks/>
          </p:cNvSpPr>
          <p:nvPr/>
        </p:nvSpPr>
        <p:spPr>
          <a:xfrm>
            <a:off x="559631" y="2670934"/>
            <a:ext cx="2243727" cy="440080"/>
          </a:xfrm>
          <a:prstGeom prst="rect">
            <a:avLst/>
          </a:prstGeom>
          <a:noFill/>
          <a:ln>
            <a:noFill/>
          </a:ln>
        </p:spPr>
        <p:txBody>
          <a:bodyPr spcFirstLastPara="1" vert="horz" wrap="square" lIns="121900" tIns="121900" rIns="121900" bIns="121900" anchor="t" anchorCtr="0" compatLnSpc="1">
            <a:spAutoFit/>
          </a:bodyPr>
          <a:lstStyle>
            <a:lvl1pPr marL="0" marR="0" lvl="0" indent="0" algn="l" defTabSz="914400" rtl="0" fontAlgn="auto" hangingPunct="1">
              <a:lnSpc>
                <a:spcPct val="90000"/>
              </a:lnSpc>
              <a:spcBef>
                <a:spcPts val="0"/>
              </a:spcBef>
              <a:spcAft>
                <a:spcPts val="0"/>
              </a:spcAft>
              <a:buNone/>
              <a:tabLst/>
              <a:defRPr lang="en-US" sz="3600" b="1" i="0" u="none" strike="noStrike" kern="1200" cap="none" spc="100" baseline="0">
                <a:solidFill>
                  <a:srgbClr val="201E2E"/>
                </a:solidFill>
                <a:uFillTx/>
                <a:latin typeface="Figtree" pitchFamily="2"/>
                <a:ea typeface="Figtree" pitchFamily="2"/>
                <a:cs typeface="Arial"/>
              </a:defRPr>
            </a:lvl1pPr>
          </a:lstStyle>
          <a:p>
            <a:pPr defTabSz="1219050"/>
            <a:r>
              <a:rPr lang="en-GB" sz="1400">
                <a:solidFill>
                  <a:srgbClr val="002060"/>
                </a:solidFill>
                <a:latin typeface="Figtree" pitchFamily="2" charset="0"/>
                <a:cs typeface="Segoe UI Light"/>
              </a:rPr>
              <a:t>Value exchange</a:t>
            </a:r>
            <a:endParaRPr lang="en-US" sz="1400">
              <a:latin typeface="Figtree" pitchFamily="2" charset="0"/>
            </a:endParaRPr>
          </a:p>
        </p:txBody>
      </p:sp>
      <p:sp>
        <p:nvSpPr>
          <p:cNvPr id="13" name="Google Shape;65;p14">
            <a:extLst>
              <a:ext uri="{FF2B5EF4-FFF2-40B4-BE49-F238E27FC236}">
                <a16:creationId xmlns:a16="http://schemas.microsoft.com/office/drawing/2014/main" id="{DC1972DC-E791-893A-2EAA-0F3AA1493D9F}"/>
              </a:ext>
            </a:extLst>
          </p:cNvPr>
          <p:cNvSpPr txBox="1">
            <a:spLocks/>
          </p:cNvSpPr>
          <p:nvPr/>
        </p:nvSpPr>
        <p:spPr>
          <a:xfrm>
            <a:off x="270874" y="3202511"/>
            <a:ext cx="2147474" cy="787868"/>
          </a:xfrm>
          <a:prstGeom prst="rect">
            <a:avLst/>
          </a:prstGeom>
          <a:noFill/>
          <a:ln>
            <a:noFill/>
          </a:ln>
        </p:spPr>
        <p:txBody>
          <a:bodyPr spcFirstLastPara="1" vert="horz" wrap="square" lIns="121900" tIns="121900" rIns="121900" bIns="121900" anchor="t" anchorCtr="0" compatLnSpc="1">
            <a:spAutoFit/>
          </a:bodyPr>
          <a:lstStyle>
            <a:lvl1pPr marL="0" marR="0" lvl="0" indent="0" algn="l" defTabSz="914400" rtl="0" fontAlgn="auto" hangingPunct="1">
              <a:lnSpc>
                <a:spcPct val="90000"/>
              </a:lnSpc>
              <a:spcBef>
                <a:spcPts val="0"/>
              </a:spcBef>
              <a:spcAft>
                <a:spcPts val="0"/>
              </a:spcAft>
              <a:buNone/>
              <a:tabLst/>
              <a:defRPr lang="en-US" sz="3600" b="1" i="0" u="none" strike="noStrike" kern="1200" cap="none" spc="100" baseline="0">
                <a:solidFill>
                  <a:srgbClr val="201E2E"/>
                </a:solidFill>
                <a:uFillTx/>
                <a:latin typeface="Figtree" pitchFamily="2"/>
                <a:ea typeface="Figtree" pitchFamily="2"/>
                <a:cs typeface="Arial"/>
              </a:defRPr>
            </a:lvl1pPr>
          </a:lstStyle>
          <a:p>
            <a:pPr marL="285750" indent="-285750" defTabSz="1219050">
              <a:spcAft>
                <a:spcPts val="1200"/>
              </a:spcAft>
              <a:buFont typeface="Arial" panose="020B0604020202020204" pitchFamily="34" charset="0"/>
              <a:buChar char="•"/>
            </a:pPr>
            <a:r>
              <a:rPr lang="en-GB" sz="1400" b="0">
                <a:solidFill>
                  <a:srgbClr val="002060"/>
                </a:solidFill>
                <a:latin typeface="Figtree"/>
                <a:cs typeface="Segoe UI Light"/>
              </a:rPr>
              <a:t>What’s in it for consumers?</a:t>
            </a:r>
            <a:endParaRPr lang="en-US" sz="1400"/>
          </a:p>
        </p:txBody>
      </p:sp>
      <p:sp>
        <p:nvSpPr>
          <p:cNvPr id="14" name="Oval 13">
            <a:extLst>
              <a:ext uri="{FF2B5EF4-FFF2-40B4-BE49-F238E27FC236}">
                <a16:creationId xmlns:a16="http://schemas.microsoft.com/office/drawing/2014/main" id="{16509AC9-D0ED-BFAA-2060-9C5A3C8E1BE7}"/>
              </a:ext>
            </a:extLst>
          </p:cNvPr>
          <p:cNvSpPr/>
          <p:nvPr/>
        </p:nvSpPr>
        <p:spPr>
          <a:xfrm>
            <a:off x="667915" y="2137762"/>
            <a:ext cx="475085" cy="475085"/>
          </a:xfrm>
          <a:prstGeom prst="ellipse">
            <a:avLst/>
          </a:prstGeom>
          <a:solidFill>
            <a:srgbClr val="4D38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1</a:t>
            </a:r>
          </a:p>
        </p:txBody>
      </p:sp>
      <p:sp>
        <p:nvSpPr>
          <p:cNvPr id="17" name="Google Shape;65;p14">
            <a:extLst>
              <a:ext uri="{FF2B5EF4-FFF2-40B4-BE49-F238E27FC236}">
                <a16:creationId xmlns:a16="http://schemas.microsoft.com/office/drawing/2014/main" id="{0FF5F3BD-2140-CF8B-E167-28123FA32309}"/>
              </a:ext>
            </a:extLst>
          </p:cNvPr>
          <p:cNvSpPr txBox="1">
            <a:spLocks/>
          </p:cNvSpPr>
          <p:nvPr/>
        </p:nvSpPr>
        <p:spPr>
          <a:xfrm>
            <a:off x="2707105" y="2670934"/>
            <a:ext cx="2243727" cy="440080"/>
          </a:xfrm>
          <a:prstGeom prst="rect">
            <a:avLst/>
          </a:prstGeom>
          <a:noFill/>
          <a:ln>
            <a:noFill/>
          </a:ln>
        </p:spPr>
        <p:txBody>
          <a:bodyPr spcFirstLastPara="1" vert="horz" wrap="square" lIns="121900" tIns="121900" rIns="121900" bIns="121900" anchor="t" anchorCtr="0" compatLnSpc="1">
            <a:spAutoFit/>
          </a:bodyPr>
          <a:lstStyle>
            <a:lvl1pPr marL="0" marR="0" lvl="0" indent="0" algn="l" defTabSz="914400" rtl="0" fontAlgn="auto" hangingPunct="1">
              <a:lnSpc>
                <a:spcPct val="90000"/>
              </a:lnSpc>
              <a:spcBef>
                <a:spcPts val="0"/>
              </a:spcBef>
              <a:spcAft>
                <a:spcPts val="0"/>
              </a:spcAft>
              <a:buNone/>
              <a:tabLst/>
              <a:defRPr lang="en-US" sz="3600" b="1" i="0" u="none" strike="noStrike" kern="1200" cap="none" spc="100" baseline="0">
                <a:solidFill>
                  <a:srgbClr val="201E2E"/>
                </a:solidFill>
                <a:uFillTx/>
                <a:latin typeface="Figtree" pitchFamily="2"/>
                <a:ea typeface="Figtree" pitchFamily="2"/>
                <a:cs typeface="Arial"/>
              </a:defRPr>
            </a:lvl1pPr>
          </a:lstStyle>
          <a:p>
            <a:pPr defTabSz="1219050"/>
            <a:r>
              <a:rPr lang="en-GB" sz="1400">
                <a:solidFill>
                  <a:srgbClr val="002060"/>
                </a:solidFill>
                <a:latin typeface="Figtree" pitchFamily="2" charset="0"/>
                <a:cs typeface="Segoe UI Light"/>
              </a:rPr>
              <a:t>Consent lifecycle</a:t>
            </a:r>
            <a:endParaRPr lang="en-US" sz="1400">
              <a:latin typeface="Figtree" pitchFamily="2" charset="0"/>
            </a:endParaRPr>
          </a:p>
        </p:txBody>
      </p:sp>
      <p:sp>
        <p:nvSpPr>
          <p:cNvPr id="18" name="Google Shape;65;p14">
            <a:extLst>
              <a:ext uri="{FF2B5EF4-FFF2-40B4-BE49-F238E27FC236}">
                <a16:creationId xmlns:a16="http://schemas.microsoft.com/office/drawing/2014/main" id="{C3879582-F935-2B35-B55B-D8C9C3C906D4}"/>
              </a:ext>
            </a:extLst>
          </p:cNvPr>
          <p:cNvSpPr txBox="1">
            <a:spLocks/>
          </p:cNvSpPr>
          <p:nvPr/>
        </p:nvSpPr>
        <p:spPr>
          <a:xfrm>
            <a:off x="2418347" y="3202511"/>
            <a:ext cx="2679443" cy="2954615"/>
          </a:xfrm>
          <a:prstGeom prst="rect">
            <a:avLst/>
          </a:prstGeom>
          <a:noFill/>
          <a:ln>
            <a:noFill/>
          </a:ln>
        </p:spPr>
        <p:txBody>
          <a:bodyPr spcFirstLastPara="1" vert="horz" wrap="square" lIns="121900" tIns="121900" rIns="121900" bIns="121900" anchor="t" anchorCtr="0" compatLnSpc="1">
            <a:spAutoFit/>
          </a:bodyPr>
          <a:lstStyle>
            <a:lvl1pPr marL="0" marR="0" lvl="0" indent="0" algn="l" defTabSz="914400" rtl="0" fontAlgn="auto" hangingPunct="1">
              <a:lnSpc>
                <a:spcPct val="90000"/>
              </a:lnSpc>
              <a:spcBef>
                <a:spcPts val="0"/>
              </a:spcBef>
              <a:spcAft>
                <a:spcPts val="0"/>
              </a:spcAft>
              <a:buNone/>
              <a:tabLst/>
              <a:defRPr lang="en-US" sz="3600" b="1" i="0" u="none" strike="noStrike" kern="1200" cap="none" spc="100" baseline="0">
                <a:solidFill>
                  <a:srgbClr val="201E2E"/>
                </a:solidFill>
                <a:uFillTx/>
                <a:latin typeface="Figtree" pitchFamily="2"/>
                <a:ea typeface="Figtree" pitchFamily="2"/>
                <a:cs typeface="Arial"/>
              </a:defRPr>
            </a:lvl1pPr>
          </a:lstStyle>
          <a:p>
            <a:pPr marL="285750" indent="-285750" defTabSz="1219050">
              <a:spcAft>
                <a:spcPts val="1200"/>
              </a:spcAft>
              <a:buFont typeface="Arial" panose="020B0604020202020204" pitchFamily="34" charset="0"/>
              <a:buChar char="•"/>
            </a:pPr>
            <a:r>
              <a:rPr lang="en-GB" sz="1400" b="0">
                <a:solidFill>
                  <a:srgbClr val="002060"/>
                </a:solidFill>
                <a:latin typeface="Figtree"/>
                <a:cs typeface="Segoe UI Light"/>
              </a:rPr>
              <a:t>Revoking consent</a:t>
            </a:r>
            <a:endParaRPr lang="en-US"/>
          </a:p>
          <a:p>
            <a:pPr marL="285750" indent="-285750" defTabSz="1219050">
              <a:spcAft>
                <a:spcPts val="1200"/>
              </a:spcAft>
              <a:buFont typeface="Arial" panose="020B0604020202020204" pitchFamily="34" charset="0"/>
              <a:buChar char="•"/>
            </a:pPr>
            <a:r>
              <a:rPr lang="en-GB" sz="1400" b="0">
                <a:solidFill>
                  <a:srgbClr val="002060"/>
                </a:solidFill>
                <a:latin typeface="Figtree"/>
                <a:cs typeface="Segoe UI Light"/>
              </a:rPr>
              <a:t>Consent migration when an ATP/EDP is acquired or disbanded</a:t>
            </a:r>
            <a:endParaRPr lang="en-GB"/>
          </a:p>
          <a:p>
            <a:pPr marL="285750" indent="-285750" defTabSz="1219050">
              <a:spcAft>
                <a:spcPts val="1200"/>
              </a:spcAft>
              <a:buFont typeface="Arial" panose="020B0604020202020204" pitchFamily="34" charset="0"/>
              <a:buChar char="•"/>
            </a:pPr>
            <a:r>
              <a:rPr lang="en-GB" sz="1400" b="0">
                <a:solidFill>
                  <a:srgbClr val="002060"/>
                </a:solidFill>
                <a:latin typeface="Figtree"/>
                <a:cs typeface="Segoe UI Light"/>
              </a:rPr>
              <a:t>Consent duration</a:t>
            </a:r>
            <a:endParaRPr lang="en-GB" sz="1400" b="0">
              <a:solidFill>
                <a:srgbClr val="002060"/>
              </a:solidFill>
              <a:cs typeface="Segoe UI Light"/>
            </a:endParaRPr>
          </a:p>
          <a:p>
            <a:pPr marL="285750" indent="-285750" defTabSz="1219050">
              <a:spcAft>
                <a:spcPts val="1200"/>
              </a:spcAft>
              <a:buFont typeface="Arial" panose="020B0604020202020204" pitchFamily="34" charset="0"/>
              <a:buChar char="•"/>
            </a:pPr>
            <a:r>
              <a:rPr lang="en-GB" sz="1400" b="0">
                <a:solidFill>
                  <a:srgbClr val="002060"/>
                </a:solidFill>
                <a:latin typeface="Figtree"/>
                <a:cs typeface="Segoe UI Light"/>
              </a:rPr>
              <a:t>Changing circumstances (moving house / switching supplier)</a:t>
            </a:r>
            <a:endParaRPr lang="en-GB"/>
          </a:p>
          <a:p>
            <a:pPr marL="285750" indent="-285750" defTabSz="1219050">
              <a:spcAft>
                <a:spcPts val="1200"/>
              </a:spcAft>
              <a:buFont typeface="Arial" panose="020B0604020202020204" pitchFamily="34" charset="0"/>
              <a:buChar char="•"/>
            </a:pPr>
            <a:r>
              <a:rPr lang="en-GB" sz="1400" b="0">
                <a:solidFill>
                  <a:srgbClr val="002060"/>
                </a:solidFill>
                <a:latin typeface="Figtree"/>
                <a:cs typeface="Segoe UI Light"/>
              </a:rPr>
              <a:t>Realistic vs aspirational consumer behaviours</a:t>
            </a:r>
            <a:endParaRPr lang="en-GB"/>
          </a:p>
        </p:txBody>
      </p:sp>
      <p:sp>
        <p:nvSpPr>
          <p:cNvPr id="19" name="Oval 18">
            <a:extLst>
              <a:ext uri="{FF2B5EF4-FFF2-40B4-BE49-F238E27FC236}">
                <a16:creationId xmlns:a16="http://schemas.microsoft.com/office/drawing/2014/main" id="{2C44E939-249E-0B6E-F3FA-AA8515238A66}"/>
              </a:ext>
            </a:extLst>
          </p:cNvPr>
          <p:cNvSpPr/>
          <p:nvPr/>
        </p:nvSpPr>
        <p:spPr>
          <a:xfrm>
            <a:off x="2815389" y="2137762"/>
            <a:ext cx="475085" cy="475085"/>
          </a:xfrm>
          <a:prstGeom prst="ellipse">
            <a:avLst/>
          </a:prstGeom>
          <a:solidFill>
            <a:srgbClr val="4D38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2</a:t>
            </a:r>
          </a:p>
        </p:txBody>
      </p:sp>
      <p:sp>
        <p:nvSpPr>
          <p:cNvPr id="20" name="Google Shape;65;p14">
            <a:extLst>
              <a:ext uri="{FF2B5EF4-FFF2-40B4-BE49-F238E27FC236}">
                <a16:creationId xmlns:a16="http://schemas.microsoft.com/office/drawing/2014/main" id="{70137B0B-B1C1-AAA0-A114-56B0E9B6013C}"/>
              </a:ext>
            </a:extLst>
          </p:cNvPr>
          <p:cNvSpPr txBox="1">
            <a:spLocks/>
          </p:cNvSpPr>
          <p:nvPr/>
        </p:nvSpPr>
        <p:spPr>
          <a:xfrm>
            <a:off x="5251621" y="2670934"/>
            <a:ext cx="2243727" cy="440080"/>
          </a:xfrm>
          <a:prstGeom prst="rect">
            <a:avLst/>
          </a:prstGeom>
          <a:noFill/>
          <a:ln>
            <a:noFill/>
          </a:ln>
        </p:spPr>
        <p:txBody>
          <a:bodyPr spcFirstLastPara="1" vert="horz" wrap="square" lIns="121900" tIns="121900" rIns="121900" bIns="121900" anchor="t" anchorCtr="0" compatLnSpc="1">
            <a:spAutoFit/>
          </a:bodyPr>
          <a:lstStyle>
            <a:lvl1pPr marL="0" marR="0" lvl="0" indent="0" algn="l" defTabSz="914400" rtl="0" fontAlgn="auto" hangingPunct="1">
              <a:lnSpc>
                <a:spcPct val="90000"/>
              </a:lnSpc>
              <a:spcBef>
                <a:spcPts val="0"/>
              </a:spcBef>
              <a:spcAft>
                <a:spcPts val="0"/>
              </a:spcAft>
              <a:buNone/>
              <a:tabLst/>
              <a:defRPr lang="en-US" sz="3600" b="1" i="0" u="none" strike="noStrike" kern="1200" cap="none" spc="100" baseline="0">
                <a:solidFill>
                  <a:srgbClr val="201E2E"/>
                </a:solidFill>
                <a:uFillTx/>
                <a:latin typeface="Figtree" pitchFamily="2"/>
                <a:ea typeface="Figtree" pitchFamily="2"/>
                <a:cs typeface="Arial"/>
              </a:defRPr>
            </a:lvl1pPr>
          </a:lstStyle>
          <a:p>
            <a:pPr defTabSz="1219050"/>
            <a:r>
              <a:rPr lang="en-GB" sz="1400">
                <a:solidFill>
                  <a:srgbClr val="002060"/>
                </a:solidFill>
                <a:latin typeface="Figtree" pitchFamily="2" charset="0"/>
                <a:cs typeface="Segoe UI Light"/>
              </a:rPr>
              <a:t>ID&amp;V</a:t>
            </a:r>
            <a:endParaRPr lang="en-US" sz="1400">
              <a:latin typeface="Figtree" pitchFamily="2" charset="0"/>
            </a:endParaRPr>
          </a:p>
        </p:txBody>
      </p:sp>
      <p:sp>
        <p:nvSpPr>
          <p:cNvPr id="21" name="Google Shape;65;p14">
            <a:extLst>
              <a:ext uri="{FF2B5EF4-FFF2-40B4-BE49-F238E27FC236}">
                <a16:creationId xmlns:a16="http://schemas.microsoft.com/office/drawing/2014/main" id="{ED5E6F01-3FFD-36A1-8837-39F6EFE083A2}"/>
              </a:ext>
            </a:extLst>
          </p:cNvPr>
          <p:cNvSpPr txBox="1">
            <a:spLocks/>
          </p:cNvSpPr>
          <p:nvPr/>
        </p:nvSpPr>
        <p:spPr>
          <a:xfrm>
            <a:off x="4962863" y="3202511"/>
            <a:ext cx="2049707" cy="787868"/>
          </a:xfrm>
          <a:prstGeom prst="rect">
            <a:avLst/>
          </a:prstGeom>
          <a:noFill/>
          <a:ln>
            <a:noFill/>
          </a:ln>
        </p:spPr>
        <p:txBody>
          <a:bodyPr spcFirstLastPara="1" vert="horz" wrap="square" lIns="121900" tIns="121900" rIns="121900" bIns="121900" anchor="t" anchorCtr="0" compatLnSpc="1">
            <a:spAutoFit/>
          </a:bodyPr>
          <a:lstStyle>
            <a:lvl1pPr marL="0" marR="0" lvl="0" indent="0" algn="l" defTabSz="914400" rtl="0" fontAlgn="auto" hangingPunct="1">
              <a:lnSpc>
                <a:spcPct val="90000"/>
              </a:lnSpc>
              <a:spcBef>
                <a:spcPts val="0"/>
              </a:spcBef>
              <a:spcAft>
                <a:spcPts val="0"/>
              </a:spcAft>
              <a:buNone/>
              <a:tabLst/>
              <a:defRPr lang="en-US" sz="3600" b="1" i="0" u="none" strike="noStrike" kern="1200" cap="none" spc="100" baseline="0">
                <a:solidFill>
                  <a:srgbClr val="201E2E"/>
                </a:solidFill>
                <a:uFillTx/>
                <a:latin typeface="Figtree" pitchFamily="2"/>
                <a:ea typeface="Figtree" pitchFamily="2"/>
                <a:cs typeface="Arial"/>
              </a:defRPr>
            </a:lvl1pPr>
          </a:lstStyle>
          <a:p>
            <a:pPr marL="285750" indent="-285750" defTabSz="1219050">
              <a:spcAft>
                <a:spcPts val="1200"/>
              </a:spcAft>
              <a:buFont typeface="Arial" panose="020B0604020202020204" pitchFamily="34" charset="0"/>
              <a:buChar char="•"/>
            </a:pPr>
            <a:r>
              <a:rPr lang="en-GB" sz="1400" b="0">
                <a:solidFill>
                  <a:srgbClr val="002060"/>
                </a:solidFill>
                <a:latin typeface="Figtree"/>
                <a:cs typeface="Segoe UI Light"/>
              </a:rPr>
              <a:t>Types &amp; fallbacks</a:t>
            </a:r>
            <a:endParaRPr lang="en-US" sz="1400"/>
          </a:p>
        </p:txBody>
      </p:sp>
      <p:sp>
        <p:nvSpPr>
          <p:cNvPr id="22" name="Oval 21">
            <a:extLst>
              <a:ext uri="{FF2B5EF4-FFF2-40B4-BE49-F238E27FC236}">
                <a16:creationId xmlns:a16="http://schemas.microsoft.com/office/drawing/2014/main" id="{A9803A6A-EF76-853C-69F6-255B7C120FCD}"/>
              </a:ext>
            </a:extLst>
          </p:cNvPr>
          <p:cNvSpPr/>
          <p:nvPr/>
        </p:nvSpPr>
        <p:spPr>
          <a:xfrm>
            <a:off x="5359905" y="2137762"/>
            <a:ext cx="475085" cy="475085"/>
          </a:xfrm>
          <a:prstGeom prst="ellipse">
            <a:avLst/>
          </a:prstGeom>
          <a:solidFill>
            <a:srgbClr val="4D38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3</a:t>
            </a:r>
          </a:p>
        </p:txBody>
      </p:sp>
      <p:sp>
        <p:nvSpPr>
          <p:cNvPr id="23" name="Google Shape;65;p14">
            <a:extLst>
              <a:ext uri="{FF2B5EF4-FFF2-40B4-BE49-F238E27FC236}">
                <a16:creationId xmlns:a16="http://schemas.microsoft.com/office/drawing/2014/main" id="{B08D81F4-7822-EBD3-0576-DD6C4020721F}"/>
              </a:ext>
            </a:extLst>
          </p:cNvPr>
          <p:cNvSpPr txBox="1">
            <a:spLocks/>
          </p:cNvSpPr>
          <p:nvPr/>
        </p:nvSpPr>
        <p:spPr>
          <a:xfrm>
            <a:off x="6791660" y="2670934"/>
            <a:ext cx="2243727" cy="633979"/>
          </a:xfrm>
          <a:prstGeom prst="rect">
            <a:avLst/>
          </a:prstGeom>
          <a:noFill/>
          <a:ln>
            <a:noFill/>
          </a:ln>
        </p:spPr>
        <p:txBody>
          <a:bodyPr spcFirstLastPara="1" vert="horz" wrap="square" lIns="121900" tIns="121900" rIns="121900" bIns="121900" anchor="t" anchorCtr="0" compatLnSpc="1">
            <a:spAutoFit/>
          </a:bodyPr>
          <a:lstStyle>
            <a:lvl1pPr marL="0" marR="0" lvl="0" indent="0" algn="l" defTabSz="914400" rtl="0" fontAlgn="auto" hangingPunct="1">
              <a:lnSpc>
                <a:spcPct val="90000"/>
              </a:lnSpc>
              <a:spcBef>
                <a:spcPts val="0"/>
              </a:spcBef>
              <a:spcAft>
                <a:spcPts val="0"/>
              </a:spcAft>
              <a:buNone/>
              <a:tabLst/>
              <a:defRPr lang="en-US" sz="3600" b="1" i="0" u="none" strike="noStrike" kern="1200" cap="none" spc="100" baseline="0">
                <a:solidFill>
                  <a:srgbClr val="201E2E"/>
                </a:solidFill>
                <a:uFillTx/>
                <a:latin typeface="Figtree" pitchFamily="2"/>
                <a:ea typeface="Figtree" pitchFamily="2"/>
                <a:cs typeface="Arial"/>
              </a:defRPr>
            </a:lvl1pPr>
          </a:lstStyle>
          <a:p>
            <a:pPr defTabSz="1219050"/>
            <a:r>
              <a:rPr lang="en-GB" sz="1400">
                <a:solidFill>
                  <a:srgbClr val="002060"/>
                </a:solidFill>
                <a:latin typeface="Figtree" pitchFamily="2" charset="0"/>
                <a:cs typeface="Segoe UI Light"/>
              </a:rPr>
              <a:t>Non-digital/assisted journeys</a:t>
            </a:r>
            <a:endParaRPr lang="en-US" sz="1400">
              <a:latin typeface="Figtree" pitchFamily="2" charset="0"/>
            </a:endParaRPr>
          </a:p>
        </p:txBody>
      </p:sp>
      <p:sp>
        <p:nvSpPr>
          <p:cNvPr id="24" name="Google Shape;65;p14">
            <a:extLst>
              <a:ext uri="{FF2B5EF4-FFF2-40B4-BE49-F238E27FC236}">
                <a16:creationId xmlns:a16="http://schemas.microsoft.com/office/drawing/2014/main" id="{99CFB79C-FF78-58E5-692A-033FF686AA22}"/>
              </a:ext>
            </a:extLst>
          </p:cNvPr>
          <p:cNvSpPr txBox="1">
            <a:spLocks/>
          </p:cNvSpPr>
          <p:nvPr/>
        </p:nvSpPr>
        <p:spPr>
          <a:xfrm>
            <a:off x="6502902" y="3202511"/>
            <a:ext cx="2569415" cy="1717353"/>
          </a:xfrm>
          <a:prstGeom prst="rect">
            <a:avLst/>
          </a:prstGeom>
          <a:noFill/>
          <a:ln>
            <a:noFill/>
          </a:ln>
        </p:spPr>
        <p:txBody>
          <a:bodyPr spcFirstLastPara="1" vert="horz" wrap="square" lIns="121900" tIns="121900" rIns="121900" bIns="121900" anchor="t" anchorCtr="0" compatLnSpc="1">
            <a:spAutoFit/>
          </a:bodyPr>
          <a:lstStyle>
            <a:lvl1pPr marL="0" marR="0" lvl="0" indent="0" algn="l" defTabSz="914400" rtl="0" fontAlgn="auto" hangingPunct="1">
              <a:lnSpc>
                <a:spcPct val="90000"/>
              </a:lnSpc>
              <a:spcBef>
                <a:spcPts val="0"/>
              </a:spcBef>
              <a:spcAft>
                <a:spcPts val="0"/>
              </a:spcAft>
              <a:buNone/>
              <a:tabLst/>
              <a:defRPr lang="en-US" sz="3600" b="1" i="0" u="none" strike="noStrike" kern="1200" cap="none" spc="100" baseline="0">
                <a:solidFill>
                  <a:srgbClr val="201E2E"/>
                </a:solidFill>
                <a:uFillTx/>
                <a:latin typeface="Figtree" pitchFamily="2"/>
                <a:ea typeface="Figtree" pitchFamily="2"/>
                <a:cs typeface="Arial"/>
              </a:defRPr>
            </a:lvl1pPr>
          </a:lstStyle>
          <a:p>
            <a:pPr marL="285750" indent="-285750" defTabSz="1219050">
              <a:spcAft>
                <a:spcPts val="1200"/>
              </a:spcAft>
              <a:buFont typeface="Arial" panose="020B0604020202020204" pitchFamily="34" charset="0"/>
              <a:buChar char="•"/>
            </a:pPr>
            <a:r>
              <a:rPr lang="en-GB" sz="1400" b="0">
                <a:solidFill>
                  <a:srgbClr val="002060"/>
                </a:solidFill>
                <a:latin typeface="Figtree"/>
                <a:cs typeface="Segoe UI Light"/>
              </a:rPr>
              <a:t>What will the process be for those with Power of Attorney?</a:t>
            </a:r>
          </a:p>
          <a:p>
            <a:pPr marL="285750" indent="-285750" defTabSz="1219050">
              <a:spcAft>
                <a:spcPts val="1200"/>
              </a:spcAft>
              <a:buFont typeface="Arial" panose="020B0604020202020204" pitchFamily="34" charset="0"/>
              <a:buChar char="•"/>
            </a:pPr>
            <a:r>
              <a:rPr lang="en-GB" sz="1400" b="0">
                <a:solidFill>
                  <a:srgbClr val="002060"/>
                </a:solidFill>
                <a:latin typeface="Figtree"/>
                <a:cs typeface="Segoe UI Light"/>
              </a:rPr>
              <a:t>How will the digitally excluded be supported?</a:t>
            </a:r>
            <a:endParaRPr lang="en-US" sz="1400"/>
          </a:p>
        </p:txBody>
      </p:sp>
      <p:sp>
        <p:nvSpPr>
          <p:cNvPr id="25" name="Oval 24">
            <a:extLst>
              <a:ext uri="{FF2B5EF4-FFF2-40B4-BE49-F238E27FC236}">
                <a16:creationId xmlns:a16="http://schemas.microsoft.com/office/drawing/2014/main" id="{65FFB2F0-6DFC-FEC9-B3BE-663D30DEE93A}"/>
              </a:ext>
            </a:extLst>
          </p:cNvPr>
          <p:cNvSpPr/>
          <p:nvPr/>
        </p:nvSpPr>
        <p:spPr>
          <a:xfrm>
            <a:off x="6899944" y="2137762"/>
            <a:ext cx="475085" cy="475085"/>
          </a:xfrm>
          <a:prstGeom prst="ellipse">
            <a:avLst/>
          </a:prstGeom>
          <a:solidFill>
            <a:srgbClr val="4D38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4</a:t>
            </a:r>
          </a:p>
        </p:txBody>
      </p:sp>
      <p:sp>
        <p:nvSpPr>
          <p:cNvPr id="26" name="Google Shape;65;p14">
            <a:extLst>
              <a:ext uri="{FF2B5EF4-FFF2-40B4-BE49-F238E27FC236}">
                <a16:creationId xmlns:a16="http://schemas.microsoft.com/office/drawing/2014/main" id="{AF63EC7C-3A09-3546-FE1C-60D8574185DE}"/>
              </a:ext>
            </a:extLst>
          </p:cNvPr>
          <p:cNvSpPr txBox="1">
            <a:spLocks/>
          </p:cNvSpPr>
          <p:nvPr/>
        </p:nvSpPr>
        <p:spPr>
          <a:xfrm>
            <a:off x="9493423" y="2670934"/>
            <a:ext cx="2243727" cy="440080"/>
          </a:xfrm>
          <a:prstGeom prst="rect">
            <a:avLst/>
          </a:prstGeom>
          <a:noFill/>
          <a:ln>
            <a:noFill/>
          </a:ln>
        </p:spPr>
        <p:txBody>
          <a:bodyPr spcFirstLastPara="1" vert="horz" wrap="square" lIns="121900" tIns="121900" rIns="121900" bIns="121900" anchor="t" anchorCtr="0" compatLnSpc="1">
            <a:spAutoFit/>
          </a:bodyPr>
          <a:lstStyle>
            <a:lvl1pPr marL="0" marR="0" lvl="0" indent="0" algn="l" defTabSz="914400" rtl="0" fontAlgn="auto" hangingPunct="1">
              <a:lnSpc>
                <a:spcPct val="90000"/>
              </a:lnSpc>
              <a:spcBef>
                <a:spcPts val="0"/>
              </a:spcBef>
              <a:spcAft>
                <a:spcPts val="0"/>
              </a:spcAft>
              <a:buNone/>
              <a:tabLst/>
              <a:defRPr lang="en-US" sz="3600" b="1" i="0" u="none" strike="noStrike" kern="1200" cap="none" spc="100" baseline="0">
                <a:solidFill>
                  <a:srgbClr val="201E2E"/>
                </a:solidFill>
                <a:uFillTx/>
                <a:latin typeface="Figtree" pitchFamily="2"/>
                <a:ea typeface="Figtree" pitchFamily="2"/>
                <a:cs typeface="Arial"/>
              </a:defRPr>
            </a:lvl1pPr>
          </a:lstStyle>
          <a:p>
            <a:pPr defTabSz="1219050"/>
            <a:r>
              <a:rPr lang="en-GB" sz="1400">
                <a:solidFill>
                  <a:srgbClr val="002060"/>
                </a:solidFill>
                <a:latin typeface="Figtree" pitchFamily="2" charset="0"/>
                <a:cs typeface="Segoe UI Light"/>
              </a:rPr>
              <a:t>CEGs</a:t>
            </a:r>
            <a:endParaRPr lang="en-US" sz="1400">
              <a:latin typeface="Figtree" pitchFamily="2" charset="0"/>
            </a:endParaRPr>
          </a:p>
        </p:txBody>
      </p:sp>
      <p:sp>
        <p:nvSpPr>
          <p:cNvPr id="27" name="Google Shape;65;p14">
            <a:extLst>
              <a:ext uri="{FF2B5EF4-FFF2-40B4-BE49-F238E27FC236}">
                <a16:creationId xmlns:a16="http://schemas.microsoft.com/office/drawing/2014/main" id="{BDC6E9C9-2C7B-98E8-35DD-6049F6289FA0}"/>
              </a:ext>
            </a:extLst>
          </p:cNvPr>
          <p:cNvSpPr txBox="1">
            <a:spLocks/>
          </p:cNvSpPr>
          <p:nvPr/>
        </p:nvSpPr>
        <p:spPr>
          <a:xfrm>
            <a:off x="9204666" y="3202511"/>
            <a:ext cx="2313566" cy="787868"/>
          </a:xfrm>
          <a:prstGeom prst="rect">
            <a:avLst/>
          </a:prstGeom>
          <a:noFill/>
          <a:ln>
            <a:noFill/>
          </a:ln>
        </p:spPr>
        <p:txBody>
          <a:bodyPr spcFirstLastPara="1" vert="horz" wrap="square" lIns="121900" tIns="121900" rIns="121900" bIns="121900" anchor="t" anchorCtr="0" compatLnSpc="1">
            <a:spAutoFit/>
          </a:bodyPr>
          <a:lstStyle>
            <a:lvl1pPr marL="0" marR="0" lvl="0" indent="0" algn="l" defTabSz="914400" rtl="0" fontAlgn="auto" hangingPunct="1">
              <a:lnSpc>
                <a:spcPct val="90000"/>
              </a:lnSpc>
              <a:spcBef>
                <a:spcPts val="0"/>
              </a:spcBef>
              <a:spcAft>
                <a:spcPts val="0"/>
              </a:spcAft>
              <a:buNone/>
              <a:tabLst/>
              <a:defRPr lang="en-US" sz="3600" b="1" i="0" u="none" strike="noStrike" kern="1200" cap="none" spc="100" baseline="0">
                <a:solidFill>
                  <a:srgbClr val="201E2E"/>
                </a:solidFill>
                <a:uFillTx/>
                <a:latin typeface="Figtree" pitchFamily="2"/>
                <a:ea typeface="Figtree" pitchFamily="2"/>
                <a:cs typeface="Arial"/>
              </a:defRPr>
            </a:lvl1pPr>
          </a:lstStyle>
          <a:p>
            <a:pPr marL="285750" indent="-285750" defTabSz="1219050">
              <a:spcAft>
                <a:spcPts val="1200"/>
              </a:spcAft>
              <a:buFont typeface="Arial" panose="020B0604020202020204" pitchFamily="34" charset="0"/>
              <a:buChar char="•"/>
            </a:pPr>
            <a:r>
              <a:rPr lang="en-GB" sz="1400" b="0">
                <a:solidFill>
                  <a:srgbClr val="002060"/>
                </a:solidFill>
                <a:latin typeface="Figtree"/>
                <a:cs typeface="Segoe UI Light"/>
              </a:rPr>
              <a:t>How prescriptive will these be?</a:t>
            </a:r>
            <a:endParaRPr lang="en-US" sz="1400"/>
          </a:p>
        </p:txBody>
      </p:sp>
      <p:sp>
        <p:nvSpPr>
          <p:cNvPr id="28" name="Oval 27">
            <a:extLst>
              <a:ext uri="{FF2B5EF4-FFF2-40B4-BE49-F238E27FC236}">
                <a16:creationId xmlns:a16="http://schemas.microsoft.com/office/drawing/2014/main" id="{5E4C91B2-2302-E2AF-15D6-34BC3695813F}"/>
              </a:ext>
            </a:extLst>
          </p:cNvPr>
          <p:cNvSpPr/>
          <p:nvPr/>
        </p:nvSpPr>
        <p:spPr>
          <a:xfrm>
            <a:off x="9601707" y="2137762"/>
            <a:ext cx="475085" cy="475085"/>
          </a:xfrm>
          <a:prstGeom prst="ellipse">
            <a:avLst/>
          </a:prstGeom>
          <a:solidFill>
            <a:srgbClr val="4D38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5</a:t>
            </a:r>
          </a:p>
        </p:txBody>
      </p:sp>
    </p:spTree>
    <p:extLst>
      <p:ext uri="{BB962C8B-B14F-4D97-AF65-F5344CB8AC3E}">
        <p14:creationId xmlns:p14="http://schemas.microsoft.com/office/powerpoint/2010/main" val="20978072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EE06E5-29C7-4647-7FF7-3259A89DC5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0302C3-9286-FADA-12AC-4D474912E9E8}"/>
              </a:ext>
            </a:extLst>
          </p:cNvPr>
          <p:cNvSpPr txBox="1">
            <a:spLocks noGrp="1"/>
          </p:cNvSpPr>
          <p:nvPr>
            <p:ph type="title"/>
          </p:nvPr>
        </p:nvSpPr>
        <p:spPr>
          <a:xfrm>
            <a:off x="1690259" y="2078687"/>
            <a:ext cx="8811487" cy="1083161"/>
          </a:xfrm>
        </p:spPr>
        <p:txBody>
          <a:bodyPr/>
          <a:lstStyle/>
          <a:p>
            <a:r>
              <a:rPr lang="en-GB" sz="5400">
                <a:latin typeface="Figtree"/>
              </a:rPr>
              <a:t>What we've submitted</a:t>
            </a:r>
            <a:endParaRPr lang="en-US"/>
          </a:p>
        </p:txBody>
      </p:sp>
    </p:spTree>
    <p:extLst>
      <p:ext uri="{BB962C8B-B14F-4D97-AF65-F5344CB8AC3E}">
        <p14:creationId xmlns:p14="http://schemas.microsoft.com/office/powerpoint/2010/main" val="18041429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93D2D1-044B-1FF0-A2FD-B1797DD95D4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2C0DF1A-B887-3FB6-8D32-C996EC194DE9}"/>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720935" y="1772277"/>
            <a:ext cx="10923521" cy="1772576"/>
          </a:xfrm>
          <a:prstGeom prst="rect">
            <a:avLst/>
          </a:prstGeom>
        </p:spPr>
      </p:pic>
      <p:sp>
        <p:nvSpPr>
          <p:cNvPr id="22" name="Title 1">
            <a:extLst>
              <a:ext uri="{FF2B5EF4-FFF2-40B4-BE49-F238E27FC236}">
                <a16:creationId xmlns:a16="http://schemas.microsoft.com/office/drawing/2014/main" id="{EEEC7B07-75F3-59C9-1776-00BDF98433EC}"/>
              </a:ext>
            </a:extLst>
          </p:cNvPr>
          <p:cNvSpPr txBox="1">
            <a:spLocks noGrp="1"/>
          </p:cNvSpPr>
          <p:nvPr>
            <p:ph type="title" idx="4294967295"/>
          </p:nvPr>
        </p:nvSpPr>
        <p:spPr>
          <a:xfrm>
            <a:off x="587245" y="451824"/>
            <a:ext cx="10515600" cy="60918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0" marR="0" lvl="0" indent="0" algn="l" defTabSz="914400" rtl="0" fontAlgn="auto" hangingPunct="1">
              <a:lnSpc>
                <a:spcPct val="90000"/>
              </a:lnSpc>
              <a:spcBef>
                <a:spcPts val="0"/>
              </a:spcBef>
              <a:spcAft>
                <a:spcPts val="0"/>
              </a:spcAft>
              <a:buNone/>
              <a:tabLst/>
              <a:defRPr lang="en-US" sz="4400" b="1" i="0" u="none" strike="noStrike" kern="1200" cap="none" spc="0" baseline="0">
                <a:solidFill>
                  <a:srgbClr val="201E2E"/>
                </a:solidFill>
                <a:uFillTx/>
                <a:latin typeface="Figtree" pitchFamily="2"/>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3200" b="1" i="0" u="none" strike="noStrike" kern="1200" cap="none" spc="0" normalizeH="0" baseline="0" noProof="0">
                <a:ln>
                  <a:noFill/>
                </a:ln>
                <a:solidFill>
                  <a:srgbClr val="201E2E"/>
                </a:solidFill>
                <a:effectLst/>
                <a:uLnTx/>
                <a:uFillTx/>
                <a:latin typeface="Outfit"/>
                <a:ea typeface="+mn-ea"/>
                <a:cs typeface="+mn-cs"/>
              </a:rPr>
              <a:t>The approach to define the UX solution for CCS </a:t>
            </a:r>
          </a:p>
        </p:txBody>
      </p:sp>
      <p:sp>
        <p:nvSpPr>
          <p:cNvPr id="2" name="Teardrop 1" descr="The team is currently between the UX framework and User research stages of the process.">
            <a:extLst>
              <a:ext uri="{FF2B5EF4-FFF2-40B4-BE49-F238E27FC236}">
                <a16:creationId xmlns:a16="http://schemas.microsoft.com/office/drawing/2014/main" id="{8FBB60D8-5F97-57D3-F176-424F11890F58}"/>
              </a:ext>
              <a:ext uri="{C183D7F6-B498-43B3-948B-1728B52AA6E4}">
                <adec:decorative xmlns:adec="http://schemas.microsoft.com/office/drawing/2017/decorative" val="0"/>
              </a:ext>
            </a:extLst>
          </p:cNvPr>
          <p:cNvSpPr/>
          <p:nvPr/>
        </p:nvSpPr>
        <p:spPr>
          <a:xfrm rot="8100000">
            <a:off x="3284158" y="1257538"/>
            <a:ext cx="301661" cy="301661"/>
          </a:xfrm>
          <a:prstGeom prst="teardrop">
            <a:avLst/>
          </a:prstGeom>
          <a:solidFill>
            <a:srgbClr val="20D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0D6FF"/>
              </a:solidFill>
            </a:endParaRPr>
          </a:p>
        </p:txBody>
      </p:sp>
      <p:sp>
        <p:nvSpPr>
          <p:cNvPr id="7" name="Title 2">
            <a:extLst>
              <a:ext uri="{FF2B5EF4-FFF2-40B4-BE49-F238E27FC236}">
                <a16:creationId xmlns:a16="http://schemas.microsoft.com/office/drawing/2014/main" id="{4815E04D-DBA7-65E8-FBD6-3C6B6C3515BB}"/>
              </a:ext>
            </a:extLst>
          </p:cNvPr>
          <p:cNvSpPr txBox="1">
            <a:spLocks/>
          </p:cNvSpPr>
          <p:nvPr/>
        </p:nvSpPr>
        <p:spPr>
          <a:xfrm>
            <a:off x="1288849" y="2500098"/>
            <a:ext cx="1932834" cy="577352"/>
          </a:xfrm>
          <a:prstGeom prst="rect">
            <a:avLst/>
          </a:prstGeom>
        </p:spPr>
        <p:txBody>
          <a:bodyPr lIns="91440" tIns="45720" rIns="91440" bIns="45720" anchor="t"/>
          <a:lstStyle>
            <a:lvl1pPr marL="0" marR="0" lvl="0" indent="0" algn="l" defTabSz="914400" rtl="0" fontAlgn="auto" hangingPunct="1">
              <a:lnSpc>
                <a:spcPct val="90000"/>
              </a:lnSpc>
              <a:spcBef>
                <a:spcPts val="0"/>
              </a:spcBef>
              <a:spcAft>
                <a:spcPts val="0"/>
              </a:spcAft>
              <a:buNone/>
              <a:tabLst/>
              <a:defRPr lang="en-US" sz="4400" b="1" i="0" u="none" strike="noStrike" kern="1200" cap="none" spc="0" baseline="0">
                <a:solidFill>
                  <a:srgbClr val="F8F8F8"/>
                </a:solidFill>
                <a:uFillTx/>
                <a:latin typeface="Figtree" pitchFamily="2"/>
              </a:defRPr>
            </a:lvl1pPr>
          </a:lstStyle>
          <a:p>
            <a:r>
              <a:rPr lang="en-GB" sz="2000">
                <a:solidFill>
                  <a:schemeClr val="bg1"/>
                </a:solidFill>
                <a:latin typeface="Outfit"/>
              </a:rPr>
              <a:t>UX framework</a:t>
            </a:r>
            <a:endParaRPr lang="en-US" sz="2000">
              <a:solidFill>
                <a:schemeClr val="bg1"/>
              </a:solidFill>
            </a:endParaRPr>
          </a:p>
        </p:txBody>
      </p:sp>
      <p:sp>
        <p:nvSpPr>
          <p:cNvPr id="12" name="TextBox 11">
            <a:extLst>
              <a:ext uri="{FF2B5EF4-FFF2-40B4-BE49-F238E27FC236}">
                <a16:creationId xmlns:a16="http://schemas.microsoft.com/office/drawing/2014/main" id="{C2571729-19F7-931F-E5A4-1497A3E64704}"/>
              </a:ext>
            </a:extLst>
          </p:cNvPr>
          <p:cNvSpPr txBox="1"/>
          <p:nvPr/>
        </p:nvSpPr>
        <p:spPr>
          <a:xfrm>
            <a:off x="1287027" y="3768899"/>
            <a:ext cx="2367621" cy="677108"/>
          </a:xfrm>
          <a:prstGeom prst="rect">
            <a:avLst/>
          </a:prstGeom>
          <a:noFill/>
        </p:spPr>
        <p:txBody>
          <a:bodyPr wrap="square" lIns="121920" tIns="60960" rIns="121920" bIns="60960" anchor="t">
            <a:spAutoFit/>
          </a:bodyPr>
          <a:lstStyle/>
          <a:p>
            <a:pPr defTabSz="914354">
              <a:buClr>
                <a:srgbClr val="000000"/>
              </a:buClr>
            </a:pPr>
            <a:r>
              <a:rPr lang="en-GB" sz="1200" kern="0">
                <a:solidFill>
                  <a:srgbClr val="000000"/>
                </a:solidFill>
                <a:latin typeface="Outfit"/>
                <a:ea typeface="+mn-lt"/>
                <a:cs typeface="+mn-lt"/>
                <a:sym typeface="Arial"/>
              </a:rPr>
              <a:t>Sets the foundation for </a:t>
            </a:r>
            <a:br>
              <a:rPr lang="en-GB" sz="1200" kern="0">
                <a:solidFill>
                  <a:srgbClr val="000000"/>
                </a:solidFill>
                <a:latin typeface="Outfit"/>
                <a:ea typeface="+mn-lt"/>
                <a:cs typeface="+mn-lt"/>
                <a:sym typeface="Arial"/>
              </a:rPr>
            </a:br>
            <a:r>
              <a:rPr lang="en-GB" sz="1200" kern="0">
                <a:solidFill>
                  <a:srgbClr val="000000"/>
                </a:solidFill>
                <a:latin typeface="Outfit"/>
                <a:ea typeface="+mn-lt"/>
                <a:cs typeface="+mn-lt"/>
                <a:sym typeface="Arial"/>
              </a:rPr>
              <a:t>how consent should be experienced across the CCS</a:t>
            </a:r>
            <a:endParaRPr lang="en-US" sz="1200">
              <a:solidFill>
                <a:srgbClr val="000000"/>
              </a:solidFill>
              <a:latin typeface="Outfit"/>
              <a:ea typeface="+mn-lt"/>
              <a:cs typeface="+mn-lt"/>
            </a:endParaRPr>
          </a:p>
        </p:txBody>
      </p:sp>
      <p:sp>
        <p:nvSpPr>
          <p:cNvPr id="8" name="Title 2">
            <a:extLst>
              <a:ext uri="{FF2B5EF4-FFF2-40B4-BE49-F238E27FC236}">
                <a16:creationId xmlns:a16="http://schemas.microsoft.com/office/drawing/2014/main" id="{7F8EEB71-61E0-38E0-F085-A42CCD3E1BA8}"/>
              </a:ext>
            </a:extLst>
          </p:cNvPr>
          <p:cNvSpPr txBox="1">
            <a:spLocks/>
          </p:cNvSpPr>
          <p:nvPr/>
        </p:nvSpPr>
        <p:spPr>
          <a:xfrm>
            <a:off x="3802993" y="2500098"/>
            <a:ext cx="1932834" cy="577352"/>
          </a:xfrm>
          <a:prstGeom prst="rect">
            <a:avLst/>
          </a:prstGeom>
        </p:spPr>
        <p:txBody>
          <a:bodyPr lIns="91440" tIns="45720" rIns="91440" bIns="45720" anchor="t"/>
          <a:lstStyle>
            <a:lvl1pPr marL="0" marR="0" lvl="0" indent="0" algn="l" defTabSz="914400" rtl="0" fontAlgn="auto" hangingPunct="1">
              <a:lnSpc>
                <a:spcPct val="90000"/>
              </a:lnSpc>
              <a:spcBef>
                <a:spcPts val="0"/>
              </a:spcBef>
              <a:spcAft>
                <a:spcPts val="0"/>
              </a:spcAft>
              <a:buNone/>
              <a:tabLst/>
              <a:defRPr lang="en-US" sz="4400" b="1" i="0" u="none" strike="noStrike" kern="1200" cap="none" spc="0" baseline="0">
                <a:solidFill>
                  <a:srgbClr val="F8F8F8"/>
                </a:solidFill>
                <a:uFillTx/>
                <a:latin typeface="Figtree" pitchFamily="2"/>
              </a:defRPr>
            </a:lvl1pPr>
          </a:lstStyle>
          <a:p>
            <a:r>
              <a:rPr lang="en-GB" sz="2000">
                <a:solidFill>
                  <a:srgbClr val="FFFFFF"/>
                </a:solidFill>
                <a:latin typeface="Outfit"/>
              </a:rPr>
              <a:t>User research</a:t>
            </a:r>
            <a:endParaRPr lang="en-US"/>
          </a:p>
        </p:txBody>
      </p:sp>
      <p:sp>
        <p:nvSpPr>
          <p:cNvPr id="13" name="TextBox 12">
            <a:extLst>
              <a:ext uri="{FF2B5EF4-FFF2-40B4-BE49-F238E27FC236}">
                <a16:creationId xmlns:a16="http://schemas.microsoft.com/office/drawing/2014/main" id="{27453397-23B1-7B21-209D-49FB977FAC7D}"/>
              </a:ext>
            </a:extLst>
          </p:cNvPr>
          <p:cNvSpPr txBox="1"/>
          <p:nvPr/>
        </p:nvSpPr>
        <p:spPr>
          <a:xfrm>
            <a:off x="3814859" y="3768899"/>
            <a:ext cx="2367621" cy="677108"/>
          </a:xfrm>
          <a:prstGeom prst="rect">
            <a:avLst/>
          </a:prstGeom>
          <a:noFill/>
        </p:spPr>
        <p:txBody>
          <a:bodyPr wrap="square" lIns="121920" tIns="60960" rIns="121920" bIns="60960" anchor="t">
            <a:spAutoFit/>
          </a:bodyPr>
          <a:lstStyle/>
          <a:p>
            <a:pPr defTabSz="914354"/>
            <a:r>
              <a:rPr lang="en-GB" sz="1200" kern="0">
                <a:solidFill>
                  <a:srgbClr val="000000"/>
                </a:solidFill>
                <a:latin typeface="Outfit"/>
                <a:ea typeface="+mn-lt"/>
                <a:cs typeface="+mn-lt"/>
                <a:sym typeface="Arial"/>
              </a:rPr>
              <a:t>Ground UX standards in real consumer behaviour and risk, in collaboration with industry</a:t>
            </a:r>
            <a:endParaRPr lang="en-US" sz="1200">
              <a:latin typeface="Outfit"/>
            </a:endParaRPr>
          </a:p>
        </p:txBody>
      </p:sp>
      <p:sp>
        <p:nvSpPr>
          <p:cNvPr id="9" name="Title 2">
            <a:extLst>
              <a:ext uri="{FF2B5EF4-FFF2-40B4-BE49-F238E27FC236}">
                <a16:creationId xmlns:a16="http://schemas.microsoft.com/office/drawing/2014/main" id="{6B4EB4A0-F54F-F7EA-6930-709082343E5E}"/>
              </a:ext>
            </a:extLst>
          </p:cNvPr>
          <p:cNvSpPr txBox="1">
            <a:spLocks/>
          </p:cNvSpPr>
          <p:nvPr/>
        </p:nvSpPr>
        <p:spPr>
          <a:xfrm>
            <a:off x="6540717" y="2500098"/>
            <a:ext cx="1932834" cy="577352"/>
          </a:xfrm>
          <a:prstGeom prst="rect">
            <a:avLst/>
          </a:prstGeom>
        </p:spPr>
        <p:txBody>
          <a:bodyPr lIns="91440" tIns="45720" rIns="91440" bIns="45720" anchor="t"/>
          <a:lstStyle>
            <a:lvl1pPr marL="0" marR="0" lvl="0" indent="0" algn="l" defTabSz="914400" rtl="0" fontAlgn="auto" hangingPunct="1">
              <a:lnSpc>
                <a:spcPct val="90000"/>
              </a:lnSpc>
              <a:spcBef>
                <a:spcPts val="0"/>
              </a:spcBef>
              <a:spcAft>
                <a:spcPts val="0"/>
              </a:spcAft>
              <a:buNone/>
              <a:tabLst/>
              <a:defRPr lang="en-US" sz="4400" b="1" i="0" u="none" strike="noStrike" kern="1200" cap="none" spc="0" baseline="0">
                <a:solidFill>
                  <a:srgbClr val="F8F8F8"/>
                </a:solidFill>
                <a:uFillTx/>
                <a:latin typeface="Figtree" pitchFamily="2"/>
              </a:defRPr>
            </a:lvl1pPr>
          </a:lstStyle>
          <a:p>
            <a:r>
              <a:rPr lang="en-GB" sz="2000">
                <a:solidFill>
                  <a:srgbClr val="FFFFFF"/>
                </a:solidFill>
                <a:latin typeface="Outfit"/>
              </a:rPr>
              <a:t>User journeys</a:t>
            </a:r>
            <a:endParaRPr lang="en-US"/>
          </a:p>
        </p:txBody>
      </p:sp>
      <p:sp>
        <p:nvSpPr>
          <p:cNvPr id="15" name="TextBox 14">
            <a:extLst>
              <a:ext uri="{FF2B5EF4-FFF2-40B4-BE49-F238E27FC236}">
                <a16:creationId xmlns:a16="http://schemas.microsoft.com/office/drawing/2014/main" id="{D88C8032-C0C5-9BAF-66CD-69004EAB1AF4}"/>
              </a:ext>
            </a:extLst>
          </p:cNvPr>
          <p:cNvSpPr txBox="1"/>
          <p:nvPr/>
        </p:nvSpPr>
        <p:spPr>
          <a:xfrm>
            <a:off x="6538895" y="3768899"/>
            <a:ext cx="2367621" cy="677108"/>
          </a:xfrm>
          <a:prstGeom prst="rect">
            <a:avLst/>
          </a:prstGeom>
          <a:noFill/>
        </p:spPr>
        <p:txBody>
          <a:bodyPr wrap="square" lIns="121920" tIns="60960" rIns="121920" bIns="60960" anchor="t">
            <a:spAutoFit/>
          </a:bodyPr>
          <a:lstStyle/>
          <a:p>
            <a:pPr defTabSz="914354"/>
            <a:r>
              <a:rPr lang="en-GB" sz="1200" kern="0">
                <a:solidFill>
                  <a:srgbClr val="000000"/>
                </a:solidFill>
                <a:latin typeface="Outfit"/>
                <a:ea typeface="+mn-lt"/>
                <a:cs typeface="+mn-lt"/>
                <a:sym typeface="Arial"/>
              </a:rPr>
              <a:t>Translate principles and research into concrete consent interactions</a:t>
            </a:r>
            <a:endParaRPr lang="en-US" sz="1200">
              <a:latin typeface="Outfit"/>
            </a:endParaRPr>
          </a:p>
        </p:txBody>
      </p:sp>
      <p:sp>
        <p:nvSpPr>
          <p:cNvPr id="10" name="Title 2">
            <a:extLst>
              <a:ext uri="{FF2B5EF4-FFF2-40B4-BE49-F238E27FC236}">
                <a16:creationId xmlns:a16="http://schemas.microsoft.com/office/drawing/2014/main" id="{A60BEFFB-412E-803A-538E-D7FE9FB10953}"/>
              </a:ext>
            </a:extLst>
          </p:cNvPr>
          <p:cNvSpPr txBox="1">
            <a:spLocks/>
          </p:cNvSpPr>
          <p:nvPr/>
        </p:nvSpPr>
        <p:spPr>
          <a:xfrm>
            <a:off x="9182621" y="2500098"/>
            <a:ext cx="1791385" cy="577352"/>
          </a:xfrm>
          <a:prstGeom prst="rect">
            <a:avLst/>
          </a:prstGeom>
        </p:spPr>
        <p:txBody>
          <a:bodyPr lIns="91440" tIns="45720" rIns="91440" bIns="45720" anchor="t"/>
          <a:lstStyle>
            <a:lvl1pPr marL="0" marR="0" lvl="0" indent="0" algn="l" defTabSz="914400" rtl="0" fontAlgn="auto" hangingPunct="1">
              <a:lnSpc>
                <a:spcPct val="90000"/>
              </a:lnSpc>
              <a:spcBef>
                <a:spcPts val="0"/>
              </a:spcBef>
              <a:spcAft>
                <a:spcPts val="0"/>
              </a:spcAft>
              <a:buNone/>
              <a:tabLst/>
              <a:defRPr lang="en-US" sz="4400" b="1" i="0" u="none" strike="noStrike" kern="1200" cap="none" spc="0" baseline="0">
                <a:solidFill>
                  <a:srgbClr val="F8F8F8"/>
                </a:solidFill>
                <a:uFillTx/>
                <a:latin typeface="Figtree" pitchFamily="2"/>
              </a:defRPr>
            </a:lvl1pPr>
          </a:lstStyle>
          <a:p>
            <a:pPr algn="ctr"/>
            <a:r>
              <a:rPr lang="en-GB" sz="2000">
                <a:solidFill>
                  <a:srgbClr val="FFFFFF"/>
                </a:solidFill>
                <a:latin typeface="Outfit"/>
              </a:rPr>
              <a:t>CEGS</a:t>
            </a:r>
            <a:endParaRPr lang="en-US"/>
          </a:p>
        </p:txBody>
      </p:sp>
      <p:sp>
        <p:nvSpPr>
          <p:cNvPr id="16" name="TextBox 15">
            <a:extLst>
              <a:ext uri="{FF2B5EF4-FFF2-40B4-BE49-F238E27FC236}">
                <a16:creationId xmlns:a16="http://schemas.microsoft.com/office/drawing/2014/main" id="{6DAFE76C-216F-2124-DA2D-448421449C88}"/>
              </a:ext>
            </a:extLst>
          </p:cNvPr>
          <p:cNvSpPr txBox="1"/>
          <p:nvPr/>
        </p:nvSpPr>
        <p:spPr>
          <a:xfrm>
            <a:off x="9180798" y="3768899"/>
            <a:ext cx="2349369" cy="492443"/>
          </a:xfrm>
          <a:prstGeom prst="rect">
            <a:avLst/>
          </a:prstGeom>
          <a:noFill/>
        </p:spPr>
        <p:txBody>
          <a:bodyPr wrap="square" lIns="121920" tIns="60960" rIns="121920" bIns="60960" anchor="t">
            <a:spAutoFit/>
          </a:bodyPr>
          <a:lstStyle/>
          <a:p>
            <a:pPr defTabSz="914354"/>
            <a:r>
              <a:rPr lang="en-GB" sz="1200" kern="0">
                <a:solidFill>
                  <a:srgbClr val="000000"/>
                </a:solidFill>
                <a:latin typeface="Outfit"/>
                <a:ea typeface="+mn-lt"/>
                <a:cs typeface="+mn-lt"/>
                <a:sym typeface="Arial"/>
              </a:rPr>
              <a:t>Enable consistent, trustworthy implementation across ATPs</a:t>
            </a:r>
            <a:endParaRPr lang="en-US" sz="1200">
              <a:latin typeface="Outfit"/>
            </a:endParaRPr>
          </a:p>
        </p:txBody>
      </p:sp>
      <p:sp>
        <p:nvSpPr>
          <p:cNvPr id="14" name="TextBox 13">
            <a:extLst>
              <a:ext uri="{FF2B5EF4-FFF2-40B4-BE49-F238E27FC236}">
                <a16:creationId xmlns:a16="http://schemas.microsoft.com/office/drawing/2014/main" id="{65306AB4-E264-6FF1-C30E-C01BEF82AEF9}"/>
              </a:ext>
            </a:extLst>
          </p:cNvPr>
          <p:cNvSpPr txBox="1"/>
          <p:nvPr/>
        </p:nvSpPr>
        <p:spPr>
          <a:xfrm>
            <a:off x="292320" y="3768899"/>
            <a:ext cx="907502" cy="276999"/>
          </a:xfrm>
          <a:prstGeom prst="rect">
            <a:avLst/>
          </a:prstGeom>
          <a:noFill/>
        </p:spPr>
        <p:txBody>
          <a:bodyPr wrap="square" lIns="121920" tIns="60960" rIns="121920" bIns="60960" anchor="t">
            <a:spAutoFit/>
          </a:bodyPr>
          <a:lstStyle/>
          <a:p>
            <a:pPr defTabSz="914354"/>
            <a:r>
              <a:rPr lang="en-GB" sz="1000" kern="0">
                <a:solidFill>
                  <a:srgbClr val="4D38F5"/>
                </a:solidFill>
                <a:latin typeface="Outfit"/>
                <a:ea typeface="+mn-lt"/>
                <a:cs typeface="+mn-lt"/>
                <a:sym typeface="Arial"/>
              </a:rPr>
              <a:t>Purpose</a:t>
            </a:r>
            <a:endParaRPr lang="en-US" sz="1000">
              <a:solidFill>
                <a:srgbClr val="4D38F5"/>
              </a:solidFill>
            </a:endParaRPr>
          </a:p>
        </p:txBody>
      </p:sp>
      <p:sp>
        <p:nvSpPr>
          <p:cNvPr id="17" name="TextBox 16">
            <a:extLst>
              <a:ext uri="{FF2B5EF4-FFF2-40B4-BE49-F238E27FC236}">
                <a16:creationId xmlns:a16="http://schemas.microsoft.com/office/drawing/2014/main" id="{525F9E4B-3259-C0DD-03E4-6D47E4163A1E}"/>
              </a:ext>
            </a:extLst>
          </p:cNvPr>
          <p:cNvSpPr txBox="1"/>
          <p:nvPr/>
        </p:nvSpPr>
        <p:spPr>
          <a:xfrm>
            <a:off x="292320" y="4608468"/>
            <a:ext cx="1163022" cy="276999"/>
          </a:xfrm>
          <a:prstGeom prst="rect">
            <a:avLst/>
          </a:prstGeom>
          <a:noFill/>
        </p:spPr>
        <p:txBody>
          <a:bodyPr wrap="square" lIns="121920" tIns="60960" rIns="121920" bIns="60960" anchor="t">
            <a:spAutoFit/>
          </a:bodyPr>
          <a:lstStyle/>
          <a:p>
            <a:pPr defTabSz="914354"/>
            <a:r>
              <a:rPr lang="en-GB" sz="1000" kern="0">
                <a:solidFill>
                  <a:srgbClr val="4D38F5"/>
                </a:solidFill>
                <a:latin typeface="Outfit"/>
                <a:ea typeface="+mn-lt"/>
                <a:cs typeface="+mn-lt"/>
                <a:sym typeface="Arial"/>
              </a:rPr>
              <a:t>Key outputs</a:t>
            </a:r>
            <a:endParaRPr lang="en-US" sz="1000"/>
          </a:p>
        </p:txBody>
      </p:sp>
      <p:sp>
        <p:nvSpPr>
          <p:cNvPr id="19" name="TextBox 18">
            <a:extLst>
              <a:ext uri="{FF2B5EF4-FFF2-40B4-BE49-F238E27FC236}">
                <a16:creationId xmlns:a16="http://schemas.microsoft.com/office/drawing/2014/main" id="{455B8BD7-341D-2C02-E87B-6746B0EE2104}"/>
              </a:ext>
            </a:extLst>
          </p:cNvPr>
          <p:cNvSpPr txBox="1"/>
          <p:nvPr/>
        </p:nvSpPr>
        <p:spPr>
          <a:xfrm>
            <a:off x="1287027" y="4608468"/>
            <a:ext cx="2623141" cy="830997"/>
          </a:xfrm>
          <a:prstGeom prst="rect">
            <a:avLst/>
          </a:prstGeom>
          <a:noFill/>
        </p:spPr>
        <p:txBody>
          <a:bodyPr wrap="square" lIns="121920" tIns="60960" rIns="121920" bIns="60960" anchor="t">
            <a:spAutoFit/>
          </a:bodyPr>
          <a:lstStyle/>
          <a:p>
            <a:pPr marL="171450" indent="-171450" defTabSz="914354">
              <a:spcAft>
                <a:spcPts val="600"/>
              </a:spcAft>
              <a:buFont typeface="Arial" panose="020B0604020202020204" pitchFamily="34" charset="0"/>
              <a:buChar char="•"/>
            </a:pPr>
            <a:r>
              <a:rPr lang="en-GB" sz="900" kern="0">
                <a:solidFill>
                  <a:srgbClr val="000000"/>
                </a:solidFill>
                <a:latin typeface="Outfit"/>
                <a:ea typeface="+mn-lt"/>
                <a:cs typeface="+mn-lt"/>
                <a:sym typeface="Arial"/>
              </a:rPr>
              <a:t>CCS UX Framework</a:t>
            </a:r>
            <a:endParaRPr lang="en-US" sz="900">
              <a:latin typeface="Outfit"/>
            </a:endParaRPr>
          </a:p>
          <a:p>
            <a:pPr marL="171450" indent="-171450" defTabSz="914354">
              <a:spcAft>
                <a:spcPts val="600"/>
              </a:spcAft>
              <a:buFont typeface="Arial" panose="020B0604020202020204" pitchFamily="34" charset="0"/>
              <a:buChar char="•"/>
            </a:pPr>
            <a:r>
              <a:rPr lang="en-GB" sz="900" kern="0">
                <a:solidFill>
                  <a:srgbClr val="000000"/>
                </a:solidFill>
                <a:latin typeface="Outfit"/>
                <a:ea typeface="+mn-lt"/>
                <a:cs typeface="+mn-lt"/>
                <a:sym typeface="Arial"/>
              </a:rPr>
              <a:t>Design Principles applied to consent interactions</a:t>
            </a:r>
            <a:endParaRPr lang="en-GB" sz="900">
              <a:latin typeface="Outfit"/>
            </a:endParaRPr>
          </a:p>
          <a:p>
            <a:pPr marL="171450" indent="-171450" defTabSz="914354">
              <a:spcAft>
                <a:spcPts val="600"/>
              </a:spcAft>
              <a:buFont typeface="Arial" panose="020B0604020202020204" pitchFamily="34" charset="0"/>
              <a:buChar char="•"/>
            </a:pPr>
            <a:r>
              <a:rPr lang="en-GB" sz="900" kern="0">
                <a:solidFill>
                  <a:srgbClr val="000000"/>
                </a:solidFill>
                <a:latin typeface="Outfit"/>
                <a:ea typeface="+mn-lt"/>
                <a:cs typeface="+mn-lt"/>
                <a:sym typeface="Arial"/>
              </a:rPr>
              <a:t>Defined scope of CCS UX application</a:t>
            </a:r>
            <a:endParaRPr lang="en-GB" sz="900" kern="0">
              <a:latin typeface="Outfit"/>
            </a:endParaRPr>
          </a:p>
        </p:txBody>
      </p:sp>
      <p:sp>
        <p:nvSpPr>
          <p:cNvPr id="23" name="TextBox 22">
            <a:extLst>
              <a:ext uri="{FF2B5EF4-FFF2-40B4-BE49-F238E27FC236}">
                <a16:creationId xmlns:a16="http://schemas.microsoft.com/office/drawing/2014/main" id="{FFA4752A-7760-9AF9-8B91-90462DB9CE99}"/>
              </a:ext>
            </a:extLst>
          </p:cNvPr>
          <p:cNvSpPr txBox="1"/>
          <p:nvPr/>
        </p:nvSpPr>
        <p:spPr>
          <a:xfrm>
            <a:off x="3773793" y="4608468"/>
            <a:ext cx="2623141" cy="830997"/>
          </a:xfrm>
          <a:prstGeom prst="rect">
            <a:avLst/>
          </a:prstGeom>
          <a:noFill/>
        </p:spPr>
        <p:txBody>
          <a:bodyPr wrap="square" lIns="121920" tIns="60960" rIns="121920" bIns="60960" anchor="t">
            <a:spAutoFit/>
          </a:bodyPr>
          <a:lstStyle/>
          <a:p>
            <a:pPr marL="171450" indent="-171450" defTabSz="914354">
              <a:spcAft>
                <a:spcPts val="600"/>
              </a:spcAft>
              <a:buFont typeface="Arial" panose="020B0604020202020204" pitchFamily="34" charset="0"/>
              <a:buChar char="•"/>
            </a:pPr>
            <a:r>
              <a:rPr lang="en-GB" sz="900" kern="0">
                <a:solidFill>
                  <a:srgbClr val="000000"/>
                </a:solidFill>
                <a:latin typeface="Outfit"/>
                <a:ea typeface="+mn-lt"/>
                <a:cs typeface="+mn-lt"/>
                <a:sym typeface="Arial"/>
              </a:rPr>
              <a:t> Consumer needs and pain points</a:t>
            </a:r>
            <a:endParaRPr lang="en-US" sz="900" kern="0">
              <a:solidFill>
                <a:srgbClr val="000000"/>
              </a:solidFill>
              <a:latin typeface="Outfit"/>
              <a:ea typeface="+mn-lt"/>
              <a:cs typeface="+mn-lt"/>
              <a:sym typeface="Arial"/>
            </a:endParaRPr>
          </a:p>
          <a:p>
            <a:pPr marL="171450" indent="-171450" defTabSz="914354">
              <a:spcAft>
                <a:spcPts val="600"/>
              </a:spcAft>
              <a:buFont typeface="Arial" panose="020B0604020202020204" pitchFamily="34" charset="0"/>
              <a:buChar char="•"/>
            </a:pPr>
            <a:r>
              <a:rPr lang="en-GB" sz="900" kern="0">
                <a:solidFill>
                  <a:srgbClr val="000000"/>
                </a:solidFill>
                <a:latin typeface="Outfit"/>
                <a:ea typeface="+mn-lt"/>
                <a:cs typeface="+mn-lt"/>
                <a:sym typeface="Arial"/>
              </a:rPr>
              <a:t> Validated design assumptions</a:t>
            </a:r>
            <a:endParaRPr lang="en-US" sz="900" kern="0">
              <a:solidFill>
                <a:srgbClr val="000000"/>
              </a:solidFill>
              <a:latin typeface="Outfit"/>
              <a:ea typeface="+mn-lt"/>
              <a:cs typeface="+mn-lt"/>
            </a:endParaRPr>
          </a:p>
          <a:p>
            <a:pPr marL="171450" indent="-171450" defTabSz="914354">
              <a:spcAft>
                <a:spcPts val="600"/>
              </a:spcAft>
              <a:buFont typeface="Arial" panose="020B0604020202020204" pitchFamily="34" charset="0"/>
              <a:buChar char="•"/>
            </a:pPr>
            <a:r>
              <a:rPr lang="en-GB" sz="900" kern="0">
                <a:solidFill>
                  <a:srgbClr val="000000"/>
                </a:solidFill>
                <a:latin typeface="Outfit"/>
                <a:ea typeface="+mn-lt"/>
                <a:cs typeface="+mn-lt"/>
                <a:sym typeface="Arial"/>
              </a:rPr>
              <a:t>Identified trust, comprehension and inclusion risks</a:t>
            </a:r>
            <a:endParaRPr lang="en-GB" sz="900" kern="0">
              <a:solidFill>
                <a:srgbClr val="000000"/>
              </a:solidFill>
              <a:latin typeface="Outfit"/>
              <a:ea typeface="+mn-lt"/>
              <a:cs typeface="+mn-lt"/>
            </a:endParaRPr>
          </a:p>
        </p:txBody>
      </p:sp>
      <p:sp>
        <p:nvSpPr>
          <p:cNvPr id="25" name="TextBox 24">
            <a:extLst>
              <a:ext uri="{FF2B5EF4-FFF2-40B4-BE49-F238E27FC236}">
                <a16:creationId xmlns:a16="http://schemas.microsoft.com/office/drawing/2014/main" id="{3E5219C0-F4C0-884E-E559-CB9A17F256EB}"/>
              </a:ext>
            </a:extLst>
          </p:cNvPr>
          <p:cNvSpPr txBox="1"/>
          <p:nvPr/>
        </p:nvSpPr>
        <p:spPr>
          <a:xfrm>
            <a:off x="6548020" y="4608468"/>
            <a:ext cx="2623141" cy="969496"/>
          </a:xfrm>
          <a:prstGeom prst="rect">
            <a:avLst/>
          </a:prstGeom>
          <a:noFill/>
        </p:spPr>
        <p:txBody>
          <a:bodyPr wrap="square" lIns="121920" tIns="60960" rIns="121920" bIns="60960" anchor="t">
            <a:spAutoFit/>
          </a:bodyPr>
          <a:lstStyle/>
          <a:p>
            <a:pPr marL="171450" indent="-171450" defTabSz="914354">
              <a:spcAft>
                <a:spcPts val="600"/>
              </a:spcAft>
              <a:buFont typeface="Arial" panose="020B0604020202020204" pitchFamily="34" charset="0"/>
              <a:buChar char="•"/>
            </a:pPr>
            <a:r>
              <a:rPr lang="en-GB" sz="900" kern="0">
                <a:solidFill>
                  <a:srgbClr val="000000"/>
                </a:solidFill>
                <a:latin typeface="Outfit"/>
                <a:ea typeface="+mn-lt"/>
                <a:cs typeface="+mn-lt"/>
                <a:sym typeface="Arial"/>
              </a:rPr>
              <a:t>Core consent lifecycle stages (Grant, Renew, Review, Revoke)</a:t>
            </a:r>
            <a:endParaRPr lang="en-US" sz="900" kern="0">
              <a:solidFill>
                <a:srgbClr val="000000"/>
              </a:solidFill>
              <a:latin typeface="Outfit"/>
              <a:ea typeface="+mn-lt"/>
              <a:cs typeface="+mn-lt"/>
            </a:endParaRPr>
          </a:p>
          <a:p>
            <a:pPr marL="171450" indent="-171450" defTabSz="914354">
              <a:spcAft>
                <a:spcPts val="600"/>
              </a:spcAft>
              <a:buFont typeface="Arial" panose="020B0604020202020204" pitchFamily="34" charset="0"/>
              <a:buChar char="•"/>
            </a:pPr>
            <a:r>
              <a:rPr lang="en-GB" sz="900" kern="0">
                <a:solidFill>
                  <a:srgbClr val="000000"/>
                </a:solidFill>
                <a:latin typeface="Outfit"/>
                <a:ea typeface="+mn-lt"/>
                <a:cs typeface="+mn-lt"/>
                <a:sym typeface="Arial"/>
              </a:rPr>
              <a:t>Expected consumer outcomes per stage</a:t>
            </a:r>
            <a:endParaRPr lang="en-US" sz="900" kern="0">
              <a:solidFill>
                <a:srgbClr val="000000"/>
              </a:solidFill>
              <a:latin typeface="Outfit"/>
              <a:ea typeface="+mn-lt"/>
              <a:cs typeface="+mn-lt"/>
            </a:endParaRPr>
          </a:p>
          <a:p>
            <a:pPr marL="171450" indent="-171450" defTabSz="914354">
              <a:spcAft>
                <a:spcPts val="600"/>
              </a:spcAft>
              <a:buFont typeface="Arial" panose="020B0604020202020204" pitchFamily="34" charset="0"/>
              <a:buChar char="•"/>
            </a:pPr>
            <a:r>
              <a:rPr lang="en-GB" sz="900" kern="0">
                <a:solidFill>
                  <a:srgbClr val="000000"/>
                </a:solidFill>
                <a:latin typeface="Outfit"/>
                <a:ea typeface="+mn-lt"/>
                <a:cs typeface="+mn-lt"/>
                <a:sym typeface="Arial"/>
              </a:rPr>
              <a:t>Consideration of guest and full account access models</a:t>
            </a:r>
            <a:endParaRPr lang="en-GB" sz="900" kern="0">
              <a:solidFill>
                <a:srgbClr val="000000"/>
              </a:solidFill>
              <a:latin typeface="Outfit"/>
              <a:ea typeface="+mn-lt"/>
              <a:cs typeface="+mn-lt"/>
            </a:endParaRPr>
          </a:p>
        </p:txBody>
      </p:sp>
      <p:sp>
        <p:nvSpPr>
          <p:cNvPr id="27" name="TextBox 26">
            <a:extLst>
              <a:ext uri="{FF2B5EF4-FFF2-40B4-BE49-F238E27FC236}">
                <a16:creationId xmlns:a16="http://schemas.microsoft.com/office/drawing/2014/main" id="{57F8A8CB-2BF7-0D55-973F-0DF0EC8C724A}"/>
              </a:ext>
            </a:extLst>
          </p:cNvPr>
          <p:cNvSpPr txBox="1"/>
          <p:nvPr/>
        </p:nvSpPr>
        <p:spPr>
          <a:xfrm>
            <a:off x="9176235" y="4608468"/>
            <a:ext cx="2230734" cy="615553"/>
          </a:xfrm>
          <a:prstGeom prst="rect">
            <a:avLst/>
          </a:prstGeom>
          <a:noFill/>
        </p:spPr>
        <p:txBody>
          <a:bodyPr wrap="square" lIns="121920" tIns="60960" rIns="121920" bIns="60960" anchor="t">
            <a:spAutoFit/>
          </a:bodyPr>
          <a:lstStyle/>
          <a:p>
            <a:pPr marL="171450" indent="-171450" defTabSz="914354">
              <a:spcAft>
                <a:spcPts val="600"/>
              </a:spcAft>
              <a:buFont typeface="Arial" panose="020B0604020202020204" pitchFamily="34" charset="0"/>
              <a:buChar char="•"/>
            </a:pPr>
            <a:r>
              <a:rPr lang="en-GB" sz="900" kern="0">
                <a:solidFill>
                  <a:srgbClr val="000000"/>
                </a:solidFill>
                <a:latin typeface="Outfit"/>
                <a:ea typeface="+mn-lt"/>
                <a:cs typeface="+mn-lt"/>
                <a:sym typeface="Arial"/>
              </a:rPr>
              <a:t>Consumer Experience Guidelines</a:t>
            </a:r>
            <a:endParaRPr lang="en-US" sz="900" kern="0">
              <a:solidFill>
                <a:srgbClr val="000000"/>
              </a:solidFill>
              <a:latin typeface="Outfit"/>
              <a:ea typeface="+mn-lt"/>
              <a:cs typeface="+mn-lt"/>
            </a:endParaRPr>
          </a:p>
          <a:p>
            <a:pPr marL="171450" indent="-171450" defTabSz="914354">
              <a:spcAft>
                <a:spcPts val="600"/>
              </a:spcAft>
              <a:buFont typeface="Arial" panose="020B0604020202020204" pitchFamily="34" charset="0"/>
              <a:buChar char="•"/>
            </a:pPr>
            <a:r>
              <a:rPr lang="en-GB" sz="900" kern="0">
                <a:solidFill>
                  <a:srgbClr val="000000"/>
                </a:solidFill>
                <a:latin typeface="Outfit"/>
                <a:ea typeface="+mn-lt"/>
                <a:cs typeface="+mn-lt"/>
                <a:sym typeface="Arial"/>
              </a:rPr>
              <a:t>Minimum UX requirements and guardrails for CCS touchpoints</a:t>
            </a:r>
            <a:endParaRPr lang="en-GB" sz="900" kern="0">
              <a:solidFill>
                <a:srgbClr val="000000"/>
              </a:solidFill>
              <a:latin typeface="Outfit"/>
              <a:ea typeface="+mn-lt"/>
              <a:cs typeface="+mn-lt"/>
            </a:endParaRPr>
          </a:p>
        </p:txBody>
      </p:sp>
      <p:sp>
        <p:nvSpPr>
          <p:cNvPr id="18" name="TextBox 17">
            <a:extLst>
              <a:ext uri="{FF2B5EF4-FFF2-40B4-BE49-F238E27FC236}">
                <a16:creationId xmlns:a16="http://schemas.microsoft.com/office/drawing/2014/main" id="{B0954FEE-5245-E8D2-6304-BBB0FF504F08}"/>
              </a:ext>
            </a:extLst>
          </p:cNvPr>
          <p:cNvSpPr txBox="1"/>
          <p:nvPr/>
        </p:nvSpPr>
        <p:spPr>
          <a:xfrm>
            <a:off x="292320" y="5644242"/>
            <a:ext cx="1149334" cy="276999"/>
          </a:xfrm>
          <a:prstGeom prst="rect">
            <a:avLst/>
          </a:prstGeom>
          <a:noFill/>
        </p:spPr>
        <p:txBody>
          <a:bodyPr wrap="square" lIns="121920" tIns="60960" rIns="121920" bIns="60960" anchor="t">
            <a:spAutoFit/>
          </a:bodyPr>
          <a:lstStyle/>
          <a:p>
            <a:pPr defTabSz="914354"/>
            <a:r>
              <a:rPr lang="en-GB" sz="1000" kern="0">
                <a:solidFill>
                  <a:srgbClr val="4D38F5"/>
                </a:solidFill>
                <a:latin typeface="Outfit"/>
                <a:ea typeface="+mn-lt"/>
                <a:cs typeface="+mn-lt"/>
                <a:sym typeface="Arial"/>
              </a:rPr>
              <a:t>Key outcomes</a:t>
            </a:r>
            <a:endParaRPr lang="en-US" sz="1000"/>
          </a:p>
        </p:txBody>
      </p:sp>
      <p:sp>
        <p:nvSpPr>
          <p:cNvPr id="20" name="TextBox 19">
            <a:extLst>
              <a:ext uri="{FF2B5EF4-FFF2-40B4-BE49-F238E27FC236}">
                <a16:creationId xmlns:a16="http://schemas.microsoft.com/office/drawing/2014/main" id="{70BFF73C-0ED5-4093-638A-49D01F81C505}"/>
              </a:ext>
            </a:extLst>
          </p:cNvPr>
          <p:cNvSpPr txBox="1"/>
          <p:nvPr/>
        </p:nvSpPr>
        <p:spPr>
          <a:xfrm>
            <a:off x="1287027" y="5644240"/>
            <a:ext cx="2226171" cy="754053"/>
          </a:xfrm>
          <a:prstGeom prst="rect">
            <a:avLst/>
          </a:prstGeom>
          <a:noFill/>
        </p:spPr>
        <p:txBody>
          <a:bodyPr wrap="square" lIns="121920" tIns="60960" rIns="121920" bIns="60960" anchor="t">
            <a:spAutoFit/>
          </a:bodyPr>
          <a:lstStyle/>
          <a:p>
            <a:pPr marL="171450" indent="-171450" defTabSz="914354">
              <a:spcAft>
                <a:spcPts val="600"/>
              </a:spcAft>
              <a:buFont typeface="Arial" panose="020B0604020202020204" pitchFamily="34" charset="0"/>
              <a:buChar char="•"/>
            </a:pPr>
            <a:r>
              <a:rPr lang="en-GB" sz="900" b="1" kern="0">
                <a:solidFill>
                  <a:srgbClr val="000000"/>
                </a:solidFill>
                <a:latin typeface="Outfit"/>
                <a:ea typeface="+mn-lt"/>
                <a:cs typeface="+mn-lt"/>
                <a:sym typeface="Arial"/>
              </a:rPr>
              <a:t>Shared baseline for “good” consent experience</a:t>
            </a:r>
            <a:endParaRPr lang="en-US" sz="900" b="1" kern="0">
              <a:solidFill>
                <a:srgbClr val="000000"/>
              </a:solidFill>
              <a:latin typeface="Outfit"/>
              <a:ea typeface="+mn-lt"/>
              <a:cs typeface="+mn-lt"/>
            </a:endParaRPr>
          </a:p>
          <a:p>
            <a:pPr marL="171450" indent="-171450" defTabSz="914354">
              <a:spcAft>
                <a:spcPts val="600"/>
              </a:spcAft>
              <a:buFont typeface="Arial" panose="020B0604020202020204" pitchFamily="34" charset="0"/>
              <a:buChar char="•"/>
            </a:pPr>
            <a:r>
              <a:rPr lang="en-GB" sz="900" b="1" kern="0">
                <a:solidFill>
                  <a:srgbClr val="000000"/>
                </a:solidFill>
                <a:latin typeface="Outfit"/>
                <a:ea typeface="+mn-lt"/>
                <a:cs typeface="+mn-lt"/>
                <a:sym typeface="Arial"/>
              </a:rPr>
              <a:t>Reduced risk of fragmented or inconsistent journeys</a:t>
            </a:r>
            <a:endParaRPr lang="en-US" sz="900" b="1" kern="0">
              <a:solidFill>
                <a:srgbClr val="000000"/>
              </a:solidFill>
              <a:latin typeface="Outfit"/>
              <a:ea typeface="+mn-lt"/>
              <a:cs typeface="+mn-lt"/>
            </a:endParaRPr>
          </a:p>
        </p:txBody>
      </p:sp>
      <p:sp>
        <p:nvSpPr>
          <p:cNvPr id="24" name="TextBox 23">
            <a:extLst>
              <a:ext uri="{FF2B5EF4-FFF2-40B4-BE49-F238E27FC236}">
                <a16:creationId xmlns:a16="http://schemas.microsoft.com/office/drawing/2014/main" id="{62A67FA8-0DFA-7D03-59E9-E772F5B7D20D}"/>
              </a:ext>
            </a:extLst>
          </p:cNvPr>
          <p:cNvSpPr txBox="1"/>
          <p:nvPr/>
        </p:nvSpPr>
        <p:spPr>
          <a:xfrm>
            <a:off x="3773793" y="5644240"/>
            <a:ext cx="2226171" cy="538609"/>
          </a:xfrm>
          <a:prstGeom prst="rect">
            <a:avLst/>
          </a:prstGeom>
          <a:noFill/>
        </p:spPr>
        <p:txBody>
          <a:bodyPr wrap="square" lIns="121920" tIns="60960" rIns="121920" bIns="60960" anchor="t">
            <a:spAutoFit/>
          </a:bodyPr>
          <a:lstStyle/>
          <a:p>
            <a:pPr marL="171450" indent="-171450" defTabSz="914354">
              <a:spcAft>
                <a:spcPts val="600"/>
              </a:spcAft>
              <a:buFont typeface="Arial" panose="020B0604020202020204" pitchFamily="34" charset="0"/>
              <a:buChar char="•"/>
            </a:pPr>
            <a:r>
              <a:rPr lang="en-GB" sz="900" b="1" kern="0">
                <a:solidFill>
                  <a:srgbClr val="000000"/>
                </a:solidFill>
                <a:latin typeface="Outfit"/>
                <a:ea typeface="+mn-lt"/>
                <a:cs typeface="+mn-lt"/>
                <a:sym typeface="Arial"/>
              </a:rPr>
              <a:t>Evidence-based UX standards</a:t>
            </a:r>
            <a:endParaRPr lang="en-US" sz="900" b="1" kern="0">
              <a:solidFill>
                <a:srgbClr val="000000"/>
              </a:solidFill>
              <a:latin typeface="Outfit"/>
              <a:ea typeface="+mn-lt"/>
              <a:cs typeface="+mn-lt"/>
            </a:endParaRPr>
          </a:p>
          <a:p>
            <a:pPr marL="171450" indent="-171450" defTabSz="914354">
              <a:spcAft>
                <a:spcPts val="600"/>
              </a:spcAft>
              <a:buFont typeface="Arial" panose="020B0604020202020204" pitchFamily="34" charset="0"/>
              <a:buChar char="•"/>
            </a:pPr>
            <a:r>
              <a:rPr lang="en-GB" sz="900" b="1" kern="0">
                <a:solidFill>
                  <a:srgbClr val="000000"/>
                </a:solidFill>
                <a:latin typeface="Outfit"/>
                <a:ea typeface="+mn-lt"/>
                <a:cs typeface="+mn-lt"/>
                <a:sym typeface="Arial"/>
              </a:rPr>
              <a:t>Proportionate expectations aligned to real consumer behaviour</a:t>
            </a:r>
            <a:endParaRPr lang="en-US" sz="900" b="1" kern="0">
              <a:solidFill>
                <a:srgbClr val="000000"/>
              </a:solidFill>
              <a:latin typeface="Outfit"/>
              <a:ea typeface="+mn-lt"/>
              <a:cs typeface="+mn-lt"/>
            </a:endParaRPr>
          </a:p>
        </p:txBody>
      </p:sp>
      <p:sp>
        <p:nvSpPr>
          <p:cNvPr id="26" name="TextBox 25">
            <a:extLst>
              <a:ext uri="{FF2B5EF4-FFF2-40B4-BE49-F238E27FC236}">
                <a16:creationId xmlns:a16="http://schemas.microsoft.com/office/drawing/2014/main" id="{4F2D7D8B-15AE-8276-6064-BA081B10392E}"/>
              </a:ext>
            </a:extLst>
          </p:cNvPr>
          <p:cNvSpPr txBox="1"/>
          <p:nvPr/>
        </p:nvSpPr>
        <p:spPr>
          <a:xfrm>
            <a:off x="6548020" y="5644240"/>
            <a:ext cx="2226171" cy="754053"/>
          </a:xfrm>
          <a:prstGeom prst="rect">
            <a:avLst/>
          </a:prstGeom>
          <a:noFill/>
        </p:spPr>
        <p:txBody>
          <a:bodyPr wrap="square" lIns="121920" tIns="60960" rIns="121920" bIns="60960" anchor="t">
            <a:spAutoFit/>
          </a:bodyPr>
          <a:lstStyle/>
          <a:p>
            <a:pPr marL="171450" indent="-171450" defTabSz="914354">
              <a:spcAft>
                <a:spcPts val="600"/>
              </a:spcAft>
              <a:buFont typeface="Arial" panose="020B0604020202020204" pitchFamily="34" charset="0"/>
              <a:buChar char="•"/>
            </a:pPr>
            <a:r>
              <a:rPr lang="en-GB" sz="900" b="1" kern="0">
                <a:solidFill>
                  <a:srgbClr val="000000"/>
                </a:solidFill>
                <a:latin typeface="Outfit"/>
                <a:ea typeface="+mn-lt"/>
                <a:cs typeface="+mn-lt"/>
                <a:sym typeface="Arial"/>
              </a:rPr>
              <a:t>Shared understanding of how CCS consent should work</a:t>
            </a:r>
            <a:endParaRPr lang="en-US" sz="900" b="1" kern="0">
              <a:solidFill>
                <a:srgbClr val="000000"/>
              </a:solidFill>
              <a:latin typeface="Outfit"/>
              <a:ea typeface="+mn-lt"/>
              <a:cs typeface="+mn-lt"/>
            </a:endParaRPr>
          </a:p>
          <a:p>
            <a:pPr marL="171450" indent="-171450" defTabSz="914354">
              <a:spcAft>
                <a:spcPts val="600"/>
              </a:spcAft>
              <a:buFont typeface="Arial" panose="020B0604020202020204" pitchFamily="34" charset="0"/>
              <a:buChar char="•"/>
            </a:pPr>
            <a:r>
              <a:rPr lang="en-GB" sz="900" b="1" kern="0">
                <a:solidFill>
                  <a:srgbClr val="000000"/>
                </a:solidFill>
                <a:latin typeface="Outfit"/>
                <a:ea typeface="+mn-lt"/>
                <a:cs typeface="+mn-lt"/>
                <a:sym typeface="Arial"/>
              </a:rPr>
              <a:t>Clear bridge from principles to implementation</a:t>
            </a:r>
            <a:endParaRPr lang="en-US" sz="900" b="1" kern="0">
              <a:solidFill>
                <a:srgbClr val="000000"/>
              </a:solidFill>
              <a:latin typeface="Outfit"/>
              <a:ea typeface="+mn-lt"/>
              <a:cs typeface="+mn-lt"/>
            </a:endParaRPr>
          </a:p>
        </p:txBody>
      </p:sp>
      <p:sp>
        <p:nvSpPr>
          <p:cNvPr id="28" name="TextBox 27">
            <a:extLst>
              <a:ext uri="{FF2B5EF4-FFF2-40B4-BE49-F238E27FC236}">
                <a16:creationId xmlns:a16="http://schemas.microsoft.com/office/drawing/2014/main" id="{F603C90D-A12A-9822-D8C3-7FC902CC223E}"/>
              </a:ext>
            </a:extLst>
          </p:cNvPr>
          <p:cNvSpPr txBox="1"/>
          <p:nvPr/>
        </p:nvSpPr>
        <p:spPr>
          <a:xfrm>
            <a:off x="9176235" y="5644240"/>
            <a:ext cx="2226171" cy="754053"/>
          </a:xfrm>
          <a:prstGeom prst="rect">
            <a:avLst/>
          </a:prstGeom>
          <a:noFill/>
        </p:spPr>
        <p:txBody>
          <a:bodyPr wrap="square" lIns="121920" tIns="60960" rIns="121920" bIns="60960" anchor="t">
            <a:spAutoFit/>
          </a:bodyPr>
          <a:lstStyle/>
          <a:p>
            <a:pPr marL="171450" indent="-171450" defTabSz="914354">
              <a:spcAft>
                <a:spcPts val="600"/>
              </a:spcAft>
              <a:buFont typeface="Arial" panose="020B0604020202020204" pitchFamily="34" charset="0"/>
              <a:buChar char="•"/>
            </a:pPr>
            <a:r>
              <a:rPr lang="en-GB" sz="900" b="1" kern="0">
                <a:solidFill>
                  <a:srgbClr val="000000"/>
                </a:solidFill>
                <a:latin typeface="Outfit"/>
                <a:ea typeface="+mn-lt"/>
                <a:cs typeface="+mn-lt"/>
                <a:sym typeface="Arial"/>
              </a:rPr>
              <a:t>Recognisable and consistent consent experiences</a:t>
            </a:r>
            <a:endParaRPr lang="en-US" sz="900" b="1" kern="0">
              <a:solidFill>
                <a:srgbClr val="000000"/>
              </a:solidFill>
              <a:latin typeface="Outfit"/>
              <a:ea typeface="+mn-lt"/>
              <a:cs typeface="+mn-lt"/>
            </a:endParaRPr>
          </a:p>
          <a:p>
            <a:pPr marL="171450" indent="-171450" defTabSz="914354">
              <a:spcAft>
                <a:spcPts val="600"/>
              </a:spcAft>
              <a:buFont typeface="Arial" panose="020B0604020202020204" pitchFamily="34" charset="0"/>
              <a:buChar char="•"/>
            </a:pPr>
            <a:r>
              <a:rPr lang="en-GB" sz="900" b="1" kern="0">
                <a:solidFill>
                  <a:srgbClr val="000000"/>
                </a:solidFill>
                <a:latin typeface="Outfit"/>
                <a:ea typeface="+mn-lt"/>
                <a:cs typeface="+mn-lt"/>
                <a:sym typeface="Arial"/>
              </a:rPr>
              <a:t>Greater consumer trust and reduced implementation ambiguity</a:t>
            </a:r>
            <a:endParaRPr lang="en-US" sz="900" b="1" kern="0">
              <a:solidFill>
                <a:srgbClr val="000000"/>
              </a:solidFill>
              <a:latin typeface="Outfit"/>
              <a:ea typeface="+mn-lt"/>
              <a:cs typeface="+mn-lt"/>
            </a:endParaRPr>
          </a:p>
        </p:txBody>
      </p:sp>
      <p:sp>
        <p:nvSpPr>
          <p:cNvPr id="4" name="TextBox 3">
            <a:extLst>
              <a:ext uri="{FF2B5EF4-FFF2-40B4-BE49-F238E27FC236}">
                <a16:creationId xmlns:a16="http://schemas.microsoft.com/office/drawing/2014/main" id="{8368A24A-EF30-20B3-C21B-C000FAB8E270}"/>
              </a:ext>
              <a:ext uri="{C183D7F6-B498-43B3-948B-1728B52AA6E4}">
                <adec:decorative xmlns:adec="http://schemas.microsoft.com/office/drawing/2017/decorative" val="1"/>
              </a:ext>
            </a:extLst>
          </p:cNvPr>
          <p:cNvSpPr txBox="1"/>
          <p:nvPr/>
        </p:nvSpPr>
        <p:spPr>
          <a:xfrm>
            <a:off x="3534714" y="1266784"/>
            <a:ext cx="907502" cy="430887"/>
          </a:xfrm>
          <a:prstGeom prst="rect">
            <a:avLst/>
          </a:prstGeom>
          <a:noFill/>
        </p:spPr>
        <p:txBody>
          <a:bodyPr wrap="square" lIns="121920" tIns="60960" rIns="121920" bIns="60960" anchor="t">
            <a:spAutoFit/>
          </a:bodyPr>
          <a:lstStyle/>
          <a:p>
            <a:pPr defTabSz="914354"/>
            <a:r>
              <a:rPr lang="en-GB" sz="1000" kern="0">
                <a:solidFill>
                  <a:srgbClr val="0F9ED5"/>
                </a:solidFill>
                <a:latin typeface="Outfit"/>
                <a:ea typeface="+mn-lt"/>
                <a:cs typeface="+mn-lt"/>
                <a:sym typeface="Arial"/>
              </a:rPr>
              <a:t>Currently here</a:t>
            </a:r>
            <a:endParaRPr lang="en-US" sz="1000">
              <a:solidFill>
                <a:srgbClr val="0F9ED5"/>
              </a:solidFill>
            </a:endParaRPr>
          </a:p>
        </p:txBody>
      </p:sp>
    </p:spTree>
    <p:extLst>
      <p:ext uri="{BB962C8B-B14F-4D97-AF65-F5344CB8AC3E}">
        <p14:creationId xmlns:p14="http://schemas.microsoft.com/office/powerpoint/2010/main" val="13094762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5F0813-3BE0-900C-8626-DC784A92A156}"/>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C1C28631-5879-D782-109A-6D92DFD1D3C2}"/>
              </a:ext>
            </a:extLst>
          </p:cNvPr>
          <p:cNvSpPr txBox="1">
            <a:spLocks/>
          </p:cNvSpPr>
          <p:nvPr/>
        </p:nvSpPr>
        <p:spPr>
          <a:xfrm>
            <a:off x="587245" y="451824"/>
            <a:ext cx="4875888" cy="955966"/>
          </a:xfrm>
          <a:prstGeom prst="rect">
            <a:avLst/>
          </a:prstGeom>
        </p:spPr>
        <p:txBody>
          <a:bodyPr lIns="91440" tIns="45720" rIns="91440" bIns="45720" anchor="t"/>
          <a:lstStyle>
            <a:lvl1pPr marL="0" marR="0" lvl="0" indent="0" algn="l" defTabSz="914400" rtl="0" fontAlgn="auto" hangingPunct="1">
              <a:lnSpc>
                <a:spcPct val="90000"/>
              </a:lnSpc>
              <a:spcBef>
                <a:spcPts val="0"/>
              </a:spcBef>
              <a:spcAft>
                <a:spcPts val="0"/>
              </a:spcAft>
              <a:buNone/>
              <a:tabLst/>
              <a:defRPr lang="en-US" sz="4400" b="1" i="0" u="none" strike="noStrike" kern="1200" cap="none" spc="0" baseline="0">
                <a:solidFill>
                  <a:srgbClr val="201E2E"/>
                </a:solidFill>
                <a:uFillTx/>
                <a:latin typeface="Figtree" pitchFamily="2"/>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3200" b="1" i="0" u="none" strike="noStrike" kern="1200" cap="none" spc="0" normalizeH="0" baseline="0" noProof="0">
                <a:ln>
                  <a:noFill/>
                </a:ln>
                <a:solidFill>
                  <a:srgbClr val="201E2E"/>
                </a:solidFill>
                <a:effectLst/>
                <a:uLnTx/>
                <a:uFillTx/>
                <a:latin typeface="Outfit"/>
                <a:ea typeface="+mn-ea"/>
                <a:cs typeface="+mn-cs"/>
              </a:rPr>
              <a:t>Behavioural Archetypes</a:t>
            </a:r>
            <a:endParaRPr kumimoji="0" lang="en-US" sz="4400" b="1" i="0" u="none" strike="noStrike" kern="1200" cap="none" spc="0" normalizeH="0" baseline="0" noProof="0">
              <a:ln>
                <a:noFill/>
              </a:ln>
              <a:solidFill>
                <a:srgbClr val="201E2E"/>
              </a:solidFill>
              <a:effectLst/>
              <a:uLnTx/>
              <a:uFillTx/>
              <a:latin typeface="Figtree" pitchFamily="2"/>
              <a:ea typeface="+mn-ea"/>
              <a:cs typeface="+mn-cs"/>
            </a:endParaRPr>
          </a:p>
        </p:txBody>
      </p:sp>
      <p:sp>
        <p:nvSpPr>
          <p:cNvPr id="8" name="TextBox 7">
            <a:extLst>
              <a:ext uri="{FF2B5EF4-FFF2-40B4-BE49-F238E27FC236}">
                <a16:creationId xmlns:a16="http://schemas.microsoft.com/office/drawing/2014/main" id="{9EB05437-CC96-9DFB-AD56-E7E71429028E}"/>
              </a:ext>
            </a:extLst>
          </p:cNvPr>
          <p:cNvSpPr txBox="1"/>
          <p:nvPr/>
        </p:nvSpPr>
        <p:spPr>
          <a:xfrm>
            <a:off x="593524" y="2354408"/>
            <a:ext cx="3286821" cy="2923877"/>
          </a:xfrm>
          <a:prstGeom prst="rect">
            <a:avLst/>
          </a:prstGeom>
          <a:noFill/>
        </p:spPr>
        <p:txBody>
          <a:bodyPr wrap="square" lIns="121920" tIns="60960" rIns="121920" bIns="60960" anchor="t">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a:ln>
                  <a:noFill/>
                </a:ln>
                <a:solidFill>
                  <a:srgbClr val="000000"/>
                </a:solidFill>
                <a:effectLst/>
                <a:uLnTx/>
                <a:uFillTx/>
                <a:latin typeface="Outfit"/>
                <a:ea typeface="+mn-lt"/>
                <a:cs typeface="+mn-lt"/>
                <a:sym typeface="Arial"/>
              </a:rPr>
              <a:t>The behavioural archetypes were developed using a combination of existing TGI* data and early qualitative research. </a:t>
            </a:r>
          </a:p>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a:ln>
                <a:noFill/>
              </a:ln>
              <a:solidFill>
                <a:srgbClr val="000000"/>
              </a:solidFill>
              <a:effectLst/>
              <a:uLnTx/>
              <a:uFillTx/>
              <a:latin typeface="Outfit"/>
              <a:ea typeface="+mn-lt"/>
              <a:cs typeface="+mn-lt"/>
              <a:sym typeface="Arial"/>
            </a:endParaRPr>
          </a:p>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a:ln>
                  <a:noFill/>
                </a:ln>
                <a:solidFill>
                  <a:srgbClr val="000000"/>
                </a:solidFill>
                <a:effectLst/>
                <a:uLnTx/>
                <a:uFillTx/>
                <a:latin typeface="Outfit"/>
                <a:ea typeface="+mn-lt"/>
                <a:cs typeface="+mn-lt"/>
                <a:sym typeface="Arial"/>
              </a:rPr>
              <a:t>TGI (Target Group Index) data was used to identify </a:t>
            </a:r>
            <a:r>
              <a:rPr kumimoji="0" lang="en-GB" sz="1400" b="1" i="0" u="none" strike="noStrike" kern="0" cap="none" spc="0" normalizeH="0" baseline="0" noProof="0">
                <a:ln>
                  <a:noFill/>
                </a:ln>
                <a:solidFill>
                  <a:srgbClr val="000000"/>
                </a:solidFill>
                <a:effectLst/>
                <a:uLnTx/>
                <a:uFillTx/>
                <a:latin typeface="Outfit"/>
                <a:ea typeface="+mn-lt"/>
                <a:cs typeface="+mn-lt"/>
                <a:sym typeface="Arial"/>
              </a:rPr>
              <a:t>broad, recurring patterns in consumer attitudes and behaviours</a:t>
            </a:r>
            <a:r>
              <a:rPr kumimoji="0" lang="en-GB" sz="1400" b="0" i="0" u="none" strike="noStrike" kern="0" cap="none" spc="0" normalizeH="0" baseline="0" noProof="0">
                <a:ln>
                  <a:noFill/>
                </a:ln>
                <a:solidFill>
                  <a:srgbClr val="000000"/>
                </a:solidFill>
                <a:effectLst/>
                <a:uLnTx/>
                <a:uFillTx/>
                <a:latin typeface="Outfit"/>
                <a:ea typeface="+mn-lt"/>
                <a:cs typeface="+mn-lt"/>
                <a:sym typeface="Arial"/>
              </a:rPr>
              <a:t> related to energy use and data sharing, while the early research added </a:t>
            </a:r>
            <a:r>
              <a:rPr kumimoji="0" lang="en-GB" sz="1400" b="1" i="0" u="none" strike="noStrike" kern="0" cap="none" spc="0" normalizeH="0" baseline="0" noProof="0">
                <a:ln>
                  <a:noFill/>
                </a:ln>
                <a:solidFill>
                  <a:srgbClr val="000000"/>
                </a:solidFill>
                <a:effectLst/>
                <a:uLnTx/>
                <a:uFillTx/>
                <a:latin typeface="Outfit"/>
                <a:ea typeface="+mn-lt"/>
                <a:cs typeface="+mn-lt"/>
                <a:sym typeface="Arial"/>
              </a:rPr>
              <a:t>contextual insight into how these behaviours play out </a:t>
            </a:r>
            <a:r>
              <a:rPr kumimoji="0" lang="en-GB" sz="1400" b="0" i="0" u="none" strike="noStrike" kern="0" cap="none" spc="0" normalizeH="0" baseline="0" noProof="0">
                <a:ln>
                  <a:noFill/>
                </a:ln>
                <a:solidFill>
                  <a:srgbClr val="000000"/>
                </a:solidFill>
                <a:effectLst/>
                <a:uLnTx/>
                <a:uFillTx/>
                <a:latin typeface="Outfit"/>
                <a:ea typeface="+mn-lt"/>
                <a:cs typeface="+mn-lt"/>
                <a:sym typeface="Arial"/>
              </a:rPr>
              <a:t>in real consent and decision-making journeys.</a:t>
            </a:r>
            <a:endParaRPr kumimoji="0" lang="en-US" sz="14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0" name="TextBox 9">
            <a:extLst>
              <a:ext uri="{FF2B5EF4-FFF2-40B4-BE49-F238E27FC236}">
                <a16:creationId xmlns:a16="http://schemas.microsoft.com/office/drawing/2014/main" id="{EF6CEA59-F603-C9B6-C510-E9B711728B77}"/>
              </a:ext>
            </a:extLst>
          </p:cNvPr>
          <p:cNvSpPr txBox="1"/>
          <p:nvPr/>
        </p:nvSpPr>
        <p:spPr>
          <a:xfrm>
            <a:off x="602595" y="1925497"/>
            <a:ext cx="1409418" cy="338554"/>
          </a:xfrm>
          <a:prstGeom prst="rect">
            <a:avLst/>
          </a:prstGeom>
          <a:noFill/>
        </p:spPr>
        <p:txBody>
          <a:bodyPr wrap="square" lIns="121920" tIns="60960" rIns="121920" bIns="60960" anchor="t">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a:ln>
                  <a:noFill/>
                </a:ln>
                <a:solidFill>
                  <a:srgbClr val="4D38F5"/>
                </a:solidFill>
                <a:effectLst/>
                <a:uLnTx/>
                <a:uFillTx/>
                <a:latin typeface="Outfit"/>
                <a:ea typeface="+mn-lt"/>
                <a:cs typeface="+mn-lt"/>
                <a:sym typeface="Arial"/>
              </a:rPr>
              <a:t>Overview</a:t>
            </a:r>
            <a:endParaRPr kumimoji="0" lang="en-US" sz="1400" b="0" i="0" u="none" strike="noStrike" kern="1200" cap="none" spc="0" normalizeH="0" baseline="0" noProof="0">
              <a:ln>
                <a:noFill/>
              </a:ln>
              <a:solidFill>
                <a:srgbClr val="4D38F5"/>
              </a:solidFill>
              <a:effectLst/>
              <a:uLnTx/>
              <a:uFillTx/>
              <a:latin typeface="Aptos" panose="02110004020202020204"/>
              <a:ea typeface="+mn-ea"/>
              <a:cs typeface="+mn-cs"/>
            </a:endParaRPr>
          </a:p>
        </p:txBody>
      </p:sp>
      <p:sp>
        <p:nvSpPr>
          <p:cNvPr id="11" name="TextBox 10">
            <a:extLst>
              <a:ext uri="{FF2B5EF4-FFF2-40B4-BE49-F238E27FC236}">
                <a16:creationId xmlns:a16="http://schemas.microsoft.com/office/drawing/2014/main" id="{F66434F8-1C1B-8EE7-B62D-6776962308D9}"/>
              </a:ext>
            </a:extLst>
          </p:cNvPr>
          <p:cNvSpPr txBox="1"/>
          <p:nvPr/>
        </p:nvSpPr>
        <p:spPr>
          <a:xfrm>
            <a:off x="4366967" y="2358970"/>
            <a:ext cx="3161560" cy="1810752"/>
          </a:xfrm>
          <a:prstGeom prst="rect">
            <a:avLst/>
          </a:prstGeom>
          <a:noFill/>
        </p:spPr>
        <p:txBody>
          <a:bodyPr wrap="square" lIns="121920" tIns="60960" rIns="121920" bIns="60960" anchor="t">
            <a:spAutoFit/>
          </a:bodyPr>
          <a:lstStyle/>
          <a:p>
            <a:pPr marL="285750" marR="0" lvl="0" indent="-285750" algn="l" defTabSz="914354"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GB" sz="1400" b="0" i="0" u="none" strike="noStrike" kern="0" cap="none" spc="0" normalizeH="0" baseline="0" noProof="0">
                <a:ln>
                  <a:noFill/>
                </a:ln>
                <a:solidFill>
                  <a:srgbClr val="000000"/>
                </a:solidFill>
                <a:effectLst/>
                <a:uLnTx/>
                <a:uFillTx/>
                <a:latin typeface="Outfit"/>
                <a:ea typeface="+mn-lt"/>
                <a:cs typeface="+mn-lt"/>
                <a:sym typeface="Arial"/>
              </a:rPr>
              <a:t>Patterns of thinking, feeling, and decision-making</a:t>
            </a:r>
            <a:endParaRPr lang="en-US"/>
          </a:p>
          <a:p>
            <a:pPr marL="285750" marR="0" lvl="0" indent="-285750" algn="l" defTabSz="914354"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GB" sz="1400" b="0" i="0" u="none" strike="noStrike" kern="0" cap="none" spc="0" normalizeH="0" baseline="0" noProof="0">
                <a:ln>
                  <a:noFill/>
                </a:ln>
                <a:solidFill>
                  <a:srgbClr val="000000"/>
                </a:solidFill>
                <a:effectLst/>
                <a:uLnTx/>
                <a:uFillTx/>
                <a:latin typeface="Outfit"/>
                <a:ea typeface="+mn-lt"/>
                <a:cs typeface="+mn-lt"/>
                <a:sym typeface="Arial"/>
              </a:rPr>
              <a:t>Shared motivations, barriers, and levels of confidence</a:t>
            </a:r>
            <a:endParaRPr lang="en-GB" sz="1400" b="0" i="0" u="none" strike="noStrike" kern="0" cap="none" spc="0" normalizeH="0" baseline="0" noProof="0">
              <a:ln>
                <a:noFill/>
              </a:ln>
              <a:solidFill>
                <a:srgbClr val="000000"/>
              </a:solidFill>
              <a:effectLst/>
              <a:uLnTx/>
              <a:uFillTx/>
              <a:latin typeface="Outfit"/>
              <a:ea typeface="+mn-lt"/>
              <a:cs typeface="+mn-lt"/>
            </a:endParaRPr>
          </a:p>
          <a:p>
            <a:pPr marL="285750" marR="0" lvl="0" indent="-285750" algn="l" defTabSz="914354"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400" b="0" i="0" u="none" strike="noStrike" kern="0" cap="none" spc="0" normalizeH="0" baseline="0" noProof="0">
                <a:ln>
                  <a:noFill/>
                </a:ln>
                <a:solidFill>
                  <a:srgbClr val="000000"/>
                </a:solidFill>
                <a:effectLst/>
                <a:uLnTx/>
                <a:uFillTx/>
                <a:latin typeface="Outfit"/>
                <a:ea typeface="+mn-lt"/>
                <a:cs typeface="+mn-lt"/>
                <a:sym typeface="Arial"/>
              </a:rPr>
              <a:t>Different ways people relate to energy data, control, and trust</a:t>
            </a:r>
            <a:endParaRPr lang="en-GB" sz="1400" b="0" i="0" u="none" strike="noStrike" kern="0" cap="none" spc="0" normalizeH="0" baseline="0" noProof="0">
              <a:ln>
                <a:noFill/>
              </a:ln>
              <a:solidFill>
                <a:srgbClr val="000000"/>
              </a:solidFill>
              <a:effectLst/>
              <a:uLnTx/>
              <a:uFillTx/>
              <a:latin typeface="Outfit"/>
              <a:ea typeface="+mn-lt"/>
              <a:cs typeface="+mn-lt"/>
            </a:endParaRPr>
          </a:p>
          <a:p>
            <a:pPr marL="285750" marR="0" lvl="0" indent="-285750"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400" b="1" i="0" u="none" strike="noStrike" kern="0" cap="none" spc="0" normalizeH="0" baseline="0" noProof="0">
              <a:ln>
                <a:noFill/>
              </a:ln>
              <a:solidFill>
                <a:srgbClr val="000000"/>
              </a:solidFill>
              <a:effectLst/>
              <a:uLnTx/>
              <a:uFillTx/>
              <a:latin typeface="Outfit"/>
              <a:ea typeface="+mn-lt"/>
              <a:cs typeface="+mn-lt"/>
              <a:sym typeface="Arial"/>
            </a:endParaRPr>
          </a:p>
        </p:txBody>
      </p:sp>
      <p:sp>
        <p:nvSpPr>
          <p:cNvPr id="12" name="TextBox 11">
            <a:extLst>
              <a:ext uri="{FF2B5EF4-FFF2-40B4-BE49-F238E27FC236}">
                <a16:creationId xmlns:a16="http://schemas.microsoft.com/office/drawing/2014/main" id="{936299C8-9640-1367-9623-68F62D646FBF}"/>
              </a:ext>
            </a:extLst>
          </p:cNvPr>
          <p:cNvSpPr txBox="1"/>
          <p:nvPr/>
        </p:nvSpPr>
        <p:spPr>
          <a:xfrm>
            <a:off x="4366967" y="1925497"/>
            <a:ext cx="2760028" cy="338554"/>
          </a:xfrm>
          <a:prstGeom prst="rect">
            <a:avLst/>
          </a:prstGeom>
          <a:noFill/>
        </p:spPr>
        <p:txBody>
          <a:bodyPr wrap="square" lIns="121920" tIns="60960" rIns="121920" bIns="60960" anchor="t">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a:ln>
                  <a:noFill/>
                </a:ln>
                <a:solidFill>
                  <a:srgbClr val="4D38F5"/>
                </a:solidFill>
                <a:effectLst/>
                <a:uLnTx/>
                <a:uFillTx/>
                <a:latin typeface="Outfit"/>
                <a:ea typeface="+mn-lt"/>
                <a:cs typeface="+mn-lt"/>
                <a:sym typeface="Arial"/>
              </a:rPr>
              <a:t>What they are</a:t>
            </a:r>
            <a:endParaRPr kumimoji="0" lang="en-GB" sz="1400" b="0" i="0" u="none" strike="noStrike" kern="0" cap="none" spc="0" normalizeH="0" baseline="0" noProof="0">
              <a:ln>
                <a:noFill/>
              </a:ln>
              <a:solidFill>
                <a:srgbClr val="4D38F5"/>
              </a:solidFill>
              <a:effectLst/>
              <a:uLnTx/>
              <a:uFillTx/>
              <a:latin typeface="Outfit"/>
              <a:ea typeface="+mn-ea"/>
              <a:cs typeface="+mn-cs"/>
            </a:endParaRPr>
          </a:p>
        </p:txBody>
      </p:sp>
      <p:sp>
        <p:nvSpPr>
          <p:cNvPr id="13" name="TextBox 12">
            <a:extLst>
              <a:ext uri="{FF2B5EF4-FFF2-40B4-BE49-F238E27FC236}">
                <a16:creationId xmlns:a16="http://schemas.microsoft.com/office/drawing/2014/main" id="{E8C36F73-066E-7604-EE92-38A664411CE1}"/>
              </a:ext>
            </a:extLst>
          </p:cNvPr>
          <p:cNvSpPr txBox="1"/>
          <p:nvPr/>
        </p:nvSpPr>
        <p:spPr>
          <a:xfrm>
            <a:off x="7866944" y="2363534"/>
            <a:ext cx="3650295" cy="1138773"/>
          </a:xfrm>
          <a:prstGeom prst="rect">
            <a:avLst/>
          </a:prstGeom>
          <a:noFill/>
        </p:spPr>
        <p:txBody>
          <a:bodyPr wrap="square" lIns="121920" tIns="60960" rIns="121920" bIns="60960" anchor="t">
            <a:spAutoFit/>
          </a:bodyPr>
          <a:lstStyle/>
          <a:p>
            <a:pPr marL="285750" marR="0" lvl="0" indent="-285750" algn="l" defTabSz="914354"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400" b="0" i="0" u="none" strike="noStrike" kern="0" cap="none" spc="0" normalizeH="0" baseline="0" noProof="0">
                <a:ln>
                  <a:noFill/>
                </a:ln>
                <a:solidFill>
                  <a:srgbClr val="000000"/>
                </a:solidFill>
                <a:effectLst/>
                <a:uLnTx/>
                <a:uFillTx/>
                <a:latin typeface="Outfit"/>
                <a:ea typeface="+mn-lt"/>
                <a:cs typeface="+mn-lt"/>
                <a:sym typeface="Arial"/>
              </a:rPr>
              <a:t>Not demographic personas</a:t>
            </a:r>
            <a:endParaRPr lang="en-US"/>
          </a:p>
          <a:p>
            <a:pPr marL="285750" marR="0" lvl="0" indent="-285750" algn="l" defTabSz="914354"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400" b="0" i="0" u="none" strike="noStrike" kern="0" cap="none" spc="0" normalizeH="0" baseline="0" noProof="0">
                <a:ln>
                  <a:noFill/>
                </a:ln>
                <a:solidFill>
                  <a:srgbClr val="000000"/>
                </a:solidFill>
                <a:effectLst/>
                <a:uLnTx/>
                <a:uFillTx/>
                <a:latin typeface="Outfit"/>
                <a:ea typeface="+mn-lt"/>
                <a:cs typeface="+mn-lt"/>
                <a:sym typeface="Arial"/>
              </a:rPr>
              <a:t>Not fixed categories people permanently belong to</a:t>
            </a:r>
            <a:endParaRPr lang="en-GB" sz="1400" b="0" i="0" u="none" strike="noStrike" kern="0" cap="none" spc="0" normalizeH="0" baseline="0" noProof="0">
              <a:ln>
                <a:noFill/>
              </a:ln>
              <a:solidFill>
                <a:srgbClr val="000000"/>
              </a:solidFill>
              <a:effectLst/>
              <a:uLnTx/>
              <a:uFillTx/>
              <a:latin typeface="Outfit"/>
              <a:ea typeface="+mn-lt"/>
              <a:cs typeface="+mn-lt"/>
            </a:endParaRPr>
          </a:p>
          <a:p>
            <a:pPr marL="285750" marR="0" lvl="0" indent="-285750" algn="l" defTabSz="914354"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400" b="0" i="0" u="none" strike="noStrike" kern="0" cap="none" spc="0" normalizeH="0" baseline="0" noProof="0">
                <a:ln>
                  <a:noFill/>
                </a:ln>
                <a:solidFill>
                  <a:srgbClr val="000000"/>
                </a:solidFill>
                <a:effectLst/>
                <a:uLnTx/>
                <a:uFillTx/>
                <a:latin typeface="Outfit"/>
                <a:ea typeface="+mn-lt"/>
                <a:cs typeface="+mn-lt"/>
                <a:sym typeface="Arial"/>
              </a:rPr>
              <a:t>Not a prediction of individual behaviour</a:t>
            </a:r>
            <a:endParaRPr lang="en-GB" sz="1400" b="0" i="0" u="none" strike="noStrike" kern="0" cap="none" spc="0" normalizeH="0" baseline="0" noProof="0">
              <a:ln>
                <a:noFill/>
              </a:ln>
              <a:solidFill>
                <a:srgbClr val="000000"/>
              </a:solidFill>
              <a:effectLst/>
              <a:uLnTx/>
              <a:uFillTx/>
              <a:latin typeface="Outfit"/>
              <a:ea typeface="+mn-lt"/>
              <a:cs typeface="+mn-lt"/>
            </a:endParaRPr>
          </a:p>
        </p:txBody>
      </p:sp>
      <p:sp>
        <p:nvSpPr>
          <p:cNvPr id="14" name="TextBox 13">
            <a:extLst>
              <a:ext uri="{FF2B5EF4-FFF2-40B4-BE49-F238E27FC236}">
                <a16:creationId xmlns:a16="http://schemas.microsoft.com/office/drawing/2014/main" id="{12049411-96AA-9DA9-B23D-E4CD68D591E9}"/>
              </a:ext>
            </a:extLst>
          </p:cNvPr>
          <p:cNvSpPr txBox="1"/>
          <p:nvPr/>
        </p:nvSpPr>
        <p:spPr>
          <a:xfrm>
            <a:off x="7866944" y="1934623"/>
            <a:ext cx="2760028" cy="338554"/>
          </a:xfrm>
          <a:prstGeom prst="rect">
            <a:avLst/>
          </a:prstGeom>
          <a:noFill/>
        </p:spPr>
        <p:txBody>
          <a:bodyPr wrap="square" lIns="121920" tIns="60960" rIns="121920" bIns="60960" anchor="t">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a:ln>
                  <a:noFill/>
                </a:ln>
                <a:solidFill>
                  <a:srgbClr val="4D38F5"/>
                </a:solidFill>
                <a:effectLst/>
                <a:uLnTx/>
                <a:uFillTx/>
                <a:latin typeface="Outfit"/>
                <a:ea typeface="+mn-lt"/>
                <a:cs typeface="+mn-lt"/>
                <a:sym typeface="Arial"/>
              </a:rPr>
              <a:t>What they are not</a:t>
            </a: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 name="TextBox 1">
            <a:extLst>
              <a:ext uri="{FF2B5EF4-FFF2-40B4-BE49-F238E27FC236}">
                <a16:creationId xmlns:a16="http://schemas.microsoft.com/office/drawing/2014/main" id="{4510FAD6-F6D4-0446-28B4-8EFE5E626533}"/>
              </a:ext>
            </a:extLst>
          </p:cNvPr>
          <p:cNvSpPr txBox="1"/>
          <p:nvPr/>
        </p:nvSpPr>
        <p:spPr>
          <a:xfrm>
            <a:off x="602595" y="944357"/>
            <a:ext cx="8342622" cy="738664"/>
          </a:xfrm>
          <a:prstGeom prst="rect">
            <a:avLst/>
          </a:prstGeom>
          <a:noFill/>
        </p:spPr>
        <p:txBody>
          <a:bodyPr wrap="square" lIns="121920" tIns="60960" rIns="121920" bIns="60960" anchor="t">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2000" b="1" i="0" u="none" strike="noStrike" kern="0" cap="none" spc="0" normalizeH="0" baseline="0" noProof="0">
                <a:ln>
                  <a:noFill/>
                </a:ln>
                <a:solidFill>
                  <a:srgbClr val="4D38F5"/>
                </a:solidFill>
                <a:effectLst/>
                <a:uLnTx/>
                <a:uFillTx/>
                <a:latin typeface="Outfit"/>
                <a:ea typeface="+mn-lt"/>
                <a:cs typeface="+mn-lt"/>
                <a:sym typeface="Arial"/>
              </a:rPr>
              <a:t>Behavioural patterns shaping how people engage with energy data and consent that will help us design for real behaviours</a:t>
            </a:r>
            <a:endParaRPr kumimoji="0" lang="en-US" sz="2000" b="1" i="0" u="none" strike="noStrike" kern="1200" cap="none" spc="0" normalizeH="0" baseline="0" noProof="0">
              <a:ln>
                <a:noFill/>
              </a:ln>
              <a:solidFill>
                <a:srgbClr val="4D38F5"/>
              </a:solidFill>
              <a:effectLst/>
              <a:uLnTx/>
              <a:uFillTx/>
              <a:latin typeface="Aptos" panose="02110004020202020204"/>
              <a:ea typeface="+mn-ea"/>
              <a:cs typeface="+mn-cs"/>
            </a:endParaRPr>
          </a:p>
        </p:txBody>
      </p:sp>
      <p:sp>
        <p:nvSpPr>
          <p:cNvPr id="3" name="TextBox 2">
            <a:extLst>
              <a:ext uri="{FF2B5EF4-FFF2-40B4-BE49-F238E27FC236}">
                <a16:creationId xmlns:a16="http://schemas.microsoft.com/office/drawing/2014/main" id="{E6895059-1DAE-1549-C2C5-1FA4DB238C32}"/>
              </a:ext>
            </a:extLst>
          </p:cNvPr>
          <p:cNvSpPr txBox="1"/>
          <p:nvPr/>
        </p:nvSpPr>
        <p:spPr>
          <a:xfrm>
            <a:off x="602595" y="6552383"/>
            <a:ext cx="459188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Outfit" pitchFamily="2" charset="0"/>
                <a:ea typeface="+mn-ea"/>
                <a:cs typeface="+mn-cs"/>
              </a:rPr>
              <a:t> *TGI (Target Group Index), Kantar UK consumer attitudes and behaviour dataset</a:t>
            </a:r>
          </a:p>
        </p:txBody>
      </p:sp>
      <p:sp>
        <p:nvSpPr>
          <p:cNvPr id="4" name="TextBox 3">
            <a:extLst>
              <a:ext uri="{FF2B5EF4-FFF2-40B4-BE49-F238E27FC236}">
                <a16:creationId xmlns:a16="http://schemas.microsoft.com/office/drawing/2014/main" id="{1CDFDEE8-83F1-2FA0-BA69-B1A9FEAD6510}"/>
              </a:ext>
            </a:extLst>
          </p:cNvPr>
          <p:cNvSpPr txBox="1"/>
          <p:nvPr/>
        </p:nvSpPr>
        <p:spPr>
          <a:xfrm>
            <a:off x="7866944" y="4165097"/>
            <a:ext cx="3840795" cy="1569660"/>
          </a:xfrm>
          <a:prstGeom prst="rect">
            <a:avLst/>
          </a:prstGeom>
          <a:noFill/>
        </p:spPr>
        <p:txBody>
          <a:bodyPr wrap="square" lIns="121920" tIns="60960" rIns="121920" bIns="60960" anchor="t">
            <a:spAutoFit/>
          </a:bodyPr>
          <a:lstStyle/>
          <a:p>
            <a:pPr marL="285750" marR="0" lvl="0" indent="-285750" algn="l" defTabSz="914354"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400" b="0" i="0" u="none" strike="noStrike" kern="0" cap="none" spc="0" normalizeH="0" baseline="0" noProof="0">
                <a:ln>
                  <a:noFill/>
                </a:ln>
                <a:solidFill>
                  <a:srgbClr val="000000"/>
                </a:solidFill>
                <a:effectLst/>
                <a:uLnTx/>
                <a:uFillTx/>
                <a:latin typeface="Outfit"/>
                <a:ea typeface="+mn-lt"/>
                <a:cs typeface="+mn-lt"/>
                <a:sym typeface="Arial"/>
              </a:rPr>
              <a:t>Highlight potential usability and trust risks</a:t>
            </a:r>
            <a:endParaRPr lang="en-US"/>
          </a:p>
          <a:p>
            <a:pPr marL="285750" marR="0" lvl="0" indent="-285750" algn="l" defTabSz="914354"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400" b="0" i="0" u="none" strike="noStrike" kern="0" cap="none" spc="0" normalizeH="0" baseline="0" noProof="0">
                <a:ln>
                  <a:noFill/>
                </a:ln>
                <a:solidFill>
                  <a:srgbClr val="000000"/>
                </a:solidFill>
                <a:effectLst/>
                <a:uLnTx/>
                <a:uFillTx/>
                <a:latin typeface="Outfit"/>
                <a:ea typeface="+mn-lt"/>
                <a:cs typeface="+mn-lt"/>
                <a:sym typeface="Arial"/>
              </a:rPr>
              <a:t>Ensure CCS journeys work for a realistic range of behaviours</a:t>
            </a:r>
            <a:endParaRPr lang="en-GB" sz="1400" b="0" i="0" u="none" strike="noStrike" kern="0" cap="none" spc="0" normalizeH="0" baseline="0" noProof="0">
              <a:ln>
                <a:noFill/>
              </a:ln>
              <a:solidFill>
                <a:srgbClr val="000000"/>
              </a:solidFill>
              <a:effectLst/>
              <a:uLnTx/>
              <a:uFillTx/>
              <a:latin typeface="Outfit"/>
              <a:ea typeface="+mn-lt"/>
              <a:cs typeface="+mn-lt"/>
            </a:endParaRPr>
          </a:p>
          <a:p>
            <a:pPr marL="285750" marR="0" lvl="0" indent="-285750" algn="l" defTabSz="914354"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400" b="0" i="0" u="none" strike="noStrike" kern="0" cap="none" spc="0" normalizeH="0" baseline="0" noProof="0">
                <a:ln>
                  <a:noFill/>
                </a:ln>
                <a:solidFill>
                  <a:srgbClr val="000000"/>
                </a:solidFill>
                <a:effectLst/>
                <a:uLnTx/>
                <a:uFillTx/>
                <a:latin typeface="Outfit"/>
                <a:ea typeface="+mn-lt"/>
                <a:cs typeface="+mn-lt"/>
                <a:sym typeface="Arial"/>
              </a:rPr>
              <a:t>Help inform who we should be conducting research with to ensure a representation of needs</a:t>
            </a:r>
            <a:endParaRPr lang="en-GB" sz="1400" b="0" i="0" u="none" strike="noStrike" kern="0" cap="none" spc="0" normalizeH="0" baseline="0" noProof="0">
              <a:ln>
                <a:noFill/>
              </a:ln>
              <a:solidFill>
                <a:srgbClr val="000000"/>
              </a:solidFill>
              <a:effectLst/>
              <a:uLnTx/>
              <a:uFillTx/>
              <a:latin typeface="Outfit"/>
              <a:ea typeface="+mn-lt"/>
              <a:cs typeface="+mn-lt"/>
            </a:endParaRPr>
          </a:p>
        </p:txBody>
      </p:sp>
      <p:sp>
        <p:nvSpPr>
          <p:cNvPr id="5" name="TextBox 4">
            <a:extLst>
              <a:ext uri="{FF2B5EF4-FFF2-40B4-BE49-F238E27FC236}">
                <a16:creationId xmlns:a16="http://schemas.microsoft.com/office/drawing/2014/main" id="{C12C74B3-BA57-C0D9-01B6-1831A802C085}"/>
              </a:ext>
            </a:extLst>
          </p:cNvPr>
          <p:cNvSpPr txBox="1"/>
          <p:nvPr/>
        </p:nvSpPr>
        <p:spPr>
          <a:xfrm>
            <a:off x="7866944" y="3799686"/>
            <a:ext cx="2760028" cy="338554"/>
          </a:xfrm>
          <a:prstGeom prst="rect">
            <a:avLst/>
          </a:prstGeom>
          <a:noFill/>
        </p:spPr>
        <p:txBody>
          <a:bodyPr wrap="square" lIns="121920" tIns="60960" rIns="121920" bIns="60960" anchor="t">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a:ln>
                  <a:noFill/>
                </a:ln>
                <a:solidFill>
                  <a:srgbClr val="4D38F5"/>
                </a:solidFill>
                <a:effectLst/>
                <a:uLnTx/>
                <a:uFillTx/>
                <a:latin typeface="Outfit"/>
                <a:ea typeface="+mn-lt"/>
                <a:cs typeface="+mn-lt"/>
                <a:sym typeface="Arial"/>
              </a:rPr>
              <a:t>Their role in this project</a:t>
            </a: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683804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a:extLst>
            <a:ext uri="{FF2B5EF4-FFF2-40B4-BE49-F238E27FC236}">
              <a16:creationId xmlns:a16="http://schemas.microsoft.com/office/drawing/2014/main" id="{3F77336D-DCAC-F267-BC98-72C3A5BB166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1C3536E-70A5-B349-2E84-2076518F5BCD}"/>
              </a:ext>
            </a:extLst>
          </p:cNvPr>
          <p:cNvSpPr>
            <a:spLocks noGrp="1"/>
          </p:cNvSpPr>
          <p:nvPr>
            <p:ph type="title"/>
          </p:nvPr>
        </p:nvSpPr>
        <p:spPr>
          <a:xfrm>
            <a:off x="837124" y="1073533"/>
            <a:ext cx="10515600" cy="577352"/>
          </a:xfrm>
        </p:spPr>
        <p:txBody>
          <a:bodyPr/>
          <a:lstStyle/>
          <a:p>
            <a:r>
              <a:rPr lang="en-GB" sz="2000">
                <a:solidFill>
                  <a:srgbClr val="AA99E8"/>
                </a:solidFill>
                <a:latin typeface="Outfit"/>
              </a:rPr>
              <a:t>Behavioural archetypes</a:t>
            </a:r>
          </a:p>
        </p:txBody>
      </p:sp>
      <p:pic>
        <p:nvPicPr>
          <p:cNvPr id="12" name="Picture 11" descr="The Comfortable data enthusiast is a digitally confident homeowner in their early 60s, managing energy use with smart technologies and solar panels. Likely to disengage if interactions feel unclear or patronising.">
            <a:extLst>
              <a:ext uri="{FF2B5EF4-FFF2-40B4-BE49-F238E27FC236}">
                <a16:creationId xmlns:a16="http://schemas.microsoft.com/office/drawing/2014/main" id="{6D54F1B3-DC48-64E0-E785-5AF557FB51A7}"/>
              </a:ext>
            </a:extLst>
          </p:cNvPr>
          <p:cNvPicPr>
            <a:picLocks noChangeAspect="1"/>
          </p:cNvPicPr>
          <p:nvPr/>
        </p:nvPicPr>
        <p:blipFill>
          <a:blip r:embed="rId3"/>
          <a:stretch>
            <a:fillRect/>
          </a:stretch>
        </p:blipFill>
        <p:spPr>
          <a:xfrm>
            <a:off x="841824" y="1889330"/>
            <a:ext cx="2470577" cy="4320682"/>
          </a:xfrm>
          <a:prstGeom prst="rect">
            <a:avLst/>
          </a:prstGeom>
        </p:spPr>
      </p:pic>
      <p:pic>
        <p:nvPicPr>
          <p:cNvPr id="13" name="Picture 12" descr="The Careful budgeteer is a low-income renter in their 50s, under financial pressure, with low digital confidence and limited tolerance for complex or confusing services.">
            <a:extLst>
              <a:ext uri="{FF2B5EF4-FFF2-40B4-BE49-F238E27FC236}">
                <a16:creationId xmlns:a16="http://schemas.microsoft.com/office/drawing/2014/main" id="{0BE31B54-8C18-9C39-C3D0-3D73AFFA32DC}"/>
              </a:ext>
            </a:extLst>
          </p:cNvPr>
          <p:cNvPicPr>
            <a:picLocks noChangeAspect="1"/>
          </p:cNvPicPr>
          <p:nvPr/>
        </p:nvPicPr>
        <p:blipFill>
          <a:blip r:embed="rId4"/>
          <a:stretch>
            <a:fillRect/>
          </a:stretch>
        </p:blipFill>
        <p:spPr>
          <a:xfrm>
            <a:off x="3533891" y="1879304"/>
            <a:ext cx="2468411" cy="4335721"/>
          </a:xfrm>
          <a:prstGeom prst="rect">
            <a:avLst/>
          </a:prstGeom>
        </p:spPr>
      </p:pic>
      <p:pic>
        <p:nvPicPr>
          <p:cNvPr id="14" name="Picture 13" descr="The Time-poor professionals are a digitally-confident couple in their mid-30s, time-poor and managing high household costs. They value fast, low-effort solutions that reduce mental load.">
            <a:extLst>
              <a:ext uri="{FF2B5EF4-FFF2-40B4-BE49-F238E27FC236}">
                <a16:creationId xmlns:a16="http://schemas.microsoft.com/office/drawing/2014/main" id="{C99913C4-43DE-4E67-DA84-CE5980013262}"/>
              </a:ext>
            </a:extLst>
          </p:cNvPr>
          <p:cNvPicPr>
            <a:picLocks noChangeAspect="1"/>
          </p:cNvPicPr>
          <p:nvPr/>
        </p:nvPicPr>
        <p:blipFill>
          <a:blip r:embed="rId5"/>
          <a:stretch>
            <a:fillRect/>
          </a:stretch>
        </p:blipFill>
        <p:spPr>
          <a:xfrm>
            <a:off x="6243696" y="1869278"/>
            <a:ext cx="2466863" cy="4340734"/>
          </a:xfrm>
          <a:prstGeom prst="rect">
            <a:avLst/>
          </a:prstGeom>
        </p:spPr>
      </p:pic>
      <p:pic>
        <p:nvPicPr>
          <p:cNvPr id="15" name="Picture 14" descr="The Surviving juggler is a low-income single parent in their early 30s, reasonably digitally capable but under constant pressure. A strong need for clear, step-by-step support with complex tasks without overwhelm.">
            <a:extLst>
              <a:ext uri="{FF2B5EF4-FFF2-40B4-BE49-F238E27FC236}">
                <a16:creationId xmlns:a16="http://schemas.microsoft.com/office/drawing/2014/main" id="{454BBFBD-CA11-3CA3-7BCE-6E2627698238}"/>
              </a:ext>
            </a:extLst>
          </p:cNvPr>
          <p:cNvPicPr>
            <a:picLocks noChangeAspect="1"/>
          </p:cNvPicPr>
          <p:nvPr/>
        </p:nvPicPr>
        <p:blipFill>
          <a:blip r:embed="rId6"/>
          <a:stretch>
            <a:fillRect/>
          </a:stretch>
        </p:blipFill>
        <p:spPr>
          <a:xfrm>
            <a:off x="8953114" y="1869277"/>
            <a:ext cx="2468411" cy="4335721"/>
          </a:xfrm>
          <a:prstGeom prst="rect">
            <a:avLst/>
          </a:prstGeom>
        </p:spPr>
      </p:pic>
      <p:sp>
        <p:nvSpPr>
          <p:cNvPr id="4" name="Title 2">
            <a:extLst>
              <a:ext uri="{FF2B5EF4-FFF2-40B4-BE49-F238E27FC236}">
                <a16:creationId xmlns:a16="http://schemas.microsoft.com/office/drawing/2014/main" id="{B857F140-685A-4695-589C-E6DF2D0B63F2}"/>
              </a:ext>
            </a:extLst>
          </p:cNvPr>
          <p:cNvSpPr txBox="1">
            <a:spLocks/>
          </p:cNvSpPr>
          <p:nvPr/>
        </p:nvSpPr>
        <p:spPr>
          <a:xfrm>
            <a:off x="835310" y="491148"/>
            <a:ext cx="10515600" cy="577352"/>
          </a:xfrm>
          <a:prstGeom prst="rect">
            <a:avLst/>
          </a:prstGeom>
          <a:noFill/>
          <a:ln>
            <a:noFill/>
          </a:ln>
        </p:spPr>
        <p:txBody>
          <a:bodyPr vert="horz" wrap="square" lIns="0" tIns="0" rIns="0" bIns="0" anchor="b" anchorCtr="0" compatLnSpc="1">
            <a:noAutofit/>
          </a:bodyPr>
          <a:lstStyle>
            <a:lvl1pPr marL="0" marR="0" lvl="0" indent="0" algn="l" defTabSz="914400" rtl="0" fontAlgn="auto" hangingPunct="1">
              <a:lnSpc>
                <a:spcPct val="90000"/>
              </a:lnSpc>
              <a:spcBef>
                <a:spcPts val="0"/>
              </a:spcBef>
              <a:spcAft>
                <a:spcPts val="0"/>
              </a:spcAft>
              <a:buNone/>
              <a:tabLst/>
              <a:defRPr lang="en-US" sz="3600" b="1" i="0" u="none" strike="noStrike" kern="1200" cap="none" spc="100" baseline="0">
                <a:solidFill>
                  <a:srgbClr val="F8F8F8"/>
                </a:solidFill>
                <a:uFillTx/>
                <a:latin typeface="Figtree" pitchFamily="2"/>
                <a:ea typeface="Figtree" pitchFamily="2"/>
                <a:cs typeface="Arial"/>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3200" b="1" i="0" u="none" strike="noStrike" kern="1200" cap="none" spc="100" normalizeH="0" baseline="0" noProof="0">
                <a:ln>
                  <a:noFill/>
                </a:ln>
                <a:solidFill>
                  <a:srgbClr val="F8F8F8"/>
                </a:solidFill>
                <a:effectLst/>
                <a:uLnTx/>
                <a:uFillTx/>
                <a:latin typeface="Outfit"/>
                <a:cs typeface="Arial"/>
              </a:rPr>
              <a:t>Identifying consumer needs</a:t>
            </a:r>
            <a:endParaRPr kumimoji="0" lang="en-US" sz="3600" b="1" i="0" u="none" strike="noStrike" kern="1200" cap="none" spc="100" normalizeH="0" baseline="0" noProof="0">
              <a:ln>
                <a:noFill/>
              </a:ln>
              <a:solidFill>
                <a:srgbClr val="F8F8F8"/>
              </a:solidFill>
              <a:effectLst/>
              <a:uLnTx/>
              <a:uFillTx/>
              <a:latin typeface="Figtree" pitchFamily="2"/>
              <a:cs typeface="Arial"/>
            </a:endParaRPr>
          </a:p>
        </p:txBody>
      </p:sp>
    </p:spTree>
    <p:extLst>
      <p:ext uri="{BB962C8B-B14F-4D97-AF65-F5344CB8AC3E}">
        <p14:creationId xmlns:p14="http://schemas.microsoft.com/office/powerpoint/2010/main" val="38354380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E854D261-53C1-4C35-F4A9-E5FF7660D9F0}"/>
              </a:ext>
            </a:extLst>
          </p:cNvPr>
          <p:cNvGraphicFramePr>
            <a:graphicFrameLocks noGrp="1"/>
          </p:cNvGraphicFramePr>
          <p:nvPr>
            <p:ph type="pic" idx="4294967295"/>
          </p:nvPr>
        </p:nvGraphicFramePr>
        <p:xfrm>
          <a:off x="828675" y="1960816"/>
          <a:ext cx="10515597" cy="4287938"/>
        </p:xfrm>
        <a:graphic>
          <a:graphicData uri="http://schemas.openxmlformats.org/drawingml/2006/table">
            <a:tbl>
              <a:tblPr firstRow="1" bandRow="1">
                <a:tableStyleId>{5C22544A-7EE6-4342-B048-85BDC9FD1C3A}</a:tableStyleId>
              </a:tblPr>
              <a:tblGrid>
                <a:gridCol w="1880161">
                  <a:extLst>
                    <a:ext uri="{9D8B030D-6E8A-4147-A177-3AD203B41FA5}">
                      <a16:colId xmlns:a16="http://schemas.microsoft.com/office/drawing/2014/main" val="2056206232"/>
                    </a:ext>
                  </a:extLst>
                </a:gridCol>
                <a:gridCol w="2662177">
                  <a:extLst>
                    <a:ext uri="{9D8B030D-6E8A-4147-A177-3AD203B41FA5}">
                      <a16:colId xmlns:a16="http://schemas.microsoft.com/office/drawing/2014/main" val="3143047784"/>
                    </a:ext>
                  </a:extLst>
                </a:gridCol>
                <a:gridCol w="2662177">
                  <a:extLst>
                    <a:ext uri="{9D8B030D-6E8A-4147-A177-3AD203B41FA5}">
                      <a16:colId xmlns:a16="http://schemas.microsoft.com/office/drawing/2014/main" val="1244944682"/>
                    </a:ext>
                  </a:extLst>
                </a:gridCol>
                <a:gridCol w="3311082">
                  <a:extLst>
                    <a:ext uri="{9D8B030D-6E8A-4147-A177-3AD203B41FA5}">
                      <a16:colId xmlns:a16="http://schemas.microsoft.com/office/drawing/2014/main" val="2003128182"/>
                    </a:ext>
                  </a:extLst>
                </a:gridCol>
              </a:tblGrid>
              <a:tr h="332704">
                <a:tc>
                  <a:txBody>
                    <a:bodyPr/>
                    <a:lstStyle/>
                    <a:p>
                      <a:pPr rtl="0" fontAlgn="base">
                        <a:lnSpc>
                          <a:spcPts val="1538"/>
                        </a:lnSpc>
                        <a:buNone/>
                      </a:pPr>
                      <a:r>
                        <a:rPr lang="en-GB" sz="1200" b="1">
                          <a:solidFill>
                            <a:schemeClr val="bg1"/>
                          </a:solidFill>
                          <a:effectLst/>
                          <a:latin typeface="Outfit"/>
                        </a:rPr>
                        <a:t>Archetype</a:t>
                      </a:r>
                      <a:r>
                        <a:rPr lang="en-GB" sz="1200">
                          <a:solidFill>
                            <a:schemeClr val="bg1"/>
                          </a:solidFill>
                          <a:effectLst/>
                          <a:latin typeface="Outfit"/>
                        </a:rPr>
                        <a:t> </a:t>
                      </a:r>
                      <a:endParaRPr lang="en-GB" sz="1200">
                        <a:solidFill>
                          <a:schemeClr val="bg1"/>
                        </a:solidFill>
                        <a:effectLst/>
                      </a:endParaRPr>
                    </a:p>
                  </a:txBody>
                  <a:tcPr marL="66675" marR="66675" anchor="ctr">
                    <a:lnL>
                      <a:noFill/>
                    </a:lnL>
                    <a:lnR>
                      <a:noFill/>
                    </a:lnR>
                    <a:lnT w="9525" cap="flat" cmpd="sng" algn="ctr">
                      <a:solidFill>
                        <a:srgbClr val="9387F9"/>
                      </a:solidFill>
                      <a:prstDash val="solid"/>
                      <a:round/>
                      <a:headEnd type="none" w="med" len="med"/>
                      <a:tailEnd type="none" w="med" len="med"/>
                    </a:lnT>
                    <a:lnB w="9525" cap="flat" cmpd="sng" algn="ctr">
                      <a:solidFill>
                        <a:srgbClr val="9387F9"/>
                      </a:solidFill>
                      <a:prstDash val="solid"/>
                      <a:round/>
                      <a:headEnd type="none" w="med" len="med"/>
                      <a:tailEnd type="none" w="med" len="med"/>
                    </a:lnB>
                    <a:noFill/>
                  </a:tcPr>
                </a:tc>
                <a:tc>
                  <a:txBody>
                    <a:bodyPr/>
                    <a:lstStyle/>
                    <a:p>
                      <a:pPr rtl="0" fontAlgn="base">
                        <a:lnSpc>
                          <a:spcPts val="1538"/>
                        </a:lnSpc>
                        <a:buNone/>
                      </a:pPr>
                      <a:r>
                        <a:rPr lang="en-GB" sz="1200" b="1">
                          <a:solidFill>
                            <a:schemeClr val="bg1"/>
                          </a:solidFill>
                          <a:effectLst/>
                          <a:latin typeface="Outfit"/>
                        </a:rPr>
                        <a:t>Primary need</a:t>
                      </a:r>
                      <a:r>
                        <a:rPr lang="en-GB" sz="1200">
                          <a:solidFill>
                            <a:schemeClr val="bg1"/>
                          </a:solidFill>
                          <a:effectLst/>
                          <a:latin typeface="Outfit"/>
                        </a:rPr>
                        <a:t> </a:t>
                      </a:r>
                      <a:endParaRPr lang="en-GB" sz="1200">
                        <a:solidFill>
                          <a:schemeClr val="bg1"/>
                        </a:solidFill>
                        <a:effectLst/>
                      </a:endParaRPr>
                    </a:p>
                  </a:txBody>
                  <a:tcPr marL="66675" marR="66675" anchor="ctr">
                    <a:lnL>
                      <a:noFill/>
                    </a:lnL>
                    <a:lnR>
                      <a:noFill/>
                    </a:lnR>
                    <a:lnT w="9525" cap="flat" cmpd="sng" algn="ctr">
                      <a:solidFill>
                        <a:srgbClr val="9387F9"/>
                      </a:solidFill>
                      <a:prstDash val="solid"/>
                      <a:round/>
                      <a:headEnd type="none" w="med" len="med"/>
                      <a:tailEnd type="none" w="med" len="med"/>
                    </a:lnT>
                    <a:lnB w="9525" cap="flat" cmpd="sng" algn="ctr">
                      <a:solidFill>
                        <a:srgbClr val="9387F9"/>
                      </a:solidFill>
                      <a:prstDash val="solid"/>
                      <a:round/>
                      <a:headEnd type="none" w="med" len="med"/>
                      <a:tailEnd type="none" w="med" len="med"/>
                    </a:lnB>
                    <a:noFill/>
                  </a:tcPr>
                </a:tc>
                <a:tc>
                  <a:txBody>
                    <a:bodyPr/>
                    <a:lstStyle/>
                    <a:p>
                      <a:pPr rtl="0" fontAlgn="base">
                        <a:lnSpc>
                          <a:spcPts val="1538"/>
                        </a:lnSpc>
                        <a:buNone/>
                      </a:pPr>
                      <a:r>
                        <a:rPr lang="en-GB" sz="1200" b="1">
                          <a:solidFill>
                            <a:schemeClr val="bg1"/>
                          </a:solidFill>
                          <a:effectLst/>
                          <a:latin typeface="Outfit"/>
                        </a:rPr>
                        <a:t>Risk if unmet</a:t>
                      </a:r>
                      <a:r>
                        <a:rPr lang="en-GB" sz="1200">
                          <a:solidFill>
                            <a:schemeClr val="bg1"/>
                          </a:solidFill>
                          <a:effectLst/>
                          <a:latin typeface="Outfit"/>
                        </a:rPr>
                        <a:t> </a:t>
                      </a:r>
                      <a:endParaRPr lang="en-GB" sz="1200">
                        <a:solidFill>
                          <a:schemeClr val="bg1"/>
                        </a:solidFill>
                        <a:effectLst/>
                      </a:endParaRPr>
                    </a:p>
                  </a:txBody>
                  <a:tcPr marL="66675" marR="66675" anchor="ctr">
                    <a:lnL>
                      <a:noFill/>
                    </a:lnL>
                    <a:lnR>
                      <a:noFill/>
                    </a:lnR>
                    <a:lnT w="9525" cap="flat" cmpd="sng" algn="ctr">
                      <a:solidFill>
                        <a:srgbClr val="9387F9"/>
                      </a:solidFill>
                      <a:prstDash val="solid"/>
                      <a:round/>
                      <a:headEnd type="none" w="med" len="med"/>
                      <a:tailEnd type="none" w="med" len="med"/>
                    </a:lnT>
                    <a:lnB w="9525" cap="flat" cmpd="sng" algn="ctr">
                      <a:solidFill>
                        <a:srgbClr val="9387F9"/>
                      </a:solidFill>
                      <a:prstDash val="solid"/>
                      <a:round/>
                      <a:headEnd type="none" w="med" len="med"/>
                      <a:tailEnd type="none" w="med" len="med"/>
                    </a:lnB>
                    <a:noFill/>
                  </a:tcPr>
                </a:tc>
                <a:tc>
                  <a:txBody>
                    <a:bodyPr/>
                    <a:lstStyle/>
                    <a:p>
                      <a:pPr rtl="0" fontAlgn="base">
                        <a:lnSpc>
                          <a:spcPts val="1538"/>
                        </a:lnSpc>
                        <a:buNone/>
                      </a:pPr>
                      <a:r>
                        <a:rPr lang="en-GB" sz="1200" b="1">
                          <a:solidFill>
                            <a:schemeClr val="bg1"/>
                          </a:solidFill>
                          <a:effectLst/>
                          <a:latin typeface="Outfit"/>
                        </a:rPr>
                        <a:t>CEG implication</a:t>
                      </a:r>
                      <a:r>
                        <a:rPr lang="en-GB" sz="1200">
                          <a:solidFill>
                            <a:schemeClr val="bg1"/>
                          </a:solidFill>
                          <a:effectLst/>
                          <a:latin typeface="Outfit"/>
                        </a:rPr>
                        <a:t> </a:t>
                      </a:r>
                      <a:endParaRPr lang="en-GB" sz="1200">
                        <a:solidFill>
                          <a:schemeClr val="bg1"/>
                        </a:solidFill>
                        <a:effectLst/>
                      </a:endParaRPr>
                    </a:p>
                  </a:txBody>
                  <a:tcPr marL="66675" marR="66675" anchor="ctr">
                    <a:lnL>
                      <a:noFill/>
                    </a:lnL>
                    <a:lnR>
                      <a:noFill/>
                    </a:lnR>
                    <a:lnT w="9525" cap="flat" cmpd="sng" algn="ctr">
                      <a:solidFill>
                        <a:srgbClr val="9387F9"/>
                      </a:solidFill>
                      <a:prstDash val="solid"/>
                      <a:round/>
                      <a:headEnd type="none" w="med" len="med"/>
                      <a:tailEnd type="none" w="med" len="med"/>
                    </a:lnT>
                    <a:lnB w="9525" cap="flat" cmpd="sng" algn="ctr">
                      <a:solidFill>
                        <a:srgbClr val="9387F9"/>
                      </a:solidFill>
                      <a:prstDash val="solid"/>
                      <a:round/>
                      <a:headEnd type="none" w="med" len="med"/>
                      <a:tailEnd type="none" w="med" len="med"/>
                    </a:lnB>
                    <a:noFill/>
                  </a:tcPr>
                </a:tc>
                <a:extLst>
                  <a:ext uri="{0D108BD9-81ED-4DB2-BD59-A6C34878D82A}">
                    <a16:rowId xmlns:a16="http://schemas.microsoft.com/office/drawing/2014/main" val="1779338341"/>
                  </a:ext>
                </a:extLst>
              </a:tr>
              <a:tr h="1180563">
                <a:tc>
                  <a:txBody>
                    <a:bodyPr/>
                    <a:lstStyle/>
                    <a:p>
                      <a:pPr rtl="0" fontAlgn="base">
                        <a:lnSpc>
                          <a:spcPts val="1538"/>
                        </a:lnSpc>
                        <a:buNone/>
                      </a:pPr>
                      <a:r>
                        <a:rPr lang="en-GB" sz="1200" b="1">
                          <a:solidFill>
                            <a:schemeClr val="bg1"/>
                          </a:solidFill>
                          <a:effectLst/>
                          <a:latin typeface="Outfit"/>
                        </a:rPr>
                        <a:t>Comfortable data enthusiast</a:t>
                      </a:r>
                      <a:endParaRPr lang="en-GB" sz="1200">
                        <a:solidFill>
                          <a:schemeClr val="bg1"/>
                        </a:solidFill>
                        <a:effectLst/>
                        <a:latin typeface="Outfit"/>
                      </a:endParaRPr>
                    </a:p>
                  </a:txBody>
                  <a:tcPr marL="66675" marR="66675">
                    <a:lnL>
                      <a:noFill/>
                    </a:lnL>
                    <a:lnR>
                      <a:noFill/>
                    </a:lnR>
                    <a:lnT w="9525" cap="flat" cmpd="sng" algn="ctr">
                      <a:solidFill>
                        <a:srgbClr val="9387F9"/>
                      </a:solidFill>
                      <a:prstDash val="solid"/>
                      <a:round/>
                      <a:headEnd type="none" w="med" len="med"/>
                      <a:tailEnd type="none" w="med" len="med"/>
                    </a:lnT>
                    <a:lnB w="9525" cap="flat" cmpd="sng" algn="ctr">
                      <a:solidFill>
                        <a:srgbClr val="9387F9"/>
                      </a:solidFill>
                      <a:prstDash val="solid"/>
                      <a:round/>
                      <a:headEnd type="none" w="med" len="med"/>
                      <a:tailEnd type="none" w="med" len="med"/>
                    </a:lnB>
                    <a:noFill/>
                  </a:tcPr>
                </a:tc>
                <a:tc>
                  <a:txBody>
                    <a:bodyPr/>
                    <a:lstStyle/>
                    <a:p>
                      <a:pPr rtl="0" fontAlgn="base">
                        <a:lnSpc>
                          <a:spcPts val="1538"/>
                        </a:lnSpc>
                        <a:spcAft>
                          <a:spcPts val="800"/>
                        </a:spcAft>
                        <a:buNone/>
                      </a:pPr>
                      <a:r>
                        <a:rPr lang="en-GB" sz="1200" b="0">
                          <a:solidFill>
                            <a:schemeClr val="bg1"/>
                          </a:solidFill>
                          <a:effectLst/>
                          <a:latin typeface="Outfit"/>
                        </a:rPr>
                        <a:t>Speed and minimal friction; access to detailed data if desired</a:t>
                      </a:r>
                      <a:r>
                        <a:rPr lang="en-GB" sz="1200" b="1">
                          <a:solidFill>
                            <a:schemeClr val="bg1"/>
                          </a:solidFill>
                          <a:effectLst/>
                          <a:latin typeface="Outfit"/>
                        </a:rPr>
                        <a:t> </a:t>
                      </a:r>
                      <a:endParaRPr lang="en-GB" sz="1200" b="1">
                        <a:solidFill>
                          <a:schemeClr val="bg1"/>
                        </a:solidFill>
                        <a:effectLst/>
                      </a:endParaRPr>
                    </a:p>
                  </a:txBody>
                  <a:tcPr marL="66675" marR="66675">
                    <a:lnL>
                      <a:noFill/>
                    </a:lnL>
                    <a:lnR>
                      <a:noFill/>
                    </a:lnR>
                    <a:lnT w="9525" cap="flat" cmpd="sng" algn="ctr">
                      <a:solidFill>
                        <a:srgbClr val="9387F9"/>
                      </a:solidFill>
                      <a:prstDash val="solid"/>
                      <a:round/>
                      <a:headEnd type="none" w="med" len="med"/>
                      <a:tailEnd type="none" w="med" len="med"/>
                    </a:lnT>
                    <a:lnB w="9525" cap="flat" cmpd="sng" algn="ctr">
                      <a:solidFill>
                        <a:srgbClr val="9387F9"/>
                      </a:solidFill>
                      <a:prstDash val="solid"/>
                      <a:round/>
                      <a:headEnd type="none" w="med" len="med"/>
                      <a:tailEnd type="none" w="med" len="med"/>
                    </a:lnB>
                    <a:noFill/>
                  </a:tcPr>
                </a:tc>
                <a:tc>
                  <a:txBody>
                    <a:bodyPr/>
                    <a:lstStyle/>
                    <a:p>
                      <a:pPr rtl="0" fontAlgn="base">
                        <a:lnSpc>
                          <a:spcPts val="1538"/>
                        </a:lnSpc>
                        <a:spcAft>
                          <a:spcPts val="800"/>
                        </a:spcAft>
                        <a:buNone/>
                      </a:pPr>
                      <a:r>
                        <a:rPr lang="en-GB" sz="1200" b="0">
                          <a:solidFill>
                            <a:schemeClr val="bg1"/>
                          </a:solidFill>
                          <a:effectLst/>
                          <a:latin typeface="Outfit"/>
                        </a:rPr>
                        <a:t>Frustration with over-simplified interfaces; journey abandonment</a:t>
                      </a:r>
                      <a:r>
                        <a:rPr lang="en-GB" sz="1200" b="1">
                          <a:solidFill>
                            <a:schemeClr val="bg1"/>
                          </a:solidFill>
                          <a:effectLst/>
                          <a:latin typeface="Outfit"/>
                        </a:rPr>
                        <a:t> </a:t>
                      </a:r>
                      <a:endParaRPr lang="en-GB" sz="1200" b="1">
                        <a:solidFill>
                          <a:schemeClr val="bg1"/>
                        </a:solidFill>
                        <a:effectLst/>
                      </a:endParaRPr>
                    </a:p>
                  </a:txBody>
                  <a:tcPr marL="66675" marR="66675">
                    <a:lnL>
                      <a:noFill/>
                    </a:lnL>
                    <a:lnR>
                      <a:noFill/>
                    </a:lnR>
                    <a:lnT w="9525" cap="flat" cmpd="sng" algn="ctr">
                      <a:solidFill>
                        <a:srgbClr val="9387F9"/>
                      </a:solidFill>
                      <a:prstDash val="solid"/>
                      <a:round/>
                      <a:headEnd type="none" w="med" len="med"/>
                      <a:tailEnd type="none" w="med" len="med"/>
                    </a:lnT>
                    <a:lnB w="9525" cap="flat" cmpd="sng" algn="ctr">
                      <a:solidFill>
                        <a:srgbClr val="9387F9"/>
                      </a:solidFill>
                      <a:prstDash val="solid"/>
                      <a:round/>
                      <a:headEnd type="none" w="med" len="med"/>
                      <a:tailEnd type="none" w="med" len="med"/>
                    </a:lnB>
                    <a:noFill/>
                  </a:tcPr>
                </a:tc>
                <a:tc>
                  <a:txBody>
                    <a:bodyPr/>
                    <a:lstStyle/>
                    <a:p>
                      <a:pPr rtl="0" fontAlgn="base">
                        <a:lnSpc>
                          <a:spcPts val="1538"/>
                        </a:lnSpc>
                        <a:buNone/>
                      </a:pPr>
                      <a:r>
                        <a:rPr lang="en-GB" sz="1200">
                          <a:solidFill>
                            <a:schemeClr val="bg1"/>
                          </a:solidFill>
                          <a:effectLst/>
                          <a:latin typeface="Outfit"/>
                        </a:rPr>
                        <a:t>Progressive disclosure: essential information by default, with "show more" options for detail. No unnecessary confirmation steps for experienced users. </a:t>
                      </a:r>
                      <a:endParaRPr lang="en-GB" sz="1200">
                        <a:solidFill>
                          <a:schemeClr val="bg1"/>
                        </a:solidFill>
                        <a:effectLst/>
                      </a:endParaRPr>
                    </a:p>
                  </a:txBody>
                  <a:tcPr marL="66675" marR="66675">
                    <a:lnL>
                      <a:noFill/>
                    </a:lnL>
                    <a:lnR>
                      <a:noFill/>
                    </a:lnR>
                    <a:lnT w="9525" cap="flat" cmpd="sng" algn="ctr">
                      <a:solidFill>
                        <a:srgbClr val="9387F9"/>
                      </a:solidFill>
                      <a:prstDash val="solid"/>
                      <a:round/>
                      <a:headEnd type="none" w="med" len="med"/>
                      <a:tailEnd type="none" w="med" len="med"/>
                    </a:lnT>
                    <a:lnB w="9525" cap="flat" cmpd="sng" algn="ctr">
                      <a:solidFill>
                        <a:srgbClr val="9387F9"/>
                      </a:solidFill>
                      <a:prstDash val="solid"/>
                      <a:round/>
                      <a:headEnd type="none" w="med" len="med"/>
                      <a:tailEnd type="none" w="med" len="med"/>
                    </a:lnB>
                    <a:noFill/>
                  </a:tcPr>
                </a:tc>
                <a:extLst>
                  <a:ext uri="{0D108BD9-81ED-4DB2-BD59-A6C34878D82A}">
                    <a16:rowId xmlns:a16="http://schemas.microsoft.com/office/drawing/2014/main" val="701546522"/>
                  </a:ext>
                </a:extLst>
              </a:tr>
              <a:tr h="987380">
                <a:tc>
                  <a:txBody>
                    <a:bodyPr/>
                    <a:lstStyle/>
                    <a:p>
                      <a:pPr rtl="0" fontAlgn="base">
                        <a:lnSpc>
                          <a:spcPts val="1538"/>
                        </a:lnSpc>
                        <a:buNone/>
                      </a:pPr>
                      <a:r>
                        <a:rPr lang="en-GB" sz="1200" b="1">
                          <a:solidFill>
                            <a:schemeClr val="bg1"/>
                          </a:solidFill>
                          <a:effectLst/>
                          <a:latin typeface="Outfit"/>
                        </a:rPr>
                        <a:t>Careful budgeteer</a:t>
                      </a:r>
                      <a:endParaRPr lang="en-GB" sz="1200">
                        <a:solidFill>
                          <a:schemeClr val="bg1"/>
                        </a:solidFill>
                        <a:effectLst/>
                        <a:latin typeface="Outfit"/>
                      </a:endParaRPr>
                    </a:p>
                  </a:txBody>
                  <a:tcPr marL="66675" marR="66675">
                    <a:lnL>
                      <a:noFill/>
                    </a:lnL>
                    <a:lnR>
                      <a:noFill/>
                    </a:lnR>
                    <a:lnT w="9525" cap="flat" cmpd="sng" algn="ctr">
                      <a:solidFill>
                        <a:srgbClr val="9387F9"/>
                      </a:solidFill>
                      <a:prstDash val="solid"/>
                      <a:round/>
                      <a:headEnd type="none" w="med" len="med"/>
                      <a:tailEnd type="none" w="med" len="med"/>
                    </a:lnT>
                    <a:lnB w="9525" cap="flat" cmpd="sng" algn="ctr">
                      <a:solidFill>
                        <a:srgbClr val="9387F9"/>
                      </a:solidFill>
                      <a:prstDash val="solid"/>
                      <a:round/>
                      <a:headEnd type="none" w="med" len="med"/>
                      <a:tailEnd type="none" w="med" len="med"/>
                    </a:lnB>
                    <a:noFill/>
                  </a:tcPr>
                </a:tc>
                <a:tc>
                  <a:txBody>
                    <a:bodyPr/>
                    <a:lstStyle/>
                    <a:p>
                      <a:pPr rtl="0" fontAlgn="base">
                        <a:lnSpc>
                          <a:spcPts val="1538"/>
                        </a:lnSpc>
                        <a:buNone/>
                      </a:pPr>
                      <a:r>
                        <a:rPr lang="en-GB" sz="1200">
                          <a:solidFill>
                            <a:schemeClr val="bg1"/>
                          </a:solidFill>
                          <a:effectLst/>
                          <a:latin typeface="Outfit"/>
                        </a:rPr>
                        <a:t>Reassurance, clarity, and explicit confirmation that consent is safe </a:t>
                      </a:r>
                      <a:endParaRPr lang="en-GB" sz="1200">
                        <a:solidFill>
                          <a:schemeClr val="bg1"/>
                        </a:solidFill>
                        <a:effectLst/>
                      </a:endParaRPr>
                    </a:p>
                  </a:txBody>
                  <a:tcPr marL="66675" marR="66675">
                    <a:lnL>
                      <a:noFill/>
                    </a:lnL>
                    <a:lnR>
                      <a:noFill/>
                    </a:lnR>
                    <a:lnT w="9525" cap="flat" cmpd="sng" algn="ctr">
                      <a:solidFill>
                        <a:srgbClr val="9387F9"/>
                      </a:solidFill>
                      <a:prstDash val="solid"/>
                      <a:round/>
                      <a:headEnd type="none" w="med" len="med"/>
                      <a:tailEnd type="none" w="med" len="med"/>
                    </a:lnT>
                    <a:lnB w="9525" cap="flat" cmpd="sng" algn="ctr">
                      <a:solidFill>
                        <a:srgbClr val="9387F9"/>
                      </a:solidFill>
                      <a:prstDash val="solid"/>
                      <a:round/>
                      <a:headEnd type="none" w="med" len="med"/>
                      <a:tailEnd type="none" w="med" len="med"/>
                    </a:lnB>
                    <a:noFill/>
                  </a:tcPr>
                </a:tc>
                <a:tc>
                  <a:txBody>
                    <a:bodyPr/>
                    <a:lstStyle/>
                    <a:p>
                      <a:pPr rtl="0" fontAlgn="base">
                        <a:lnSpc>
                          <a:spcPts val="1538"/>
                        </a:lnSpc>
                        <a:spcAft>
                          <a:spcPts val="800"/>
                        </a:spcAft>
                        <a:buNone/>
                      </a:pPr>
                      <a:r>
                        <a:rPr lang="en-GB" sz="1200" b="0">
                          <a:solidFill>
                            <a:schemeClr val="bg1"/>
                          </a:solidFill>
                          <a:effectLst/>
                          <a:latin typeface="Outfit"/>
                        </a:rPr>
                        <a:t>Anxiety-driven abandonment; distrust of the system</a:t>
                      </a:r>
                      <a:r>
                        <a:rPr lang="en-GB" sz="1200" b="1">
                          <a:solidFill>
                            <a:schemeClr val="bg1"/>
                          </a:solidFill>
                          <a:effectLst/>
                          <a:latin typeface="Outfit"/>
                        </a:rPr>
                        <a:t> </a:t>
                      </a:r>
                      <a:endParaRPr lang="en-GB" sz="1200" b="1">
                        <a:solidFill>
                          <a:schemeClr val="bg1"/>
                        </a:solidFill>
                        <a:effectLst/>
                      </a:endParaRPr>
                    </a:p>
                    <a:p>
                      <a:pPr rtl="0" fontAlgn="base">
                        <a:lnSpc>
                          <a:spcPts val="1538"/>
                        </a:lnSpc>
                        <a:buNone/>
                      </a:pPr>
                      <a:endParaRPr lang="en-GB" sz="1200">
                        <a:solidFill>
                          <a:schemeClr val="bg1"/>
                        </a:solidFill>
                        <a:effectLst/>
                      </a:endParaRPr>
                    </a:p>
                  </a:txBody>
                  <a:tcPr marL="66675" marR="66675">
                    <a:lnL>
                      <a:noFill/>
                    </a:lnL>
                    <a:lnR>
                      <a:noFill/>
                    </a:lnR>
                    <a:lnT w="9525" cap="flat" cmpd="sng" algn="ctr">
                      <a:solidFill>
                        <a:srgbClr val="9387F9"/>
                      </a:solidFill>
                      <a:prstDash val="solid"/>
                      <a:round/>
                      <a:headEnd type="none" w="med" len="med"/>
                      <a:tailEnd type="none" w="med" len="med"/>
                    </a:lnT>
                    <a:lnB w="9525" cap="flat" cmpd="sng" algn="ctr">
                      <a:solidFill>
                        <a:srgbClr val="9387F9"/>
                      </a:solidFill>
                      <a:prstDash val="solid"/>
                      <a:round/>
                      <a:headEnd type="none" w="med" len="med"/>
                      <a:tailEnd type="none" w="med" len="med"/>
                    </a:lnB>
                    <a:noFill/>
                  </a:tcPr>
                </a:tc>
                <a:tc>
                  <a:txBody>
                    <a:bodyPr/>
                    <a:lstStyle/>
                    <a:p>
                      <a:pPr rtl="0" fontAlgn="base">
                        <a:lnSpc>
                          <a:spcPts val="1538"/>
                        </a:lnSpc>
                        <a:spcAft>
                          <a:spcPts val="800"/>
                        </a:spcAft>
                        <a:buNone/>
                      </a:pPr>
                      <a:r>
                        <a:rPr lang="en-GB" sz="1200" b="0">
                          <a:solidFill>
                            <a:schemeClr val="bg1"/>
                          </a:solidFill>
                          <a:effectLst/>
                          <a:latin typeface="Outfit"/>
                        </a:rPr>
                        <a:t>Clear trust signals (Ofgem branding, accreditation badges). Plain language throughout. Explicit "what happens next" confirmation screens.</a:t>
                      </a:r>
                      <a:r>
                        <a:rPr lang="en-GB" sz="1200" b="1">
                          <a:solidFill>
                            <a:schemeClr val="bg1"/>
                          </a:solidFill>
                          <a:effectLst/>
                          <a:latin typeface="Outfit"/>
                        </a:rPr>
                        <a:t> </a:t>
                      </a:r>
                      <a:endParaRPr lang="en-GB" sz="1200" b="1">
                        <a:solidFill>
                          <a:schemeClr val="bg1"/>
                        </a:solidFill>
                        <a:effectLst/>
                      </a:endParaRPr>
                    </a:p>
                  </a:txBody>
                  <a:tcPr marL="66675" marR="66675">
                    <a:lnL>
                      <a:noFill/>
                    </a:lnL>
                    <a:lnR>
                      <a:noFill/>
                    </a:lnR>
                    <a:lnT w="9525" cap="flat" cmpd="sng" algn="ctr">
                      <a:solidFill>
                        <a:srgbClr val="9387F9"/>
                      </a:solidFill>
                      <a:prstDash val="solid"/>
                      <a:round/>
                      <a:headEnd type="none" w="med" len="med"/>
                      <a:tailEnd type="none" w="med" len="med"/>
                    </a:lnT>
                    <a:lnB w="9525" cap="flat" cmpd="sng" algn="ctr">
                      <a:solidFill>
                        <a:srgbClr val="9387F9"/>
                      </a:solidFill>
                      <a:prstDash val="solid"/>
                      <a:round/>
                      <a:headEnd type="none" w="med" len="med"/>
                      <a:tailEnd type="none" w="med" len="med"/>
                    </a:lnB>
                    <a:noFill/>
                  </a:tcPr>
                </a:tc>
                <a:extLst>
                  <a:ext uri="{0D108BD9-81ED-4DB2-BD59-A6C34878D82A}">
                    <a16:rowId xmlns:a16="http://schemas.microsoft.com/office/drawing/2014/main" val="2617844031"/>
                  </a:ext>
                </a:extLst>
              </a:tr>
              <a:tr h="965915">
                <a:tc>
                  <a:txBody>
                    <a:bodyPr/>
                    <a:lstStyle/>
                    <a:p>
                      <a:pPr rtl="0" fontAlgn="base">
                        <a:lnSpc>
                          <a:spcPts val="1538"/>
                        </a:lnSpc>
                        <a:buNone/>
                      </a:pPr>
                      <a:r>
                        <a:rPr lang="en-GB" sz="1200" b="1">
                          <a:solidFill>
                            <a:schemeClr val="bg1"/>
                          </a:solidFill>
                          <a:effectLst/>
                          <a:latin typeface="Outfit"/>
                        </a:rPr>
                        <a:t>Surviving juggler</a:t>
                      </a:r>
                      <a:endParaRPr lang="en-GB" sz="1200">
                        <a:solidFill>
                          <a:schemeClr val="bg1"/>
                        </a:solidFill>
                        <a:effectLst/>
                        <a:latin typeface="Outfit"/>
                      </a:endParaRPr>
                    </a:p>
                  </a:txBody>
                  <a:tcPr marL="66675" marR="66675">
                    <a:lnL>
                      <a:noFill/>
                    </a:lnL>
                    <a:lnR>
                      <a:noFill/>
                    </a:lnR>
                    <a:lnT w="9525" cap="flat" cmpd="sng" algn="ctr">
                      <a:solidFill>
                        <a:srgbClr val="9387F9"/>
                      </a:solidFill>
                      <a:prstDash val="solid"/>
                      <a:round/>
                      <a:headEnd type="none" w="med" len="med"/>
                      <a:tailEnd type="none" w="med" len="med"/>
                    </a:lnT>
                    <a:lnB w="9525" cap="flat" cmpd="sng" algn="ctr">
                      <a:solidFill>
                        <a:srgbClr val="9387F9"/>
                      </a:solidFill>
                      <a:prstDash val="solid"/>
                      <a:round/>
                      <a:headEnd type="none" w="med" len="med"/>
                      <a:tailEnd type="none" w="med" len="med"/>
                    </a:lnB>
                    <a:noFill/>
                  </a:tcPr>
                </a:tc>
                <a:tc>
                  <a:txBody>
                    <a:bodyPr/>
                    <a:lstStyle/>
                    <a:p>
                      <a:pPr rtl="0" fontAlgn="base">
                        <a:lnSpc>
                          <a:spcPts val="1538"/>
                        </a:lnSpc>
                        <a:spcAft>
                          <a:spcPts val="800"/>
                        </a:spcAft>
                        <a:buNone/>
                      </a:pPr>
                      <a:r>
                        <a:rPr lang="en-GB" sz="1200" b="0">
                          <a:solidFill>
                            <a:schemeClr val="bg1"/>
                          </a:solidFill>
                          <a:effectLst/>
                          <a:latin typeface="Outfit"/>
                        </a:rPr>
                        <a:t>Guided, step-by-step journeys; ability to pause and return</a:t>
                      </a:r>
                      <a:r>
                        <a:rPr lang="en-GB" sz="1200" b="1">
                          <a:solidFill>
                            <a:schemeClr val="bg1"/>
                          </a:solidFill>
                          <a:effectLst/>
                          <a:latin typeface="Outfit"/>
                        </a:rPr>
                        <a:t> </a:t>
                      </a:r>
                      <a:endParaRPr lang="en-GB" sz="1200" b="1">
                        <a:solidFill>
                          <a:schemeClr val="bg1"/>
                        </a:solidFill>
                        <a:effectLst/>
                      </a:endParaRPr>
                    </a:p>
                    <a:p>
                      <a:pPr rtl="0" fontAlgn="base">
                        <a:lnSpc>
                          <a:spcPts val="1538"/>
                        </a:lnSpc>
                        <a:buNone/>
                      </a:pPr>
                      <a:endParaRPr lang="en-GB" sz="1200">
                        <a:solidFill>
                          <a:schemeClr val="bg1"/>
                        </a:solidFill>
                        <a:effectLst/>
                      </a:endParaRPr>
                    </a:p>
                  </a:txBody>
                  <a:tcPr marL="66675" marR="66675">
                    <a:lnL>
                      <a:noFill/>
                    </a:lnL>
                    <a:lnR>
                      <a:noFill/>
                    </a:lnR>
                    <a:lnT w="9525" cap="flat" cmpd="sng" algn="ctr">
                      <a:solidFill>
                        <a:srgbClr val="9387F9"/>
                      </a:solidFill>
                      <a:prstDash val="solid"/>
                      <a:round/>
                      <a:headEnd type="none" w="med" len="med"/>
                      <a:tailEnd type="none" w="med" len="med"/>
                    </a:lnT>
                    <a:lnB w="9525" cap="flat" cmpd="sng" algn="ctr">
                      <a:solidFill>
                        <a:srgbClr val="9387F9"/>
                      </a:solidFill>
                      <a:prstDash val="solid"/>
                      <a:round/>
                      <a:headEnd type="none" w="med" len="med"/>
                      <a:tailEnd type="none" w="med" len="med"/>
                    </a:lnB>
                    <a:noFill/>
                  </a:tcPr>
                </a:tc>
                <a:tc>
                  <a:txBody>
                    <a:bodyPr/>
                    <a:lstStyle/>
                    <a:p>
                      <a:pPr rtl="0" fontAlgn="base">
                        <a:lnSpc>
                          <a:spcPts val="1538"/>
                        </a:lnSpc>
                        <a:buNone/>
                      </a:pPr>
                      <a:r>
                        <a:rPr lang="en-GB" sz="1200">
                          <a:solidFill>
                            <a:schemeClr val="bg1"/>
                          </a:solidFill>
                          <a:effectLst/>
                          <a:latin typeface="Outfit"/>
                        </a:rPr>
                        <a:t>Errors in consent; unintended data sharing; disengagement from energy market benefits </a:t>
                      </a:r>
                      <a:endParaRPr lang="en-GB" sz="1200">
                        <a:solidFill>
                          <a:schemeClr val="bg1"/>
                        </a:solidFill>
                        <a:effectLst/>
                      </a:endParaRPr>
                    </a:p>
                  </a:txBody>
                  <a:tcPr marL="66675" marR="66675">
                    <a:lnL>
                      <a:noFill/>
                    </a:lnL>
                    <a:lnR>
                      <a:noFill/>
                    </a:lnR>
                    <a:lnT w="9525" cap="flat" cmpd="sng" algn="ctr">
                      <a:solidFill>
                        <a:srgbClr val="9387F9"/>
                      </a:solidFill>
                      <a:prstDash val="solid"/>
                      <a:round/>
                      <a:headEnd type="none" w="med" len="med"/>
                      <a:tailEnd type="none" w="med" len="med"/>
                    </a:lnT>
                    <a:lnB w="9525" cap="flat" cmpd="sng" algn="ctr">
                      <a:solidFill>
                        <a:srgbClr val="9387F9"/>
                      </a:solidFill>
                      <a:prstDash val="solid"/>
                      <a:round/>
                      <a:headEnd type="none" w="med" len="med"/>
                      <a:tailEnd type="none" w="med" len="med"/>
                    </a:lnB>
                    <a:noFill/>
                  </a:tcPr>
                </a:tc>
                <a:tc>
                  <a:txBody>
                    <a:bodyPr/>
                    <a:lstStyle/>
                    <a:p>
                      <a:pPr rtl="0" fontAlgn="base">
                        <a:lnSpc>
                          <a:spcPts val="1538"/>
                        </a:lnSpc>
                        <a:spcAft>
                          <a:spcPts val="800"/>
                        </a:spcAft>
                        <a:buNone/>
                      </a:pPr>
                      <a:r>
                        <a:rPr lang="en-GB" sz="1200" b="0">
                          <a:solidFill>
                            <a:schemeClr val="bg1"/>
                          </a:solidFill>
                          <a:effectLst/>
                          <a:latin typeface="Outfit"/>
                        </a:rPr>
                        <a:t>"One thing per page" pattern. Mandatory save-and-return functionality. Extended session timeouts. Review screen before final submission.</a:t>
                      </a:r>
                      <a:r>
                        <a:rPr lang="en-GB" sz="1200" b="1">
                          <a:solidFill>
                            <a:schemeClr val="bg1"/>
                          </a:solidFill>
                          <a:effectLst/>
                          <a:latin typeface="Outfit"/>
                        </a:rPr>
                        <a:t> </a:t>
                      </a:r>
                      <a:endParaRPr lang="en-GB" sz="1200" b="1">
                        <a:solidFill>
                          <a:schemeClr val="bg1"/>
                        </a:solidFill>
                        <a:effectLst/>
                      </a:endParaRPr>
                    </a:p>
                  </a:txBody>
                  <a:tcPr marL="66675" marR="66675">
                    <a:lnL>
                      <a:noFill/>
                    </a:lnL>
                    <a:lnR>
                      <a:noFill/>
                    </a:lnR>
                    <a:lnT w="9525" cap="flat" cmpd="sng" algn="ctr">
                      <a:solidFill>
                        <a:srgbClr val="9387F9"/>
                      </a:solidFill>
                      <a:prstDash val="solid"/>
                      <a:round/>
                      <a:headEnd type="none" w="med" len="med"/>
                      <a:tailEnd type="none" w="med" len="med"/>
                    </a:lnT>
                    <a:lnB w="9525" cap="flat" cmpd="sng" algn="ctr">
                      <a:solidFill>
                        <a:srgbClr val="9387F9"/>
                      </a:solidFill>
                      <a:prstDash val="solid"/>
                      <a:round/>
                      <a:headEnd type="none" w="med" len="med"/>
                      <a:tailEnd type="none" w="med" len="med"/>
                    </a:lnB>
                    <a:noFill/>
                  </a:tcPr>
                </a:tc>
                <a:extLst>
                  <a:ext uri="{0D108BD9-81ED-4DB2-BD59-A6C34878D82A}">
                    <a16:rowId xmlns:a16="http://schemas.microsoft.com/office/drawing/2014/main" val="295056682"/>
                  </a:ext>
                </a:extLst>
              </a:tr>
              <a:tr h="821376">
                <a:tc>
                  <a:txBody>
                    <a:bodyPr/>
                    <a:lstStyle/>
                    <a:p>
                      <a:pPr rtl="0" fontAlgn="base">
                        <a:lnSpc>
                          <a:spcPts val="1538"/>
                        </a:lnSpc>
                        <a:buNone/>
                      </a:pPr>
                      <a:r>
                        <a:rPr lang="en-GB" sz="1200" b="1">
                          <a:solidFill>
                            <a:schemeClr val="bg1"/>
                          </a:solidFill>
                          <a:effectLst/>
                          <a:latin typeface="Outfit"/>
                        </a:rPr>
                        <a:t>Time-poor professionals</a:t>
                      </a:r>
                      <a:r>
                        <a:rPr lang="en-GB" sz="1200">
                          <a:solidFill>
                            <a:schemeClr val="bg1"/>
                          </a:solidFill>
                          <a:effectLst/>
                          <a:latin typeface="Outfit"/>
                        </a:rPr>
                        <a:t> </a:t>
                      </a:r>
                      <a:endParaRPr lang="en-GB" sz="1200">
                        <a:solidFill>
                          <a:schemeClr val="bg1"/>
                        </a:solidFill>
                        <a:effectLst/>
                      </a:endParaRPr>
                    </a:p>
                  </a:txBody>
                  <a:tcPr marL="66675" marR="66675">
                    <a:lnL>
                      <a:noFill/>
                    </a:lnL>
                    <a:lnR>
                      <a:noFill/>
                    </a:lnR>
                    <a:lnT w="9525" cap="flat" cmpd="sng" algn="ctr">
                      <a:solidFill>
                        <a:srgbClr val="9387F9"/>
                      </a:solidFill>
                      <a:prstDash val="solid"/>
                      <a:round/>
                      <a:headEnd type="none" w="med" len="med"/>
                      <a:tailEnd type="none" w="med" len="med"/>
                    </a:lnT>
                    <a:lnB w="9525" cap="flat" cmpd="sng" algn="ctr">
                      <a:solidFill>
                        <a:srgbClr val="9387F9"/>
                      </a:solidFill>
                      <a:prstDash val="solid"/>
                      <a:round/>
                      <a:headEnd type="none" w="med" len="med"/>
                      <a:tailEnd type="none" w="med" len="med"/>
                    </a:lnB>
                    <a:noFill/>
                  </a:tcPr>
                </a:tc>
                <a:tc>
                  <a:txBody>
                    <a:bodyPr/>
                    <a:lstStyle/>
                    <a:p>
                      <a:pPr rtl="0" fontAlgn="base">
                        <a:lnSpc>
                          <a:spcPts val="1538"/>
                        </a:lnSpc>
                        <a:buNone/>
                      </a:pPr>
                      <a:r>
                        <a:rPr lang="en-GB" sz="1200" b="0">
                          <a:solidFill>
                            <a:schemeClr val="bg1"/>
                          </a:solidFill>
                          <a:effectLst/>
                          <a:latin typeface="Outfit"/>
                        </a:rPr>
                        <a:t>Speed; smart defaults; automation where possible</a:t>
                      </a:r>
                      <a:r>
                        <a:rPr lang="en-GB" sz="1200" b="1">
                          <a:solidFill>
                            <a:schemeClr val="bg1"/>
                          </a:solidFill>
                          <a:effectLst/>
                          <a:latin typeface="Outfit"/>
                        </a:rPr>
                        <a:t> </a:t>
                      </a:r>
                      <a:endParaRPr lang="en-GB" sz="1200" b="1">
                        <a:solidFill>
                          <a:schemeClr val="bg1"/>
                        </a:solidFill>
                        <a:effectLst/>
                      </a:endParaRPr>
                    </a:p>
                  </a:txBody>
                  <a:tcPr marL="66675" marR="66675">
                    <a:lnL>
                      <a:noFill/>
                    </a:lnL>
                    <a:lnR>
                      <a:noFill/>
                    </a:lnR>
                    <a:lnT w="9525" cap="flat" cmpd="sng" algn="ctr">
                      <a:solidFill>
                        <a:srgbClr val="9387F9"/>
                      </a:solidFill>
                      <a:prstDash val="solid"/>
                      <a:round/>
                      <a:headEnd type="none" w="med" len="med"/>
                      <a:tailEnd type="none" w="med" len="med"/>
                    </a:lnT>
                    <a:lnB w="9525" cap="flat" cmpd="sng" algn="ctr">
                      <a:solidFill>
                        <a:srgbClr val="9387F9"/>
                      </a:solidFill>
                      <a:prstDash val="solid"/>
                      <a:round/>
                      <a:headEnd type="none" w="med" len="med"/>
                      <a:tailEnd type="none" w="med" len="med"/>
                    </a:lnB>
                    <a:noFill/>
                  </a:tcPr>
                </a:tc>
                <a:tc>
                  <a:txBody>
                    <a:bodyPr/>
                    <a:lstStyle/>
                    <a:p>
                      <a:pPr rtl="0" fontAlgn="base">
                        <a:lnSpc>
                          <a:spcPts val="1538"/>
                        </a:lnSpc>
                        <a:buNone/>
                      </a:pPr>
                      <a:r>
                        <a:rPr lang="en-GB" sz="1200">
                          <a:solidFill>
                            <a:schemeClr val="bg1"/>
                          </a:solidFill>
                          <a:effectLst/>
                          <a:latin typeface="Outfit"/>
                        </a:rPr>
                        <a:t>Abandonment if journey takes too long; resentment of unnecessary steps </a:t>
                      </a:r>
                      <a:endParaRPr lang="en-GB" sz="1200">
                        <a:solidFill>
                          <a:schemeClr val="bg1"/>
                        </a:solidFill>
                        <a:effectLst/>
                      </a:endParaRPr>
                    </a:p>
                  </a:txBody>
                  <a:tcPr marL="66675" marR="66675">
                    <a:lnL>
                      <a:noFill/>
                    </a:lnL>
                    <a:lnR>
                      <a:noFill/>
                    </a:lnR>
                    <a:lnT w="9525" cap="flat" cmpd="sng" algn="ctr">
                      <a:solidFill>
                        <a:srgbClr val="9387F9"/>
                      </a:solidFill>
                      <a:prstDash val="solid"/>
                      <a:round/>
                      <a:headEnd type="none" w="med" len="med"/>
                      <a:tailEnd type="none" w="med" len="med"/>
                    </a:lnT>
                    <a:lnB w="9525" cap="flat" cmpd="sng" algn="ctr">
                      <a:solidFill>
                        <a:srgbClr val="9387F9"/>
                      </a:solidFill>
                      <a:prstDash val="solid"/>
                      <a:round/>
                      <a:headEnd type="none" w="med" len="med"/>
                      <a:tailEnd type="none" w="med" len="med"/>
                    </a:lnB>
                    <a:noFill/>
                  </a:tcPr>
                </a:tc>
                <a:tc>
                  <a:txBody>
                    <a:bodyPr/>
                    <a:lstStyle/>
                    <a:p>
                      <a:pPr rtl="0" fontAlgn="base">
                        <a:lnSpc>
                          <a:spcPts val="1538"/>
                        </a:lnSpc>
                        <a:spcAft>
                          <a:spcPts val="800"/>
                        </a:spcAft>
                        <a:buNone/>
                      </a:pPr>
                      <a:r>
                        <a:rPr lang="en-GB" sz="1200" b="0">
                          <a:solidFill>
                            <a:schemeClr val="bg1"/>
                          </a:solidFill>
                          <a:effectLst/>
                          <a:latin typeface="Outfit"/>
                        </a:rPr>
                        <a:t>Pre-populated fields where data is known. Clear indication of journey length. Option to batch-manage multiple consents.</a:t>
                      </a:r>
                      <a:r>
                        <a:rPr lang="en-GB" sz="1200" b="1">
                          <a:solidFill>
                            <a:schemeClr val="bg1"/>
                          </a:solidFill>
                          <a:effectLst/>
                          <a:latin typeface="Outfit"/>
                        </a:rPr>
                        <a:t> </a:t>
                      </a:r>
                      <a:endParaRPr lang="en-GB" sz="1200" b="1">
                        <a:solidFill>
                          <a:schemeClr val="bg1"/>
                        </a:solidFill>
                        <a:effectLst/>
                      </a:endParaRPr>
                    </a:p>
                  </a:txBody>
                  <a:tcPr marL="66675" marR="66675">
                    <a:lnL>
                      <a:noFill/>
                    </a:lnL>
                    <a:lnR>
                      <a:noFill/>
                    </a:lnR>
                    <a:lnT w="9525" cap="flat" cmpd="sng" algn="ctr">
                      <a:solidFill>
                        <a:srgbClr val="9387F9"/>
                      </a:solidFill>
                      <a:prstDash val="solid"/>
                      <a:round/>
                      <a:headEnd type="none" w="med" len="med"/>
                      <a:tailEnd type="none" w="med" len="med"/>
                    </a:lnT>
                    <a:lnB w="9525" cap="flat" cmpd="sng" algn="ctr">
                      <a:solidFill>
                        <a:srgbClr val="9387F9"/>
                      </a:solidFill>
                      <a:prstDash val="solid"/>
                      <a:round/>
                      <a:headEnd type="none" w="med" len="med"/>
                      <a:tailEnd type="none" w="med" len="med"/>
                    </a:lnB>
                    <a:noFill/>
                  </a:tcPr>
                </a:tc>
                <a:extLst>
                  <a:ext uri="{0D108BD9-81ED-4DB2-BD59-A6C34878D82A}">
                    <a16:rowId xmlns:a16="http://schemas.microsoft.com/office/drawing/2014/main" val="3356550222"/>
                  </a:ext>
                </a:extLst>
              </a:tr>
            </a:tbl>
          </a:graphicData>
        </a:graphic>
      </p:graphicFrame>
      <p:sp>
        <p:nvSpPr>
          <p:cNvPr id="13" name="Title 2">
            <a:extLst>
              <a:ext uri="{FF2B5EF4-FFF2-40B4-BE49-F238E27FC236}">
                <a16:creationId xmlns:a16="http://schemas.microsoft.com/office/drawing/2014/main" id="{BC10BEAC-3CCD-6F45-19CC-292D17169CE0}"/>
              </a:ext>
            </a:extLst>
          </p:cNvPr>
          <p:cNvSpPr txBox="1">
            <a:spLocks/>
          </p:cNvSpPr>
          <p:nvPr/>
        </p:nvSpPr>
        <p:spPr>
          <a:xfrm>
            <a:off x="837124" y="1073533"/>
            <a:ext cx="10515600" cy="577352"/>
          </a:xfrm>
          <a:prstGeom prst="rect">
            <a:avLst/>
          </a:prstGeom>
          <a:noFill/>
          <a:ln>
            <a:noFill/>
          </a:ln>
        </p:spPr>
        <p:txBody>
          <a:bodyPr vert="horz" wrap="square" lIns="0" tIns="0" rIns="0" bIns="0" anchor="b" anchorCtr="0" compatLnSpc="1">
            <a:noAutofit/>
          </a:bodyPr>
          <a:lstStyle>
            <a:lvl1pPr marL="0" marR="0" lvl="0" indent="0" algn="l" defTabSz="914400" rtl="0" fontAlgn="auto" hangingPunct="1">
              <a:lnSpc>
                <a:spcPct val="90000"/>
              </a:lnSpc>
              <a:spcBef>
                <a:spcPts val="0"/>
              </a:spcBef>
              <a:spcAft>
                <a:spcPts val="0"/>
              </a:spcAft>
              <a:buNone/>
              <a:tabLst/>
              <a:defRPr lang="en-US" sz="3600" b="1" i="0" u="none" strike="noStrike" kern="1200" cap="none" spc="100" baseline="0">
                <a:solidFill>
                  <a:srgbClr val="F8F8F8"/>
                </a:solidFill>
                <a:uFillTx/>
                <a:latin typeface="Figtree" pitchFamily="2"/>
                <a:ea typeface="Figtree" pitchFamily="2"/>
                <a:cs typeface="Arial"/>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2000" b="1" i="0" u="none" strike="noStrike" kern="1200" cap="none" spc="100" normalizeH="0" baseline="0" noProof="0">
                <a:ln>
                  <a:noFill/>
                </a:ln>
                <a:solidFill>
                  <a:srgbClr val="AA99E8"/>
                </a:solidFill>
                <a:effectLst/>
                <a:uLnTx/>
                <a:uFillTx/>
                <a:latin typeface="Outfit"/>
                <a:cs typeface="Arial"/>
              </a:rPr>
              <a:t>Behavioural archetypes (cont'd)</a:t>
            </a:r>
          </a:p>
        </p:txBody>
      </p:sp>
      <p:sp>
        <p:nvSpPr>
          <p:cNvPr id="15" name="Title 2">
            <a:extLst>
              <a:ext uri="{FF2B5EF4-FFF2-40B4-BE49-F238E27FC236}">
                <a16:creationId xmlns:a16="http://schemas.microsoft.com/office/drawing/2014/main" id="{B34394F5-E862-B12B-CE7F-14B8A840CCEB}"/>
              </a:ext>
            </a:extLst>
          </p:cNvPr>
          <p:cNvSpPr txBox="1">
            <a:spLocks/>
          </p:cNvSpPr>
          <p:nvPr/>
        </p:nvSpPr>
        <p:spPr>
          <a:xfrm>
            <a:off x="835310" y="491148"/>
            <a:ext cx="10515600" cy="577352"/>
          </a:xfrm>
          <a:prstGeom prst="rect">
            <a:avLst/>
          </a:prstGeom>
          <a:noFill/>
          <a:ln>
            <a:noFill/>
          </a:ln>
        </p:spPr>
        <p:txBody>
          <a:bodyPr vert="horz" wrap="square" lIns="0" tIns="0" rIns="0" bIns="0" anchor="b" anchorCtr="0" compatLnSpc="1">
            <a:noAutofit/>
          </a:bodyPr>
          <a:lstStyle>
            <a:lvl1pPr marL="0" marR="0" lvl="0" indent="0" algn="l" defTabSz="914400" rtl="0" fontAlgn="auto" hangingPunct="1">
              <a:lnSpc>
                <a:spcPct val="90000"/>
              </a:lnSpc>
              <a:spcBef>
                <a:spcPts val="0"/>
              </a:spcBef>
              <a:spcAft>
                <a:spcPts val="0"/>
              </a:spcAft>
              <a:buNone/>
              <a:tabLst/>
              <a:defRPr lang="en-US" sz="3600" b="1" i="0" u="none" strike="noStrike" kern="1200" cap="none" spc="100" baseline="0">
                <a:solidFill>
                  <a:srgbClr val="F8F8F8"/>
                </a:solidFill>
                <a:uFillTx/>
                <a:latin typeface="Figtree" pitchFamily="2"/>
                <a:ea typeface="Figtree" pitchFamily="2"/>
                <a:cs typeface="Arial"/>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3200" b="1" i="0" u="none" strike="noStrike" kern="1200" cap="none" spc="100" normalizeH="0" baseline="0" noProof="0">
                <a:ln>
                  <a:noFill/>
                </a:ln>
                <a:solidFill>
                  <a:srgbClr val="F8F8F8"/>
                </a:solidFill>
                <a:effectLst/>
                <a:uLnTx/>
                <a:uFillTx/>
                <a:latin typeface="Outfit"/>
                <a:cs typeface="Arial"/>
              </a:rPr>
              <a:t>Identifying consumer needs</a:t>
            </a:r>
            <a:endParaRPr kumimoji="0" lang="en-US" sz="3600" b="1" i="0" u="none" strike="noStrike" kern="1200" cap="none" spc="100" normalizeH="0" baseline="0" noProof="0">
              <a:ln>
                <a:noFill/>
              </a:ln>
              <a:solidFill>
                <a:srgbClr val="F8F8F8"/>
              </a:solidFill>
              <a:effectLst/>
              <a:uLnTx/>
              <a:uFillTx/>
              <a:latin typeface="Figtree"/>
              <a:cs typeface="Arial"/>
            </a:endParaRPr>
          </a:p>
        </p:txBody>
      </p:sp>
    </p:spTree>
    <p:extLst>
      <p:ext uri="{BB962C8B-B14F-4D97-AF65-F5344CB8AC3E}">
        <p14:creationId xmlns:p14="http://schemas.microsoft.com/office/powerpoint/2010/main" val="11845532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9" name="Picture 8" descr="Profile of the Comfortable data enthusiast, their values, and their pains and gains.">
            <a:extLst>
              <a:ext uri="{FF2B5EF4-FFF2-40B4-BE49-F238E27FC236}">
                <a16:creationId xmlns:a16="http://schemas.microsoft.com/office/drawing/2014/main" id="{86850913-38AB-F5E2-9794-243A5284B7ED}"/>
              </a:ext>
            </a:extLst>
          </p:cNvPr>
          <p:cNvPicPr>
            <a:picLocks noChangeAspect="1"/>
          </p:cNvPicPr>
          <p:nvPr/>
        </p:nvPicPr>
        <p:blipFill>
          <a:blip r:embed="rId2"/>
          <a:srcRect l="-561" t="-232" r="-402" b="50117"/>
          <a:stretch>
            <a:fillRect/>
          </a:stretch>
        </p:blipFill>
        <p:spPr>
          <a:xfrm>
            <a:off x="827998" y="4699694"/>
            <a:ext cx="2494363" cy="2165288"/>
          </a:xfrm>
          <a:prstGeom prst="rect">
            <a:avLst/>
          </a:prstGeom>
        </p:spPr>
      </p:pic>
      <p:pic>
        <p:nvPicPr>
          <p:cNvPr id="11" name="Picture 10" descr="Profile of the Careful budgeteer, their values, and their pains and gains.">
            <a:extLst>
              <a:ext uri="{FF2B5EF4-FFF2-40B4-BE49-F238E27FC236}">
                <a16:creationId xmlns:a16="http://schemas.microsoft.com/office/drawing/2014/main" id="{78B9955B-3DB7-162B-7C09-0A85C5F618C9}"/>
              </a:ext>
            </a:extLst>
          </p:cNvPr>
          <p:cNvPicPr>
            <a:picLocks noChangeAspect="1"/>
          </p:cNvPicPr>
          <p:nvPr/>
        </p:nvPicPr>
        <p:blipFill>
          <a:blip r:embed="rId3"/>
          <a:srcRect t="-231" r="-402" b="50345"/>
          <a:stretch>
            <a:fillRect/>
          </a:stretch>
        </p:blipFill>
        <p:spPr>
          <a:xfrm>
            <a:off x="3533891" y="4689668"/>
            <a:ext cx="2478326" cy="2162926"/>
          </a:xfrm>
          <a:prstGeom prst="rect">
            <a:avLst/>
          </a:prstGeom>
        </p:spPr>
      </p:pic>
      <p:pic>
        <p:nvPicPr>
          <p:cNvPr id="13" name="Picture 12" descr="Profile of the Time-poor professionals, their values, and their pains and gains.">
            <a:extLst>
              <a:ext uri="{FF2B5EF4-FFF2-40B4-BE49-F238E27FC236}">
                <a16:creationId xmlns:a16="http://schemas.microsoft.com/office/drawing/2014/main" id="{6A87B93E-C7D5-4291-C4A3-C9713528574D}"/>
              </a:ext>
            </a:extLst>
          </p:cNvPr>
          <p:cNvPicPr>
            <a:picLocks noChangeAspect="1"/>
          </p:cNvPicPr>
          <p:nvPr/>
        </p:nvPicPr>
        <p:blipFill>
          <a:blip r:embed="rId4"/>
          <a:srcRect t="231" r="400" b="50111"/>
          <a:stretch>
            <a:fillRect/>
          </a:stretch>
        </p:blipFill>
        <p:spPr>
          <a:xfrm>
            <a:off x="6243696" y="4699694"/>
            <a:ext cx="2456996" cy="2155540"/>
          </a:xfrm>
          <a:prstGeom prst="rect">
            <a:avLst/>
          </a:prstGeom>
        </p:spPr>
      </p:pic>
      <p:pic>
        <p:nvPicPr>
          <p:cNvPr id="15" name="Picture 14" descr="Profile of the Surviving juggler, their values, and their pains and gains.">
            <a:extLst>
              <a:ext uri="{FF2B5EF4-FFF2-40B4-BE49-F238E27FC236}">
                <a16:creationId xmlns:a16="http://schemas.microsoft.com/office/drawing/2014/main" id="{F93B4D04-50ED-7A92-88B7-96EDD48E3FBF}"/>
              </a:ext>
            </a:extLst>
          </p:cNvPr>
          <p:cNvPicPr>
            <a:picLocks noChangeAspect="1"/>
          </p:cNvPicPr>
          <p:nvPr/>
        </p:nvPicPr>
        <p:blipFill>
          <a:blip r:embed="rId5"/>
          <a:srcRect t="231" r="400" b="50111"/>
          <a:stretch>
            <a:fillRect/>
          </a:stretch>
        </p:blipFill>
        <p:spPr>
          <a:xfrm>
            <a:off x="8953114" y="4699694"/>
            <a:ext cx="2458538" cy="2153051"/>
          </a:xfrm>
          <a:prstGeom prst="rect">
            <a:avLst/>
          </a:prstGeom>
        </p:spPr>
      </p:pic>
      <p:sp>
        <p:nvSpPr>
          <p:cNvPr id="5" name="Title 1">
            <a:extLst>
              <a:ext uri="{FF2B5EF4-FFF2-40B4-BE49-F238E27FC236}">
                <a16:creationId xmlns:a16="http://schemas.microsoft.com/office/drawing/2014/main" id="{39D613BF-56B3-2992-2C99-5E074C153752}"/>
              </a:ext>
            </a:extLst>
          </p:cNvPr>
          <p:cNvSpPr>
            <a:spLocks noGrp="1"/>
          </p:cNvSpPr>
          <p:nvPr>
            <p:ph type="title"/>
          </p:nvPr>
        </p:nvSpPr>
        <p:spPr>
          <a:xfrm>
            <a:off x="788414" y="502920"/>
            <a:ext cx="6418613" cy="1104948"/>
          </a:xfrm>
        </p:spPr>
        <p:txBody>
          <a:bodyPr/>
          <a:lstStyle/>
          <a:p>
            <a:r>
              <a:rPr lang="en-GB" sz="3200">
                <a:solidFill>
                  <a:schemeClr val="bg1"/>
                </a:solidFill>
                <a:latin typeface="Outfit"/>
              </a:rPr>
              <a:t>Accessibility considerations apply to all archetypes</a:t>
            </a:r>
            <a:endParaRPr lang="en-US">
              <a:solidFill>
                <a:schemeClr val="bg1"/>
              </a:solidFill>
            </a:endParaRPr>
          </a:p>
        </p:txBody>
      </p:sp>
      <p:sp>
        <p:nvSpPr>
          <p:cNvPr id="6" name="Text Placeholder 7">
            <a:extLst>
              <a:ext uri="{FF2B5EF4-FFF2-40B4-BE49-F238E27FC236}">
                <a16:creationId xmlns:a16="http://schemas.microsoft.com/office/drawing/2014/main" id="{05DE86E4-A8B3-D1FC-A583-972F860E3EB1}"/>
              </a:ext>
            </a:extLst>
          </p:cNvPr>
          <p:cNvSpPr>
            <a:spLocks noGrp="1"/>
          </p:cNvSpPr>
          <p:nvPr>
            <p:ph type="body" idx="4294967295"/>
          </p:nvPr>
        </p:nvSpPr>
        <p:spPr>
          <a:xfrm>
            <a:off x="788414" y="2020220"/>
            <a:ext cx="7183270" cy="2370005"/>
          </a:xfrm>
        </p:spPr>
        <p:txBody>
          <a:bodyPr lIns="0" tIns="0" rIns="0" bIns="0">
            <a:noAutofit/>
          </a:bodyPr>
          <a:lstStyle/>
          <a:p>
            <a:pPr>
              <a:lnSpc>
                <a:spcPct val="100000"/>
              </a:lnSpc>
              <a:spcBef>
                <a:spcPts val="1000"/>
              </a:spcBef>
            </a:pPr>
            <a:r>
              <a:rPr lang="en-GB" sz="2000" b="0">
                <a:solidFill>
                  <a:srgbClr val="CAC3FC"/>
                </a:solidFill>
                <a:latin typeface="Outfit"/>
              </a:rPr>
              <a:t>Rather than creating separate archetypes for specific accessibility needs, the research approach treats accessibility as a set of cross-cutting considerations that may apply to any behavioural archetype.</a:t>
            </a:r>
            <a:endParaRPr lang="en-US" sz="2000" b="0">
              <a:solidFill>
                <a:srgbClr val="CAC3FC"/>
              </a:solidFill>
              <a:latin typeface="Outfit"/>
            </a:endParaRPr>
          </a:p>
          <a:p>
            <a:pPr>
              <a:lnSpc>
                <a:spcPct val="100000"/>
              </a:lnSpc>
              <a:spcBef>
                <a:spcPts val="1000"/>
              </a:spcBef>
            </a:pPr>
            <a:r>
              <a:rPr lang="en-GB" sz="2000">
                <a:solidFill>
                  <a:srgbClr val="CAC3FC"/>
                </a:solidFill>
                <a:latin typeface="Outfit"/>
              </a:rPr>
              <a:t>This approach reflects the reality that accessibility needs are often situational and overlapping.</a:t>
            </a:r>
            <a:endParaRPr lang="en-US" sz="2000">
              <a:solidFill>
                <a:srgbClr val="CAC3FC"/>
              </a:solidFill>
              <a:latin typeface="Outfit"/>
            </a:endParaRPr>
          </a:p>
        </p:txBody>
      </p:sp>
    </p:spTree>
    <p:extLst>
      <p:ext uri="{BB962C8B-B14F-4D97-AF65-F5344CB8AC3E}">
        <p14:creationId xmlns:p14="http://schemas.microsoft.com/office/powerpoint/2010/main" val="12212772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a:extLst>
            <a:ext uri="{FF2B5EF4-FFF2-40B4-BE49-F238E27FC236}">
              <a16:creationId xmlns:a16="http://schemas.microsoft.com/office/drawing/2014/main" id="{5FB5F901-5790-CA58-4080-7BE42B90E09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9C5F578-0C7E-1D0E-E143-691EFD9543A9}"/>
              </a:ext>
            </a:extLst>
          </p:cNvPr>
          <p:cNvSpPr>
            <a:spLocks noGrp="1"/>
          </p:cNvSpPr>
          <p:nvPr>
            <p:ph type="title"/>
          </p:nvPr>
        </p:nvSpPr>
        <p:spPr>
          <a:xfrm>
            <a:off x="1325047" y="516298"/>
            <a:ext cx="4054673" cy="545306"/>
          </a:xfrm>
        </p:spPr>
        <p:txBody>
          <a:bodyPr>
            <a:normAutofit/>
          </a:bodyPr>
          <a:lstStyle/>
          <a:p>
            <a:r>
              <a:rPr lang="en-GB" sz="3200">
                <a:solidFill>
                  <a:srgbClr val="FFFFFF"/>
                </a:solidFill>
                <a:latin typeface="Outfit"/>
              </a:rPr>
              <a:t>Types of disabilities</a:t>
            </a:r>
            <a:endParaRPr lang="en-US">
              <a:solidFill>
                <a:srgbClr val="FFFFFF"/>
              </a:solidFill>
            </a:endParaRPr>
          </a:p>
        </p:txBody>
      </p:sp>
      <p:graphicFrame>
        <p:nvGraphicFramePr>
          <p:cNvPr id="21" name="Table Placeholder 4">
            <a:extLst>
              <a:ext uri="{FF2B5EF4-FFF2-40B4-BE49-F238E27FC236}">
                <a16:creationId xmlns:a16="http://schemas.microsoft.com/office/drawing/2014/main" id="{45F37CD7-966E-EA56-B670-8E32EA1B9514}"/>
              </a:ext>
            </a:extLst>
          </p:cNvPr>
          <p:cNvGraphicFramePr>
            <a:graphicFrameLocks/>
          </p:cNvGraphicFramePr>
          <p:nvPr/>
        </p:nvGraphicFramePr>
        <p:xfrm>
          <a:off x="342113" y="2412916"/>
          <a:ext cx="951896" cy="3922950"/>
        </p:xfrm>
        <a:graphic>
          <a:graphicData uri="http://schemas.openxmlformats.org/drawingml/2006/table">
            <a:tbl>
              <a:tblPr firstRow="1" bandRow="1">
                <a:tableStyleId>{5C22544A-7EE6-4342-B048-85BDC9FD1C3A}</a:tableStyleId>
              </a:tblPr>
              <a:tblGrid>
                <a:gridCol w="951896">
                  <a:extLst>
                    <a:ext uri="{9D8B030D-6E8A-4147-A177-3AD203B41FA5}">
                      <a16:colId xmlns:a16="http://schemas.microsoft.com/office/drawing/2014/main" val="2056206232"/>
                    </a:ext>
                  </a:extLst>
                </a:gridCol>
              </a:tblGrid>
              <a:tr h="1067836">
                <a:tc>
                  <a:txBody>
                    <a:bodyPr/>
                    <a:lstStyle/>
                    <a:p>
                      <a:pPr rtl="0" fontAlgn="base">
                        <a:lnSpc>
                          <a:spcPts val="1538"/>
                        </a:lnSpc>
                        <a:buNone/>
                      </a:pPr>
                      <a:r>
                        <a:rPr lang="en-GB" sz="1200" b="1">
                          <a:solidFill>
                            <a:schemeClr val="bg1"/>
                          </a:solidFill>
                          <a:effectLst/>
                          <a:latin typeface="Outfit"/>
                        </a:rPr>
                        <a:t>Functional impact</a:t>
                      </a:r>
                      <a:endParaRPr lang="en-GB" sz="1200">
                        <a:solidFill>
                          <a:schemeClr val="bg1"/>
                        </a:solidFill>
                        <a:effectLst/>
                        <a:latin typeface="Outfit"/>
                      </a:endParaRPr>
                    </a:p>
                  </a:txBody>
                  <a:tcPr marL="66675" marR="66675">
                    <a:lnL>
                      <a:noFill/>
                    </a:lnL>
                    <a:lnR>
                      <a:noFill/>
                    </a:lnR>
                    <a:lnT w="0" cap="flat" cmpd="sng" algn="ctr">
                      <a:noFill/>
                      <a:prstDash val="solid"/>
                      <a:round/>
                      <a:headEnd type="none" w="med" len="med"/>
                      <a:tailEnd type="none" w="med" len="med"/>
                    </a:lnT>
                    <a:lnB w="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01546522"/>
                  </a:ext>
                </a:extLst>
              </a:tr>
              <a:tr h="1492897">
                <a:tc>
                  <a:txBody>
                    <a:bodyPr/>
                    <a:lstStyle/>
                    <a:p>
                      <a:pPr rtl="0" fontAlgn="base">
                        <a:lnSpc>
                          <a:spcPts val="1538"/>
                        </a:lnSpc>
                        <a:buNone/>
                      </a:pPr>
                      <a:r>
                        <a:rPr lang="en-GB" sz="1200" b="1">
                          <a:solidFill>
                            <a:schemeClr val="bg1"/>
                          </a:solidFill>
                          <a:effectLst/>
                          <a:latin typeface="Outfit"/>
                        </a:rPr>
                        <a:t>Example</a:t>
                      </a:r>
                    </a:p>
                  </a:txBody>
                  <a:tcPr marL="66675" marR="66675">
                    <a:lnL>
                      <a:noFill/>
                    </a:lnL>
                    <a:lnR>
                      <a:noFill/>
                    </a:lnR>
                    <a:lnT w="0" cap="flat" cmpd="sng" algn="ctr">
                      <a:noFill/>
                      <a:prstDash val="solid"/>
                      <a:round/>
                      <a:headEnd type="none" w="med" len="med"/>
                      <a:tailEnd type="none" w="med" len="med"/>
                    </a:lnT>
                    <a:lnB w="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17844031"/>
                  </a:ext>
                </a:extLst>
              </a:tr>
              <a:tr h="1362217">
                <a:tc>
                  <a:txBody>
                    <a:bodyPr/>
                    <a:lstStyle/>
                    <a:p>
                      <a:pPr rtl="0" fontAlgn="base">
                        <a:lnSpc>
                          <a:spcPts val="1538"/>
                        </a:lnSpc>
                        <a:buNone/>
                      </a:pPr>
                      <a:r>
                        <a:rPr lang="en-GB" sz="1200" b="1">
                          <a:solidFill>
                            <a:schemeClr val="bg1"/>
                          </a:solidFill>
                          <a:effectLst/>
                          <a:latin typeface="Outfit"/>
                        </a:rPr>
                        <a:t>Proposed </a:t>
                      </a:r>
                      <a:br>
                        <a:rPr lang="en-GB" sz="1200" b="1">
                          <a:solidFill>
                            <a:schemeClr val="bg1"/>
                          </a:solidFill>
                          <a:effectLst/>
                          <a:latin typeface="Outfit"/>
                        </a:rPr>
                      </a:br>
                      <a:r>
                        <a:rPr lang="en-GB" sz="1200" b="1">
                          <a:solidFill>
                            <a:schemeClr val="bg1"/>
                          </a:solidFill>
                          <a:effectLst/>
                          <a:latin typeface="Outfit"/>
                        </a:rPr>
                        <a:t>design response</a:t>
                      </a:r>
                    </a:p>
                  </a:txBody>
                  <a:tcPr marL="66675" marR="66675">
                    <a:lnL>
                      <a:noFill/>
                    </a:lnL>
                    <a:lnR>
                      <a:noFill/>
                    </a:lnR>
                    <a:lnT w="0" cap="flat" cmpd="sng" algn="ctr">
                      <a:noFill/>
                      <a:prstDash val="solid"/>
                      <a:round/>
                      <a:headEnd type="none" w="med" len="med"/>
                      <a:tailEnd type="none" w="med" len="med"/>
                    </a:lnT>
                    <a:lnB w="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5056682"/>
                  </a:ext>
                </a:extLst>
              </a:tr>
            </a:tbl>
          </a:graphicData>
        </a:graphic>
      </p:graphicFrame>
      <p:sp>
        <p:nvSpPr>
          <p:cNvPr id="3" name="Title 3">
            <a:extLst>
              <a:ext uri="{FF2B5EF4-FFF2-40B4-BE49-F238E27FC236}">
                <a16:creationId xmlns:a16="http://schemas.microsoft.com/office/drawing/2014/main" id="{D95EFF3D-3767-869C-61D8-01B8CD81A00F}"/>
              </a:ext>
            </a:extLst>
          </p:cNvPr>
          <p:cNvSpPr txBox="1">
            <a:spLocks/>
          </p:cNvSpPr>
          <p:nvPr/>
        </p:nvSpPr>
        <p:spPr>
          <a:xfrm>
            <a:off x="1294936" y="1229338"/>
            <a:ext cx="2676583" cy="545306"/>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90000"/>
              </a:lnSpc>
              <a:spcBef>
                <a:spcPts val="0"/>
              </a:spcBef>
              <a:spcAft>
                <a:spcPts val="0"/>
              </a:spcAft>
              <a:buNone/>
              <a:tabLst/>
              <a:defRPr lang="en-US" sz="4400" b="1" i="0" u="none" strike="noStrike" kern="1200" cap="none" spc="0" baseline="0">
                <a:solidFill>
                  <a:srgbClr val="201E2E"/>
                </a:solidFill>
                <a:uFillTx/>
                <a:latin typeface="Figtree" pitchFamily="2"/>
              </a:defRPr>
            </a:lvl1pPr>
          </a:lstStyle>
          <a:p>
            <a:pPr>
              <a:lnSpc>
                <a:spcPct val="100000"/>
              </a:lnSpc>
            </a:pPr>
            <a:r>
              <a:rPr lang="en-GB" sz="1600">
                <a:solidFill>
                  <a:srgbClr val="CAC3FC"/>
                </a:solidFill>
                <a:latin typeface="Outfit"/>
              </a:rPr>
              <a:t>Mental health </a:t>
            </a:r>
            <a:br>
              <a:rPr lang="en-GB" sz="1600">
                <a:solidFill>
                  <a:srgbClr val="CAC3FC"/>
                </a:solidFill>
                <a:latin typeface="Outfit"/>
              </a:rPr>
            </a:br>
            <a:r>
              <a:rPr lang="en-GB" sz="1600">
                <a:solidFill>
                  <a:srgbClr val="CAC3FC"/>
                </a:solidFill>
                <a:latin typeface="Outfit"/>
              </a:rPr>
              <a:t>conditions</a:t>
            </a:r>
            <a:endParaRPr lang="en-US" sz="1600">
              <a:solidFill>
                <a:srgbClr val="CAC3FC"/>
              </a:solidFill>
            </a:endParaRPr>
          </a:p>
        </p:txBody>
      </p:sp>
      <p:graphicFrame>
        <p:nvGraphicFramePr>
          <p:cNvPr id="5" name="Table Placeholder 4">
            <a:extLst>
              <a:ext uri="{FF2B5EF4-FFF2-40B4-BE49-F238E27FC236}">
                <a16:creationId xmlns:a16="http://schemas.microsoft.com/office/drawing/2014/main" id="{D2522822-E31A-E26E-53ED-CCD50D2BB557}"/>
              </a:ext>
            </a:extLst>
          </p:cNvPr>
          <p:cNvGraphicFramePr>
            <a:graphicFrameLocks/>
          </p:cNvGraphicFramePr>
          <p:nvPr/>
        </p:nvGraphicFramePr>
        <p:xfrm>
          <a:off x="1325047" y="2412916"/>
          <a:ext cx="2364132" cy="3797687"/>
        </p:xfrm>
        <a:graphic>
          <a:graphicData uri="http://schemas.openxmlformats.org/drawingml/2006/table">
            <a:tbl>
              <a:tblPr firstRow="1" bandRow="1">
                <a:tableStyleId>{5C22544A-7EE6-4342-B048-85BDC9FD1C3A}</a:tableStyleId>
              </a:tblPr>
              <a:tblGrid>
                <a:gridCol w="2364132">
                  <a:extLst>
                    <a:ext uri="{9D8B030D-6E8A-4147-A177-3AD203B41FA5}">
                      <a16:colId xmlns:a16="http://schemas.microsoft.com/office/drawing/2014/main" val="3143047784"/>
                    </a:ext>
                  </a:extLst>
                </a:gridCol>
              </a:tblGrid>
              <a:tr h="1118259">
                <a:tc>
                  <a:txBody>
                    <a:bodyPr/>
                    <a:lstStyle/>
                    <a:p>
                      <a:pPr lvl="0">
                        <a:lnSpc>
                          <a:spcPts val="1538"/>
                        </a:lnSpc>
                        <a:spcAft>
                          <a:spcPts val="800"/>
                        </a:spcAft>
                        <a:buNone/>
                      </a:pPr>
                      <a:r>
                        <a:rPr lang="en-GB" sz="1200" b="0" i="0" u="none" strike="noStrike" noProof="0">
                          <a:solidFill>
                            <a:schemeClr val="bg1"/>
                          </a:solidFill>
                          <a:effectLst/>
                          <a:latin typeface="Outfit"/>
                        </a:rPr>
                        <a:t>Anxiety triggers abandonment of consent journey.</a:t>
                      </a:r>
                      <a:endParaRPr lang="en-GB" sz="1200" b="1" i="0" u="none" strike="noStrike" noProof="0">
                        <a:solidFill>
                          <a:schemeClr val="bg1"/>
                        </a:solidFill>
                        <a:effectLst/>
                        <a:latin typeface="Outfit"/>
                      </a:endParaRPr>
                    </a:p>
                  </a:txBody>
                  <a:tcPr marL="66675" marR="66675">
                    <a:lnL>
                      <a:noFill/>
                    </a:lnL>
                    <a:lnR>
                      <a:noFill/>
                    </a:lnR>
                    <a:lnT w="6350" cap="flat" cmpd="sng" algn="ctr">
                      <a:solidFill>
                        <a:srgbClr val="CAC3FC"/>
                      </a:solidFill>
                      <a:prstDash val="solid"/>
                      <a:round/>
                      <a:headEnd type="none" w="med" len="med"/>
                      <a:tailEnd type="none" w="med" len="med"/>
                    </a:lnT>
                    <a:lnB w="6350" cap="flat" cmpd="sng" algn="ctr">
                      <a:solidFill>
                        <a:srgbClr val="CAC3FC"/>
                      </a:solidFill>
                      <a:prstDash val="solid"/>
                      <a:round/>
                      <a:headEnd type="none" w="med" len="med"/>
                      <a:tailEnd type="none" w="med" len="med"/>
                    </a:lnB>
                    <a:noFill/>
                  </a:tcPr>
                </a:tc>
                <a:extLst>
                  <a:ext uri="{0D108BD9-81ED-4DB2-BD59-A6C34878D82A}">
                    <a16:rowId xmlns:a16="http://schemas.microsoft.com/office/drawing/2014/main" val="701546522"/>
                  </a:ext>
                </a:extLst>
              </a:tr>
              <a:tr h="1504207">
                <a:tc>
                  <a:txBody>
                    <a:bodyPr/>
                    <a:lstStyle/>
                    <a:p>
                      <a:pPr lvl="0">
                        <a:lnSpc>
                          <a:spcPts val="1538"/>
                        </a:lnSpc>
                        <a:buNone/>
                      </a:pPr>
                      <a:r>
                        <a:rPr lang="en-GB" sz="1200" b="0" i="0" u="none" strike="noStrike" noProof="0">
                          <a:solidFill>
                            <a:schemeClr val="bg1"/>
                          </a:solidFill>
                          <a:effectLst/>
                          <a:latin typeface="Outfit"/>
                        </a:rPr>
                        <a:t>Pop-up notifications about data sharing trigger an anxiety response, causing them to close the browser entirely.</a:t>
                      </a:r>
                      <a:endParaRPr lang="en-GB" sz="1200" b="1" i="0" u="none" strike="noStrike" noProof="0">
                        <a:solidFill>
                          <a:schemeClr val="bg1"/>
                        </a:solidFill>
                        <a:effectLst/>
                        <a:latin typeface="Outfit"/>
                      </a:endParaRPr>
                    </a:p>
                  </a:txBody>
                  <a:tcPr marL="66675" marR="66675">
                    <a:lnL>
                      <a:noFill/>
                    </a:lnL>
                    <a:lnR>
                      <a:noFill/>
                    </a:lnR>
                    <a:lnT w="6350" cap="flat" cmpd="sng" algn="ctr">
                      <a:solidFill>
                        <a:srgbClr val="CAC3FC"/>
                      </a:solidFill>
                      <a:prstDash val="solid"/>
                      <a:round/>
                      <a:headEnd type="none" w="med" len="med"/>
                      <a:tailEnd type="none" w="med" len="med"/>
                    </a:lnT>
                    <a:lnB w="6350" cap="flat" cmpd="sng" algn="ctr">
                      <a:solidFill>
                        <a:srgbClr val="CAC3FC"/>
                      </a:solidFill>
                      <a:prstDash val="solid"/>
                      <a:round/>
                      <a:headEnd type="none" w="med" len="med"/>
                      <a:tailEnd type="none" w="med" len="med"/>
                    </a:lnB>
                    <a:noFill/>
                  </a:tcPr>
                </a:tc>
                <a:extLst>
                  <a:ext uri="{0D108BD9-81ED-4DB2-BD59-A6C34878D82A}">
                    <a16:rowId xmlns:a16="http://schemas.microsoft.com/office/drawing/2014/main" val="2617844031"/>
                  </a:ext>
                </a:extLst>
              </a:tr>
              <a:tr h="1175221">
                <a:tc>
                  <a:txBody>
                    <a:bodyPr/>
                    <a:lstStyle/>
                    <a:p>
                      <a:pPr lvl="0">
                        <a:lnSpc>
                          <a:spcPts val="1538"/>
                        </a:lnSpc>
                        <a:spcAft>
                          <a:spcPts val="800"/>
                        </a:spcAft>
                        <a:buNone/>
                      </a:pPr>
                      <a:r>
                        <a:rPr lang="en-GB" sz="1200" b="0" i="0" u="none" strike="noStrike" noProof="0">
                          <a:solidFill>
                            <a:schemeClr val="bg1"/>
                          </a:solidFill>
                          <a:effectLst/>
                          <a:latin typeface="Outfit"/>
                        </a:rPr>
                        <a:t>Avoid overwhelming interfaces, reduce pop-ups, provide ability to save progress, offer offline alternatives. </a:t>
                      </a:r>
                      <a:endParaRPr lang="en-US" sz="1200">
                        <a:solidFill>
                          <a:schemeClr val="bg1"/>
                        </a:solidFill>
                        <a:latin typeface="Outfit"/>
                      </a:endParaRPr>
                    </a:p>
                  </a:txBody>
                  <a:tcPr marL="66675" marR="66675">
                    <a:lnL>
                      <a:noFill/>
                    </a:lnL>
                    <a:lnR>
                      <a:noFill/>
                    </a:lnR>
                    <a:lnT w="6350" cap="flat" cmpd="sng" algn="ctr">
                      <a:solidFill>
                        <a:srgbClr val="CAC3FC"/>
                      </a:solidFill>
                      <a:prstDash val="solid"/>
                      <a:round/>
                      <a:headEnd type="none" w="med" len="med"/>
                      <a:tailEnd type="none" w="med" len="med"/>
                    </a:lnT>
                    <a:lnB w="6350" cap="flat" cmpd="sng" algn="ctr">
                      <a:solidFill>
                        <a:srgbClr val="CAC3FC"/>
                      </a:solidFill>
                      <a:prstDash val="solid"/>
                      <a:round/>
                      <a:headEnd type="none" w="med" len="med"/>
                      <a:tailEnd type="none" w="med" len="med"/>
                    </a:lnB>
                    <a:noFill/>
                  </a:tcPr>
                </a:tc>
                <a:extLst>
                  <a:ext uri="{0D108BD9-81ED-4DB2-BD59-A6C34878D82A}">
                    <a16:rowId xmlns:a16="http://schemas.microsoft.com/office/drawing/2014/main" val="295056682"/>
                  </a:ext>
                </a:extLst>
              </a:tr>
            </a:tbl>
          </a:graphicData>
        </a:graphic>
      </p:graphicFrame>
      <p:sp>
        <p:nvSpPr>
          <p:cNvPr id="8" name="Title 3">
            <a:extLst>
              <a:ext uri="{FF2B5EF4-FFF2-40B4-BE49-F238E27FC236}">
                <a16:creationId xmlns:a16="http://schemas.microsoft.com/office/drawing/2014/main" id="{C2686D7C-1E8D-2C57-30F4-B3C9B43837F5}"/>
              </a:ext>
            </a:extLst>
          </p:cNvPr>
          <p:cNvSpPr txBox="1">
            <a:spLocks/>
          </p:cNvSpPr>
          <p:nvPr/>
        </p:nvSpPr>
        <p:spPr>
          <a:xfrm>
            <a:off x="3950529" y="1229338"/>
            <a:ext cx="2676583" cy="545306"/>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90000"/>
              </a:lnSpc>
              <a:spcBef>
                <a:spcPts val="0"/>
              </a:spcBef>
              <a:spcAft>
                <a:spcPts val="0"/>
              </a:spcAft>
              <a:buNone/>
              <a:tabLst/>
              <a:defRPr lang="en-US" sz="4400" b="1" i="0" u="none" strike="noStrike" kern="1200" cap="none" spc="0" baseline="0">
                <a:solidFill>
                  <a:srgbClr val="201E2E"/>
                </a:solidFill>
                <a:uFillTx/>
                <a:latin typeface="Figtree" pitchFamily="2"/>
              </a:defRPr>
            </a:lvl1pPr>
          </a:lstStyle>
          <a:p>
            <a:pPr>
              <a:lnSpc>
                <a:spcPct val="100000"/>
              </a:lnSpc>
            </a:pPr>
            <a:r>
              <a:rPr lang="en-GB" sz="1600">
                <a:solidFill>
                  <a:srgbClr val="CAC3FC"/>
                </a:solidFill>
                <a:latin typeface="Outfit"/>
              </a:rPr>
              <a:t>Physical disabilities: limitations in mobility, dexterity, or stamina</a:t>
            </a:r>
            <a:r>
              <a:rPr lang="en-GB" sz="1600" b="0">
                <a:solidFill>
                  <a:srgbClr val="CAC3FC"/>
                </a:solidFill>
                <a:latin typeface="Figtree"/>
              </a:rPr>
              <a:t> </a:t>
            </a:r>
            <a:endParaRPr lang="en-US">
              <a:solidFill>
                <a:srgbClr val="CAC3FC"/>
              </a:solidFill>
            </a:endParaRPr>
          </a:p>
        </p:txBody>
      </p:sp>
      <p:graphicFrame>
        <p:nvGraphicFramePr>
          <p:cNvPr id="9" name="Table Placeholder 4">
            <a:extLst>
              <a:ext uri="{FF2B5EF4-FFF2-40B4-BE49-F238E27FC236}">
                <a16:creationId xmlns:a16="http://schemas.microsoft.com/office/drawing/2014/main" id="{73E1654F-380E-D613-7525-12530335C759}"/>
              </a:ext>
            </a:extLst>
          </p:cNvPr>
          <p:cNvGraphicFramePr>
            <a:graphicFrameLocks/>
          </p:cNvGraphicFramePr>
          <p:nvPr/>
        </p:nvGraphicFramePr>
        <p:xfrm>
          <a:off x="3980640" y="2403790"/>
          <a:ext cx="2364132" cy="3787222"/>
        </p:xfrm>
        <a:graphic>
          <a:graphicData uri="http://schemas.openxmlformats.org/drawingml/2006/table">
            <a:tbl>
              <a:tblPr firstRow="1" bandRow="1">
                <a:tableStyleId>{5C22544A-7EE6-4342-B048-85BDC9FD1C3A}</a:tableStyleId>
              </a:tblPr>
              <a:tblGrid>
                <a:gridCol w="2364132">
                  <a:extLst>
                    <a:ext uri="{9D8B030D-6E8A-4147-A177-3AD203B41FA5}">
                      <a16:colId xmlns:a16="http://schemas.microsoft.com/office/drawing/2014/main" val="3143047784"/>
                    </a:ext>
                  </a:extLst>
                </a:gridCol>
              </a:tblGrid>
              <a:tr h="1126267">
                <a:tc>
                  <a:txBody>
                    <a:bodyPr/>
                    <a:lstStyle/>
                    <a:p>
                      <a:pPr lvl="0">
                        <a:lnSpc>
                          <a:spcPts val="1538"/>
                        </a:lnSpc>
                        <a:spcAft>
                          <a:spcPts val="800"/>
                        </a:spcAft>
                        <a:buNone/>
                      </a:pPr>
                      <a:r>
                        <a:rPr lang="en-GB" sz="1200" b="0" i="0" u="none" strike="noStrike" baseline="0" noProof="0">
                          <a:solidFill>
                            <a:schemeClr val="bg1"/>
                          </a:solidFill>
                          <a:effectLst/>
                          <a:latin typeface="Outfit"/>
                        </a:rPr>
                        <a:t>Inability to complete time-limited actions; difficulty with precise touch/click targets; fatigues prevents completion in single session </a:t>
                      </a:r>
                      <a:endParaRPr lang="en-US" sz="1200">
                        <a:solidFill>
                          <a:schemeClr val="bg1"/>
                        </a:solidFill>
                      </a:endParaRPr>
                    </a:p>
                  </a:txBody>
                  <a:tcPr marL="66675" marR="66675">
                    <a:lnL>
                      <a:noFill/>
                    </a:lnL>
                    <a:lnR>
                      <a:noFill/>
                    </a:lnR>
                    <a:lnT w="6350" cap="flat" cmpd="sng" algn="ctr">
                      <a:solidFill>
                        <a:srgbClr val="CAC3FC"/>
                      </a:solidFill>
                      <a:prstDash val="solid"/>
                      <a:round/>
                      <a:headEnd type="none" w="med" len="med"/>
                      <a:tailEnd type="none" w="med" len="med"/>
                    </a:lnT>
                    <a:lnB w="6350" cap="flat" cmpd="sng" algn="ctr">
                      <a:solidFill>
                        <a:srgbClr val="CAC3FC"/>
                      </a:solidFill>
                      <a:prstDash val="solid"/>
                      <a:round/>
                      <a:headEnd type="none" w="med" len="med"/>
                      <a:tailEnd type="none" w="med" len="med"/>
                    </a:lnB>
                    <a:noFill/>
                  </a:tcPr>
                </a:tc>
                <a:extLst>
                  <a:ext uri="{0D108BD9-81ED-4DB2-BD59-A6C34878D82A}">
                    <a16:rowId xmlns:a16="http://schemas.microsoft.com/office/drawing/2014/main" val="701546522"/>
                  </a:ext>
                </a:extLst>
              </a:tr>
              <a:tr h="1513632">
                <a:tc>
                  <a:txBody>
                    <a:bodyPr/>
                    <a:lstStyle/>
                    <a:p>
                      <a:pPr lvl="0">
                        <a:lnSpc>
                          <a:spcPts val="1538"/>
                        </a:lnSpc>
                        <a:buNone/>
                      </a:pPr>
                      <a:r>
                        <a:rPr lang="en-GB" sz="1200" b="0" i="0" u="none" strike="noStrike" baseline="0" noProof="0">
                          <a:solidFill>
                            <a:schemeClr val="bg1"/>
                          </a:solidFill>
                          <a:effectLst/>
                          <a:latin typeface="Outfit"/>
                        </a:rPr>
                        <a:t>A consumer with arthritis struggles to tap small checkboxes on a mobile device. Session timeouts expire while they rest their hands, forcing them to restart the consent process.</a:t>
                      </a:r>
                      <a:endParaRPr lang="en-US" sz="1200" baseline="0">
                        <a:solidFill>
                          <a:schemeClr val="bg1"/>
                        </a:solidFill>
                      </a:endParaRPr>
                    </a:p>
                  </a:txBody>
                  <a:tcPr marL="66675" marR="66675">
                    <a:lnL>
                      <a:noFill/>
                    </a:lnL>
                    <a:lnR>
                      <a:noFill/>
                    </a:lnR>
                    <a:lnT w="6350" cap="flat" cmpd="sng" algn="ctr">
                      <a:solidFill>
                        <a:srgbClr val="CAC3FC"/>
                      </a:solidFill>
                      <a:prstDash val="solid"/>
                      <a:round/>
                      <a:headEnd type="none" w="med" len="med"/>
                      <a:tailEnd type="none" w="med" len="med"/>
                    </a:lnT>
                    <a:lnB w="6350" cap="flat" cmpd="sng" algn="ctr">
                      <a:solidFill>
                        <a:srgbClr val="CAC3FC"/>
                      </a:solidFill>
                      <a:prstDash val="solid"/>
                      <a:round/>
                      <a:headEnd type="none" w="med" len="med"/>
                      <a:tailEnd type="none" w="med" len="med"/>
                    </a:lnB>
                    <a:noFill/>
                  </a:tcPr>
                </a:tc>
                <a:extLst>
                  <a:ext uri="{0D108BD9-81ED-4DB2-BD59-A6C34878D82A}">
                    <a16:rowId xmlns:a16="http://schemas.microsoft.com/office/drawing/2014/main" val="2617844031"/>
                  </a:ext>
                </a:extLst>
              </a:tr>
              <a:tr h="1147323">
                <a:tc>
                  <a:txBody>
                    <a:bodyPr/>
                    <a:lstStyle/>
                    <a:p>
                      <a:pPr lvl="0">
                        <a:lnSpc>
                          <a:spcPts val="1538"/>
                        </a:lnSpc>
                        <a:spcAft>
                          <a:spcPts val="800"/>
                        </a:spcAft>
                        <a:buNone/>
                      </a:pPr>
                      <a:r>
                        <a:rPr lang="en-GB" sz="1200" b="0" i="0" u="none" strike="noStrike" baseline="0" noProof="0">
                          <a:solidFill>
                            <a:schemeClr val="bg1"/>
                          </a:solidFill>
                          <a:effectLst/>
                          <a:latin typeface="Outfit"/>
                        </a:rPr>
                        <a:t>Larger user interface components and text, voice input options, reduced reliance on fine motor control</a:t>
                      </a:r>
                      <a:endParaRPr lang="en-US" sz="1200">
                        <a:solidFill>
                          <a:schemeClr val="bg1"/>
                        </a:solidFill>
                      </a:endParaRPr>
                    </a:p>
                  </a:txBody>
                  <a:tcPr marL="66675" marR="66675">
                    <a:lnL>
                      <a:noFill/>
                    </a:lnL>
                    <a:lnR>
                      <a:noFill/>
                    </a:lnR>
                    <a:lnT w="6350" cap="flat" cmpd="sng" algn="ctr">
                      <a:solidFill>
                        <a:srgbClr val="CAC3FC"/>
                      </a:solidFill>
                      <a:prstDash val="solid"/>
                      <a:round/>
                      <a:headEnd type="none" w="med" len="med"/>
                      <a:tailEnd type="none" w="med" len="med"/>
                    </a:lnT>
                    <a:lnB w="6350" cap="flat" cmpd="sng" algn="ctr">
                      <a:solidFill>
                        <a:srgbClr val="CAC3FC"/>
                      </a:solidFill>
                      <a:prstDash val="solid"/>
                      <a:round/>
                      <a:headEnd type="none" w="med" len="med"/>
                      <a:tailEnd type="none" w="med" len="med"/>
                    </a:lnB>
                    <a:noFill/>
                  </a:tcPr>
                </a:tc>
                <a:extLst>
                  <a:ext uri="{0D108BD9-81ED-4DB2-BD59-A6C34878D82A}">
                    <a16:rowId xmlns:a16="http://schemas.microsoft.com/office/drawing/2014/main" val="295056682"/>
                  </a:ext>
                </a:extLst>
              </a:tr>
            </a:tbl>
          </a:graphicData>
        </a:graphic>
      </p:graphicFrame>
      <p:graphicFrame>
        <p:nvGraphicFramePr>
          <p:cNvPr id="11" name="Table Placeholder 4">
            <a:extLst>
              <a:ext uri="{FF2B5EF4-FFF2-40B4-BE49-F238E27FC236}">
                <a16:creationId xmlns:a16="http://schemas.microsoft.com/office/drawing/2014/main" id="{B7051467-D7EB-C68F-77A3-6A52A00FD38D}"/>
              </a:ext>
            </a:extLst>
          </p:cNvPr>
          <p:cNvGraphicFramePr>
            <a:graphicFrameLocks/>
          </p:cNvGraphicFramePr>
          <p:nvPr/>
        </p:nvGraphicFramePr>
        <p:xfrm>
          <a:off x="6558664" y="2403790"/>
          <a:ext cx="2364132" cy="3790167"/>
        </p:xfrm>
        <a:graphic>
          <a:graphicData uri="http://schemas.openxmlformats.org/drawingml/2006/table">
            <a:tbl>
              <a:tblPr firstRow="1" bandRow="1">
                <a:tableStyleId>{5C22544A-7EE6-4342-B048-85BDC9FD1C3A}</a:tableStyleId>
              </a:tblPr>
              <a:tblGrid>
                <a:gridCol w="2364132">
                  <a:extLst>
                    <a:ext uri="{9D8B030D-6E8A-4147-A177-3AD203B41FA5}">
                      <a16:colId xmlns:a16="http://schemas.microsoft.com/office/drawing/2014/main" val="3143047784"/>
                    </a:ext>
                  </a:extLst>
                </a:gridCol>
              </a:tblGrid>
              <a:tr h="1089917">
                <a:tc>
                  <a:txBody>
                    <a:bodyPr/>
                    <a:lstStyle/>
                    <a:p>
                      <a:pPr marL="0" lvl="0" indent="0" algn="l">
                        <a:buNone/>
                      </a:pPr>
                      <a:r>
                        <a:rPr lang="en-GB" sz="1200" b="0" i="0" u="none" strike="noStrike" baseline="0" noProof="0">
                          <a:solidFill>
                            <a:schemeClr val="bg1"/>
                          </a:solidFill>
                          <a:effectLst/>
                          <a:latin typeface="Outfit"/>
                        </a:rPr>
                        <a:t>Exclusion from verification methods; inability to access visual or audio content; reliance on assistive technologies that may not be supported</a:t>
                      </a:r>
                    </a:p>
                  </a:txBody>
                  <a:tcPr marL="66675" marR="66675">
                    <a:lnL>
                      <a:noFill/>
                    </a:lnL>
                    <a:lnR>
                      <a:noFill/>
                    </a:lnR>
                    <a:lnT w="6350" cap="flat" cmpd="sng" algn="ctr">
                      <a:solidFill>
                        <a:srgbClr val="CAC3FC"/>
                      </a:solidFill>
                      <a:prstDash val="solid"/>
                      <a:round/>
                      <a:headEnd type="none" w="med" len="med"/>
                      <a:tailEnd type="none" w="med" len="med"/>
                    </a:lnT>
                    <a:lnB w="6350" cap="flat" cmpd="sng" algn="ctr">
                      <a:solidFill>
                        <a:srgbClr val="CAC3FC"/>
                      </a:solidFill>
                      <a:prstDash val="solid"/>
                      <a:round/>
                      <a:headEnd type="none" w="med" len="med"/>
                      <a:tailEnd type="none" w="med" len="med"/>
                    </a:lnB>
                    <a:noFill/>
                  </a:tcPr>
                </a:tc>
                <a:extLst>
                  <a:ext uri="{0D108BD9-81ED-4DB2-BD59-A6C34878D82A}">
                    <a16:rowId xmlns:a16="http://schemas.microsoft.com/office/drawing/2014/main" val="701546522"/>
                  </a:ext>
                </a:extLst>
              </a:tr>
              <a:tr h="1521961">
                <a:tc>
                  <a:txBody>
                    <a:bodyPr/>
                    <a:lstStyle/>
                    <a:p>
                      <a:pPr lvl="0">
                        <a:lnSpc>
                          <a:spcPts val="1538"/>
                        </a:lnSpc>
                        <a:buNone/>
                      </a:pPr>
                      <a:r>
                        <a:rPr lang="en-GB" sz="1200" b="0" i="0" u="none" strike="noStrike" baseline="0" noProof="0">
                          <a:solidFill>
                            <a:schemeClr val="bg1"/>
                          </a:solidFill>
                          <a:effectLst/>
                          <a:latin typeface="Outfit"/>
                        </a:rPr>
                        <a:t>A consumer with a visual disability cannot complete identity verification process by taking a photograph of their passport</a:t>
                      </a:r>
                      <a:endParaRPr lang="en-US" baseline="0">
                        <a:solidFill>
                          <a:schemeClr val="bg1"/>
                        </a:solidFill>
                      </a:endParaRPr>
                    </a:p>
                  </a:txBody>
                  <a:tcPr marL="66675" marR="66675">
                    <a:lnL>
                      <a:noFill/>
                    </a:lnL>
                    <a:lnR>
                      <a:noFill/>
                    </a:lnR>
                    <a:lnT w="6350" cap="flat" cmpd="sng" algn="ctr">
                      <a:solidFill>
                        <a:srgbClr val="CAC3FC"/>
                      </a:solidFill>
                      <a:prstDash val="solid"/>
                      <a:round/>
                      <a:headEnd type="none" w="med" len="med"/>
                      <a:tailEnd type="none" w="med" len="med"/>
                    </a:lnT>
                    <a:lnB w="6350" cap="flat" cmpd="sng" algn="ctr">
                      <a:solidFill>
                        <a:srgbClr val="CAC3FC"/>
                      </a:solidFill>
                      <a:prstDash val="solid"/>
                      <a:round/>
                      <a:headEnd type="none" w="med" len="med"/>
                      <a:tailEnd type="none" w="med" len="med"/>
                    </a:lnB>
                    <a:noFill/>
                  </a:tcPr>
                </a:tc>
                <a:extLst>
                  <a:ext uri="{0D108BD9-81ED-4DB2-BD59-A6C34878D82A}">
                    <a16:rowId xmlns:a16="http://schemas.microsoft.com/office/drawing/2014/main" val="2617844031"/>
                  </a:ext>
                </a:extLst>
              </a:tr>
              <a:tr h="1178289">
                <a:tc>
                  <a:txBody>
                    <a:bodyPr/>
                    <a:lstStyle/>
                    <a:p>
                      <a:pPr lvl="0">
                        <a:lnSpc>
                          <a:spcPts val="1538"/>
                        </a:lnSpc>
                        <a:spcAft>
                          <a:spcPts val="800"/>
                        </a:spcAft>
                        <a:buNone/>
                      </a:pPr>
                      <a:r>
                        <a:rPr lang="en-GB" sz="1200" b="0" i="0" u="none" strike="noStrike" baseline="0" noProof="0">
                          <a:solidFill>
                            <a:schemeClr val="bg1"/>
                          </a:solidFill>
                          <a:effectLst/>
                          <a:latin typeface="Outfit"/>
                        </a:rPr>
                        <a:t>Alternatives to telephone-based verification/Interactive Voice Response (IVR) </a:t>
                      </a:r>
                      <a:endParaRPr lang="en-US" baseline="0">
                        <a:solidFill>
                          <a:schemeClr val="bg1"/>
                        </a:solidFill>
                      </a:endParaRPr>
                    </a:p>
                  </a:txBody>
                  <a:tcPr marL="66675" marR="66675">
                    <a:lnL>
                      <a:noFill/>
                    </a:lnL>
                    <a:lnR>
                      <a:noFill/>
                    </a:lnR>
                    <a:lnT w="6350" cap="flat" cmpd="sng" algn="ctr">
                      <a:solidFill>
                        <a:srgbClr val="CAC3FC"/>
                      </a:solidFill>
                      <a:prstDash val="solid"/>
                      <a:round/>
                      <a:headEnd type="none" w="med" len="med"/>
                      <a:tailEnd type="none" w="med" len="med"/>
                    </a:lnT>
                    <a:lnB w="6350" cap="flat" cmpd="sng" algn="ctr">
                      <a:solidFill>
                        <a:srgbClr val="CAC3FC"/>
                      </a:solidFill>
                      <a:prstDash val="solid"/>
                      <a:round/>
                      <a:headEnd type="none" w="med" len="med"/>
                      <a:tailEnd type="none" w="med" len="med"/>
                    </a:lnB>
                    <a:noFill/>
                  </a:tcPr>
                </a:tc>
                <a:extLst>
                  <a:ext uri="{0D108BD9-81ED-4DB2-BD59-A6C34878D82A}">
                    <a16:rowId xmlns:a16="http://schemas.microsoft.com/office/drawing/2014/main" val="295056682"/>
                  </a:ext>
                </a:extLst>
              </a:tr>
            </a:tbl>
          </a:graphicData>
        </a:graphic>
      </p:graphicFrame>
      <p:graphicFrame>
        <p:nvGraphicFramePr>
          <p:cNvPr id="13" name="Table Placeholder 4">
            <a:extLst>
              <a:ext uri="{FF2B5EF4-FFF2-40B4-BE49-F238E27FC236}">
                <a16:creationId xmlns:a16="http://schemas.microsoft.com/office/drawing/2014/main" id="{51271129-9606-92F7-7EF8-C702B1224105}"/>
              </a:ext>
            </a:extLst>
          </p:cNvPr>
          <p:cNvGraphicFramePr>
            <a:graphicFrameLocks/>
          </p:cNvGraphicFramePr>
          <p:nvPr/>
        </p:nvGraphicFramePr>
        <p:xfrm>
          <a:off x="9118436" y="2394664"/>
          <a:ext cx="2364132" cy="3788948"/>
        </p:xfrm>
        <a:graphic>
          <a:graphicData uri="http://schemas.openxmlformats.org/drawingml/2006/table">
            <a:tbl>
              <a:tblPr firstRow="1" bandRow="1">
                <a:tableStyleId>{5C22544A-7EE6-4342-B048-85BDC9FD1C3A}</a:tableStyleId>
              </a:tblPr>
              <a:tblGrid>
                <a:gridCol w="2364132">
                  <a:extLst>
                    <a:ext uri="{9D8B030D-6E8A-4147-A177-3AD203B41FA5}">
                      <a16:colId xmlns:a16="http://schemas.microsoft.com/office/drawing/2014/main" val="3143047784"/>
                    </a:ext>
                  </a:extLst>
                </a:gridCol>
              </a:tblGrid>
              <a:tr h="1109306">
                <a:tc>
                  <a:txBody>
                    <a:bodyPr/>
                    <a:lstStyle/>
                    <a:p>
                      <a:pPr lvl="0">
                        <a:lnSpc>
                          <a:spcPts val="1538"/>
                        </a:lnSpc>
                        <a:spcAft>
                          <a:spcPts val="800"/>
                        </a:spcAft>
                        <a:buNone/>
                      </a:pPr>
                      <a:r>
                        <a:rPr lang="en-GB" sz="1200" b="0" i="0" u="none" strike="noStrike" noProof="0">
                          <a:solidFill>
                            <a:schemeClr val="bg1"/>
                          </a:solidFill>
                          <a:effectLst/>
                          <a:latin typeface="Outfit"/>
                        </a:rPr>
                        <a:t>Forgetting where they are in a process; difficulty understanding complex consent language or comprehending numbers.</a:t>
                      </a:r>
                      <a:endParaRPr lang="en-GB" sz="1200" b="1" i="0" u="none" strike="noStrike" noProof="0">
                        <a:solidFill>
                          <a:schemeClr val="bg1"/>
                        </a:solidFill>
                        <a:effectLst/>
                        <a:latin typeface="Outfit"/>
                      </a:endParaRPr>
                    </a:p>
                  </a:txBody>
                  <a:tcPr marL="66675" marR="66675">
                    <a:lnL>
                      <a:noFill/>
                    </a:lnL>
                    <a:lnR>
                      <a:noFill/>
                    </a:lnR>
                    <a:lnT w="6350" cap="flat" cmpd="sng" algn="ctr">
                      <a:solidFill>
                        <a:srgbClr val="CAC3FC"/>
                      </a:solidFill>
                      <a:prstDash val="solid"/>
                      <a:round/>
                      <a:headEnd type="none" w="med" len="med"/>
                      <a:tailEnd type="none" w="med" len="med"/>
                    </a:lnT>
                    <a:lnB w="6350" cap="flat" cmpd="sng" algn="ctr">
                      <a:solidFill>
                        <a:srgbClr val="CAC3FC"/>
                      </a:solidFill>
                      <a:prstDash val="solid"/>
                      <a:round/>
                      <a:headEnd type="none" w="med" len="med"/>
                      <a:tailEnd type="none" w="med" len="med"/>
                    </a:lnB>
                    <a:noFill/>
                  </a:tcPr>
                </a:tc>
                <a:extLst>
                  <a:ext uri="{0D108BD9-81ED-4DB2-BD59-A6C34878D82A}">
                    <a16:rowId xmlns:a16="http://schemas.microsoft.com/office/drawing/2014/main" val="701546522"/>
                  </a:ext>
                </a:extLst>
              </a:tr>
              <a:tr h="1492897">
                <a:tc>
                  <a:txBody>
                    <a:bodyPr/>
                    <a:lstStyle/>
                    <a:p>
                      <a:pPr lvl="0">
                        <a:lnSpc>
                          <a:spcPts val="1538"/>
                        </a:lnSpc>
                        <a:buNone/>
                      </a:pPr>
                      <a:r>
                        <a:rPr lang="en-GB" sz="1200" b="0" i="0" u="none" strike="noStrike" noProof="0">
                          <a:solidFill>
                            <a:schemeClr val="bg1"/>
                          </a:solidFill>
                          <a:effectLst/>
                          <a:latin typeface="Outfit"/>
                        </a:rPr>
                        <a:t>A consumer cannot retain </a:t>
                      </a:r>
                      <a:endParaRPr lang="en-GB" sz="1200" b="1" i="0" u="none" strike="noStrike" noProof="0">
                        <a:solidFill>
                          <a:schemeClr val="bg1"/>
                        </a:solidFill>
                        <a:effectLst/>
                        <a:latin typeface="Outfit"/>
                      </a:endParaRPr>
                    </a:p>
                    <a:p>
                      <a:pPr lvl="0">
                        <a:lnSpc>
                          <a:spcPts val="1538"/>
                        </a:lnSpc>
                        <a:buNone/>
                      </a:pPr>
                      <a:r>
                        <a:rPr lang="en-GB" sz="1200" b="0" i="0" u="none" strike="noStrike" noProof="0">
                          <a:solidFill>
                            <a:schemeClr val="bg1"/>
                          </a:solidFill>
                          <a:effectLst/>
                          <a:latin typeface="Outfit"/>
                        </a:rPr>
                        <a:t>information long enough to make an informed decision on the next screen. They “agree” without understanding what they have consented to.</a:t>
                      </a:r>
                      <a:endParaRPr lang="en-GB" sz="1200" b="1" i="0" u="none" strike="noStrike" noProof="0">
                        <a:solidFill>
                          <a:schemeClr val="bg1"/>
                        </a:solidFill>
                        <a:effectLst/>
                        <a:latin typeface="Outfit"/>
                      </a:endParaRPr>
                    </a:p>
                  </a:txBody>
                  <a:tcPr marL="66675" marR="66675">
                    <a:lnL>
                      <a:noFill/>
                    </a:lnL>
                    <a:lnR>
                      <a:noFill/>
                    </a:lnR>
                    <a:lnT w="6350" cap="flat" cmpd="sng" algn="ctr">
                      <a:solidFill>
                        <a:srgbClr val="CAC3FC"/>
                      </a:solidFill>
                      <a:prstDash val="solid"/>
                      <a:round/>
                      <a:headEnd type="none" w="med" len="med"/>
                      <a:tailEnd type="none" w="med" len="med"/>
                    </a:lnT>
                    <a:lnB w="6350" cap="flat" cmpd="sng" algn="ctr">
                      <a:solidFill>
                        <a:srgbClr val="CAC3FC"/>
                      </a:solidFill>
                      <a:prstDash val="solid"/>
                      <a:round/>
                      <a:headEnd type="none" w="med" len="med"/>
                      <a:tailEnd type="none" w="med" len="med"/>
                    </a:lnB>
                    <a:noFill/>
                  </a:tcPr>
                </a:tc>
                <a:extLst>
                  <a:ext uri="{0D108BD9-81ED-4DB2-BD59-A6C34878D82A}">
                    <a16:rowId xmlns:a16="http://schemas.microsoft.com/office/drawing/2014/main" val="2617844031"/>
                  </a:ext>
                </a:extLst>
              </a:tr>
              <a:tr h="1186745">
                <a:tc>
                  <a:txBody>
                    <a:bodyPr/>
                    <a:lstStyle/>
                    <a:p>
                      <a:pPr lvl="0">
                        <a:lnSpc>
                          <a:spcPts val="1538"/>
                        </a:lnSpc>
                        <a:spcAft>
                          <a:spcPts val="800"/>
                        </a:spcAft>
                        <a:buNone/>
                      </a:pPr>
                      <a:r>
                        <a:rPr lang="en-GB" sz="1200" b="0" i="0" u="none" strike="noStrike" noProof="0">
                          <a:solidFill>
                            <a:schemeClr val="bg1"/>
                          </a:solidFill>
                          <a:effectLst/>
                          <a:latin typeface="Outfit"/>
                        </a:rPr>
                        <a:t>Simplified navigation, contrast adjustments, ability to pause without losing progress.</a:t>
                      </a:r>
                      <a:endParaRPr lang="en-GB" sz="1200" b="1" i="0" u="none" strike="noStrike" noProof="0">
                        <a:solidFill>
                          <a:schemeClr val="bg1"/>
                        </a:solidFill>
                        <a:effectLst/>
                        <a:latin typeface="Outfit"/>
                      </a:endParaRPr>
                    </a:p>
                  </a:txBody>
                  <a:tcPr marL="66675" marR="66675">
                    <a:lnL>
                      <a:noFill/>
                    </a:lnL>
                    <a:lnR>
                      <a:noFill/>
                    </a:lnR>
                    <a:lnT w="6350" cap="flat" cmpd="sng" algn="ctr">
                      <a:solidFill>
                        <a:srgbClr val="CAC3FC"/>
                      </a:solidFill>
                      <a:prstDash val="solid"/>
                      <a:round/>
                      <a:headEnd type="none" w="med" len="med"/>
                      <a:tailEnd type="none" w="med" len="med"/>
                    </a:lnT>
                    <a:lnB w="6350" cap="flat" cmpd="sng" algn="ctr">
                      <a:solidFill>
                        <a:srgbClr val="CAC3FC"/>
                      </a:solidFill>
                      <a:prstDash val="solid"/>
                      <a:round/>
                      <a:headEnd type="none" w="med" len="med"/>
                      <a:tailEnd type="none" w="med" len="med"/>
                    </a:lnB>
                    <a:noFill/>
                  </a:tcPr>
                </a:tc>
                <a:extLst>
                  <a:ext uri="{0D108BD9-81ED-4DB2-BD59-A6C34878D82A}">
                    <a16:rowId xmlns:a16="http://schemas.microsoft.com/office/drawing/2014/main" val="295056682"/>
                  </a:ext>
                </a:extLst>
              </a:tr>
            </a:tbl>
          </a:graphicData>
        </a:graphic>
      </p:graphicFrame>
      <p:sp>
        <p:nvSpPr>
          <p:cNvPr id="14" name="Title 3">
            <a:extLst>
              <a:ext uri="{FF2B5EF4-FFF2-40B4-BE49-F238E27FC236}">
                <a16:creationId xmlns:a16="http://schemas.microsoft.com/office/drawing/2014/main" id="{B0715693-CF4C-CA08-15F8-009E618C7646}"/>
              </a:ext>
            </a:extLst>
          </p:cNvPr>
          <p:cNvSpPr txBox="1">
            <a:spLocks/>
          </p:cNvSpPr>
          <p:nvPr/>
        </p:nvSpPr>
        <p:spPr>
          <a:xfrm>
            <a:off x="6542241" y="1229338"/>
            <a:ext cx="2329805" cy="517929"/>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90000"/>
              </a:lnSpc>
              <a:spcBef>
                <a:spcPts val="0"/>
              </a:spcBef>
              <a:spcAft>
                <a:spcPts val="0"/>
              </a:spcAft>
              <a:buNone/>
              <a:tabLst/>
              <a:defRPr lang="en-US" sz="4400" b="1" i="0" u="none" strike="noStrike" kern="1200" cap="none" spc="0" baseline="0">
                <a:solidFill>
                  <a:srgbClr val="201E2E"/>
                </a:solidFill>
                <a:uFillTx/>
                <a:latin typeface="Figtree" pitchFamily="2"/>
              </a:defRPr>
            </a:lvl1pPr>
          </a:lstStyle>
          <a:p>
            <a:pPr>
              <a:lnSpc>
                <a:spcPct val="100000"/>
              </a:lnSpc>
            </a:pPr>
            <a:r>
              <a:rPr lang="en-GB" sz="1600">
                <a:solidFill>
                  <a:srgbClr val="CAC3FC"/>
                </a:solidFill>
                <a:latin typeface="Outfit"/>
              </a:rPr>
              <a:t>Sensory disabilities </a:t>
            </a:r>
            <a:br>
              <a:rPr lang="en-GB" sz="1600">
                <a:solidFill>
                  <a:srgbClr val="CAC3FC"/>
                </a:solidFill>
                <a:latin typeface="Outfit"/>
              </a:rPr>
            </a:br>
            <a:r>
              <a:rPr lang="en-GB" sz="1600">
                <a:solidFill>
                  <a:srgbClr val="CAC3FC"/>
                </a:solidFill>
                <a:latin typeface="Outfit"/>
              </a:rPr>
              <a:t>e.g. sight, hearing, </a:t>
            </a:r>
            <a:br>
              <a:rPr lang="en-GB" sz="1600">
                <a:solidFill>
                  <a:srgbClr val="CAC3FC"/>
                </a:solidFill>
                <a:latin typeface="Outfit"/>
              </a:rPr>
            </a:br>
            <a:r>
              <a:rPr lang="en-GB" sz="1600">
                <a:solidFill>
                  <a:srgbClr val="CAC3FC"/>
                </a:solidFill>
                <a:latin typeface="Outfit"/>
              </a:rPr>
              <a:t>or speech loss</a:t>
            </a:r>
            <a:endParaRPr lang="en-US">
              <a:solidFill>
                <a:srgbClr val="CAC3FC"/>
              </a:solidFill>
            </a:endParaRPr>
          </a:p>
        </p:txBody>
      </p:sp>
      <p:sp>
        <p:nvSpPr>
          <p:cNvPr id="15" name="Title 3">
            <a:extLst>
              <a:ext uri="{FF2B5EF4-FFF2-40B4-BE49-F238E27FC236}">
                <a16:creationId xmlns:a16="http://schemas.microsoft.com/office/drawing/2014/main" id="{2010E598-939B-E54A-87E8-F0F741584F78}"/>
              </a:ext>
            </a:extLst>
          </p:cNvPr>
          <p:cNvSpPr txBox="1">
            <a:spLocks/>
          </p:cNvSpPr>
          <p:nvPr/>
        </p:nvSpPr>
        <p:spPr>
          <a:xfrm>
            <a:off x="9102013" y="1229338"/>
            <a:ext cx="2384561" cy="791701"/>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90000"/>
              </a:lnSpc>
              <a:spcBef>
                <a:spcPts val="0"/>
              </a:spcBef>
              <a:spcAft>
                <a:spcPts val="0"/>
              </a:spcAft>
              <a:buNone/>
              <a:tabLst/>
              <a:defRPr lang="en-US" sz="4400" b="1" i="0" u="none" strike="noStrike" kern="1200" cap="none" spc="0" baseline="0">
                <a:solidFill>
                  <a:srgbClr val="201E2E"/>
                </a:solidFill>
                <a:uFillTx/>
                <a:latin typeface="Figtree" pitchFamily="2"/>
              </a:defRPr>
            </a:lvl1pPr>
          </a:lstStyle>
          <a:p>
            <a:pPr>
              <a:lnSpc>
                <a:spcPct val="100000"/>
              </a:lnSpc>
            </a:pPr>
            <a:r>
              <a:rPr lang="en-GB" sz="1600">
                <a:solidFill>
                  <a:srgbClr val="CAC3FC"/>
                </a:solidFill>
                <a:latin typeface="Outfit"/>
              </a:rPr>
              <a:t>Cognitive disabilities memory and/or processing conditions, e.g. dyscalculia</a:t>
            </a:r>
            <a:endParaRPr lang="en-US" sz="1600">
              <a:solidFill>
                <a:srgbClr val="CAC3FC"/>
              </a:solidFill>
              <a:latin typeface="Outfit"/>
            </a:endParaRPr>
          </a:p>
        </p:txBody>
      </p:sp>
      <p:sp>
        <p:nvSpPr>
          <p:cNvPr id="12" name="TextBox 11">
            <a:extLst>
              <a:ext uri="{FF2B5EF4-FFF2-40B4-BE49-F238E27FC236}">
                <a16:creationId xmlns:a16="http://schemas.microsoft.com/office/drawing/2014/main" id="{6DC16CC2-3445-2BC5-0936-35523694CB04}"/>
              </a:ext>
            </a:extLst>
          </p:cNvPr>
          <p:cNvSpPr txBox="1"/>
          <p:nvPr/>
        </p:nvSpPr>
        <p:spPr>
          <a:xfrm>
            <a:off x="328834" y="6467666"/>
            <a:ext cx="4328729" cy="2539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050">
                <a:solidFill>
                  <a:srgbClr val="CAC3FC"/>
                </a:solidFill>
                <a:latin typeface="Outfit"/>
                <a:ea typeface="+mn-lt"/>
                <a:cs typeface="+mn-lt"/>
              </a:rPr>
              <a:t>Source: https://www.w3.org/WAI/fundamentals/accessibility-intro/</a:t>
            </a:r>
            <a:endParaRPr lang="en-US" sz="1050">
              <a:solidFill>
                <a:srgbClr val="CAC3FC"/>
              </a:solidFill>
              <a:latin typeface="Outfit"/>
            </a:endParaRPr>
          </a:p>
        </p:txBody>
      </p:sp>
    </p:spTree>
    <p:extLst>
      <p:ext uri="{BB962C8B-B14F-4D97-AF65-F5344CB8AC3E}">
        <p14:creationId xmlns:p14="http://schemas.microsoft.com/office/powerpoint/2010/main" val="12770842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D3AA7A-9FA5-4C72-636A-E35857288C5E}"/>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6C8A696A-FCAB-5DC8-F52C-C731AC138AA5}"/>
              </a:ext>
            </a:extLst>
          </p:cNvPr>
          <p:cNvSpPr/>
          <p:nvPr/>
        </p:nvSpPr>
        <p:spPr>
          <a:xfrm>
            <a:off x="398" y="0"/>
            <a:ext cx="2816249" cy="3282043"/>
          </a:xfrm>
          <a:prstGeom prst="rect">
            <a:avLst/>
          </a:prstGeom>
          <a:solidFill>
            <a:srgbClr val="4D38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grpSp>
        <p:nvGrpSpPr>
          <p:cNvPr id="25" name="Group 24">
            <a:extLst>
              <a:ext uri="{FF2B5EF4-FFF2-40B4-BE49-F238E27FC236}">
                <a16:creationId xmlns:a16="http://schemas.microsoft.com/office/drawing/2014/main" id="{AD865B94-9605-00D2-FB69-C980B5B4DBB1}"/>
              </a:ext>
            </a:extLst>
          </p:cNvPr>
          <p:cNvGrpSpPr/>
          <p:nvPr/>
        </p:nvGrpSpPr>
        <p:grpSpPr>
          <a:xfrm>
            <a:off x="3067989" y="692905"/>
            <a:ext cx="9123615" cy="3162757"/>
            <a:chOff x="3048000" y="633350"/>
            <a:chExt cx="9367127" cy="3222339"/>
          </a:xfrm>
        </p:grpSpPr>
        <p:pic>
          <p:nvPicPr>
            <p:cNvPr id="13" name="Picture 12" descr="A screenshot of a computer program&#10;&#10;AI-generated content may be incorrect.">
              <a:extLst>
                <a:ext uri="{FF2B5EF4-FFF2-40B4-BE49-F238E27FC236}">
                  <a16:creationId xmlns:a16="http://schemas.microsoft.com/office/drawing/2014/main" id="{505CC672-22C0-A7EA-AF31-AA9DE6A5C0BD}"/>
                </a:ext>
              </a:extLst>
            </p:cNvPr>
            <p:cNvPicPr>
              <a:picLocks noChangeAspect="1"/>
            </p:cNvPicPr>
            <p:nvPr/>
          </p:nvPicPr>
          <p:blipFill>
            <a:blip r:embed="rId3"/>
            <a:srcRect l="20248" r="3478" b="361"/>
            <a:stretch>
              <a:fillRect/>
            </a:stretch>
          </p:blipFill>
          <p:spPr>
            <a:xfrm>
              <a:off x="3048000" y="633350"/>
              <a:ext cx="4395283" cy="3222339"/>
            </a:xfrm>
            <a:prstGeom prst="rect">
              <a:avLst/>
            </a:prstGeom>
          </p:spPr>
        </p:pic>
        <p:pic>
          <p:nvPicPr>
            <p:cNvPr id="15" name="Picture 14" descr="A diagram of a person holding a magnifying glass&#10;&#10;AI-generated content may be incorrect.">
              <a:extLst>
                <a:ext uri="{FF2B5EF4-FFF2-40B4-BE49-F238E27FC236}">
                  <a16:creationId xmlns:a16="http://schemas.microsoft.com/office/drawing/2014/main" id="{61883D69-446C-83A0-2DD0-CD4A4E2E53F2}"/>
                </a:ext>
              </a:extLst>
            </p:cNvPr>
            <p:cNvPicPr>
              <a:picLocks noChangeAspect="1"/>
            </p:cNvPicPr>
            <p:nvPr/>
          </p:nvPicPr>
          <p:blipFill>
            <a:blip r:embed="rId4"/>
            <a:srcRect l="1178" t="-1" r="3478" b="360"/>
            <a:stretch>
              <a:fillRect/>
            </a:stretch>
          </p:blipFill>
          <p:spPr>
            <a:xfrm>
              <a:off x="7392391" y="712520"/>
              <a:ext cx="5022736" cy="2929283"/>
            </a:xfrm>
            <a:prstGeom prst="rect">
              <a:avLst/>
            </a:prstGeom>
          </p:spPr>
        </p:pic>
      </p:grpSp>
      <p:sp>
        <p:nvSpPr>
          <p:cNvPr id="5" name="Title 1">
            <a:extLst>
              <a:ext uri="{FF2B5EF4-FFF2-40B4-BE49-F238E27FC236}">
                <a16:creationId xmlns:a16="http://schemas.microsoft.com/office/drawing/2014/main" id="{2C8819E2-D77A-B147-ABA4-70346104E3B1}"/>
              </a:ext>
            </a:extLst>
          </p:cNvPr>
          <p:cNvSpPr txBox="1">
            <a:spLocks/>
          </p:cNvSpPr>
          <p:nvPr/>
        </p:nvSpPr>
        <p:spPr>
          <a:xfrm>
            <a:off x="248948" y="1072262"/>
            <a:ext cx="2168078" cy="1911698"/>
          </a:xfrm>
          <a:prstGeom prst="rect">
            <a:avLst/>
          </a:prstGeom>
        </p:spPr>
        <p:txBody>
          <a:bodyPr lIns="121912" tIns="60956" rIns="121912" bIns="60956"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914332">
              <a:defRPr/>
            </a:pPr>
            <a:r>
              <a:rPr lang="en-GB" sz="3200" b="1">
                <a:solidFill>
                  <a:schemeClr val="bg1"/>
                </a:solidFill>
                <a:latin typeface="Figtree" pitchFamily="2" charset="0"/>
                <a:ea typeface="Calibri"/>
                <a:cs typeface="Calibri"/>
              </a:rPr>
              <a:t>CCS </a:t>
            </a:r>
            <a:endParaRPr lang="en-US">
              <a:solidFill>
                <a:schemeClr val="bg1"/>
              </a:solidFill>
              <a:latin typeface="Figtree" pitchFamily="2" charset="0"/>
            </a:endParaRPr>
          </a:p>
          <a:p>
            <a:pPr defTabSz="914332">
              <a:defRPr/>
            </a:pPr>
            <a:r>
              <a:rPr lang="en-GB" sz="3200" b="1">
                <a:solidFill>
                  <a:schemeClr val="bg1"/>
                </a:solidFill>
                <a:latin typeface="Figtree" pitchFamily="2" charset="0"/>
                <a:ea typeface="Calibri"/>
                <a:cs typeface="Calibri"/>
              </a:rPr>
              <a:t>Journey </a:t>
            </a:r>
            <a:br>
              <a:rPr lang="en-GB" sz="3200" b="1">
                <a:solidFill>
                  <a:schemeClr val="bg1"/>
                </a:solidFill>
                <a:latin typeface="Figtree" pitchFamily="2" charset="0"/>
                <a:ea typeface="Calibri"/>
                <a:cs typeface="Calibri"/>
              </a:rPr>
            </a:br>
            <a:r>
              <a:rPr lang="en-GB" sz="3200" b="1">
                <a:solidFill>
                  <a:schemeClr val="bg1"/>
                </a:solidFill>
                <a:latin typeface="Figtree" pitchFamily="2" charset="0"/>
                <a:ea typeface="Calibri"/>
                <a:cs typeface="Calibri"/>
              </a:rPr>
              <a:t>map overview </a:t>
            </a:r>
            <a:endParaRPr lang="en-GB">
              <a:solidFill>
                <a:schemeClr val="bg1"/>
              </a:solidFill>
              <a:latin typeface="Figtree" pitchFamily="2" charset="0"/>
            </a:endParaRPr>
          </a:p>
        </p:txBody>
      </p:sp>
      <p:pic>
        <p:nvPicPr>
          <p:cNvPr id="2" name="Picture 1">
            <a:extLst>
              <a:ext uri="{FF2B5EF4-FFF2-40B4-BE49-F238E27FC236}">
                <a16:creationId xmlns:a16="http://schemas.microsoft.com/office/drawing/2014/main" id="{9AEAD1E7-E12A-7290-7CDA-B05C500A8B05}"/>
              </a:ext>
            </a:extLst>
          </p:cNvPr>
          <p:cNvPicPr>
            <a:picLocks noChangeAspect="1"/>
          </p:cNvPicPr>
          <p:nvPr/>
        </p:nvPicPr>
        <p:blipFill>
          <a:blip r:embed="rId5"/>
          <a:stretch>
            <a:fillRect/>
          </a:stretch>
        </p:blipFill>
        <p:spPr>
          <a:xfrm>
            <a:off x="5038301" y="3933368"/>
            <a:ext cx="5060533" cy="2846550"/>
          </a:xfrm>
          <a:prstGeom prst="rect">
            <a:avLst/>
          </a:prstGeom>
        </p:spPr>
      </p:pic>
      <p:pic>
        <p:nvPicPr>
          <p:cNvPr id="3" name="Picture 2">
            <a:extLst>
              <a:ext uri="{FF2B5EF4-FFF2-40B4-BE49-F238E27FC236}">
                <a16:creationId xmlns:a16="http://schemas.microsoft.com/office/drawing/2014/main" id="{52E479F2-1801-14C9-D314-C70BF2D20989}"/>
              </a:ext>
            </a:extLst>
          </p:cNvPr>
          <p:cNvPicPr>
            <a:picLocks noChangeAspect="1"/>
          </p:cNvPicPr>
          <p:nvPr/>
        </p:nvPicPr>
        <p:blipFill>
          <a:blip r:embed="rId6"/>
          <a:stretch>
            <a:fillRect/>
          </a:stretch>
        </p:blipFill>
        <p:spPr>
          <a:xfrm>
            <a:off x="397" y="3936765"/>
            <a:ext cx="5037904" cy="2833822"/>
          </a:xfrm>
          <a:prstGeom prst="rect">
            <a:avLst/>
          </a:prstGeom>
        </p:spPr>
      </p:pic>
    </p:spTree>
    <p:extLst>
      <p:ext uri="{BB962C8B-B14F-4D97-AF65-F5344CB8AC3E}">
        <p14:creationId xmlns:p14="http://schemas.microsoft.com/office/powerpoint/2010/main" val="39290030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814063-5D6C-24A6-DF1C-02E175AF31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66B786-276C-AE4C-FAF8-71A666EDCCBC}"/>
              </a:ext>
            </a:extLst>
          </p:cNvPr>
          <p:cNvSpPr txBox="1">
            <a:spLocks/>
          </p:cNvSpPr>
          <p:nvPr/>
        </p:nvSpPr>
        <p:spPr>
          <a:xfrm>
            <a:off x="587245" y="451824"/>
            <a:ext cx="4875888" cy="955966"/>
          </a:xfrm>
          <a:prstGeom prst="rect">
            <a:avLst/>
          </a:prstGeom>
        </p:spPr>
        <p:txBody>
          <a:bodyPr lIns="91440" tIns="45720" rIns="91440" bIns="45720" anchor="t"/>
          <a:lstStyle>
            <a:defPPr>
              <a:defRPr lang="en-US"/>
            </a:defPPr>
            <a:lvl1pPr marL="0" marR="0" lvl="0" indent="0" algn="l" defTabSz="914400" rtl="0" eaLnBrk="1" fontAlgn="auto" latinLnBrk="0" hangingPunct="1">
              <a:lnSpc>
                <a:spcPct val="90000"/>
              </a:lnSpc>
              <a:spcBef>
                <a:spcPts val="0"/>
              </a:spcBef>
              <a:spcAft>
                <a:spcPts val="0"/>
              </a:spcAft>
              <a:buNone/>
              <a:tabLst/>
              <a:defRPr lang="en-US" sz="4400" b="1" i="0" u="none" strike="noStrike" kern="1200" cap="none" spc="0" baseline="0">
                <a:solidFill>
                  <a:srgbClr val="201E2E"/>
                </a:solidFill>
                <a:uFillTx/>
                <a:latin typeface="Figtree" pitchFamily="2"/>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3200">
                <a:latin typeface="Outfit"/>
              </a:rPr>
              <a:t>Customer Experience Guidelines (CEGs)</a:t>
            </a:r>
            <a:endParaRPr lang="en-US"/>
          </a:p>
        </p:txBody>
      </p:sp>
      <p:sp>
        <p:nvSpPr>
          <p:cNvPr id="4" name="TextBox 7">
            <a:extLst>
              <a:ext uri="{FF2B5EF4-FFF2-40B4-BE49-F238E27FC236}">
                <a16:creationId xmlns:a16="http://schemas.microsoft.com/office/drawing/2014/main" id="{72B3AE4F-4FF0-56EA-1068-B3A9CDA67FAB}"/>
              </a:ext>
            </a:extLst>
          </p:cNvPr>
          <p:cNvSpPr txBox="1"/>
          <p:nvPr/>
        </p:nvSpPr>
        <p:spPr>
          <a:xfrm>
            <a:off x="593524" y="2354408"/>
            <a:ext cx="3286821" cy="1508105"/>
          </a:xfrm>
          <a:prstGeom prst="rect">
            <a:avLst/>
          </a:prstGeom>
          <a:noFill/>
        </p:spPr>
        <p:txBody>
          <a:bodyPr wrap="square" lIns="121920" tIns="60960" rIns="121920" bIns="6096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54"/>
            <a:r>
              <a:rPr lang="en-GB" b="1" kern="0">
                <a:solidFill>
                  <a:srgbClr val="000000"/>
                </a:solidFill>
                <a:latin typeface="Outfit"/>
                <a:ea typeface="+mn-lt"/>
                <a:cs typeface="+mn-lt"/>
                <a:sym typeface="Arial"/>
              </a:rPr>
              <a:t>Guardrails and compliance-ready checklists to translate</a:t>
            </a:r>
            <a:r>
              <a:rPr lang="en-GB" kern="0">
                <a:solidFill>
                  <a:srgbClr val="000000"/>
                </a:solidFill>
                <a:latin typeface="Outfit"/>
                <a:ea typeface="+mn-lt"/>
                <a:cs typeface="+mn-lt"/>
                <a:sym typeface="Arial"/>
              </a:rPr>
              <a:t> </a:t>
            </a:r>
            <a:r>
              <a:rPr lang="en-GB" b="1" kern="0">
                <a:solidFill>
                  <a:srgbClr val="000000"/>
                </a:solidFill>
                <a:latin typeface="Outfit"/>
                <a:ea typeface="+mn-lt"/>
                <a:cs typeface="+mn-lt"/>
                <a:sym typeface="Arial"/>
              </a:rPr>
              <a:t>UX intent</a:t>
            </a:r>
            <a:r>
              <a:rPr lang="en-GB" kern="0">
                <a:solidFill>
                  <a:srgbClr val="000000"/>
                </a:solidFill>
                <a:latin typeface="Outfit"/>
                <a:ea typeface="+mn-lt"/>
                <a:cs typeface="+mn-lt"/>
                <a:sym typeface="Arial"/>
              </a:rPr>
              <a:t> into consistent implementation across the CCS ecosystem</a:t>
            </a:r>
            <a:endParaRPr lang="en-US"/>
          </a:p>
        </p:txBody>
      </p:sp>
      <p:sp>
        <p:nvSpPr>
          <p:cNvPr id="5" name="TextBox 9">
            <a:extLst>
              <a:ext uri="{FF2B5EF4-FFF2-40B4-BE49-F238E27FC236}">
                <a16:creationId xmlns:a16="http://schemas.microsoft.com/office/drawing/2014/main" id="{DCAAA484-ADEF-32F5-8567-FB747A386D93}"/>
              </a:ext>
            </a:extLst>
          </p:cNvPr>
          <p:cNvSpPr txBox="1"/>
          <p:nvPr/>
        </p:nvSpPr>
        <p:spPr>
          <a:xfrm>
            <a:off x="602595" y="1925497"/>
            <a:ext cx="1409418" cy="338554"/>
          </a:xfrm>
          <a:prstGeom prst="rect">
            <a:avLst/>
          </a:prstGeom>
          <a:noFill/>
        </p:spPr>
        <p:txBody>
          <a:bodyPr wrap="square" lIns="121920" tIns="60960" rIns="121920" bIns="6096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54"/>
            <a:r>
              <a:rPr lang="en-GB" sz="1400" kern="0">
                <a:solidFill>
                  <a:srgbClr val="4D38F5"/>
                </a:solidFill>
                <a:latin typeface="Outfit"/>
                <a:ea typeface="+mn-lt"/>
                <a:cs typeface="+mn-lt"/>
                <a:sym typeface="Arial"/>
              </a:rPr>
              <a:t>What they are</a:t>
            </a:r>
            <a:endParaRPr lang="en-US" sz="1400">
              <a:solidFill>
                <a:srgbClr val="4D38F5"/>
              </a:solidFill>
            </a:endParaRPr>
          </a:p>
        </p:txBody>
      </p:sp>
      <p:sp>
        <p:nvSpPr>
          <p:cNvPr id="7" name="TextBox 10">
            <a:extLst>
              <a:ext uri="{FF2B5EF4-FFF2-40B4-BE49-F238E27FC236}">
                <a16:creationId xmlns:a16="http://schemas.microsoft.com/office/drawing/2014/main" id="{2AD83AB8-7791-4E74-7188-E903BDF9AE04}"/>
              </a:ext>
            </a:extLst>
          </p:cNvPr>
          <p:cNvSpPr txBox="1"/>
          <p:nvPr/>
        </p:nvSpPr>
        <p:spPr>
          <a:xfrm>
            <a:off x="4366967" y="2358970"/>
            <a:ext cx="3161560" cy="954107"/>
          </a:xfrm>
          <a:prstGeom prst="rect">
            <a:avLst/>
          </a:prstGeom>
          <a:noFill/>
        </p:spPr>
        <p:txBody>
          <a:bodyPr wrap="square" lIns="121920" tIns="60960" rIns="121920" bIns="6096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54"/>
            <a:r>
              <a:rPr lang="en-GB" b="1" kern="0">
                <a:solidFill>
                  <a:srgbClr val="000000"/>
                </a:solidFill>
                <a:latin typeface="Outfit"/>
                <a:ea typeface="+mn-lt"/>
                <a:cs typeface="+mn-lt"/>
                <a:sym typeface="Arial"/>
              </a:rPr>
              <a:t>Do not dictate ATP channel strategies,</a:t>
            </a:r>
            <a:r>
              <a:rPr lang="en-GB" kern="0">
                <a:solidFill>
                  <a:srgbClr val="000000"/>
                </a:solidFill>
                <a:latin typeface="Outfit"/>
                <a:ea typeface="+mn-lt"/>
                <a:cs typeface="+mn-lt"/>
                <a:sym typeface="Arial"/>
              </a:rPr>
              <a:t> service models or branding</a:t>
            </a:r>
            <a:endParaRPr lang="en-US"/>
          </a:p>
        </p:txBody>
      </p:sp>
      <p:sp>
        <p:nvSpPr>
          <p:cNvPr id="8" name="TextBox 11">
            <a:extLst>
              <a:ext uri="{FF2B5EF4-FFF2-40B4-BE49-F238E27FC236}">
                <a16:creationId xmlns:a16="http://schemas.microsoft.com/office/drawing/2014/main" id="{6E232200-4E2F-0269-FADA-8E56C5C41F1D}"/>
              </a:ext>
            </a:extLst>
          </p:cNvPr>
          <p:cNvSpPr txBox="1"/>
          <p:nvPr/>
        </p:nvSpPr>
        <p:spPr>
          <a:xfrm>
            <a:off x="4366967" y="1925497"/>
            <a:ext cx="2760028" cy="338554"/>
          </a:xfrm>
          <a:prstGeom prst="rect">
            <a:avLst/>
          </a:prstGeom>
          <a:noFill/>
        </p:spPr>
        <p:txBody>
          <a:bodyPr wrap="square" lIns="121920" tIns="60960" rIns="121920" bIns="6096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54"/>
            <a:r>
              <a:rPr lang="en-GB" sz="1400" kern="0">
                <a:solidFill>
                  <a:srgbClr val="4D38F5"/>
                </a:solidFill>
                <a:latin typeface="Outfit"/>
                <a:ea typeface="+mn-lt"/>
                <a:cs typeface="+mn-lt"/>
                <a:sym typeface="Arial"/>
              </a:rPr>
              <a:t>What they are not</a:t>
            </a:r>
            <a:endParaRPr lang="en-GB" sz="1400" kern="0">
              <a:solidFill>
                <a:srgbClr val="4D38F5"/>
              </a:solidFill>
              <a:latin typeface="Outfit"/>
            </a:endParaRPr>
          </a:p>
        </p:txBody>
      </p:sp>
      <p:sp>
        <p:nvSpPr>
          <p:cNvPr id="9" name="TextBox 12">
            <a:extLst>
              <a:ext uri="{FF2B5EF4-FFF2-40B4-BE49-F238E27FC236}">
                <a16:creationId xmlns:a16="http://schemas.microsoft.com/office/drawing/2014/main" id="{F9DBD298-35B1-CE4A-7D9F-498EB04EF432}"/>
              </a:ext>
            </a:extLst>
          </p:cNvPr>
          <p:cNvSpPr txBox="1"/>
          <p:nvPr/>
        </p:nvSpPr>
        <p:spPr>
          <a:xfrm>
            <a:off x="8163277" y="2363534"/>
            <a:ext cx="3480962" cy="1785104"/>
          </a:xfrm>
          <a:prstGeom prst="rect">
            <a:avLst/>
          </a:prstGeom>
          <a:noFill/>
        </p:spPr>
        <p:txBody>
          <a:bodyPr wrap="square" lIns="121920" tIns="60960" rIns="121920" bIns="6096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54"/>
            <a:r>
              <a:rPr lang="en-GB" kern="0">
                <a:solidFill>
                  <a:srgbClr val="000000"/>
                </a:solidFill>
                <a:latin typeface="Outfit"/>
                <a:ea typeface="+mn-lt"/>
                <a:cs typeface="+mn-lt"/>
                <a:sym typeface="Arial"/>
              </a:rPr>
              <a:t>Ensure that consumers encounter </a:t>
            </a:r>
            <a:r>
              <a:rPr lang="en-GB" b="1" kern="0">
                <a:solidFill>
                  <a:srgbClr val="000000"/>
                </a:solidFill>
                <a:latin typeface="Outfit"/>
                <a:ea typeface="+mn-lt"/>
                <a:cs typeface="+mn-lt"/>
                <a:sym typeface="Arial"/>
              </a:rPr>
              <a:t>a clear, accessible and recognisable consent experience that protects their data</a:t>
            </a:r>
            <a:r>
              <a:rPr lang="en-GB" kern="0">
                <a:solidFill>
                  <a:srgbClr val="000000"/>
                </a:solidFill>
                <a:latin typeface="Outfit"/>
                <a:ea typeface="+mn-lt"/>
                <a:cs typeface="+mn-lt"/>
                <a:sym typeface="Arial"/>
              </a:rPr>
              <a:t>, while simplifying ATP compliance and interoperability</a:t>
            </a:r>
            <a:endParaRPr lang="en-US"/>
          </a:p>
        </p:txBody>
      </p:sp>
      <p:sp>
        <p:nvSpPr>
          <p:cNvPr id="10" name="TextBox 13">
            <a:extLst>
              <a:ext uri="{FF2B5EF4-FFF2-40B4-BE49-F238E27FC236}">
                <a16:creationId xmlns:a16="http://schemas.microsoft.com/office/drawing/2014/main" id="{EF0242D6-9AEF-2227-E8CC-8D5E91DD32EA}"/>
              </a:ext>
            </a:extLst>
          </p:cNvPr>
          <p:cNvSpPr txBox="1"/>
          <p:nvPr/>
        </p:nvSpPr>
        <p:spPr>
          <a:xfrm>
            <a:off x="8163277" y="1934623"/>
            <a:ext cx="2760028" cy="338554"/>
          </a:xfrm>
          <a:prstGeom prst="rect">
            <a:avLst/>
          </a:prstGeom>
          <a:noFill/>
        </p:spPr>
        <p:txBody>
          <a:bodyPr wrap="square" lIns="121920" tIns="60960" rIns="121920" bIns="6096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54"/>
            <a:r>
              <a:rPr lang="en-GB" sz="1400" kern="0">
                <a:solidFill>
                  <a:srgbClr val="4D38F5"/>
                </a:solidFill>
                <a:latin typeface="Outfit"/>
                <a:ea typeface="+mn-lt"/>
                <a:cs typeface="+mn-lt"/>
                <a:sym typeface="Arial"/>
              </a:rPr>
              <a:t>Why they are important</a:t>
            </a:r>
            <a:endParaRPr lang="en-US"/>
          </a:p>
        </p:txBody>
      </p:sp>
      <p:pic>
        <p:nvPicPr>
          <p:cNvPr id="11" name="Picture 10" descr="A person pointing at a blue circle with a check mark&#10;&#10;AI-generated content may be incorrect.">
            <a:extLst>
              <a:ext uri="{FF2B5EF4-FFF2-40B4-BE49-F238E27FC236}">
                <a16:creationId xmlns:a16="http://schemas.microsoft.com/office/drawing/2014/main" id="{DF0279F3-1105-B73B-EB69-8F8D65B48D8D}"/>
              </a:ext>
            </a:extLst>
          </p:cNvPr>
          <p:cNvPicPr>
            <a:picLocks noChangeAspect="1"/>
          </p:cNvPicPr>
          <p:nvPr/>
        </p:nvPicPr>
        <p:blipFill>
          <a:blip r:embed="rId2"/>
          <a:stretch>
            <a:fillRect/>
          </a:stretch>
        </p:blipFill>
        <p:spPr>
          <a:xfrm>
            <a:off x="586158" y="4665908"/>
            <a:ext cx="3007278" cy="2194003"/>
          </a:xfrm>
          <a:prstGeom prst="rect">
            <a:avLst/>
          </a:prstGeom>
        </p:spPr>
      </p:pic>
      <p:pic>
        <p:nvPicPr>
          <p:cNvPr id="12" name="Picture 11" descr="A person pointing at a blue circle with a white x on it&#10;&#10;AI-generated content may be incorrect.">
            <a:extLst>
              <a:ext uri="{FF2B5EF4-FFF2-40B4-BE49-F238E27FC236}">
                <a16:creationId xmlns:a16="http://schemas.microsoft.com/office/drawing/2014/main" id="{60EF63AF-9C9C-6C8B-FC05-C551C891F022}"/>
              </a:ext>
            </a:extLst>
          </p:cNvPr>
          <p:cNvPicPr>
            <a:picLocks noChangeAspect="1"/>
          </p:cNvPicPr>
          <p:nvPr/>
        </p:nvPicPr>
        <p:blipFill>
          <a:blip r:embed="rId3"/>
          <a:stretch>
            <a:fillRect/>
          </a:stretch>
        </p:blipFill>
        <p:spPr>
          <a:xfrm>
            <a:off x="4455475" y="4670472"/>
            <a:ext cx="2984464" cy="2189440"/>
          </a:xfrm>
          <a:prstGeom prst="rect">
            <a:avLst/>
          </a:prstGeom>
        </p:spPr>
      </p:pic>
      <p:pic>
        <p:nvPicPr>
          <p:cNvPr id="13" name="Picture 12" descr="A cartoon of a person holding a key&#10;&#10;AI-generated content may be incorrect.">
            <a:extLst>
              <a:ext uri="{FF2B5EF4-FFF2-40B4-BE49-F238E27FC236}">
                <a16:creationId xmlns:a16="http://schemas.microsoft.com/office/drawing/2014/main" id="{A9DAB833-FD64-4879-CD60-21A99F811980}"/>
              </a:ext>
            </a:extLst>
          </p:cNvPr>
          <p:cNvPicPr>
            <a:picLocks noChangeAspect="1"/>
          </p:cNvPicPr>
          <p:nvPr/>
        </p:nvPicPr>
        <p:blipFill>
          <a:blip r:embed="rId4"/>
          <a:stretch>
            <a:fillRect/>
          </a:stretch>
        </p:blipFill>
        <p:spPr>
          <a:xfrm>
            <a:off x="8480100" y="4293662"/>
            <a:ext cx="2550649" cy="2564339"/>
          </a:xfrm>
          <a:prstGeom prst="rect">
            <a:avLst/>
          </a:prstGeom>
        </p:spPr>
      </p:pic>
    </p:spTree>
    <p:extLst>
      <p:ext uri="{BB962C8B-B14F-4D97-AF65-F5344CB8AC3E}">
        <p14:creationId xmlns:p14="http://schemas.microsoft.com/office/powerpoint/2010/main" val="23626851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814063-5D6C-24A6-DF1C-02E175AF315E}"/>
            </a:ext>
          </a:extLst>
        </p:cNvPr>
        <p:cNvGrpSpPr/>
        <p:nvPr/>
      </p:nvGrpSpPr>
      <p:grpSpPr>
        <a:xfrm>
          <a:off x="0" y="0"/>
          <a:ext cx="0" cy="0"/>
          <a:chOff x="0" y="0"/>
          <a:chExt cx="0" cy="0"/>
        </a:xfrm>
      </p:grpSpPr>
      <p:pic>
        <p:nvPicPr>
          <p:cNvPr id="21" name="Graphic 20">
            <a:extLst>
              <a:ext uri="{FF2B5EF4-FFF2-40B4-BE49-F238E27FC236}">
                <a16:creationId xmlns:a16="http://schemas.microsoft.com/office/drawing/2014/main" id="{D5068D16-B2AF-2025-73A9-4C3E1429A16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7244" y="2153981"/>
            <a:ext cx="859971" cy="1074964"/>
          </a:xfrm>
          <a:prstGeom prst="rect">
            <a:avLst/>
          </a:prstGeom>
        </p:spPr>
      </p:pic>
      <p:sp>
        <p:nvSpPr>
          <p:cNvPr id="7" name="Title 1">
            <a:extLst>
              <a:ext uri="{FF2B5EF4-FFF2-40B4-BE49-F238E27FC236}">
                <a16:creationId xmlns:a16="http://schemas.microsoft.com/office/drawing/2014/main" id="{D63F87BF-0BAA-2CC3-ED5E-5A96E852876C}"/>
              </a:ext>
            </a:extLst>
          </p:cNvPr>
          <p:cNvSpPr txBox="1">
            <a:spLocks/>
          </p:cNvSpPr>
          <p:nvPr/>
        </p:nvSpPr>
        <p:spPr>
          <a:xfrm>
            <a:off x="587244" y="451824"/>
            <a:ext cx="5508755" cy="955966"/>
          </a:xfrm>
          <a:prstGeom prst="rect">
            <a:avLst/>
          </a:prstGeom>
        </p:spPr>
        <p:txBody>
          <a:bodyPr lIns="91440" tIns="45720" rIns="91440" bIns="45720" anchor="t"/>
          <a:lstStyle>
            <a:defPPr>
              <a:defRPr lang="en-US"/>
            </a:defPPr>
            <a:lvl1pPr marL="0" marR="0" lvl="0" indent="0" algn="l" defTabSz="914400" rtl="0" eaLnBrk="1" fontAlgn="auto" latinLnBrk="0" hangingPunct="1">
              <a:lnSpc>
                <a:spcPct val="90000"/>
              </a:lnSpc>
              <a:spcBef>
                <a:spcPts val="0"/>
              </a:spcBef>
              <a:spcAft>
                <a:spcPts val="0"/>
              </a:spcAft>
              <a:buNone/>
              <a:tabLst/>
              <a:defRPr lang="en-US" sz="4400" b="1" i="0" u="none" strike="noStrike" kern="1200" cap="none" spc="0" baseline="0">
                <a:solidFill>
                  <a:srgbClr val="201E2E"/>
                </a:solidFill>
                <a:uFillTx/>
                <a:latin typeface="Figtree" pitchFamily="2"/>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3200">
                <a:latin typeface="Figtree" pitchFamily="2" charset="0"/>
              </a:rPr>
              <a:t>CEG direction: </a:t>
            </a:r>
            <a:br>
              <a:rPr lang="en-GB" sz="3200">
                <a:latin typeface="Figtree" pitchFamily="2" charset="0"/>
              </a:rPr>
            </a:br>
            <a:r>
              <a:rPr lang="en-GB" sz="3200">
                <a:latin typeface="Figtree" pitchFamily="2" charset="0"/>
              </a:rPr>
              <a:t>minimum UX expectations</a:t>
            </a:r>
            <a:endParaRPr lang="en-US">
              <a:latin typeface="Figtree" pitchFamily="2" charset="0"/>
            </a:endParaRPr>
          </a:p>
        </p:txBody>
      </p:sp>
      <p:sp>
        <p:nvSpPr>
          <p:cNvPr id="9" name="TextBox 7">
            <a:extLst>
              <a:ext uri="{FF2B5EF4-FFF2-40B4-BE49-F238E27FC236}">
                <a16:creationId xmlns:a16="http://schemas.microsoft.com/office/drawing/2014/main" id="{B43D6800-2230-8925-A81D-00AFC61C35B2}"/>
              </a:ext>
            </a:extLst>
          </p:cNvPr>
          <p:cNvSpPr txBox="1"/>
          <p:nvPr/>
        </p:nvSpPr>
        <p:spPr>
          <a:xfrm>
            <a:off x="307774" y="3457801"/>
            <a:ext cx="3654626" cy="2492990"/>
          </a:xfrm>
          <a:prstGeom prst="rect">
            <a:avLst/>
          </a:prstGeom>
          <a:noFill/>
        </p:spPr>
        <p:txBody>
          <a:bodyPr wrap="square" lIns="121920" tIns="60960" rIns="121920" bIns="6096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defTabSz="914354">
              <a:spcAft>
                <a:spcPts val="600"/>
              </a:spcAft>
              <a:buFont typeface="Arial" panose="020B0604020202020204" pitchFamily="34" charset="0"/>
              <a:buChar char="•"/>
            </a:pPr>
            <a:r>
              <a:rPr lang="en-GB" sz="1600" kern="0">
                <a:solidFill>
                  <a:srgbClr val="000000"/>
                </a:solidFill>
                <a:latin typeface="Figtree" pitchFamily="2" charset="0"/>
                <a:ea typeface="+mn-lt"/>
                <a:cs typeface="+mn-lt"/>
                <a:sym typeface="Arial"/>
              </a:rPr>
              <a:t>Consent must be straightforward: clear who is asking, what they want, and why</a:t>
            </a:r>
          </a:p>
          <a:p>
            <a:pPr marL="285750" indent="-285750" defTabSz="914354">
              <a:spcAft>
                <a:spcPts val="600"/>
              </a:spcAft>
              <a:buFont typeface="Arial" panose="020B0604020202020204" pitchFamily="34" charset="0"/>
              <a:buChar char="•"/>
            </a:pPr>
            <a:r>
              <a:rPr lang="en-GB" sz="1600" kern="0">
                <a:solidFill>
                  <a:srgbClr val="000000"/>
                </a:solidFill>
                <a:latin typeface="Figtree" pitchFamily="2" charset="0"/>
                <a:ea typeface="+mn-lt"/>
                <a:cs typeface="+mn-lt"/>
                <a:sym typeface="Arial"/>
              </a:rPr>
              <a:t>Plain English throughout; concise by default, with more detail available on request</a:t>
            </a:r>
          </a:p>
          <a:p>
            <a:pPr marL="285750" indent="-285750" defTabSz="914354">
              <a:spcAft>
                <a:spcPts val="600"/>
              </a:spcAft>
              <a:buFont typeface="Arial" panose="020B0604020202020204" pitchFamily="34" charset="0"/>
              <a:buChar char="•"/>
            </a:pPr>
            <a:r>
              <a:rPr lang="en-GB" sz="1600" kern="0">
                <a:solidFill>
                  <a:srgbClr val="000000"/>
                </a:solidFill>
                <a:latin typeface="Figtree" pitchFamily="2" charset="0"/>
                <a:ea typeface="+mn-lt"/>
                <a:cs typeface="+mn-lt"/>
                <a:sym typeface="Arial"/>
              </a:rPr>
              <a:t>Proportionate friction: enough to support informed decision-making without overwhelming</a:t>
            </a:r>
            <a:endParaRPr lang="en-US" sz="1600">
              <a:latin typeface="Figtree" pitchFamily="2" charset="0"/>
            </a:endParaRPr>
          </a:p>
        </p:txBody>
      </p:sp>
      <p:sp>
        <p:nvSpPr>
          <p:cNvPr id="15" name="TextBox 9">
            <a:extLst>
              <a:ext uri="{FF2B5EF4-FFF2-40B4-BE49-F238E27FC236}">
                <a16:creationId xmlns:a16="http://schemas.microsoft.com/office/drawing/2014/main" id="{DDB7AEAE-B4AB-A120-462C-5EFB6868C536}"/>
              </a:ext>
            </a:extLst>
          </p:cNvPr>
          <p:cNvSpPr txBox="1"/>
          <p:nvPr/>
        </p:nvSpPr>
        <p:spPr>
          <a:xfrm>
            <a:off x="602594" y="3028890"/>
            <a:ext cx="2197755" cy="400110"/>
          </a:xfrm>
          <a:prstGeom prst="rect">
            <a:avLst/>
          </a:prstGeom>
          <a:noFill/>
        </p:spPr>
        <p:txBody>
          <a:bodyPr wrap="square" lIns="121920" tIns="60960" rIns="121920" bIns="6096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54"/>
            <a:r>
              <a:rPr lang="en-GB" b="1" kern="0">
                <a:solidFill>
                  <a:srgbClr val="4D38F5"/>
                </a:solidFill>
                <a:latin typeface="Figtree" pitchFamily="2" charset="0"/>
                <a:ea typeface="+mn-lt"/>
                <a:cs typeface="+mn-lt"/>
                <a:sym typeface="Arial"/>
              </a:rPr>
              <a:t>Informed consent</a:t>
            </a:r>
            <a:endParaRPr lang="en-US" b="1">
              <a:solidFill>
                <a:srgbClr val="4D38F5"/>
              </a:solidFill>
              <a:latin typeface="Figtree" pitchFamily="2" charset="0"/>
            </a:endParaRPr>
          </a:p>
        </p:txBody>
      </p:sp>
      <p:sp>
        <p:nvSpPr>
          <p:cNvPr id="16" name="TextBox 7">
            <a:extLst>
              <a:ext uri="{FF2B5EF4-FFF2-40B4-BE49-F238E27FC236}">
                <a16:creationId xmlns:a16="http://schemas.microsoft.com/office/drawing/2014/main" id="{8A871FA8-37C5-D89E-2071-3C5AD57D1926}"/>
              </a:ext>
            </a:extLst>
          </p:cNvPr>
          <p:cNvSpPr txBox="1"/>
          <p:nvPr/>
        </p:nvSpPr>
        <p:spPr>
          <a:xfrm>
            <a:off x="4197287" y="3457801"/>
            <a:ext cx="3654626" cy="2492990"/>
          </a:xfrm>
          <a:prstGeom prst="rect">
            <a:avLst/>
          </a:prstGeom>
          <a:noFill/>
        </p:spPr>
        <p:txBody>
          <a:bodyPr wrap="square" lIns="121920" tIns="60960" rIns="121920" bIns="6096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defTabSz="914354">
              <a:spcAft>
                <a:spcPts val="600"/>
              </a:spcAft>
              <a:buFont typeface="Arial" panose="020B0604020202020204" pitchFamily="34" charset="0"/>
              <a:buChar char="•"/>
            </a:pPr>
            <a:r>
              <a:rPr lang="en-GB" sz="1600" kern="0">
                <a:solidFill>
                  <a:srgbClr val="000000"/>
                </a:solidFill>
                <a:latin typeface="Figtree"/>
                <a:ea typeface="+mn-lt"/>
                <a:cs typeface="+mn-lt"/>
                <a:sym typeface="Arial"/>
              </a:rPr>
              <a:t>ID&amp;V is required at key points: consumers must understand why and how it protects them</a:t>
            </a:r>
          </a:p>
          <a:p>
            <a:pPr marL="285750" indent="-285750" defTabSz="914354">
              <a:spcAft>
                <a:spcPts val="600"/>
              </a:spcAft>
              <a:buFont typeface="Arial" panose="020B0604020202020204" pitchFamily="34" charset="0"/>
              <a:buChar char="•"/>
            </a:pPr>
            <a:r>
              <a:rPr lang="en-GB" sz="1600" kern="0">
                <a:solidFill>
                  <a:srgbClr val="000000"/>
                </a:solidFill>
                <a:latin typeface="Figtree" pitchFamily="2" charset="0"/>
                <a:ea typeface="+mn-lt"/>
                <a:cs typeface="+mn-lt"/>
                <a:sym typeface="Arial"/>
              </a:rPr>
              <a:t>Clear guidance on when re-verification is needed vs. when existing verification applies</a:t>
            </a:r>
          </a:p>
          <a:p>
            <a:pPr marL="285750" indent="-285750" defTabSz="914354">
              <a:spcAft>
                <a:spcPts val="600"/>
              </a:spcAft>
              <a:buFont typeface="Arial" panose="020B0604020202020204" pitchFamily="34" charset="0"/>
              <a:buChar char="•"/>
            </a:pPr>
            <a:r>
              <a:rPr lang="en-GB" sz="1600" kern="0">
                <a:solidFill>
                  <a:srgbClr val="000000"/>
                </a:solidFill>
                <a:latin typeface="Figtree" pitchFamily="2" charset="0"/>
                <a:ea typeface="+mn-lt"/>
                <a:cs typeface="+mn-lt"/>
                <a:sym typeface="Arial"/>
              </a:rPr>
              <a:t>Guest journeys must be equally simple and predictable, with the same level of identity assurance</a:t>
            </a:r>
            <a:endParaRPr lang="en-US" sz="1600">
              <a:latin typeface="Figtree" pitchFamily="2" charset="0"/>
            </a:endParaRPr>
          </a:p>
        </p:txBody>
      </p:sp>
      <p:sp>
        <p:nvSpPr>
          <p:cNvPr id="17" name="TextBox 9">
            <a:extLst>
              <a:ext uri="{FF2B5EF4-FFF2-40B4-BE49-F238E27FC236}">
                <a16:creationId xmlns:a16="http://schemas.microsoft.com/office/drawing/2014/main" id="{B8C44A97-0169-EF5C-A247-F50042D0546C}"/>
              </a:ext>
            </a:extLst>
          </p:cNvPr>
          <p:cNvSpPr txBox="1"/>
          <p:nvPr/>
        </p:nvSpPr>
        <p:spPr>
          <a:xfrm>
            <a:off x="4492107" y="3028890"/>
            <a:ext cx="2882728" cy="400110"/>
          </a:xfrm>
          <a:prstGeom prst="rect">
            <a:avLst/>
          </a:prstGeom>
          <a:noFill/>
        </p:spPr>
        <p:txBody>
          <a:bodyPr wrap="square" lIns="121920" tIns="60960" rIns="121920" bIns="6096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54"/>
            <a:r>
              <a:rPr lang="en-GB" b="1" kern="0">
                <a:solidFill>
                  <a:srgbClr val="4D38F5"/>
                </a:solidFill>
                <a:latin typeface="Figtree" pitchFamily="2" charset="0"/>
                <a:ea typeface="+mn-lt"/>
                <a:cs typeface="+mn-lt"/>
                <a:sym typeface="Arial"/>
              </a:rPr>
              <a:t>Identity verification</a:t>
            </a:r>
            <a:endParaRPr lang="en-US" b="1">
              <a:solidFill>
                <a:srgbClr val="4D38F5"/>
              </a:solidFill>
              <a:latin typeface="Figtree" pitchFamily="2" charset="0"/>
            </a:endParaRPr>
          </a:p>
        </p:txBody>
      </p:sp>
      <p:sp>
        <p:nvSpPr>
          <p:cNvPr id="18" name="TextBox 7">
            <a:extLst>
              <a:ext uri="{FF2B5EF4-FFF2-40B4-BE49-F238E27FC236}">
                <a16:creationId xmlns:a16="http://schemas.microsoft.com/office/drawing/2014/main" id="{1EA19BED-35ED-A28B-EDB1-10F124DF9DD0}"/>
              </a:ext>
            </a:extLst>
          </p:cNvPr>
          <p:cNvSpPr txBox="1"/>
          <p:nvPr/>
        </p:nvSpPr>
        <p:spPr>
          <a:xfrm>
            <a:off x="8086800" y="3457801"/>
            <a:ext cx="3547737" cy="2492990"/>
          </a:xfrm>
          <a:prstGeom prst="rect">
            <a:avLst/>
          </a:prstGeom>
          <a:noFill/>
        </p:spPr>
        <p:txBody>
          <a:bodyPr wrap="square" lIns="121920" tIns="60960" rIns="121920" bIns="6096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defTabSz="914354">
              <a:spcAft>
                <a:spcPts val="600"/>
              </a:spcAft>
              <a:buFont typeface="Arial" panose="020B0604020202020204" pitchFamily="34" charset="0"/>
              <a:buChar char="•"/>
            </a:pPr>
            <a:r>
              <a:rPr lang="en-GB" sz="1600" kern="0">
                <a:solidFill>
                  <a:srgbClr val="000000"/>
                </a:solidFill>
                <a:latin typeface="Figtree"/>
                <a:ea typeface="+mn-lt"/>
                <a:cs typeface="+mn-lt"/>
                <a:sym typeface="Arial"/>
              </a:rPr>
              <a:t>Clear narrative at each stage: purpose of the action, consequences of proceeding or not, and any relevant timeframes</a:t>
            </a:r>
            <a:endParaRPr lang="en-GB" sz="1600" kern="0">
              <a:solidFill>
                <a:srgbClr val="000000"/>
              </a:solidFill>
              <a:latin typeface="Figtree"/>
              <a:ea typeface="+mn-lt"/>
              <a:cs typeface="+mn-lt"/>
            </a:endParaRPr>
          </a:p>
          <a:p>
            <a:pPr marL="285750" indent="-285750" defTabSz="914354">
              <a:spcAft>
                <a:spcPts val="600"/>
              </a:spcAft>
              <a:buFont typeface="Arial" panose="020B0604020202020204" pitchFamily="34" charset="0"/>
              <a:buChar char="•"/>
            </a:pPr>
            <a:r>
              <a:rPr lang="en-GB" sz="1600" kern="0">
                <a:solidFill>
                  <a:srgbClr val="000000"/>
                </a:solidFill>
                <a:latin typeface="Figtree" pitchFamily="2" charset="0"/>
                <a:ea typeface="+mn-lt"/>
                <a:cs typeface="+mn-lt"/>
                <a:sym typeface="Arial"/>
              </a:rPr>
              <a:t>Avoid lists of data fields, legal terms, or technical descriptions unless strictly necessary</a:t>
            </a:r>
          </a:p>
          <a:p>
            <a:pPr marL="285750" indent="-285750" defTabSz="914354">
              <a:spcAft>
                <a:spcPts val="600"/>
              </a:spcAft>
              <a:buFont typeface="Arial" panose="020B0604020202020204" pitchFamily="34" charset="0"/>
              <a:buChar char="•"/>
            </a:pPr>
            <a:r>
              <a:rPr lang="en-GB" sz="1600" kern="0">
                <a:solidFill>
                  <a:srgbClr val="000000"/>
                </a:solidFill>
                <a:latin typeface="Figtree" pitchFamily="2" charset="0"/>
                <a:ea typeface="+mn-lt"/>
                <a:cs typeface="+mn-lt"/>
                <a:sym typeface="Arial"/>
              </a:rPr>
              <a:t>Aim: genuine comprehension and consumer confidence at every stage</a:t>
            </a:r>
            <a:endParaRPr lang="en-US" sz="1600">
              <a:latin typeface="Figtree" pitchFamily="2" charset="0"/>
            </a:endParaRPr>
          </a:p>
        </p:txBody>
      </p:sp>
      <p:sp>
        <p:nvSpPr>
          <p:cNvPr id="19" name="TextBox 9">
            <a:extLst>
              <a:ext uri="{FF2B5EF4-FFF2-40B4-BE49-F238E27FC236}">
                <a16:creationId xmlns:a16="http://schemas.microsoft.com/office/drawing/2014/main" id="{0395345E-18AF-EE8F-6EA2-D1AB6F661B64}"/>
              </a:ext>
            </a:extLst>
          </p:cNvPr>
          <p:cNvSpPr txBox="1"/>
          <p:nvPr/>
        </p:nvSpPr>
        <p:spPr>
          <a:xfrm>
            <a:off x="8381620" y="3028890"/>
            <a:ext cx="2506959" cy="400110"/>
          </a:xfrm>
          <a:prstGeom prst="rect">
            <a:avLst/>
          </a:prstGeom>
          <a:noFill/>
        </p:spPr>
        <p:txBody>
          <a:bodyPr wrap="square" lIns="121920" tIns="60960" rIns="121920" bIns="6096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54"/>
            <a:r>
              <a:rPr lang="en-GB" b="1" kern="0">
                <a:solidFill>
                  <a:srgbClr val="4D38F5"/>
                </a:solidFill>
                <a:latin typeface="Figtree" pitchFamily="2" charset="0"/>
                <a:ea typeface="+mn-lt"/>
                <a:cs typeface="+mn-lt"/>
                <a:sym typeface="Arial"/>
              </a:rPr>
              <a:t>Consent interactions</a:t>
            </a:r>
            <a:endParaRPr lang="en-US" b="1">
              <a:solidFill>
                <a:srgbClr val="4D38F5"/>
              </a:solidFill>
              <a:latin typeface="Figtree" pitchFamily="2" charset="0"/>
            </a:endParaRPr>
          </a:p>
        </p:txBody>
      </p:sp>
      <p:pic>
        <p:nvPicPr>
          <p:cNvPr id="24" name="Graphic 23">
            <a:extLst>
              <a:ext uri="{FF2B5EF4-FFF2-40B4-BE49-F238E27FC236}">
                <a16:creationId xmlns:a16="http://schemas.microsoft.com/office/drawing/2014/main" id="{91D0A794-4510-6CC0-D3FD-F3F4FFA213F6}"/>
              </a:ext>
            </a:extLst>
          </p:cNvPr>
          <p:cNvPicPr>
            <a:picLocks noChangeAspect="1"/>
          </p:cNvPicPr>
          <p:nvPr/>
        </p:nvPicPr>
        <p:blipFill>
          <a:blip>
            <a:extLst>
              <a:ext uri="{96DAC541-7B7A-43D3-8B79-37D633B846F1}">
                <asvg:svgBlip xmlns:asvg="http://schemas.microsoft.com/office/drawing/2016/SVG/main" r:embed="rId4"/>
              </a:ext>
            </a:extLst>
          </a:blip>
          <a:srcRect b="15728"/>
          <a:stretch>
            <a:fillRect/>
          </a:stretch>
        </p:blipFill>
        <p:spPr>
          <a:xfrm>
            <a:off x="4580544" y="2250626"/>
            <a:ext cx="667746" cy="701525"/>
          </a:xfrm>
          <a:prstGeom prst="rect">
            <a:avLst/>
          </a:prstGeom>
        </p:spPr>
      </p:pic>
      <p:pic>
        <p:nvPicPr>
          <p:cNvPr id="26" name="Graphic 25">
            <a:extLst>
              <a:ext uri="{FF2B5EF4-FFF2-40B4-BE49-F238E27FC236}">
                <a16:creationId xmlns:a16="http://schemas.microsoft.com/office/drawing/2014/main" id="{2F2CAA5F-3D6C-A035-FD1D-15F39D6E620E}"/>
              </a:ext>
            </a:extLst>
          </p:cNvPr>
          <p:cNvPicPr>
            <a:picLocks noChangeAspect="1"/>
          </p:cNvPicPr>
          <p:nvPr/>
        </p:nvPicPr>
        <p:blipFill>
          <a:blip>
            <a:extLst>
              <a:ext uri="{96DAC541-7B7A-43D3-8B79-37D633B846F1}">
                <asvg:svgBlip xmlns:asvg="http://schemas.microsoft.com/office/drawing/2016/SVG/main" r:embed="rId5"/>
              </a:ext>
            </a:extLst>
          </a:blip>
          <a:srcRect b="16949"/>
          <a:stretch>
            <a:fillRect/>
          </a:stretch>
        </p:blipFill>
        <p:spPr>
          <a:xfrm>
            <a:off x="8497530" y="2250626"/>
            <a:ext cx="557481" cy="736585"/>
          </a:xfrm>
          <a:prstGeom prst="rect">
            <a:avLst/>
          </a:prstGeom>
        </p:spPr>
      </p:pic>
    </p:spTree>
    <p:extLst>
      <p:ext uri="{BB962C8B-B14F-4D97-AF65-F5344CB8AC3E}">
        <p14:creationId xmlns:p14="http://schemas.microsoft.com/office/powerpoint/2010/main" val="27437404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4AF905-9F30-B928-3958-9F2B67DEB2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B53DE6-CC3E-1F32-724D-8D26E7EEA33C}"/>
              </a:ext>
            </a:extLst>
          </p:cNvPr>
          <p:cNvSpPr txBox="1">
            <a:spLocks noGrp="1"/>
          </p:cNvSpPr>
          <p:nvPr>
            <p:ph type="title"/>
          </p:nvPr>
        </p:nvSpPr>
        <p:spPr>
          <a:xfrm>
            <a:off x="1690259" y="2078687"/>
            <a:ext cx="8811487" cy="1083161"/>
          </a:xfrm>
        </p:spPr>
        <p:txBody>
          <a:bodyPr/>
          <a:lstStyle/>
          <a:p>
            <a:r>
              <a:rPr lang="en-GB" sz="5400">
                <a:latin typeface="Figtree"/>
              </a:rPr>
              <a:t>Consumer research update</a:t>
            </a:r>
            <a:endParaRPr lang="en-GB" sz="5400"/>
          </a:p>
        </p:txBody>
      </p:sp>
    </p:spTree>
    <p:extLst>
      <p:ext uri="{BB962C8B-B14F-4D97-AF65-F5344CB8AC3E}">
        <p14:creationId xmlns:p14="http://schemas.microsoft.com/office/powerpoint/2010/main" val="12355386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3EC7B1-EC58-2364-ED6A-15ADDC6C7359}"/>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5A6BA9C2-2592-ADE8-65D5-C8B25294B1D4}"/>
              </a:ext>
            </a:extLst>
          </p:cNvPr>
          <p:cNvSpPr txBox="1">
            <a:spLocks/>
          </p:cNvSpPr>
          <p:nvPr/>
        </p:nvSpPr>
        <p:spPr>
          <a:xfrm>
            <a:off x="587245" y="451824"/>
            <a:ext cx="8357972" cy="955966"/>
          </a:xfrm>
          <a:prstGeom prst="rect">
            <a:avLst/>
          </a:prstGeom>
        </p:spPr>
        <p:txBody>
          <a:bodyPr lIns="91440" tIns="45720" rIns="91440" bIns="45720" anchor="t"/>
          <a:lstStyle>
            <a:lvl1pPr marL="0" marR="0" lvl="0" indent="0" algn="l" defTabSz="914400" rtl="0" fontAlgn="auto" hangingPunct="1">
              <a:lnSpc>
                <a:spcPct val="90000"/>
              </a:lnSpc>
              <a:spcBef>
                <a:spcPts val="0"/>
              </a:spcBef>
              <a:spcAft>
                <a:spcPts val="0"/>
              </a:spcAft>
              <a:buNone/>
              <a:tabLst/>
              <a:defRPr lang="en-US" sz="4400" b="1" i="0" u="none" strike="noStrike" kern="1200" cap="none" spc="0" baseline="0">
                <a:solidFill>
                  <a:srgbClr val="201E2E"/>
                </a:solidFill>
                <a:uFillTx/>
                <a:latin typeface="Figtree" pitchFamily="2"/>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3200" b="1" i="0" u="none" strike="noStrike" kern="1200" cap="none" spc="0" normalizeH="0" baseline="0" noProof="0">
                <a:ln>
                  <a:noFill/>
                </a:ln>
                <a:solidFill>
                  <a:srgbClr val="201E2E"/>
                </a:solidFill>
                <a:effectLst/>
                <a:uLnTx/>
                <a:uFillTx/>
                <a:latin typeface="Outfit"/>
                <a:ea typeface="+mn-ea"/>
                <a:cs typeface="+mn-cs"/>
              </a:rPr>
              <a:t>Where we are with consumer research</a:t>
            </a:r>
            <a:endParaRPr kumimoji="0" lang="en-US" sz="4400" b="1" i="0" u="none" strike="noStrike" kern="1200" cap="none" spc="0" normalizeH="0" baseline="0" noProof="0">
              <a:ln>
                <a:noFill/>
              </a:ln>
              <a:solidFill>
                <a:srgbClr val="201E2E"/>
              </a:solidFill>
              <a:effectLst/>
              <a:uLnTx/>
              <a:uFillTx/>
              <a:latin typeface="Figtree" pitchFamily="2"/>
              <a:ea typeface="+mn-ea"/>
              <a:cs typeface="+mn-cs"/>
            </a:endParaRPr>
          </a:p>
        </p:txBody>
      </p:sp>
      <p:sp>
        <p:nvSpPr>
          <p:cNvPr id="2" name="TextBox 1">
            <a:extLst>
              <a:ext uri="{FF2B5EF4-FFF2-40B4-BE49-F238E27FC236}">
                <a16:creationId xmlns:a16="http://schemas.microsoft.com/office/drawing/2014/main" id="{D2818D64-E7C7-D86D-84E5-C6436F97C579}"/>
              </a:ext>
            </a:extLst>
          </p:cNvPr>
          <p:cNvSpPr txBox="1"/>
          <p:nvPr/>
        </p:nvSpPr>
        <p:spPr>
          <a:xfrm>
            <a:off x="2285820" y="2092471"/>
            <a:ext cx="3286820" cy="553998"/>
          </a:xfrm>
          <a:prstGeom prst="rect">
            <a:avLst/>
          </a:prstGeom>
          <a:noFill/>
        </p:spPr>
        <p:txBody>
          <a:bodyPr wrap="square" lIns="121920" tIns="60960" rIns="121920" bIns="60960" anchor="t">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GB" sz="1400" i="0" u="none" strike="noStrike" kern="0" cap="none" spc="0" normalizeH="0" baseline="0" noProof="0">
                <a:ln>
                  <a:noFill/>
                </a:ln>
                <a:solidFill>
                  <a:srgbClr val="4D38F5"/>
                </a:solidFill>
                <a:effectLst/>
                <a:uLnTx/>
                <a:uFillTx/>
                <a:latin typeface="Outfit"/>
                <a:ea typeface="+mn-lt"/>
                <a:cs typeface="+mn-lt"/>
                <a:sym typeface="Arial"/>
              </a:rPr>
              <a:t>WAVE 1 </a:t>
            </a:r>
          </a:p>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4D38F5"/>
                </a:solidFill>
                <a:effectLst/>
                <a:uLnTx/>
                <a:uFillTx/>
                <a:latin typeface="Outfit"/>
                <a:ea typeface="+mn-lt"/>
                <a:cs typeface="+mn-lt"/>
                <a:sym typeface="Arial"/>
              </a:rPr>
              <a:t>NEEDS-BASED TESTING</a:t>
            </a:r>
            <a:endParaRPr kumimoji="0" lang="en-US" sz="1400" b="1" i="0" u="none" strike="noStrike" kern="1200" cap="none" spc="0" normalizeH="0" baseline="0" noProof="0">
              <a:ln>
                <a:noFill/>
              </a:ln>
              <a:solidFill>
                <a:srgbClr val="4D38F5"/>
              </a:solidFill>
              <a:effectLst/>
              <a:uLnTx/>
              <a:uFillTx/>
              <a:latin typeface="Aptos" panose="02110004020202020204"/>
              <a:ea typeface="+mn-ea"/>
              <a:cs typeface="+mn-cs"/>
            </a:endParaRPr>
          </a:p>
        </p:txBody>
      </p:sp>
      <p:sp>
        <p:nvSpPr>
          <p:cNvPr id="4" name="TextBox 3">
            <a:extLst>
              <a:ext uri="{FF2B5EF4-FFF2-40B4-BE49-F238E27FC236}">
                <a16:creationId xmlns:a16="http://schemas.microsoft.com/office/drawing/2014/main" id="{B1497FAF-269B-7531-06F7-7D6E654162C5}"/>
              </a:ext>
            </a:extLst>
          </p:cNvPr>
          <p:cNvSpPr txBox="1"/>
          <p:nvPr/>
        </p:nvSpPr>
        <p:spPr>
          <a:xfrm>
            <a:off x="2513420" y="2999959"/>
            <a:ext cx="3286821" cy="769441"/>
          </a:xfrm>
          <a:prstGeom prst="rect">
            <a:avLst/>
          </a:prstGeom>
          <a:noFill/>
        </p:spPr>
        <p:txBody>
          <a:bodyPr wrap="square" lIns="121920" tIns="60960" rIns="121920" bIns="60960" anchor="t">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000000"/>
                </a:solidFill>
                <a:effectLst/>
                <a:uLnTx/>
                <a:uFillTx/>
                <a:latin typeface="Outfit"/>
                <a:ea typeface="+mn-lt"/>
                <a:cs typeface="+mn-lt"/>
                <a:sym typeface="Arial"/>
              </a:rPr>
              <a:t>Purpose</a:t>
            </a:r>
            <a:r>
              <a:rPr kumimoji="0" lang="en-GB" sz="1400" b="0" i="0" u="none" strike="noStrike" kern="0" cap="none" spc="0" normalizeH="0" baseline="0" noProof="0">
                <a:ln>
                  <a:noFill/>
                </a:ln>
                <a:solidFill>
                  <a:srgbClr val="000000"/>
                </a:solidFill>
                <a:effectLst/>
                <a:uLnTx/>
                <a:uFillTx/>
                <a:latin typeface="Outfit"/>
                <a:ea typeface="+mn-lt"/>
                <a:cs typeface="+mn-lt"/>
                <a:sym typeface="Arial"/>
              </a:rPr>
              <a:t>: </a:t>
            </a:r>
            <a:r>
              <a:rPr kumimoji="0" lang="en-GB" sz="1400" b="0" i="0" u="none" strike="noStrike" kern="1200" cap="none" spc="0" normalizeH="0" baseline="0" noProof="0">
                <a:ln>
                  <a:noFill/>
                </a:ln>
                <a:solidFill>
                  <a:prstClr val="black"/>
                </a:solidFill>
                <a:effectLst/>
                <a:uLnTx/>
                <a:uFillTx/>
                <a:latin typeface="Outfit" pitchFamily="2" charset="0"/>
                <a:ea typeface="+mn-ea"/>
                <a:cs typeface="+mn-cs"/>
              </a:rPr>
              <a:t>Establish baseline needs, attitudes and risks</a:t>
            </a:r>
          </a:p>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 name="TextBox 4">
            <a:extLst>
              <a:ext uri="{FF2B5EF4-FFF2-40B4-BE49-F238E27FC236}">
                <a16:creationId xmlns:a16="http://schemas.microsoft.com/office/drawing/2014/main" id="{8252E927-98CF-AE03-4603-F1469A8B7F8C}"/>
              </a:ext>
            </a:extLst>
          </p:cNvPr>
          <p:cNvSpPr txBox="1"/>
          <p:nvPr/>
        </p:nvSpPr>
        <p:spPr>
          <a:xfrm>
            <a:off x="5572640" y="2092471"/>
            <a:ext cx="3286820" cy="769441"/>
          </a:xfrm>
          <a:prstGeom prst="rect">
            <a:avLst/>
          </a:prstGeom>
          <a:noFill/>
        </p:spPr>
        <p:txBody>
          <a:bodyPr wrap="square" lIns="121920" tIns="60960" rIns="121920" bIns="60960" anchor="t">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GB" sz="1400" i="0" u="none" strike="noStrike" kern="0" cap="none" spc="0" normalizeH="0" baseline="0" noProof="0">
                <a:ln>
                  <a:noFill/>
                </a:ln>
                <a:solidFill>
                  <a:srgbClr val="4D38F5"/>
                </a:solidFill>
                <a:effectLst/>
                <a:uLnTx/>
                <a:uFillTx/>
                <a:latin typeface="Outfit"/>
                <a:ea typeface="+mn-lt"/>
                <a:cs typeface="+mn-lt"/>
                <a:sym typeface="Arial"/>
              </a:rPr>
              <a:t>WAVE 2</a:t>
            </a:r>
          </a:p>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4D38F5"/>
                </a:solidFill>
                <a:effectLst/>
                <a:uLnTx/>
                <a:uFillTx/>
                <a:latin typeface="Outfit"/>
                <a:ea typeface="+mn-lt"/>
                <a:cs typeface="+mn-lt"/>
                <a:sym typeface="Arial"/>
              </a:rPr>
              <a:t>NEEDS-BASED </a:t>
            </a:r>
            <a:br>
              <a:rPr kumimoji="0" lang="en-GB" sz="1400" b="1" i="0" u="none" strike="noStrike" kern="0" cap="none" spc="0" normalizeH="0" baseline="0" noProof="0">
                <a:ln>
                  <a:noFill/>
                </a:ln>
                <a:solidFill>
                  <a:srgbClr val="4D38F5"/>
                </a:solidFill>
                <a:effectLst/>
                <a:uLnTx/>
                <a:uFillTx/>
                <a:latin typeface="Outfit"/>
                <a:ea typeface="+mn-lt"/>
                <a:cs typeface="+mn-lt"/>
                <a:sym typeface="Arial"/>
              </a:rPr>
            </a:br>
            <a:r>
              <a:rPr kumimoji="0" lang="en-GB" sz="1400" b="1" i="0" u="none" strike="noStrike" kern="0" cap="none" spc="0" normalizeH="0" baseline="0" noProof="0">
                <a:ln>
                  <a:noFill/>
                </a:ln>
                <a:solidFill>
                  <a:srgbClr val="4D38F5"/>
                </a:solidFill>
                <a:effectLst/>
                <a:uLnTx/>
                <a:uFillTx/>
                <a:latin typeface="Outfit"/>
                <a:ea typeface="+mn-lt"/>
                <a:cs typeface="+mn-lt"/>
                <a:sym typeface="Arial"/>
              </a:rPr>
              <a:t>&amp; USABILITY TESTING</a:t>
            </a:r>
            <a:endParaRPr kumimoji="0" lang="en-US" sz="1400" b="1" i="0" u="none" strike="noStrike" kern="1200" cap="none" spc="0" normalizeH="0" baseline="0" noProof="0">
              <a:ln>
                <a:noFill/>
              </a:ln>
              <a:solidFill>
                <a:srgbClr val="4D38F5"/>
              </a:solidFill>
              <a:effectLst/>
              <a:uLnTx/>
              <a:uFillTx/>
              <a:latin typeface="Aptos" panose="02110004020202020204"/>
              <a:ea typeface="+mn-ea"/>
              <a:cs typeface="+mn-cs"/>
            </a:endParaRPr>
          </a:p>
        </p:txBody>
      </p:sp>
      <p:sp>
        <p:nvSpPr>
          <p:cNvPr id="7" name="TextBox 6">
            <a:extLst>
              <a:ext uri="{FF2B5EF4-FFF2-40B4-BE49-F238E27FC236}">
                <a16:creationId xmlns:a16="http://schemas.microsoft.com/office/drawing/2014/main" id="{2ED45549-F197-130F-ED96-2E6D7FD62143}"/>
              </a:ext>
            </a:extLst>
          </p:cNvPr>
          <p:cNvSpPr txBox="1"/>
          <p:nvPr/>
        </p:nvSpPr>
        <p:spPr>
          <a:xfrm>
            <a:off x="8859460" y="2092471"/>
            <a:ext cx="3286820" cy="553998"/>
          </a:xfrm>
          <a:prstGeom prst="rect">
            <a:avLst/>
          </a:prstGeom>
          <a:noFill/>
        </p:spPr>
        <p:txBody>
          <a:bodyPr wrap="square" lIns="121920" tIns="60960" rIns="121920" bIns="60960" anchor="t">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GB" sz="1400" i="0" u="none" strike="noStrike" kern="0" cap="none" spc="0" normalizeH="0" baseline="0" noProof="0">
                <a:ln>
                  <a:noFill/>
                </a:ln>
                <a:solidFill>
                  <a:srgbClr val="4D38F5"/>
                </a:solidFill>
                <a:effectLst/>
                <a:uLnTx/>
                <a:uFillTx/>
                <a:latin typeface="Outfit"/>
                <a:ea typeface="+mn-lt"/>
                <a:cs typeface="+mn-lt"/>
                <a:sym typeface="Arial"/>
              </a:rPr>
              <a:t>WAVE 3</a:t>
            </a:r>
          </a:p>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4D38F5"/>
                </a:solidFill>
                <a:effectLst/>
                <a:uLnTx/>
                <a:uFillTx/>
                <a:latin typeface="Outfit"/>
                <a:ea typeface="+mn-lt"/>
                <a:cs typeface="+mn-lt"/>
                <a:sym typeface="Arial"/>
              </a:rPr>
              <a:t>USABILITY TESTING</a:t>
            </a:r>
            <a:endParaRPr kumimoji="0" lang="en-US" sz="1400" b="1" i="0" u="none" strike="noStrike" kern="1200" cap="none" spc="0" normalizeH="0" baseline="0" noProof="0">
              <a:ln>
                <a:noFill/>
              </a:ln>
              <a:solidFill>
                <a:srgbClr val="4D38F5"/>
              </a:solidFill>
              <a:effectLst/>
              <a:uLnTx/>
              <a:uFillTx/>
              <a:latin typeface="Aptos" panose="02110004020202020204"/>
              <a:ea typeface="+mn-ea"/>
              <a:cs typeface="+mn-cs"/>
            </a:endParaRPr>
          </a:p>
        </p:txBody>
      </p:sp>
      <p:sp>
        <p:nvSpPr>
          <p:cNvPr id="8" name="TextBox 7">
            <a:extLst>
              <a:ext uri="{FF2B5EF4-FFF2-40B4-BE49-F238E27FC236}">
                <a16:creationId xmlns:a16="http://schemas.microsoft.com/office/drawing/2014/main" id="{21999A62-21E1-1AB2-E312-D8E9AB14D7CE}"/>
              </a:ext>
            </a:extLst>
          </p:cNvPr>
          <p:cNvSpPr txBox="1"/>
          <p:nvPr/>
        </p:nvSpPr>
        <p:spPr>
          <a:xfrm>
            <a:off x="72988" y="2092471"/>
            <a:ext cx="2212832" cy="338554"/>
          </a:xfrm>
          <a:prstGeom prst="rect">
            <a:avLst/>
          </a:prstGeom>
          <a:noFill/>
        </p:spPr>
        <p:txBody>
          <a:bodyPr wrap="square" lIns="121920" tIns="60960" rIns="121920" bIns="60960" anchor="t">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4D38F5"/>
                </a:solidFill>
                <a:effectLst/>
                <a:uLnTx/>
                <a:uFillTx/>
                <a:latin typeface="Outfit"/>
                <a:ea typeface="+mn-lt"/>
                <a:cs typeface="+mn-lt"/>
                <a:sym typeface="Arial"/>
              </a:rPr>
              <a:t>RECRUITMENT</a:t>
            </a:r>
            <a:endParaRPr kumimoji="0" lang="en-US" sz="1400" b="1" i="0" u="none" strike="noStrike" kern="1200" cap="none" spc="0" normalizeH="0" baseline="0" noProof="0">
              <a:ln>
                <a:noFill/>
              </a:ln>
              <a:solidFill>
                <a:srgbClr val="4D38F5"/>
              </a:solidFill>
              <a:effectLst/>
              <a:uLnTx/>
              <a:uFillTx/>
              <a:latin typeface="Aptos" panose="02110004020202020204"/>
              <a:ea typeface="+mn-ea"/>
              <a:cs typeface="+mn-cs"/>
            </a:endParaRPr>
          </a:p>
        </p:txBody>
      </p:sp>
      <p:cxnSp>
        <p:nvCxnSpPr>
          <p:cNvPr id="9" name="Straight Connector 8">
            <a:extLst>
              <a:ext uri="{FF2B5EF4-FFF2-40B4-BE49-F238E27FC236}">
                <a16:creationId xmlns:a16="http://schemas.microsoft.com/office/drawing/2014/main" id="{8793D2C4-892F-375D-690D-E1BB6C50426F}"/>
              </a:ext>
            </a:extLst>
          </p:cNvPr>
          <p:cNvCxnSpPr>
            <a:cxnSpLocks/>
          </p:cNvCxnSpPr>
          <p:nvPr/>
        </p:nvCxnSpPr>
        <p:spPr>
          <a:xfrm>
            <a:off x="2285820" y="2020940"/>
            <a:ext cx="0" cy="3276000"/>
          </a:xfrm>
          <a:prstGeom prst="line">
            <a:avLst/>
          </a:prstGeom>
          <a:ln>
            <a:solidFill>
              <a:schemeClr val="bg1">
                <a:lumMod val="75000"/>
              </a:schemeClr>
            </a:solidFill>
            <a:prstDash val="dash"/>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45EB4293-4823-D4ED-7323-CB3DE1FD855F}"/>
              </a:ext>
            </a:extLst>
          </p:cNvPr>
          <p:cNvCxnSpPr>
            <a:cxnSpLocks/>
          </p:cNvCxnSpPr>
          <p:nvPr/>
        </p:nvCxnSpPr>
        <p:spPr>
          <a:xfrm>
            <a:off x="5645246" y="2020940"/>
            <a:ext cx="0" cy="3276000"/>
          </a:xfrm>
          <a:prstGeom prst="line">
            <a:avLst/>
          </a:prstGeom>
          <a:ln>
            <a:solidFill>
              <a:schemeClr val="bg1">
                <a:lumMod val="75000"/>
              </a:schemeClr>
            </a:solidFill>
            <a:prstDash val="dash"/>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219DC3B3-7B92-D8D6-928E-53D0EF2B63D5}"/>
              </a:ext>
            </a:extLst>
          </p:cNvPr>
          <p:cNvCxnSpPr>
            <a:cxnSpLocks/>
          </p:cNvCxnSpPr>
          <p:nvPr/>
        </p:nvCxnSpPr>
        <p:spPr>
          <a:xfrm>
            <a:off x="8884147" y="2020940"/>
            <a:ext cx="0" cy="3276000"/>
          </a:xfrm>
          <a:prstGeom prst="line">
            <a:avLst/>
          </a:prstGeom>
          <a:ln>
            <a:solidFill>
              <a:schemeClr val="bg1">
                <a:lumMod val="75000"/>
              </a:schemeClr>
            </a:solidFill>
            <a:prstDash val="dash"/>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D6EC7CA6-D481-0EC0-34B2-15C01F1C1851}"/>
              </a:ext>
            </a:extLst>
          </p:cNvPr>
          <p:cNvSpPr txBox="1"/>
          <p:nvPr/>
        </p:nvSpPr>
        <p:spPr>
          <a:xfrm>
            <a:off x="5698784" y="2999959"/>
            <a:ext cx="3286821" cy="984885"/>
          </a:xfrm>
          <a:prstGeom prst="rect">
            <a:avLst/>
          </a:prstGeom>
          <a:noFill/>
        </p:spPr>
        <p:txBody>
          <a:bodyPr wrap="square" lIns="121920" tIns="60960" rIns="121920" bIns="6096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000000"/>
                </a:solidFill>
                <a:effectLst/>
                <a:uLnTx/>
                <a:uFillTx/>
                <a:latin typeface="Outfit"/>
                <a:ea typeface="+mn-lt"/>
                <a:cs typeface="+mn-lt"/>
                <a:sym typeface="Arial"/>
              </a:rPr>
              <a:t>Purpose</a:t>
            </a:r>
            <a:r>
              <a:rPr kumimoji="0" lang="en-GB" sz="1400" b="0" i="0" u="none" strike="noStrike" kern="0" cap="none" spc="0" normalizeH="0" baseline="0" noProof="0">
                <a:ln>
                  <a:noFill/>
                </a:ln>
                <a:solidFill>
                  <a:srgbClr val="000000"/>
                </a:solidFill>
                <a:effectLst/>
                <a:uLnTx/>
                <a:uFillTx/>
                <a:latin typeface="Outfit"/>
                <a:ea typeface="+mn-lt"/>
                <a:cs typeface="+mn-lt"/>
                <a:sym typeface="Arial"/>
              </a:rPr>
              <a:t>: </a:t>
            </a:r>
            <a:r>
              <a:rPr kumimoji="0" lang="en-GB" sz="1400" b="0" i="0" u="none" strike="noStrike" kern="1200" cap="none" spc="0" normalizeH="0" baseline="0" noProof="0">
                <a:ln>
                  <a:noFill/>
                </a:ln>
                <a:solidFill>
                  <a:prstClr val="black"/>
                </a:solidFill>
                <a:effectLst/>
                <a:uLnTx/>
                <a:uFillTx/>
                <a:latin typeface="Outfit" pitchFamily="2" charset="0"/>
                <a:ea typeface="+mn-ea"/>
                <a:cs typeface="+mn-cs"/>
              </a:rPr>
              <a:t>Test emerging journeys informed by tech solution, address risks identified in Wave 1</a:t>
            </a:r>
          </a:p>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3" name="TextBox 12">
            <a:extLst>
              <a:ext uri="{FF2B5EF4-FFF2-40B4-BE49-F238E27FC236}">
                <a16:creationId xmlns:a16="http://schemas.microsoft.com/office/drawing/2014/main" id="{0EE6906C-3727-BD3B-C556-E42C62A99116}"/>
              </a:ext>
            </a:extLst>
          </p:cNvPr>
          <p:cNvSpPr txBox="1"/>
          <p:nvPr/>
        </p:nvSpPr>
        <p:spPr>
          <a:xfrm>
            <a:off x="8958568" y="2999959"/>
            <a:ext cx="3286821" cy="984885"/>
          </a:xfrm>
          <a:prstGeom prst="rect">
            <a:avLst/>
          </a:prstGeom>
          <a:noFill/>
        </p:spPr>
        <p:txBody>
          <a:bodyPr wrap="square" lIns="121920" tIns="60960" rIns="121920" bIns="6096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000000"/>
                </a:solidFill>
                <a:effectLst/>
                <a:uLnTx/>
                <a:uFillTx/>
                <a:latin typeface="Outfit"/>
                <a:ea typeface="+mn-lt"/>
                <a:cs typeface="+mn-lt"/>
                <a:sym typeface="Arial"/>
              </a:rPr>
              <a:t>Purpose</a:t>
            </a:r>
            <a:r>
              <a:rPr kumimoji="0" lang="en-GB" sz="1400" b="0" i="0" u="none" strike="noStrike" kern="0" cap="none" spc="0" normalizeH="0" baseline="0" noProof="0">
                <a:ln>
                  <a:noFill/>
                </a:ln>
                <a:solidFill>
                  <a:srgbClr val="000000"/>
                </a:solidFill>
                <a:effectLst/>
                <a:uLnTx/>
                <a:uFillTx/>
                <a:latin typeface="Outfit"/>
                <a:ea typeface="+mn-lt"/>
                <a:cs typeface="+mn-lt"/>
                <a:sym typeface="Arial"/>
              </a:rPr>
              <a:t>: </a:t>
            </a:r>
            <a:r>
              <a:rPr kumimoji="0" lang="en-GB" sz="1400" b="0" i="0" u="none" strike="noStrike" kern="1200" cap="none" spc="0" normalizeH="0" baseline="0" noProof="0">
                <a:ln>
                  <a:noFill/>
                </a:ln>
                <a:solidFill>
                  <a:prstClr val="black"/>
                </a:solidFill>
                <a:effectLst/>
                <a:uLnTx/>
                <a:uFillTx/>
                <a:latin typeface="Outfit" pitchFamily="2" charset="0"/>
                <a:ea typeface="+mn-ea"/>
                <a:cs typeface="+mn-cs"/>
              </a:rPr>
              <a:t>Build confidence that the solution works for users incl. access needs</a:t>
            </a:r>
          </a:p>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4" name="TextBox 13">
            <a:extLst>
              <a:ext uri="{FF2B5EF4-FFF2-40B4-BE49-F238E27FC236}">
                <a16:creationId xmlns:a16="http://schemas.microsoft.com/office/drawing/2014/main" id="{88ABE0B4-9FF0-6B32-918E-75D4E4D6F2BC}"/>
              </a:ext>
            </a:extLst>
          </p:cNvPr>
          <p:cNvSpPr txBox="1"/>
          <p:nvPr/>
        </p:nvSpPr>
        <p:spPr>
          <a:xfrm>
            <a:off x="2513421" y="3984163"/>
            <a:ext cx="2984796" cy="1200329"/>
          </a:xfrm>
          <a:prstGeom prst="rect">
            <a:avLst/>
          </a:prstGeom>
          <a:noFill/>
        </p:spPr>
        <p:txBody>
          <a:bodyPr wrap="square" lIns="121920" tIns="60960" rIns="121920" bIns="60960" anchor="t">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000000"/>
                </a:solidFill>
                <a:effectLst/>
                <a:uLnTx/>
                <a:uFillTx/>
                <a:latin typeface="Outfit"/>
                <a:ea typeface="+mn-lt"/>
                <a:cs typeface="+mn-lt"/>
                <a:sym typeface="Arial"/>
              </a:rPr>
              <a:t>Plan:</a:t>
            </a:r>
          </a:p>
          <a:p>
            <a:pPr marL="285750" marR="0" lvl="0" indent="-285750"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0" cap="none" spc="0" normalizeH="0" baseline="0" noProof="0">
                <a:ln>
                  <a:noFill/>
                </a:ln>
                <a:solidFill>
                  <a:srgbClr val="000000"/>
                </a:solidFill>
                <a:effectLst/>
                <a:uLnTx/>
                <a:uFillTx/>
                <a:latin typeface="Outfit"/>
                <a:ea typeface="+mn-lt"/>
                <a:cs typeface="+mn-lt"/>
                <a:sym typeface="Arial"/>
              </a:rPr>
              <a:t>16 needs-based interviews</a:t>
            </a:r>
          </a:p>
          <a:p>
            <a:pPr marL="285750" marR="0" lvl="0" indent="-285750"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0" cap="none" spc="0" normalizeH="0" baseline="0" noProof="0">
                <a:ln>
                  <a:noFill/>
                </a:ln>
                <a:solidFill>
                  <a:srgbClr val="000000"/>
                </a:solidFill>
                <a:effectLst/>
                <a:uLnTx/>
                <a:uFillTx/>
                <a:latin typeface="Outfit"/>
                <a:ea typeface="+mn-lt"/>
                <a:cs typeface="+mn-lt"/>
                <a:sym typeface="Arial"/>
              </a:rPr>
              <a:t>Accessibility needs: cognitive, mental health, neurodiversity</a:t>
            </a:r>
            <a:endParaRPr kumimoji="0" lang="en-GB" sz="1400" b="0" i="0" u="none" strike="noStrike" kern="1200" cap="none" spc="0" normalizeH="0" baseline="0" noProof="0">
              <a:ln>
                <a:noFill/>
              </a:ln>
              <a:solidFill>
                <a:prstClr val="black"/>
              </a:solidFill>
              <a:effectLst/>
              <a:uLnTx/>
              <a:uFillTx/>
              <a:latin typeface="Outfit" pitchFamily="2" charset="0"/>
              <a:ea typeface="+mn-ea"/>
              <a:cs typeface="+mn-cs"/>
            </a:endParaRPr>
          </a:p>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15" name="Straight Connector 14">
            <a:extLst>
              <a:ext uri="{FF2B5EF4-FFF2-40B4-BE49-F238E27FC236}">
                <a16:creationId xmlns:a16="http://schemas.microsoft.com/office/drawing/2014/main" id="{AF259901-F7B8-8871-4421-02691206BBFA}"/>
              </a:ext>
            </a:extLst>
          </p:cNvPr>
          <p:cNvCxnSpPr/>
          <p:nvPr/>
        </p:nvCxnSpPr>
        <p:spPr>
          <a:xfrm>
            <a:off x="206071" y="2020940"/>
            <a:ext cx="2001078" cy="0"/>
          </a:xfrm>
          <a:prstGeom prst="line">
            <a:avLst/>
          </a:prstGeom>
          <a:ln>
            <a:solidFill>
              <a:srgbClr val="AA99E8"/>
            </a:solidFill>
          </a:ln>
        </p:spPr>
        <p:style>
          <a:lnRef idx="2">
            <a:schemeClr val="accent1"/>
          </a:lnRef>
          <a:fillRef idx="0">
            <a:schemeClr val="accent1"/>
          </a:fillRef>
          <a:effectRef idx="1">
            <a:schemeClr val="accent1"/>
          </a:effectRef>
          <a:fontRef idx="minor">
            <a:schemeClr val="tx1"/>
          </a:fontRef>
        </p:style>
      </p:cxnSp>
      <p:sp>
        <p:nvSpPr>
          <p:cNvPr id="16" name="TextBox 15">
            <a:extLst>
              <a:ext uri="{FF2B5EF4-FFF2-40B4-BE49-F238E27FC236}">
                <a16:creationId xmlns:a16="http://schemas.microsoft.com/office/drawing/2014/main" id="{1D07263B-66DC-0D7C-E373-8A966FF70E03}"/>
              </a:ext>
            </a:extLst>
          </p:cNvPr>
          <p:cNvSpPr txBox="1"/>
          <p:nvPr/>
        </p:nvSpPr>
        <p:spPr>
          <a:xfrm>
            <a:off x="398227" y="1700284"/>
            <a:ext cx="1616766"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chemeClr val="tx1">
                    <a:lumMod val="75000"/>
                    <a:lumOff val="25000"/>
                  </a:schemeClr>
                </a:solidFill>
                <a:effectLst/>
                <a:uLnTx/>
                <a:uFillTx/>
                <a:latin typeface="Outfit" pitchFamily="2" charset="0"/>
                <a:ea typeface="+mn-ea"/>
                <a:cs typeface="+mn-cs"/>
              </a:rPr>
              <a:t>FEBRUARY</a:t>
            </a:r>
            <a:endParaRPr kumimoji="0" lang="en-GB" sz="1800" b="0" i="0" u="none" strike="noStrike" kern="1200" cap="none" spc="0" normalizeH="0" baseline="0" noProof="0">
              <a:ln>
                <a:noFill/>
              </a:ln>
              <a:solidFill>
                <a:schemeClr val="tx1">
                  <a:lumMod val="75000"/>
                  <a:lumOff val="25000"/>
                </a:schemeClr>
              </a:solidFill>
              <a:effectLst/>
              <a:uLnTx/>
              <a:uFillTx/>
              <a:latin typeface="Outfit" pitchFamily="2" charset="0"/>
              <a:ea typeface="+mn-ea"/>
              <a:cs typeface="+mn-cs"/>
            </a:endParaRPr>
          </a:p>
        </p:txBody>
      </p:sp>
      <p:cxnSp>
        <p:nvCxnSpPr>
          <p:cNvPr id="17" name="Straight Connector 16">
            <a:extLst>
              <a:ext uri="{FF2B5EF4-FFF2-40B4-BE49-F238E27FC236}">
                <a16:creationId xmlns:a16="http://schemas.microsoft.com/office/drawing/2014/main" id="{4EAF3E5E-743B-9498-5DD5-F1BE1A000C56}"/>
              </a:ext>
            </a:extLst>
          </p:cNvPr>
          <p:cNvCxnSpPr>
            <a:cxnSpLocks/>
          </p:cNvCxnSpPr>
          <p:nvPr/>
        </p:nvCxnSpPr>
        <p:spPr>
          <a:xfrm>
            <a:off x="2465566" y="2014290"/>
            <a:ext cx="3107074" cy="0"/>
          </a:xfrm>
          <a:prstGeom prst="line">
            <a:avLst/>
          </a:prstGeom>
          <a:ln>
            <a:solidFill>
              <a:srgbClr val="AA99E8"/>
            </a:solidFill>
          </a:ln>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8C95377B-0DA0-EBEC-EDDC-779787ECB2E6}"/>
              </a:ext>
            </a:extLst>
          </p:cNvPr>
          <p:cNvSpPr txBox="1"/>
          <p:nvPr/>
        </p:nvSpPr>
        <p:spPr>
          <a:xfrm>
            <a:off x="3120847" y="1697333"/>
            <a:ext cx="1616766"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chemeClr val="tx1">
                    <a:lumMod val="75000"/>
                    <a:lumOff val="25000"/>
                  </a:schemeClr>
                </a:solidFill>
                <a:effectLst/>
                <a:uLnTx/>
                <a:uFillTx/>
                <a:latin typeface="Outfit" pitchFamily="2" charset="0"/>
                <a:ea typeface="+mn-ea"/>
                <a:cs typeface="+mn-cs"/>
              </a:rPr>
              <a:t>MARCH</a:t>
            </a:r>
            <a:endParaRPr kumimoji="0" lang="en-GB" sz="1800" b="0" i="0" u="none" strike="noStrike" kern="1200" cap="none" spc="0" normalizeH="0" baseline="0" noProof="0">
              <a:ln>
                <a:noFill/>
              </a:ln>
              <a:solidFill>
                <a:schemeClr val="tx1">
                  <a:lumMod val="75000"/>
                  <a:lumOff val="25000"/>
                </a:schemeClr>
              </a:solidFill>
              <a:effectLst/>
              <a:uLnTx/>
              <a:uFillTx/>
              <a:latin typeface="Outfit" pitchFamily="2" charset="0"/>
              <a:ea typeface="+mn-ea"/>
              <a:cs typeface="+mn-cs"/>
            </a:endParaRPr>
          </a:p>
        </p:txBody>
      </p:sp>
      <p:cxnSp>
        <p:nvCxnSpPr>
          <p:cNvPr id="19" name="Straight Connector 18">
            <a:extLst>
              <a:ext uri="{FF2B5EF4-FFF2-40B4-BE49-F238E27FC236}">
                <a16:creationId xmlns:a16="http://schemas.microsoft.com/office/drawing/2014/main" id="{09327006-1A82-A397-3723-C4081136D0B9}"/>
              </a:ext>
            </a:extLst>
          </p:cNvPr>
          <p:cNvCxnSpPr>
            <a:cxnSpLocks/>
          </p:cNvCxnSpPr>
          <p:nvPr/>
        </p:nvCxnSpPr>
        <p:spPr>
          <a:xfrm>
            <a:off x="5698784" y="2005110"/>
            <a:ext cx="3107074" cy="0"/>
          </a:xfrm>
          <a:prstGeom prst="line">
            <a:avLst/>
          </a:prstGeom>
          <a:ln>
            <a:solidFill>
              <a:srgbClr val="AA99E8"/>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7AD9DE89-3614-6A63-9711-A9A7FB2911C3}"/>
              </a:ext>
            </a:extLst>
          </p:cNvPr>
          <p:cNvCxnSpPr>
            <a:cxnSpLocks/>
          </p:cNvCxnSpPr>
          <p:nvPr/>
        </p:nvCxnSpPr>
        <p:spPr>
          <a:xfrm>
            <a:off x="8985605" y="2005110"/>
            <a:ext cx="3107074" cy="0"/>
          </a:xfrm>
          <a:prstGeom prst="line">
            <a:avLst/>
          </a:prstGeom>
          <a:ln>
            <a:solidFill>
              <a:srgbClr val="AA99E8"/>
            </a:solidFill>
          </a:ln>
        </p:spPr>
        <p:style>
          <a:lnRef idx="2">
            <a:schemeClr val="accent1"/>
          </a:lnRef>
          <a:fillRef idx="0">
            <a:schemeClr val="accent1"/>
          </a:fillRef>
          <a:effectRef idx="1">
            <a:schemeClr val="accent1"/>
          </a:effectRef>
          <a:fontRef idx="minor">
            <a:schemeClr val="tx1"/>
          </a:fontRef>
        </p:style>
      </p:cxnSp>
      <p:sp>
        <p:nvSpPr>
          <p:cNvPr id="21" name="TextBox 20">
            <a:extLst>
              <a:ext uri="{FF2B5EF4-FFF2-40B4-BE49-F238E27FC236}">
                <a16:creationId xmlns:a16="http://schemas.microsoft.com/office/drawing/2014/main" id="{B58C16A6-403B-263F-1FAF-C47A8564CAF4}"/>
              </a:ext>
            </a:extLst>
          </p:cNvPr>
          <p:cNvSpPr txBox="1"/>
          <p:nvPr/>
        </p:nvSpPr>
        <p:spPr>
          <a:xfrm>
            <a:off x="6443938" y="1700284"/>
            <a:ext cx="1616766"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chemeClr val="tx1">
                    <a:lumMod val="75000"/>
                    <a:lumOff val="25000"/>
                  </a:schemeClr>
                </a:solidFill>
                <a:effectLst/>
                <a:uLnTx/>
                <a:uFillTx/>
                <a:latin typeface="Outfit" pitchFamily="2" charset="0"/>
                <a:ea typeface="+mn-ea"/>
                <a:cs typeface="+mn-cs"/>
              </a:rPr>
              <a:t>APRIL</a:t>
            </a:r>
            <a:endParaRPr kumimoji="0" lang="en-GB" sz="1800" b="0" i="0" u="none" strike="noStrike" kern="1200" cap="none" spc="0" normalizeH="0" baseline="0" noProof="0">
              <a:ln>
                <a:noFill/>
              </a:ln>
              <a:solidFill>
                <a:schemeClr val="tx1">
                  <a:lumMod val="75000"/>
                  <a:lumOff val="25000"/>
                </a:schemeClr>
              </a:solidFill>
              <a:effectLst/>
              <a:uLnTx/>
              <a:uFillTx/>
              <a:latin typeface="Outfit" pitchFamily="2" charset="0"/>
              <a:ea typeface="+mn-ea"/>
              <a:cs typeface="+mn-cs"/>
            </a:endParaRPr>
          </a:p>
        </p:txBody>
      </p:sp>
      <p:sp>
        <p:nvSpPr>
          <p:cNvPr id="22" name="TextBox 21">
            <a:extLst>
              <a:ext uri="{FF2B5EF4-FFF2-40B4-BE49-F238E27FC236}">
                <a16:creationId xmlns:a16="http://schemas.microsoft.com/office/drawing/2014/main" id="{FCBA0202-E860-BDC7-D9FD-D93E5CFC818C}"/>
              </a:ext>
            </a:extLst>
          </p:cNvPr>
          <p:cNvSpPr txBox="1"/>
          <p:nvPr/>
        </p:nvSpPr>
        <p:spPr>
          <a:xfrm>
            <a:off x="9694487" y="1692442"/>
            <a:ext cx="1616766"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chemeClr val="tx1">
                    <a:lumMod val="75000"/>
                    <a:lumOff val="25000"/>
                  </a:schemeClr>
                </a:solidFill>
                <a:effectLst/>
                <a:uLnTx/>
                <a:uFillTx/>
                <a:latin typeface="Outfit" pitchFamily="2" charset="0"/>
                <a:ea typeface="+mn-ea"/>
                <a:cs typeface="+mn-cs"/>
              </a:rPr>
              <a:t>MAY</a:t>
            </a:r>
            <a:endParaRPr kumimoji="0" lang="en-GB" sz="1800" b="0" i="0" u="none" strike="noStrike" kern="1200" cap="none" spc="0" normalizeH="0" baseline="0" noProof="0">
              <a:ln>
                <a:noFill/>
              </a:ln>
              <a:solidFill>
                <a:schemeClr val="tx1">
                  <a:lumMod val="75000"/>
                  <a:lumOff val="25000"/>
                </a:schemeClr>
              </a:solidFill>
              <a:effectLst/>
              <a:uLnTx/>
              <a:uFillTx/>
              <a:latin typeface="Outfit" pitchFamily="2" charset="0"/>
              <a:ea typeface="+mn-ea"/>
              <a:cs typeface="+mn-cs"/>
            </a:endParaRPr>
          </a:p>
        </p:txBody>
      </p:sp>
      <p:sp>
        <p:nvSpPr>
          <p:cNvPr id="23" name="TextBox 22">
            <a:extLst>
              <a:ext uri="{FF2B5EF4-FFF2-40B4-BE49-F238E27FC236}">
                <a16:creationId xmlns:a16="http://schemas.microsoft.com/office/drawing/2014/main" id="{823A4F1C-F52C-64F1-67CC-CFCD3B622FF7}"/>
              </a:ext>
            </a:extLst>
          </p:cNvPr>
          <p:cNvSpPr txBox="1"/>
          <p:nvPr/>
        </p:nvSpPr>
        <p:spPr>
          <a:xfrm>
            <a:off x="755374" y="5656814"/>
            <a:ext cx="1060159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b="1">
                <a:solidFill>
                  <a:srgbClr val="4D38F5"/>
                </a:solidFill>
                <a:latin typeface="Outfit" pitchFamily="2" charset="0"/>
              </a:rPr>
              <a:t>E</a:t>
            </a:r>
            <a:r>
              <a:rPr kumimoji="0" lang="en-GB" sz="1800" b="1" i="0" u="none" strike="noStrike" kern="1200" cap="none" spc="0" normalizeH="0" baseline="0" noProof="0" err="1">
                <a:ln>
                  <a:noFill/>
                </a:ln>
                <a:solidFill>
                  <a:srgbClr val="4D38F5"/>
                </a:solidFill>
                <a:effectLst/>
                <a:uLnTx/>
                <a:uFillTx/>
                <a:latin typeface="Outfit" pitchFamily="2" charset="0"/>
                <a:ea typeface="+mn-ea"/>
                <a:cs typeface="+mn-cs"/>
              </a:rPr>
              <a:t>vidence</a:t>
            </a:r>
            <a:r>
              <a:rPr kumimoji="0" lang="en-GB" sz="1800" b="1" i="0" u="none" strike="noStrike" kern="1200" cap="none" spc="0" normalizeH="0" baseline="0" noProof="0">
                <a:ln>
                  <a:noFill/>
                </a:ln>
                <a:solidFill>
                  <a:srgbClr val="4D38F5"/>
                </a:solidFill>
                <a:effectLst/>
                <a:uLnTx/>
                <a:uFillTx/>
                <a:latin typeface="Outfit" pitchFamily="2" charset="0"/>
                <a:ea typeface="+mn-ea"/>
                <a:cs typeface="+mn-cs"/>
              </a:rPr>
              <a:t> will replace assumptions — the archetypes, CEG direction, </a:t>
            </a:r>
            <a:br>
              <a:rPr kumimoji="0" lang="en-GB" sz="1800" b="1" i="0" u="none" strike="noStrike" kern="1200" cap="none" spc="0" normalizeH="0" baseline="0" noProof="0">
                <a:ln>
                  <a:noFill/>
                </a:ln>
                <a:solidFill>
                  <a:srgbClr val="4D38F5"/>
                </a:solidFill>
                <a:effectLst/>
                <a:uLnTx/>
                <a:uFillTx/>
                <a:latin typeface="Outfit" pitchFamily="2" charset="0"/>
                <a:ea typeface="+mn-ea"/>
                <a:cs typeface="+mn-cs"/>
              </a:rPr>
            </a:br>
            <a:r>
              <a:rPr kumimoji="0" lang="en-GB" sz="1800" b="1" i="0" u="none" strike="noStrike" kern="1200" cap="none" spc="0" normalizeH="0" baseline="0" noProof="0">
                <a:ln>
                  <a:noFill/>
                </a:ln>
                <a:solidFill>
                  <a:srgbClr val="4D38F5"/>
                </a:solidFill>
                <a:effectLst/>
                <a:uLnTx/>
                <a:uFillTx/>
                <a:latin typeface="Outfit" pitchFamily="2" charset="0"/>
                <a:ea typeface="+mn-ea"/>
                <a:cs typeface="+mn-cs"/>
              </a:rPr>
              <a:t>and journey design will evolve as the waves complete</a:t>
            </a:r>
          </a:p>
        </p:txBody>
      </p:sp>
      <p:sp>
        <p:nvSpPr>
          <p:cNvPr id="24" name="TextBox 23">
            <a:extLst>
              <a:ext uri="{FF2B5EF4-FFF2-40B4-BE49-F238E27FC236}">
                <a16:creationId xmlns:a16="http://schemas.microsoft.com/office/drawing/2014/main" id="{6E5D1CC8-83E1-F6A5-5525-91268A85D2A5}"/>
              </a:ext>
            </a:extLst>
          </p:cNvPr>
          <p:cNvSpPr txBox="1"/>
          <p:nvPr/>
        </p:nvSpPr>
        <p:spPr>
          <a:xfrm>
            <a:off x="5723652" y="3984163"/>
            <a:ext cx="2984796" cy="1415772"/>
          </a:xfrm>
          <a:prstGeom prst="rect">
            <a:avLst/>
          </a:prstGeom>
          <a:noFill/>
        </p:spPr>
        <p:txBody>
          <a:bodyPr wrap="square" lIns="121920" tIns="60960" rIns="121920" bIns="60960" anchor="t">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000000"/>
                </a:solidFill>
                <a:effectLst/>
                <a:uLnTx/>
                <a:uFillTx/>
                <a:latin typeface="Outfit"/>
                <a:ea typeface="+mn-lt"/>
                <a:cs typeface="+mn-lt"/>
                <a:sym typeface="Arial"/>
              </a:rPr>
              <a:t>Plan:</a:t>
            </a:r>
          </a:p>
          <a:p>
            <a:pPr marL="285750" marR="0" lvl="0" indent="-285750"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0" cap="none" spc="0" normalizeH="0" baseline="0" noProof="0">
                <a:ln>
                  <a:noFill/>
                </a:ln>
                <a:solidFill>
                  <a:srgbClr val="000000"/>
                </a:solidFill>
                <a:effectLst/>
                <a:uLnTx/>
                <a:uFillTx/>
                <a:latin typeface="Outfit"/>
                <a:ea typeface="+mn-lt"/>
                <a:cs typeface="+mn-lt"/>
                <a:sym typeface="Arial"/>
              </a:rPr>
              <a:t>12 interviews, half needs-based, half usability</a:t>
            </a:r>
          </a:p>
          <a:p>
            <a:pPr marL="285750" marR="0" lvl="0" indent="-285750"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0" cap="none" spc="0" normalizeH="0" baseline="0" noProof="0">
                <a:ln>
                  <a:noFill/>
                </a:ln>
                <a:solidFill>
                  <a:srgbClr val="000000"/>
                </a:solidFill>
                <a:effectLst/>
                <a:uLnTx/>
                <a:uFillTx/>
                <a:latin typeface="Outfit"/>
                <a:ea typeface="+mn-lt"/>
                <a:cs typeface="+mn-lt"/>
                <a:sym typeface="Arial"/>
              </a:rPr>
              <a:t>Accessibility needs: sensory (visual, hearing)</a:t>
            </a:r>
            <a:endParaRPr kumimoji="0" lang="en-GB" sz="1400" b="0" i="0" u="none" strike="noStrike" kern="1200" cap="none" spc="0" normalizeH="0" baseline="0" noProof="0">
              <a:ln>
                <a:noFill/>
              </a:ln>
              <a:solidFill>
                <a:prstClr val="black"/>
              </a:solidFill>
              <a:effectLst/>
              <a:uLnTx/>
              <a:uFillTx/>
              <a:latin typeface="Outfit" pitchFamily="2" charset="0"/>
              <a:ea typeface="+mn-ea"/>
              <a:cs typeface="+mn-cs"/>
            </a:endParaRPr>
          </a:p>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5" name="TextBox 24">
            <a:extLst>
              <a:ext uri="{FF2B5EF4-FFF2-40B4-BE49-F238E27FC236}">
                <a16:creationId xmlns:a16="http://schemas.microsoft.com/office/drawing/2014/main" id="{E53870AE-C3C9-D8CD-DE84-3E7F2E078BBA}"/>
              </a:ext>
            </a:extLst>
          </p:cNvPr>
          <p:cNvSpPr txBox="1"/>
          <p:nvPr/>
        </p:nvSpPr>
        <p:spPr>
          <a:xfrm>
            <a:off x="8958568" y="3984163"/>
            <a:ext cx="2984796" cy="1415772"/>
          </a:xfrm>
          <a:prstGeom prst="rect">
            <a:avLst/>
          </a:prstGeom>
          <a:noFill/>
        </p:spPr>
        <p:txBody>
          <a:bodyPr wrap="square" lIns="121920" tIns="60960" rIns="121920" bIns="60960" anchor="t">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000000"/>
                </a:solidFill>
                <a:effectLst/>
                <a:uLnTx/>
                <a:uFillTx/>
                <a:latin typeface="Outfit"/>
                <a:ea typeface="+mn-lt"/>
                <a:cs typeface="+mn-lt"/>
                <a:sym typeface="Arial"/>
              </a:rPr>
              <a:t>Plan:</a:t>
            </a:r>
          </a:p>
          <a:p>
            <a:pPr marL="285750" marR="0" lvl="0" indent="-285750"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0" cap="none" spc="0" normalizeH="0" baseline="0" noProof="0">
                <a:ln>
                  <a:noFill/>
                </a:ln>
                <a:solidFill>
                  <a:srgbClr val="000000"/>
                </a:solidFill>
                <a:effectLst/>
                <a:uLnTx/>
                <a:uFillTx/>
                <a:latin typeface="Outfit"/>
                <a:ea typeface="+mn-lt"/>
                <a:cs typeface="+mn-lt"/>
                <a:sym typeface="Arial"/>
              </a:rPr>
              <a:t>12 interviews, half needs-based, half usability</a:t>
            </a:r>
          </a:p>
          <a:p>
            <a:pPr marL="285750" marR="0" lvl="0" indent="-285750"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0" cap="none" spc="0" normalizeH="0" baseline="0" noProof="0">
                <a:ln>
                  <a:noFill/>
                </a:ln>
                <a:solidFill>
                  <a:srgbClr val="000000"/>
                </a:solidFill>
                <a:effectLst/>
                <a:uLnTx/>
                <a:uFillTx/>
                <a:latin typeface="Outfit"/>
                <a:ea typeface="+mn-lt"/>
                <a:cs typeface="+mn-lt"/>
                <a:sym typeface="Arial"/>
              </a:rPr>
              <a:t>Accessibility needs: sensory (visual, hearing)</a:t>
            </a:r>
            <a:endParaRPr kumimoji="0" lang="en-GB" sz="1400" b="0" i="0" u="none" strike="noStrike" kern="1200" cap="none" spc="0" normalizeH="0" baseline="0" noProof="0">
              <a:ln>
                <a:noFill/>
              </a:ln>
              <a:solidFill>
                <a:prstClr val="black"/>
              </a:solidFill>
              <a:effectLst/>
              <a:uLnTx/>
              <a:uFillTx/>
              <a:latin typeface="Outfit" pitchFamily="2" charset="0"/>
              <a:ea typeface="+mn-ea"/>
              <a:cs typeface="+mn-cs"/>
            </a:endParaRPr>
          </a:p>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6" name="Teardrop 25" descr="The team is currently between the UX framework and User research stages of the process.">
            <a:extLst>
              <a:ext uri="{FF2B5EF4-FFF2-40B4-BE49-F238E27FC236}">
                <a16:creationId xmlns:a16="http://schemas.microsoft.com/office/drawing/2014/main" id="{2E6A437F-C552-787C-CD28-054C1B43FD1E}"/>
              </a:ext>
              <a:ext uri="{C183D7F6-B498-43B3-948B-1728B52AA6E4}">
                <adec:decorative xmlns:adec="http://schemas.microsoft.com/office/drawing/2017/decorative" val="0"/>
              </a:ext>
            </a:extLst>
          </p:cNvPr>
          <p:cNvSpPr/>
          <p:nvPr/>
        </p:nvSpPr>
        <p:spPr>
          <a:xfrm rot="8100000">
            <a:off x="3778399" y="1317566"/>
            <a:ext cx="301661" cy="301661"/>
          </a:xfrm>
          <a:prstGeom prst="teardrop">
            <a:avLst/>
          </a:prstGeom>
          <a:solidFill>
            <a:srgbClr val="20D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481166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4A04BA-6ED8-6D6C-7181-05DA2AC399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15A3E3-1906-3F4A-32B1-C3AEF3BA0A0F}"/>
              </a:ext>
            </a:extLst>
          </p:cNvPr>
          <p:cNvSpPr txBox="1">
            <a:spLocks noGrp="1"/>
          </p:cNvSpPr>
          <p:nvPr>
            <p:ph type="title"/>
          </p:nvPr>
        </p:nvSpPr>
        <p:spPr>
          <a:xfrm>
            <a:off x="1690259" y="2078687"/>
            <a:ext cx="8811487" cy="1083161"/>
          </a:xfrm>
        </p:spPr>
        <p:txBody>
          <a:bodyPr/>
          <a:lstStyle/>
          <a:p>
            <a:r>
              <a:rPr lang="en-GB" sz="5400">
                <a:latin typeface="Figtree"/>
              </a:rPr>
              <a:t>Your turn</a:t>
            </a:r>
            <a:endParaRPr lang="en-US"/>
          </a:p>
        </p:txBody>
      </p:sp>
    </p:spTree>
    <p:extLst>
      <p:ext uri="{BB962C8B-B14F-4D97-AF65-F5344CB8AC3E}">
        <p14:creationId xmlns:p14="http://schemas.microsoft.com/office/powerpoint/2010/main" val="31221129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62C9E8-FB18-4600-EAE6-D39C8D40434F}"/>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08E43B40-BBCA-902E-DB22-365E8885FB00}"/>
              </a:ext>
            </a:extLst>
          </p:cNvPr>
          <p:cNvSpPr txBox="1">
            <a:spLocks/>
          </p:cNvSpPr>
          <p:nvPr/>
        </p:nvSpPr>
        <p:spPr>
          <a:xfrm>
            <a:off x="587245" y="451824"/>
            <a:ext cx="8357972" cy="955966"/>
          </a:xfrm>
          <a:prstGeom prst="rect">
            <a:avLst/>
          </a:prstGeom>
        </p:spPr>
        <p:txBody>
          <a:bodyPr lIns="91440" tIns="45720" rIns="91440" bIns="45720" anchor="t"/>
          <a:lstStyle>
            <a:lvl1pPr marL="0" marR="0" lvl="0" indent="0" algn="l" defTabSz="914400" rtl="0" fontAlgn="auto" hangingPunct="1">
              <a:lnSpc>
                <a:spcPct val="90000"/>
              </a:lnSpc>
              <a:spcBef>
                <a:spcPts val="0"/>
              </a:spcBef>
              <a:spcAft>
                <a:spcPts val="0"/>
              </a:spcAft>
              <a:buNone/>
              <a:tabLst/>
              <a:defRPr lang="en-US" sz="4400" b="1" i="0" u="none" strike="noStrike" kern="1200" cap="none" spc="0" baseline="0">
                <a:solidFill>
                  <a:srgbClr val="201E2E"/>
                </a:solidFill>
                <a:uFillTx/>
                <a:latin typeface="Figtree" pitchFamily="2"/>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3200" b="1" i="0" u="none" strike="noStrike" kern="1200" cap="none" spc="0" normalizeH="0" baseline="0" noProof="0">
                <a:ln>
                  <a:noFill/>
                </a:ln>
                <a:solidFill>
                  <a:srgbClr val="201E2E"/>
                </a:solidFill>
                <a:effectLst/>
                <a:uLnTx/>
                <a:uFillTx/>
                <a:latin typeface="Outfit"/>
                <a:ea typeface="+mn-ea"/>
                <a:cs typeface="+mn-cs"/>
              </a:rPr>
              <a:t>We want to hear from you</a:t>
            </a:r>
            <a:endParaRPr kumimoji="0" lang="en-US" sz="4400" b="1" i="0" u="none" strike="noStrike" kern="1200" cap="none" spc="0" normalizeH="0" baseline="0" noProof="0">
              <a:ln>
                <a:noFill/>
              </a:ln>
              <a:solidFill>
                <a:srgbClr val="201E2E"/>
              </a:solidFill>
              <a:effectLst/>
              <a:uLnTx/>
              <a:uFillTx/>
              <a:latin typeface="Figtree" pitchFamily="2"/>
              <a:ea typeface="+mn-ea"/>
              <a:cs typeface="+mn-cs"/>
            </a:endParaRPr>
          </a:p>
        </p:txBody>
      </p:sp>
      <p:sp>
        <p:nvSpPr>
          <p:cNvPr id="2" name="Google Shape;65;p14">
            <a:extLst>
              <a:ext uri="{FF2B5EF4-FFF2-40B4-BE49-F238E27FC236}">
                <a16:creationId xmlns:a16="http://schemas.microsoft.com/office/drawing/2014/main" id="{2678825F-A886-951D-0FE4-31A93F06EA06}"/>
              </a:ext>
            </a:extLst>
          </p:cNvPr>
          <p:cNvSpPr txBox="1">
            <a:spLocks/>
          </p:cNvSpPr>
          <p:nvPr/>
        </p:nvSpPr>
        <p:spPr>
          <a:xfrm>
            <a:off x="748834" y="1929649"/>
            <a:ext cx="3185160" cy="910978"/>
          </a:xfrm>
          <a:prstGeom prst="rect">
            <a:avLst/>
          </a:prstGeom>
          <a:noFill/>
          <a:ln>
            <a:noFill/>
          </a:ln>
        </p:spPr>
        <p:txBody>
          <a:bodyPr spcFirstLastPara="1" vert="horz" wrap="square" lIns="121900" tIns="121900" rIns="121900" bIns="121900" anchor="t" anchorCtr="0" compatLnSpc="1">
            <a:spAutoFit/>
          </a:bodyPr>
          <a:lstStyle>
            <a:lvl1pPr marL="0" marR="0" lvl="0" indent="0" algn="l" defTabSz="914400" rtl="0" fontAlgn="auto" hangingPunct="1">
              <a:lnSpc>
                <a:spcPct val="90000"/>
              </a:lnSpc>
              <a:spcBef>
                <a:spcPts val="0"/>
              </a:spcBef>
              <a:spcAft>
                <a:spcPts val="0"/>
              </a:spcAft>
              <a:buNone/>
              <a:tabLst/>
              <a:defRPr lang="en-US" sz="3600" b="1" i="0" u="none" strike="noStrike" kern="1200" cap="none" spc="100" baseline="0">
                <a:solidFill>
                  <a:srgbClr val="201E2E"/>
                </a:solidFill>
                <a:uFillTx/>
                <a:latin typeface="Figtree" pitchFamily="2"/>
                <a:ea typeface="Figtree" pitchFamily="2"/>
                <a:cs typeface="Arial"/>
              </a:defRPr>
            </a:lvl1pPr>
          </a:lstStyle>
          <a:p>
            <a:pPr algn="ctr" defTabSz="1219050"/>
            <a:r>
              <a:rPr lang="en-GB" sz="2400">
                <a:solidFill>
                  <a:srgbClr val="002060"/>
                </a:solidFill>
                <a:latin typeface="Figtree ExtraBold"/>
                <a:cs typeface="Segoe UI Light"/>
              </a:rPr>
              <a:t>Something you’d </a:t>
            </a:r>
            <a:br>
              <a:rPr lang="en-GB" sz="2400">
                <a:latin typeface="Figtree ExtraBold"/>
                <a:cs typeface="Segoe UI Light"/>
              </a:rPr>
            </a:br>
            <a:r>
              <a:rPr lang="en-GB" sz="2400">
                <a:solidFill>
                  <a:srgbClr val="002060"/>
                </a:solidFill>
                <a:latin typeface="Figtree ExtraBold"/>
                <a:cs typeface="Segoe UI Light"/>
              </a:rPr>
              <a:t>like clarified</a:t>
            </a:r>
          </a:p>
        </p:txBody>
      </p:sp>
      <p:sp>
        <p:nvSpPr>
          <p:cNvPr id="7" name="Rectangle 6">
            <a:extLst>
              <a:ext uri="{FF2B5EF4-FFF2-40B4-BE49-F238E27FC236}">
                <a16:creationId xmlns:a16="http://schemas.microsoft.com/office/drawing/2014/main" id="{C771A425-9A4B-7B88-E33B-9E6FDA69524F}"/>
              </a:ext>
            </a:extLst>
          </p:cNvPr>
          <p:cNvSpPr/>
          <p:nvPr/>
        </p:nvSpPr>
        <p:spPr>
          <a:xfrm rot="21437026">
            <a:off x="1207817" y="3061469"/>
            <a:ext cx="2545080" cy="2545080"/>
          </a:xfrm>
          <a:prstGeom prst="rect">
            <a:avLst/>
          </a:prstGeom>
          <a:solidFill>
            <a:srgbClr val="FFD450"/>
          </a:solidFill>
          <a:ln>
            <a:noFill/>
          </a:ln>
          <a:effectLst>
            <a:outerShdw blurRad="344685" dist="49484" dir="2700000" sx="100720" sy="100720" algn="tl" rotWithShape="0">
              <a:schemeClr val="tx1">
                <a:lumMod val="50000"/>
                <a:lumOff val="50000"/>
                <a:alpha val="5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Google Shape;65;p14">
            <a:extLst>
              <a:ext uri="{FF2B5EF4-FFF2-40B4-BE49-F238E27FC236}">
                <a16:creationId xmlns:a16="http://schemas.microsoft.com/office/drawing/2014/main" id="{FA49053E-12EB-03E8-2972-3D39579CF555}"/>
              </a:ext>
            </a:extLst>
          </p:cNvPr>
          <p:cNvSpPr txBox="1">
            <a:spLocks/>
          </p:cNvSpPr>
          <p:nvPr/>
        </p:nvSpPr>
        <p:spPr>
          <a:xfrm>
            <a:off x="4097776" y="1916459"/>
            <a:ext cx="3581171" cy="910978"/>
          </a:xfrm>
          <a:prstGeom prst="rect">
            <a:avLst/>
          </a:prstGeom>
          <a:noFill/>
          <a:ln>
            <a:noFill/>
          </a:ln>
        </p:spPr>
        <p:txBody>
          <a:bodyPr spcFirstLastPara="1" vert="horz" wrap="square" lIns="121900" tIns="121900" rIns="121900" bIns="121900" anchor="t" anchorCtr="0" compatLnSpc="1">
            <a:spAutoFit/>
          </a:bodyPr>
          <a:lstStyle>
            <a:lvl1pPr marL="0" marR="0" lvl="0" indent="0" algn="l" defTabSz="914400" rtl="0" fontAlgn="auto" hangingPunct="1">
              <a:lnSpc>
                <a:spcPct val="90000"/>
              </a:lnSpc>
              <a:spcBef>
                <a:spcPts val="0"/>
              </a:spcBef>
              <a:spcAft>
                <a:spcPts val="0"/>
              </a:spcAft>
              <a:buNone/>
              <a:tabLst/>
              <a:defRPr lang="en-US" sz="3600" b="1" i="0" u="none" strike="noStrike" kern="1200" cap="none" spc="100" baseline="0">
                <a:solidFill>
                  <a:srgbClr val="201E2E"/>
                </a:solidFill>
                <a:uFillTx/>
                <a:latin typeface="Figtree" pitchFamily="2"/>
                <a:ea typeface="Figtree" pitchFamily="2"/>
                <a:cs typeface="Arial"/>
              </a:defRPr>
            </a:lvl1pPr>
          </a:lstStyle>
          <a:p>
            <a:pPr algn="ctr" defTabSz="1219050"/>
            <a:r>
              <a:rPr lang="en-GB" sz="2400">
                <a:solidFill>
                  <a:srgbClr val="002060"/>
                </a:solidFill>
                <a:latin typeface="Figtree ExtraBold"/>
                <a:cs typeface="Segoe UI Light"/>
              </a:rPr>
              <a:t>Something you think we've got right</a:t>
            </a:r>
          </a:p>
        </p:txBody>
      </p:sp>
      <p:sp>
        <p:nvSpPr>
          <p:cNvPr id="9" name="Rectangle 8">
            <a:extLst>
              <a:ext uri="{FF2B5EF4-FFF2-40B4-BE49-F238E27FC236}">
                <a16:creationId xmlns:a16="http://schemas.microsoft.com/office/drawing/2014/main" id="{428645A9-AC63-7FA1-6922-17FB92FCFAFA}"/>
              </a:ext>
            </a:extLst>
          </p:cNvPr>
          <p:cNvSpPr/>
          <p:nvPr/>
        </p:nvSpPr>
        <p:spPr>
          <a:xfrm>
            <a:off x="4556759" y="3048279"/>
            <a:ext cx="2545080" cy="2545080"/>
          </a:xfrm>
          <a:prstGeom prst="rect">
            <a:avLst/>
          </a:prstGeom>
          <a:solidFill>
            <a:srgbClr val="A7F7C2"/>
          </a:solidFill>
          <a:ln>
            <a:noFill/>
          </a:ln>
          <a:effectLst>
            <a:outerShdw blurRad="344685" dist="49484" dir="2700000" sx="100720" sy="100720" algn="tl" rotWithShape="0">
              <a:schemeClr val="tx1">
                <a:lumMod val="50000"/>
                <a:lumOff val="50000"/>
                <a:alpha val="5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Google Shape;65;p14">
            <a:extLst>
              <a:ext uri="{FF2B5EF4-FFF2-40B4-BE49-F238E27FC236}">
                <a16:creationId xmlns:a16="http://schemas.microsoft.com/office/drawing/2014/main" id="{9A6CC8AE-B3A6-029B-EBB5-E777AE7C8F03}"/>
              </a:ext>
            </a:extLst>
          </p:cNvPr>
          <p:cNvSpPr txBox="1">
            <a:spLocks/>
          </p:cNvSpPr>
          <p:nvPr/>
        </p:nvSpPr>
        <p:spPr>
          <a:xfrm>
            <a:off x="7842727" y="1903270"/>
            <a:ext cx="3067035" cy="910978"/>
          </a:xfrm>
          <a:prstGeom prst="rect">
            <a:avLst/>
          </a:prstGeom>
          <a:noFill/>
          <a:ln>
            <a:noFill/>
          </a:ln>
        </p:spPr>
        <p:txBody>
          <a:bodyPr spcFirstLastPara="1" vert="horz" wrap="square" lIns="121900" tIns="121900" rIns="121900" bIns="121900" anchor="t" anchorCtr="0" compatLnSpc="1">
            <a:spAutoFit/>
          </a:bodyPr>
          <a:lstStyle>
            <a:lvl1pPr marL="0" marR="0" lvl="0" indent="0" algn="l" defTabSz="914400" rtl="0" fontAlgn="auto" hangingPunct="1">
              <a:lnSpc>
                <a:spcPct val="90000"/>
              </a:lnSpc>
              <a:spcBef>
                <a:spcPts val="0"/>
              </a:spcBef>
              <a:spcAft>
                <a:spcPts val="0"/>
              </a:spcAft>
              <a:buNone/>
              <a:tabLst/>
              <a:defRPr lang="en-US" sz="3600" b="1" i="0" u="none" strike="noStrike" kern="1200" cap="none" spc="100" baseline="0">
                <a:solidFill>
                  <a:srgbClr val="201E2E"/>
                </a:solidFill>
                <a:uFillTx/>
                <a:latin typeface="Figtree" pitchFamily="2"/>
                <a:ea typeface="Figtree" pitchFamily="2"/>
                <a:cs typeface="Arial"/>
              </a:defRPr>
            </a:lvl1pPr>
          </a:lstStyle>
          <a:p>
            <a:pPr algn="ctr" defTabSz="1219050"/>
            <a:r>
              <a:rPr lang="en-GB" sz="2400">
                <a:solidFill>
                  <a:srgbClr val="002060"/>
                </a:solidFill>
                <a:latin typeface="Figtree ExtraBold"/>
                <a:cs typeface="Segoe UI Light"/>
              </a:rPr>
              <a:t>Something you'd push back on</a:t>
            </a:r>
          </a:p>
        </p:txBody>
      </p:sp>
      <p:sp>
        <p:nvSpPr>
          <p:cNvPr id="11" name="Rectangle 10">
            <a:extLst>
              <a:ext uri="{FF2B5EF4-FFF2-40B4-BE49-F238E27FC236}">
                <a16:creationId xmlns:a16="http://schemas.microsoft.com/office/drawing/2014/main" id="{A8CB72FC-D3B2-6A42-F0E5-A2CB0F34E34B}"/>
              </a:ext>
            </a:extLst>
          </p:cNvPr>
          <p:cNvSpPr/>
          <p:nvPr/>
        </p:nvSpPr>
        <p:spPr>
          <a:xfrm rot="174626">
            <a:off x="7905699" y="3035090"/>
            <a:ext cx="2545080" cy="2545080"/>
          </a:xfrm>
          <a:prstGeom prst="rect">
            <a:avLst/>
          </a:prstGeom>
          <a:solidFill>
            <a:srgbClr val="F1A1E1"/>
          </a:solidFill>
          <a:ln>
            <a:noFill/>
          </a:ln>
          <a:effectLst>
            <a:outerShdw blurRad="344685" dist="49484" dir="2700000" sx="100720" sy="100720" algn="tl" rotWithShape="0">
              <a:schemeClr val="tx1">
                <a:lumMod val="50000"/>
                <a:lumOff val="50000"/>
                <a:alpha val="5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Google Shape;65;p14">
            <a:extLst>
              <a:ext uri="{FF2B5EF4-FFF2-40B4-BE49-F238E27FC236}">
                <a16:creationId xmlns:a16="http://schemas.microsoft.com/office/drawing/2014/main" id="{A364D394-EA96-1424-EBDE-FD708CD3A6E0}"/>
              </a:ext>
            </a:extLst>
          </p:cNvPr>
          <p:cNvSpPr txBox="1">
            <a:spLocks/>
          </p:cNvSpPr>
          <p:nvPr/>
        </p:nvSpPr>
        <p:spPr>
          <a:xfrm>
            <a:off x="587245" y="912310"/>
            <a:ext cx="6453424" cy="495480"/>
          </a:xfrm>
          <a:prstGeom prst="rect">
            <a:avLst/>
          </a:prstGeom>
          <a:noFill/>
          <a:ln>
            <a:noFill/>
          </a:ln>
        </p:spPr>
        <p:txBody>
          <a:bodyPr spcFirstLastPara="1" vert="horz" wrap="square" lIns="121900" tIns="121900" rIns="121900" bIns="121900" anchor="t" anchorCtr="0" compatLnSpc="1">
            <a:spAutoFit/>
          </a:bodyPr>
          <a:lstStyle>
            <a:lvl1pPr marL="0" marR="0" lvl="0" indent="0" algn="l" defTabSz="914400" rtl="0" fontAlgn="auto" hangingPunct="1">
              <a:lnSpc>
                <a:spcPct val="90000"/>
              </a:lnSpc>
              <a:spcBef>
                <a:spcPts val="0"/>
              </a:spcBef>
              <a:spcAft>
                <a:spcPts val="0"/>
              </a:spcAft>
              <a:buNone/>
              <a:tabLst/>
              <a:defRPr lang="en-US" sz="3600" b="1" i="0" u="none" strike="noStrike" kern="1200" cap="none" spc="100" baseline="0">
                <a:solidFill>
                  <a:srgbClr val="201E2E"/>
                </a:solidFill>
                <a:uFillTx/>
                <a:latin typeface="Figtree" pitchFamily="2"/>
                <a:ea typeface="Figtree" pitchFamily="2"/>
                <a:cs typeface="Arial"/>
              </a:defRPr>
            </a:lvl1pPr>
          </a:lstStyle>
          <a:p>
            <a:pPr defTabSz="1219050"/>
            <a:r>
              <a:rPr lang="en-GB" sz="1800" b="0">
                <a:solidFill>
                  <a:srgbClr val="002060"/>
                </a:solidFill>
                <a:latin typeface="Figtree"/>
                <a:cs typeface="Segoe UI Light"/>
              </a:rPr>
              <a:t>3 mins silent writing, 5-10mins to share</a:t>
            </a:r>
            <a:endParaRPr lang="en-US" sz="1800"/>
          </a:p>
        </p:txBody>
      </p:sp>
    </p:spTree>
    <p:extLst>
      <p:ext uri="{BB962C8B-B14F-4D97-AF65-F5344CB8AC3E}">
        <p14:creationId xmlns:p14="http://schemas.microsoft.com/office/powerpoint/2010/main" val="26638413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4AD7F3-DC05-931F-6A78-57B48DE2CE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198216-795B-9BBB-0A16-4654614FD693}"/>
              </a:ext>
            </a:extLst>
          </p:cNvPr>
          <p:cNvSpPr txBox="1">
            <a:spLocks noGrp="1"/>
          </p:cNvSpPr>
          <p:nvPr>
            <p:ph type="title"/>
          </p:nvPr>
        </p:nvSpPr>
        <p:spPr>
          <a:xfrm>
            <a:off x="1690259" y="2078687"/>
            <a:ext cx="8811487" cy="1083161"/>
          </a:xfrm>
        </p:spPr>
        <p:txBody>
          <a:bodyPr/>
          <a:lstStyle/>
          <a:p>
            <a:pPr lvl="0"/>
            <a:r>
              <a:rPr lang="en-GB" sz="5400"/>
              <a:t>Forward Plan</a:t>
            </a:r>
          </a:p>
        </p:txBody>
      </p:sp>
    </p:spTree>
    <p:extLst>
      <p:ext uri="{BB962C8B-B14F-4D97-AF65-F5344CB8AC3E}">
        <p14:creationId xmlns:p14="http://schemas.microsoft.com/office/powerpoint/2010/main" val="13664060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2DF216-592A-810E-3226-BE94E9B5E19A}"/>
            </a:ext>
          </a:extLst>
        </p:cNvPr>
        <p:cNvGrpSpPr/>
        <p:nvPr/>
      </p:nvGrpSpPr>
      <p:grpSpPr>
        <a:xfrm>
          <a:off x="0" y="0"/>
          <a:ext cx="0" cy="0"/>
          <a:chOff x="0" y="0"/>
          <a:chExt cx="0" cy="0"/>
        </a:xfrm>
      </p:grpSpPr>
      <p:sp>
        <p:nvSpPr>
          <p:cNvPr id="7" name="Google Shape;65;p14">
            <a:extLst>
              <a:ext uri="{FF2B5EF4-FFF2-40B4-BE49-F238E27FC236}">
                <a16:creationId xmlns:a16="http://schemas.microsoft.com/office/drawing/2014/main" id="{AB2D678F-251A-9A2F-095B-501F0E1F48D0}"/>
              </a:ext>
            </a:extLst>
          </p:cNvPr>
          <p:cNvSpPr txBox="1">
            <a:spLocks noGrp="1"/>
          </p:cNvSpPr>
          <p:nvPr>
            <p:ph type="title"/>
          </p:nvPr>
        </p:nvSpPr>
        <p:spPr>
          <a:xfrm>
            <a:off x="109861" y="0"/>
            <a:ext cx="10515600" cy="744779"/>
          </a:xfrm>
          <a:prstGeom prst="rect">
            <a:avLst/>
          </a:prstGeom>
          <a:noFill/>
          <a:ln>
            <a:noFill/>
          </a:ln>
        </p:spPr>
        <p:txBody>
          <a:bodyPr spcFirstLastPara="1" vert="horz" wrap="square" lIns="121900" tIns="121900" rIns="121900" bIns="121900" rtlCol="0" anchor="t" anchorCtr="0">
            <a:spAutoFit/>
          </a:bodyPr>
          <a:lstStyle/>
          <a:p>
            <a:pPr defTabSz="1219050">
              <a:defRPr/>
            </a:pPr>
            <a:r>
              <a:rPr lang="en-GB" b="1">
                <a:solidFill>
                  <a:srgbClr val="002060"/>
                </a:solidFill>
                <a:latin typeface="Outfit" pitchFamily="2" charset="0"/>
                <a:cs typeface="Segoe UI Light" panose="020B0502040204020203" pitchFamily="34" charset="0"/>
              </a:rPr>
              <a:t>Forward Plan</a:t>
            </a:r>
          </a:p>
        </p:txBody>
      </p:sp>
      <p:graphicFrame>
        <p:nvGraphicFramePr>
          <p:cNvPr id="26" name="Table 25">
            <a:extLst>
              <a:ext uri="{FF2B5EF4-FFF2-40B4-BE49-F238E27FC236}">
                <a16:creationId xmlns:a16="http://schemas.microsoft.com/office/drawing/2014/main" id="{4F670B9B-D484-E665-F8F5-6DC651622DEB}"/>
              </a:ext>
            </a:extLst>
          </p:cNvPr>
          <p:cNvGraphicFramePr>
            <a:graphicFrameLocks noGrp="1"/>
          </p:cNvGraphicFramePr>
          <p:nvPr>
            <p:extLst>
              <p:ext uri="{D42A27DB-BD31-4B8C-83A1-F6EECF244321}">
                <p14:modId xmlns:p14="http://schemas.microsoft.com/office/powerpoint/2010/main" val="114078008"/>
              </p:ext>
            </p:extLst>
          </p:nvPr>
        </p:nvGraphicFramePr>
        <p:xfrm>
          <a:off x="218018" y="895736"/>
          <a:ext cx="10833442" cy="1661160"/>
        </p:xfrm>
        <a:graphic>
          <a:graphicData uri="http://schemas.openxmlformats.org/drawingml/2006/table">
            <a:tbl>
              <a:tblPr firstRow="1" bandRow="1">
                <a:tableStyleId>{69012ECD-51FC-41F1-AA8D-1B2483CD663E}</a:tableStyleId>
              </a:tblPr>
              <a:tblGrid>
                <a:gridCol w="2802347">
                  <a:extLst>
                    <a:ext uri="{9D8B030D-6E8A-4147-A177-3AD203B41FA5}">
                      <a16:colId xmlns:a16="http://schemas.microsoft.com/office/drawing/2014/main" val="3740012327"/>
                    </a:ext>
                  </a:extLst>
                </a:gridCol>
                <a:gridCol w="8031095">
                  <a:extLst>
                    <a:ext uri="{9D8B030D-6E8A-4147-A177-3AD203B41FA5}">
                      <a16:colId xmlns:a16="http://schemas.microsoft.com/office/drawing/2014/main" val="1360464723"/>
                    </a:ext>
                  </a:extLst>
                </a:gridCol>
              </a:tblGrid>
              <a:tr h="345440">
                <a:tc>
                  <a:txBody>
                    <a:bodyPr/>
                    <a:lstStyle/>
                    <a:p>
                      <a:r>
                        <a:rPr lang="en-GB" sz="1500"/>
                        <a:t>Date</a:t>
                      </a:r>
                    </a:p>
                  </a:txBody>
                  <a:tcPr marL="121920" marR="121920" marT="60960" marB="60960"/>
                </a:tc>
                <a:tc>
                  <a:txBody>
                    <a:bodyPr/>
                    <a:lstStyle/>
                    <a:p>
                      <a:r>
                        <a:rPr lang="en-GB" sz="1500"/>
                        <a:t>Agenda</a:t>
                      </a:r>
                    </a:p>
                  </a:txBody>
                  <a:tcPr marL="121920" marR="121920" marT="60960" marB="60960"/>
                </a:tc>
                <a:extLst>
                  <a:ext uri="{0D108BD9-81ED-4DB2-BD59-A6C34878D82A}">
                    <a16:rowId xmlns:a16="http://schemas.microsoft.com/office/drawing/2014/main" val="2578189609"/>
                  </a:ext>
                </a:extLst>
              </a:tr>
              <a:tr h="548640">
                <a:tc>
                  <a:txBody>
                    <a:bodyPr/>
                    <a:lstStyle/>
                    <a:p>
                      <a:r>
                        <a:rPr lang="en-GB" sz="1400">
                          <a:latin typeface="Figtree" panose="020B0604020202020204"/>
                        </a:rPr>
                        <a:t>15</a:t>
                      </a:r>
                      <a:r>
                        <a:rPr lang="en-GB" sz="1400" baseline="30000">
                          <a:latin typeface="Figtree" panose="020B0604020202020204"/>
                        </a:rPr>
                        <a:t>th</a:t>
                      </a:r>
                      <a:r>
                        <a:rPr lang="en-GB" sz="1400">
                          <a:latin typeface="Figtree" panose="020B0604020202020204"/>
                        </a:rPr>
                        <a:t> January 2026 ✅</a:t>
                      </a:r>
                    </a:p>
                  </a:txBody>
                  <a:tcPr marL="121920" marR="121920" marT="60960" marB="60960"/>
                </a:tc>
                <a:tc>
                  <a:txBody>
                    <a:bodyPr/>
                    <a:lstStyle/>
                    <a:p>
                      <a:r>
                        <a:rPr lang="en-US" sz="1400">
                          <a:latin typeface="Figtree" panose="020B0604020202020204"/>
                        </a:rPr>
                        <a:t>Quarterly Review &amp; Plan – key headlines </a:t>
                      </a:r>
                    </a:p>
                    <a:p>
                      <a:r>
                        <a:rPr lang="en-US" sz="1400">
                          <a:latin typeface="Figtree" panose="020B0604020202020204"/>
                        </a:rPr>
                        <a:t>Preparation for CCS consultation, including roadmap focus and design principles position update</a:t>
                      </a:r>
                      <a:endParaRPr lang="en-GB" sz="1400">
                        <a:latin typeface="Figtree" panose="020B0604020202020204"/>
                      </a:endParaRPr>
                    </a:p>
                  </a:txBody>
                  <a:tcPr marL="121920" marR="121920" marT="60960" marB="60960"/>
                </a:tc>
                <a:extLst>
                  <a:ext uri="{0D108BD9-81ED-4DB2-BD59-A6C34878D82A}">
                    <a16:rowId xmlns:a16="http://schemas.microsoft.com/office/drawing/2014/main" val="2489487174"/>
                  </a:ext>
                </a:extLst>
              </a:tr>
              <a:tr h="762000">
                <a:tc>
                  <a:txBody>
                    <a:bodyPr/>
                    <a:lstStyle/>
                    <a:p>
                      <a:r>
                        <a:rPr lang="en-GB" sz="1400">
                          <a:latin typeface="Figtree" panose="020B0604020202020204"/>
                        </a:rPr>
                        <a:t>16</a:t>
                      </a:r>
                      <a:r>
                        <a:rPr lang="en-GB" sz="1400" baseline="30000">
                          <a:latin typeface="Figtree" panose="020B0604020202020204"/>
                        </a:rPr>
                        <a:t>th</a:t>
                      </a:r>
                      <a:r>
                        <a:rPr lang="en-GB" sz="1400">
                          <a:latin typeface="Figtree" panose="020B0604020202020204"/>
                        </a:rPr>
                        <a:t> April 2026</a:t>
                      </a:r>
                    </a:p>
                  </a:txBody>
                  <a:tcPr marL="121920" marR="121920" marT="60960" marB="60960"/>
                </a:tc>
                <a:tc>
                  <a:txBody>
                    <a:bodyPr/>
                    <a:lstStyle/>
                    <a:p>
                      <a:pPr>
                        <a:buNone/>
                      </a:pPr>
                      <a:r>
                        <a:rPr lang="en-US" sz="1400" kern="1200">
                          <a:solidFill>
                            <a:schemeClr val="tx1"/>
                          </a:solidFill>
                          <a:latin typeface="Figtree" panose="020B0604020202020204"/>
                          <a:ea typeface="+mn-ea"/>
                          <a:cs typeface="+mn-cs"/>
                        </a:rPr>
                        <a:t>Quarterly Review &amp; Plan – key headlines</a:t>
                      </a:r>
                    </a:p>
                    <a:p>
                      <a:pPr>
                        <a:buNone/>
                      </a:pPr>
                      <a:r>
                        <a:rPr lang="en-US" sz="1400" kern="1200">
                          <a:solidFill>
                            <a:schemeClr val="tx1"/>
                          </a:solidFill>
                          <a:latin typeface="Figtree" panose="020B0604020202020204"/>
                          <a:ea typeface="+mn-ea"/>
                          <a:cs typeface="+mn-cs"/>
                        </a:rPr>
                        <a:t>Technical partner procurement update</a:t>
                      </a:r>
                    </a:p>
                    <a:p>
                      <a:pPr>
                        <a:buNone/>
                      </a:pPr>
                      <a:r>
                        <a:rPr lang="en-US" sz="1400" kern="1200">
                          <a:solidFill>
                            <a:schemeClr val="tx1"/>
                          </a:solidFill>
                          <a:latin typeface="Figtree" panose="020B0604020202020204"/>
                          <a:ea typeface="+mn-ea"/>
                          <a:cs typeface="+mn-cs"/>
                        </a:rPr>
                        <a:t>REC Change Proposal update</a:t>
                      </a:r>
                      <a:endParaRPr lang="en-GB" sz="1400" kern="1200">
                        <a:solidFill>
                          <a:schemeClr val="tx1"/>
                        </a:solidFill>
                        <a:latin typeface="Figtree" panose="020B0604020202020204"/>
                        <a:ea typeface="+mn-ea"/>
                        <a:cs typeface="+mn-cs"/>
                      </a:endParaRPr>
                    </a:p>
                  </a:txBody>
                  <a:tcPr marL="121920" marR="121920" marT="60960" marB="60960" anchor="ctr"/>
                </a:tc>
                <a:extLst>
                  <a:ext uri="{0D108BD9-81ED-4DB2-BD59-A6C34878D82A}">
                    <a16:rowId xmlns:a16="http://schemas.microsoft.com/office/drawing/2014/main" val="1531682364"/>
                  </a:ext>
                </a:extLst>
              </a:tr>
            </a:tbl>
          </a:graphicData>
        </a:graphic>
      </p:graphicFrame>
      <p:sp>
        <p:nvSpPr>
          <p:cNvPr id="28" name="TextBox 27">
            <a:extLst>
              <a:ext uri="{FF2B5EF4-FFF2-40B4-BE49-F238E27FC236}">
                <a16:creationId xmlns:a16="http://schemas.microsoft.com/office/drawing/2014/main" id="{452BB13F-B33B-6890-AFA7-4B18B8E74D20}"/>
              </a:ext>
            </a:extLst>
          </p:cNvPr>
          <p:cNvSpPr txBox="1"/>
          <p:nvPr/>
        </p:nvSpPr>
        <p:spPr>
          <a:xfrm>
            <a:off x="109861" y="588458"/>
            <a:ext cx="6096000" cy="318100"/>
          </a:xfrm>
          <a:prstGeom prst="rect">
            <a:avLst/>
          </a:prstGeom>
          <a:noFill/>
        </p:spPr>
        <p:txBody>
          <a:bodyPr wrap="square">
            <a:spAutoFit/>
          </a:bodyPr>
          <a:lstStyle/>
          <a:p>
            <a:pPr defTabSz="1219170">
              <a:buClr>
                <a:srgbClr val="000000"/>
              </a:buClr>
            </a:pPr>
            <a:r>
              <a:rPr lang="en-GB" sz="1467" b="1" kern="0">
                <a:solidFill>
                  <a:srgbClr val="000000"/>
                </a:solidFill>
                <a:latin typeface="Arial"/>
                <a:cs typeface="Arial"/>
                <a:sym typeface="Arial"/>
              </a:rPr>
              <a:t>CCS Central Working/Webinar Groups: </a:t>
            </a:r>
          </a:p>
        </p:txBody>
      </p:sp>
      <p:graphicFrame>
        <p:nvGraphicFramePr>
          <p:cNvPr id="29" name="Table 28">
            <a:extLst>
              <a:ext uri="{FF2B5EF4-FFF2-40B4-BE49-F238E27FC236}">
                <a16:creationId xmlns:a16="http://schemas.microsoft.com/office/drawing/2014/main" id="{5EC41A98-4B28-3B93-27F8-859795EDA78F}"/>
              </a:ext>
            </a:extLst>
          </p:cNvPr>
          <p:cNvGraphicFramePr>
            <a:graphicFrameLocks noGrp="1"/>
          </p:cNvGraphicFramePr>
          <p:nvPr>
            <p:extLst>
              <p:ext uri="{D42A27DB-BD31-4B8C-83A1-F6EECF244321}">
                <p14:modId xmlns:p14="http://schemas.microsoft.com/office/powerpoint/2010/main" val="2031305400"/>
              </p:ext>
            </p:extLst>
          </p:nvPr>
        </p:nvGraphicFramePr>
        <p:xfrm>
          <a:off x="218017" y="3547014"/>
          <a:ext cx="10902267" cy="3164223"/>
        </p:xfrm>
        <a:graphic>
          <a:graphicData uri="http://schemas.openxmlformats.org/drawingml/2006/table">
            <a:tbl>
              <a:tblPr firstRow="1" bandRow="1">
                <a:tableStyleId>{69012ECD-51FC-41F1-AA8D-1B2483CD663E}</a:tableStyleId>
              </a:tblPr>
              <a:tblGrid>
                <a:gridCol w="2820151">
                  <a:extLst>
                    <a:ext uri="{9D8B030D-6E8A-4147-A177-3AD203B41FA5}">
                      <a16:colId xmlns:a16="http://schemas.microsoft.com/office/drawing/2014/main" val="3740012327"/>
                    </a:ext>
                  </a:extLst>
                </a:gridCol>
                <a:gridCol w="8082116">
                  <a:extLst>
                    <a:ext uri="{9D8B030D-6E8A-4147-A177-3AD203B41FA5}">
                      <a16:colId xmlns:a16="http://schemas.microsoft.com/office/drawing/2014/main" val="1360464723"/>
                    </a:ext>
                  </a:extLst>
                </a:gridCol>
              </a:tblGrid>
              <a:tr h="345440">
                <a:tc>
                  <a:txBody>
                    <a:bodyPr/>
                    <a:lstStyle/>
                    <a:p>
                      <a:r>
                        <a:rPr lang="en-GB" sz="1500"/>
                        <a:t>Date</a:t>
                      </a:r>
                    </a:p>
                  </a:txBody>
                  <a:tcPr marL="121920" marR="121920" marT="60960" marB="60960"/>
                </a:tc>
                <a:tc>
                  <a:txBody>
                    <a:bodyPr/>
                    <a:lstStyle/>
                    <a:p>
                      <a:r>
                        <a:rPr lang="en-GB" sz="1500"/>
                        <a:t>Agenda</a:t>
                      </a:r>
                    </a:p>
                  </a:txBody>
                  <a:tcPr marL="121920" marR="121920" marT="60960" marB="60960"/>
                </a:tc>
                <a:extLst>
                  <a:ext uri="{0D108BD9-81ED-4DB2-BD59-A6C34878D82A}">
                    <a16:rowId xmlns:a16="http://schemas.microsoft.com/office/drawing/2014/main" val="2578189609"/>
                  </a:ext>
                </a:extLst>
              </a:tr>
              <a:tr h="335280">
                <a:tc>
                  <a:txBody>
                    <a:bodyPr/>
                    <a:lstStyle/>
                    <a:p>
                      <a:r>
                        <a:rPr lang="en-GB" sz="1400" kern="1200">
                          <a:solidFill>
                            <a:schemeClr val="tx1"/>
                          </a:solidFill>
                          <a:latin typeface="Figtree" panose="020B0604020202020204"/>
                          <a:ea typeface="+mn-ea"/>
                          <a:cs typeface="+mn-cs"/>
                        </a:rPr>
                        <a:t>29th January 2026 ✅</a:t>
                      </a:r>
                    </a:p>
                  </a:txBody>
                  <a:tcPr marL="121920" marR="121920" marT="60960" marB="60960"/>
                </a:tc>
                <a:tc>
                  <a:txBody>
                    <a:bodyPr/>
                    <a:lstStyle/>
                    <a:p>
                      <a:r>
                        <a:rPr lang="en-GB" sz="1400">
                          <a:latin typeface="Figtree" panose="020B0604020202020204"/>
                        </a:rPr>
                        <a:t>Issue and Error resolution, consumer journey clarifications</a:t>
                      </a:r>
                    </a:p>
                  </a:txBody>
                  <a:tcPr marL="121920" marR="121920" marT="60960" marB="60960"/>
                </a:tc>
                <a:extLst>
                  <a:ext uri="{0D108BD9-81ED-4DB2-BD59-A6C34878D82A}">
                    <a16:rowId xmlns:a16="http://schemas.microsoft.com/office/drawing/2014/main" val="2489487174"/>
                  </a:ext>
                </a:extLst>
              </a:tr>
              <a:tr h="335280">
                <a:tc>
                  <a:txBody>
                    <a:bodyPr/>
                    <a:lstStyle/>
                    <a:p>
                      <a:r>
                        <a:rPr lang="en-GB" sz="1400">
                          <a:latin typeface="Figtree" panose="020B0604020202020204"/>
                        </a:rPr>
                        <a:t>12</a:t>
                      </a:r>
                      <a:r>
                        <a:rPr lang="en-GB" sz="1400" baseline="30000">
                          <a:latin typeface="Figtree" panose="020B0604020202020204"/>
                        </a:rPr>
                        <a:t>th</a:t>
                      </a:r>
                      <a:r>
                        <a:rPr lang="en-GB" sz="1400">
                          <a:latin typeface="Figtree" panose="020B0604020202020204"/>
                        </a:rPr>
                        <a:t> February 2026 </a:t>
                      </a:r>
                      <a:r>
                        <a:rPr lang="en-GB" sz="1400" kern="1200">
                          <a:solidFill>
                            <a:schemeClr val="tx1"/>
                          </a:solidFill>
                          <a:latin typeface="Figtree" panose="020B0604020202020204"/>
                          <a:ea typeface="+mn-ea"/>
                          <a:cs typeface="+mn-cs"/>
                        </a:rPr>
                        <a:t>✅</a:t>
                      </a:r>
                      <a:endParaRPr lang="en-GB" sz="1400">
                        <a:latin typeface="Figtree" panose="020B0604020202020204"/>
                      </a:endParaRPr>
                    </a:p>
                  </a:txBody>
                  <a:tcPr marL="121920" marR="121920" marT="60960" marB="60960"/>
                </a:tc>
                <a:tc>
                  <a:txBody>
                    <a:bodyPr/>
                    <a:lstStyle/>
                    <a:p>
                      <a:pPr marL="0" algn="l" defTabSz="685800" rtl="0" eaLnBrk="1" latinLnBrk="0" hangingPunct="1">
                        <a:buNone/>
                      </a:pPr>
                      <a:r>
                        <a:rPr lang="en-GB" sz="1400" kern="1200">
                          <a:solidFill>
                            <a:schemeClr val="tx1"/>
                          </a:solidFill>
                          <a:latin typeface="Figtree" panose="020B0604020202020204"/>
                          <a:ea typeface="+mn-ea"/>
                          <a:cs typeface="+mn-cs"/>
                        </a:rPr>
                        <a:t>CCS Design Consultation – Spotlight on governance</a:t>
                      </a:r>
                    </a:p>
                  </a:txBody>
                  <a:tcPr marL="121920" marR="121920" marT="60960" marB="60960" anchor="ctr"/>
                </a:tc>
                <a:extLst>
                  <a:ext uri="{0D108BD9-81ED-4DB2-BD59-A6C34878D82A}">
                    <a16:rowId xmlns:a16="http://schemas.microsoft.com/office/drawing/2014/main" val="4139299493"/>
                  </a:ext>
                </a:extLst>
              </a:tr>
              <a:tr h="335280">
                <a:tc>
                  <a:txBody>
                    <a:bodyPr/>
                    <a:lstStyle/>
                    <a:p>
                      <a:r>
                        <a:rPr lang="en-GB" sz="1400">
                          <a:latin typeface="Figtree" panose="020B0604020202020204"/>
                        </a:rPr>
                        <a:t>26</a:t>
                      </a:r>
                      <a:r>
                        <a:rPr lang="en-GB" sz="1400" baseline="30000">
                          <a:latin typeface="Figtree" panose="020B0604020202020204"/>
                        </a:rPr>
                        <a:t>th</a:t>
                      </a:r>
                      <a:r>
                        <a:rPr lang="en-GB" sz="1400">
                          <a:latin typeface="Figtree" panose="020B0604020202020204"/>
                        </a:rPr>
                        <a:t> February 2026 </a:t>
                      </a:r>
                      <a:r>
                        <a:rPr lang="en-GB" sz="1400" kern="1200">
                          <a:solidFill>
                            <a:schemeClr val="tx1"/>
                          </a:solidFill>
                          <a:latin typeface="Figtree" panose="020B0604020202020204"/>
                          <a:ea typeface="+mn-ea"/>
                          <a:cs typeface="+mn-cs"/>
                        </a:rPr>
                        <a:t>✅</a:t>
                      </a:r>
                      <a:endParaRPr lang="en-GB" sz="1400">
                        <a:latin typeface="Figtree" panose="020B0604020202020204"/>
                      </a:endParaRP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400" kern="1200">
                          <a:solidFill>
                            <a:schemeClr val="tx1"/>
                          </a:solidFill>
                          <a:latin typeface="Figtree" panose="020B0604020202020204"/>
                          <a:ea typeface="+mn-ea"/>
                          <a:cs typeface="+mn-cs"/>
                        </a:rPr>
                        <a:t>CCS Design Consultation – Spotlight on technology</a:t>
                      </a:r>
                    </a:p>
                  </a:txBody>
                  <a:tcPr marL="121920" marR="121920" marT="60960" marB="60960" anchor="ctr"/>
                </a:tc>
                <a:extLst>
                  <a:ext uri="{0D108BD9-81ED-4DB2-BD59-A6C34878D82A}">
                    <a16:rowId xmlns:a16="http://schemas.microsoft.com/office/drawing/2014/main" val="1531682364"/>
                  </a:ext>
                </a:extLst>
              </a:tr>
              <a:tr h="335280">
                <a:tc>
                  <a:txBody>
                    <a:bodyPr/>
                    <a:lstStyle/>
                    <a:p>
                      <a:r>
                        <a:rPr lang="en-GB" sz="1400">
                          <a:latin typeface="Figtree" panose="020B0604020202020204"/>
                        </a:rPr>
                        <a:t>12</a:t>
                      </a:r>
                      <a:r>
                        <a:rPr lang="en-GB" sz="1400" baseline="30000">
                          <a:latin typeface="Figtree" panose="020B0604020202020204"/>
                        </a:rPr>
                        <a:t>th</a:t>
                      </a:r>
                      <a:r>
                        <a:rPr lang="en-GB" sz="1400">
                          <a:latin typeface="Figtree" panose="020B0604020202020204"/>
                        </a:rPr>
                        <a:t> March 2026 ✅</a:t>
                      </a: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400" kern="1200">
                          <a:solidFill>
                            <a:schemeClr val="tx1"/>
                          </a:solidFill>
                          <a:latin typeface="Figtree" panose="020B0604020202020204"/>
                          <a:ea typeface="+mn-ea"/>
                          <a:cs typeface="+mn-cs"/>
                        </a:rPr>
                        <a:t>CCS Design Consultation – Spotlight on user experience</a:t>
                      </a:r>
                    </a:p>
                  </a:txBody>
                  <a:tcPr marL="121920" marR="121920" marT="60960" marB="60960" anchor="ctr"/>
                </a:tc>
                <a:extLst>
                  <a:ext uri="{0D108BD9-81ED-4DB2-BD59-A6C34878D82A}">
                    <a16:rowId xmlns:a16="http://schemas.microsoft.com/office/drawing/2014/main" val="1450651097"/>
                  </a:ext>
                </a:extLst>
              </a:tr>
              <a:tr h="335280">
                <a:tc>
                  <a:txBody>
                    <a:bodyPr/>
                    <a:lstStyle/>
                    <a:p>
                      <a:r>
                        <a:rPr lang="en-GB" sz="1400">
                          <a:latin typeface="Figtree" panose="020B0604020202020204"/>
                        </a:rPr>
                        <a:t>26</a:t>
                      </a:r>
                      <a:r>
                        <a:rPr lang="en-GB" sz="1400" baseline="30000">
                          <a:latin typeface="Figtree" panose="020B0604020202020204"/>
                        </a:rPr>
                        <a:t>th</a:t>
                      </a:r>
                      <a:r>
                        <a:rPr lang="en-GB" sz="1400">
                          <a:latin typeface="Figtree" panose="020B0604020202020204"/>
                        </a:rPr>
                        <a:t> March 2026 </a:t>
                      </a:r>
                      <a:r>
                        <a:rPr lang="en-GB" sz="1400" b="0" i="0" u="none" strike="noStrike" noProof="0">
                          <a:solidFill>
                            <a:srgbClr val="201E2E"/>
                          </a:solidFill>
                        </a:rPr>
                        <a:t>✅</a:t>
                      </a:r>
                      <a:endParaRPr lang="en-GB" sz="1400">
                        <a:latin typeface="Figtree" panose="020B0604020202020204"/>
                      </a:endParaRPr>
                    </a:p>
                  </a:txBody>
                  <a:tcPr marL="121920" marR="121920" marT="60960" marB="60960"/>
                </a:tc>
                <a:tc>
                  <a:txBody>
                    <a:bodyPr/>
                    <a:lstStyle/>
                    <a:p>
                      <a:pPr lvl="0">
                        <a:buNone/>
                      </a:pPr>
                      <a:r>
                        <a:rPr lang="en-GB" sz="1400" b="0" i="0" u="none" strike="noStrike" kern="1200" baseline="0" noProof="0">
                          <a:solidFill>
                            <a:srgbClr val="201E2E"/>
                          </a:solidFill>
                          <a:latin typeface="Figtree" panose="020B0604020202020204"/>
                          <a:ea typeface="+mn-ea"/>
                          <a:cs typeface="+mn-cs"/>
                        </a:rPr>
                        <a:t>Generalised update - inc. emerging themes from consultation</a:t>
                      </a:r>
                      <a:endParaRPr lang="en-GB" sz="1400" i="0" kern="1200">
                        <a:solidFill>
                          <a:schemeClr val="tx1"/>
                        </a:solidFill>
                        <a:latin typeface="Figtree" panose="020B0604020202020204"/>
                        <a:ea typeface="+mn-ea"/>
                        <a:cs typeface="+mn-cs"/>
                      </a:endParaRPr>
                    </a:p>
                  </a:txBody>
                  <a:tcPr marL="121920" marR="121920" marT="60960" marB="60960" anchor="ctr"/>
                </a:tc>
                <a:extLst>
                  <a:ext uri="{0D108BD9-81ED-4DB2-BD59-A6C34878D82A}">
                    <a16:rowId xmlns:a16="http://schemas.microsoft.com/office/drawing/2014/main" val="3079355504"/>
                  </a:ext>
                </a:extLst>
              </a:tr>
              <a:tr h="335280">
                <a:tc>
                  <a:txBody>
                    <a:bodyPr/>
                    <a:lstStyle/>
                    <a:p>
                      <a:r>
                        <a:rPr lang="en-GB" sz="1400">
                          <a:latin typeface="Figtree" panose="020B0604020202020204"/>
                        </a:rPr>
                        <a:t>9</a:t>
                      </a:r>
                      <a:r>
                        <a:rPr lang="en-GB" sz="1400" baseline="30000">
                          <a:latin typeface="Figtree" panose="020B0604020202020204"/>
                        </a:rPr>
                        <a:t>th</a:t>
                      </a:r>
                      <a:r>
                        <a:rPr lang="en-GB" sz="1400">
                          <a:latin typeface="Figtree" panose="020B0604020202020204"/>
                        </a:rPr>
                        <a:t> April 2026</a:t>
                      </a: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400" kern="1200">
                          <a:solidFill>
                            <a:schemeClr val="tx1"/>
                          </a:solidFill>
                          <a:latin typeface="Figtree" panose="020B0604020202020204"/>
                          <a:ea typeface="+mn-ea"/>
                          <a:cs typeface="+mn-cs"/>
                        </a:rPr>
                        <a:t>Focus topic- </a:t>
                      </a:r>
                      <a:r>
                        <a:rPr lang="en-GB" sz="1400" i="1" kern="1200">
                          <a:solidFill>
                            <a:schemeClr val="tx1"/>
                          </a:solidFill>
                          <a:latin typeface="Figtree" panose="020B0604020202020204"/>
                          <a:ea typeface="+mn-ea"/>
                          <a:cs typeface="+mn-cs"/>
                        </a:rPr>
                        <a:t>to be confirmed</a:t>
                      </a:r>
                    </a:p>
                  </a:txBody>
                  <a:tcPr marL="121920" marR="121920" marT="60960" marB="60960" anchor="ctr"/>
                </a:tc>
                <a:extLst>
                  <a:ext uri="{0D108BD9-81ED-4DB2-BD59-A6C34878D82A}">
                    <a16:rowId xmlns:a16="http://schemas.microsoft.com/office/drawing/2014/main" val="144681485"/>
                  </a:ext>
                </a:extLst>
              </a:tr>
              <a:tr h="335280">
                <a:tc>
                  <a:txBody>
                    <a:bodyPr/>
                    <a:lstStyle/>
                    <a:p>
                      <a:r>
                        <a:rPr lang="en-GB" sz="1400">
                          <a:latin typeface="Figtree" panose="020B0604020202020204"/>
                        </a:rPr>
                        <a:t>23</a:t>
                      </a:r>
                      <a:r>
                        <a:rPr lang="en-GB" sz="1400" baseline="30000">
                          <a:latin typeface="Figtree" panose="020B0604020202020204"/>
                        </a:rPr>
                        <a:t>rd</a:t>
                      </a:r>
                      <a:r>
                        <a:rPr lang="en-GB" sz="1400">
                          <a:latin typeface="Figtree" panose="020B0604020202020204"/>
                        </a:rPr>
                        <a:t> April 2026</a:t>
                      </a: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400" kern="1200">
                          <a:solidFill>
                            <a:schemeClr val="tx1"/>
                          </a:solidFill>
                          <a:latin typeface="Figtree" panose="020B0604020202020204"/>
                          <a:ea typeface="+mn-ea"/>
                          <a:cs typeface="+mn-cs"/>
                        </a:rPr>
                        <a:t>Focus topic- </a:t>
                      </a:r>
                      <a:r>
                        <a:rPr lang="en-GB" sz="1400" i="1" kern="1200">
                          <a:solidFill>
                            <a:schemeClr val="tx1"/>
                          </a:solidFill>
                          <a:latin typeface="Figtree" panose="020B0604020202020204"/>
                          <a:ea typeface="+mn-ea"/>
                          <a:cs typeface="+mn-cs"/>
                        </a:rPr>
                        <a:t>to be confirmed</a:t>
                      </a:r>
                    </a:p>
                  </a:txBody>
                  <a:tcPr marL="121920" marR="121920" marT="60960" marB="60960" anchor="ctr"/>
                </a:tc>
                <a:extLst>
                  <a:ext uri="{0D108BD9-81ED-4DB2-BD59-A6C34878D82A}">
                    <a16:rowId xmlns:a16="http://schemas.microsoft.com/office/drawing/2014/main" val="506686257"/>
                  </a:ext>
                </a:extLst>
              </a:tr>
              <a:tr h="466743">
                <a:tc>
                  <a:txBody>
                    <a:bodyPr/>
                    <a:lstStyle/>
                    <a:p>
                      <a:r>
                        <a:rPr lang="en-GB" sz="1400">
                          <a:latin typeface="Figtree" panose="020B0604020202020204"/>
                        </a:rPr>
                        <a:t>From late April</a:t>
                      </a:r>
                    </a:p>
                  </a:txBody>
                  <a:tcPr marL="121920" marR="121920" marT="60960" marB="60960"/>
                </a:tc>
                <a:tc>
                  <a:txBody>
                    <a:bodyPr/>
                    <a:lstStyle/>
                    <a:p>
                      <a:pPr>
                        <a:buNone/>
                      </a:pPr>
                      <a:r>
                        <a:rPr lang="en-US" sz="1400" kern="1200">
                          <a:solidFill>
                            <a:schemeClr val="tx1"/>
                          </a:solidFill>
                          <a:latin typeface="Figtree" panose="020B0604020202020204"/>
                          <a:ea typeface="+mn-ea"/>
                          <a:cs typeface="+mn-cs"/>
                        </a:rPr>
                        <a:t>Sessions to continue a fortnightly basis, with focus topics to be confirmed</a:t>
                      </a:r>
                      <a:endParaRPr lang="en-GB" sz="1400" kern="1200">
                        <a:solidFill>
                          <a:schemeClr val="tx1"/>
                        </a:solidFill>
                        <a:latin typeface="Figtree" panose="020B0604020202020204"/>
                        <a:ea typeface="+mn-ea"/>
                        <a:cs typeface="+mn-cs"/>
                      </a:endParaRPr>
                    </a:p>
                  </a:txBody>
                  <a:tcPr marL="121920" marR="121920" marT="60960" marB="60960" anchor="ctr"/>
                </a:tc>
                <a:extLst>
                  <a:ext uri="{0D108BD9-81ED-4DB2-BD59-A6C34878D82A}">
                    <a16:rowId xmlns:a16="http://schemas.microsoft.com/office/drawing/2014/main" val="3985924813"/>
                  </a:ext>
                </a:extLst>
              </a:tr>
            </a:tbl>
          </a:graphicData>
        </a:graphic>
      </p:graphicFrame>
      <p:sp>
        <p:nvSpPr>
          <p:cNvPr id="30" name="TextBox 29">
            <a:extLst>
              <a:ext uri="{FF2B5EF4-FFF2-40B4-BE49-F238E27FC236}">
                <a16:creationId xmlns:a16="http://schemas.microsoft.com/office/drawing/2014/main" id="{D241744F-E241-D1BD-FC06-0F15A7B26FFF}"/>
              </a:ext>
            </a:extLst>
          </p:cNvPr>
          <p:cNvSpPr txBox="1"/>
          <p:nvPr/>
        </p:nvSpPr>
        <p:spPr>
          <a:xfrm>
            <a:off x="129529" y="3198200"/>
            <a:ext cx="6096000" cy="318100"/>
          </a:xfrm>
          <a:prstGeom prst="rect">
            <a:avLst/>
          </a:prstGeom>
          <a:noFill/>
        </p:spPr>
        <p:txBody>
          <a:bodyPr wrap="square">
            <a:spAutoFit/>
          </a:bodyPr>
          <a:lstStyle/>
          <a:p>
            <a:pPr defTabSz="1219170">
              <a:buClr>
                <a:srgbClr val="000000"/>
              </a:buClr>
            </a:pPr>
            <a:r>
              <a:rPr lang="en-GB" sz="1467" b="1" kern="0">
                <a:solidFill>
                  <a:srgbClr val="000000"/>
                </a:solidFill>
                <a:latin typeface="Arial"/>
                <a:cs typeface="Arial"/>
                <a:sym typeface="Arial"/>
              </a:rPr>
              <a:t>CCS Topic Specific Solution Groups: </a:t>
            </a:r>
          </a:p>
        </p:txBody>
      </p:sp>
    </p:spTree>
    <p:extLst>
      <p:ext uri="{BB962C8B-B14F-4D97-AF65-F5344CB8AC3E}">
        <p14:creationId xmlns:p14="http://schemas.microsoft.com/office/powerpoint/2010/main" val="37514218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99F1FE3C-1715-59FF-3418-4D28280D2BC4}"/>
              </a:ext>
            </a:extLst>
          </p:cNvPr>
          <p:cNvSpPr txBox="1"/>
          <p:nvPr/>
        </p:nvSpPr>
        <p:spPr>
          <a:xfrm>
            <a:off x="124968" y="1021071"/>
            <a:ext cx="10085832" cy="523220"/>
          </a:xfrm>
          <a:prstGeom prst="rect">
            <a:avLst/>
          </a:prstGeom>
          <a:noFill/>
        </p:spPr>
        <p:txBody>
          <a:bodyPr wrap="square">
            <a:spAutoFit/>
          </a:bodyPr>
          <a:lstStyle/>
          <a:p>
            <a:pPr defTabSz="1219170">
              <a:buClr>
                <a:srgbClr val="000000"/>
              </a:buClr>
            </a:pPr>
            <a:r>
              <a:rPr lang="en-US" sz="2800" b="1" i="1" kern="0">
                <a:solidFill>
                  <a:srgbClr val="1EF395"/>
                </a:solidFill>
                <a:latin typeface="Arial"/>
                <a:cs typeface="Arial"/>
                <a:sym typeface="Arial"/>
              </a:rPr>
              <a:t>Join us in London on 4 March 2026 </a:t>
            </a:r>
          </a:p>
        </p:txBody>
      </p:sp>
      <p:sp>
        <p:nvSpPr>
          <p:cNvPr id="3" name="TextBox 2">
            <a:extLst>
              <a:ext uri="{FF2B5EF4-FFF2-40B4-BE49-F238E27FC236}">
                <a16:creationId xmlns:a16="http://schemas.microsoft.com/office/drawing/2014/main" id="{ADDF7F34-3F24-1B91-266C-47C90FE0721F}"/>
              </a:ext>
            </a:extLst>
          </p:cNvPr>
          <p:cNvSpPr txBox="1"/>
          <p:nvPr/>
        </p:nvSpPr>
        <p:spPr>
          <a:xfrm>
            <a:off x="106680" y="257107"/>
            <a:ext cx="11795760" cy="579646"/>
          </a:xfrm>
          <a:prstGeom prst="rect">
            <a:avLst/>
          </a:prstGeom>
          <a:noFill/>
        </p:spPr>
        <p:txBody>
          <a:bodyPr wrap="square">
            <a:spAutoFit/>
          </a:bodyPr>
          <a:lstStyle/>
          <a:p>
            <a:pPr algn="l">
              <a:lnSpc>
                <a:spcPts val="3750"/>
              </a:lnSpc>
              <a:buNone/>
            </a:pPr>
            <a:r>
              <a:rPr lang="fr-FR" sz="3600" b="1" i="0">
                <a:solidFill>
                  <a:srgbClr val="F8F8F8"/>
                </a:solidFill>
                <a:effectLst/>
                <a:latin typeface="Figtree" panose="020B0604020202020204" charset="0"/>
              </a:rPr>
              <a:t>Consumer Consent Solution Engagement Day</a:t>
            </a:r>
          </a:p>
        </p:txBody>
      </p:sp>
      <p:sp>
        <p:nvSpPr>
          <p:cNvPr id="4" name="TextBox 3">
            <a:extLst>
              <a:ext uri="{FF2B5EF4-FFF2-40B4-BE49-F238E27FC236}">
                <a16:creationId xmlns:a16="http://schemas.microsoft.com/office/drawing/2014/main" id="{095236CC-1B0F-664F-2A13-19DE1BC7688B}"/>
              </a:ext>
            </a:extLst>
          </p:cNvPr>
          <p:cNvSpPr txBox="1"/>
          <p:nvPr/>
        </p:nvSpPr>
        <p:spPr>
          <a:xfrm>
            <a:off x="124968" y="1616453"/>
            <a:ext cx="10826496" cy="646331"/>
          </a:xfrm>
          <a:prstGeom prst="rect">
            <a:avLst/>
          </a:prstGeom>
          <a:noFill/>
        </p:spPr>
        <p:txBody>
          <a:bodyPr wrap="square" rtlCol="0">
            <a:spAutoFit/>
          </a:bodyPr>
          <a:lstStyle/>
          <a:p>
            <a:r>
              <a:rPr lang="en-GB">
                <a:solidFill>
                  <a:schemeClr val="bg1"/>
                </a:solidFill>
              </a:rPr>
              <a:t>We’re hosting an in-person Consumer Consent Solution Engagement Day, bringing together industry, policy, technical, and consumer voices during the CCS Solution Design Consultation.  </a:t>
            </a:r>
          </a:p>
        </p:txBody>
      </p:sp>
      <p:sp>
        <p:nvSpPr>
          <p:cNvPr id="6" name="TextBox 5">
            <a:extLst>
              <a:ext uri="{FF2B5EF4-FFF2-40B4-BE49-F238E27FC236}">
                <a16:creationId xmlns:a16="http://schemas.microsoft.com/office/drawing/2014/main" id="{A4DEB0BB-18A1-452B-8C0A-1450575DCE6C}"/>
              </a:ext>
            </a:extLst>
          </p:cNvPr>
          <p:cNvSpPr txBox="1"/>
          <p:nvPr/>
        </p:nvSpPr>
        <p:spPr>
          <a:xfrm>
            <a:off x="214884" y="2506178"/>
            <a:ext cx="11402568" cy="1831271"/>
          </a:xfrm>
          <a:prstGeom prst="rect">
            <a:avLst/>
          </a:prstGeom>
          <a:noFill/>
        </p:spPr>
        <p:txBody>
          <a:bodyPr wrap="square">
            <a:spAutoFit/>
          </a:bodyPr>
          <a:lstStyle/>
          <a:p>
            <a:pPr algn="l">
              <a:spcBef>
                <a:spcPts val="2250"/>
              </a:spcBef>
              <a:buNone/>
            </a:pPr>
            <a:r>
              <a:rPr lang="en-US" sz="2400" b="1" i="1" kern="0">
                <a:solidFill>
                  <a:srgbClr val="1EF395"/>
                </a:solidFill>
                <a:latin typeface="Arial"/>
                <a:cs typeface="Arial"/>
              </a:rPr>
              <a:t>What you’ll get from the day</a:t>
            </a:r>
          </a:p>
          <a:p>
            <a:pPr algn="l">
              <a:buNone/>
            </a:pPr>
            <a:r>
              <a:rPr lang="en-US" sz="1600" b="0" i="0">
                <a:solidFill>
                  <a:schemeClr val="bg1"/>
                </a:solidFill>
                <a:effectLst/>
                <a:latin typeface="Figtree" panose="020B0604020202020204" charset="0"/>
              </a:rPr>
              <a:t>You’ll leave with:</a:t>
            </a:r>
          </a:p>
          <a:p>
            <a:pPr algn="l" fontAlgn="base">
              <a:spcAft>
                <a:spcPts val="1500"/>
              </a:spcAft>
              <a:buFont typeface="Arial" panose="020B0604020202020204" pitchFamily="34" charset="0"/>
              <a:buChar char="•"/>
            </a:pPr>
            <a:r>
              <a:rPr lang="en-US" sz="1600" b="1" i="0">
                <a:solidFill>
                  <a:schemeClr val="bg1"/>
                </a:solidFill>
                <a:effectLst/>
                <a:latin typeface="Figtree" panose="020B0604020202020204" charset="0"/>
              </a:rPr>
              <a:t>A clear understanding</a:t>
            </a:r>
            <a:r>
              <a:rPr lang="en-US" sz="1600" b="0" i="0">
                <a:solidFill>
                  <a:schemeClr val="bg1"/>
                </a:solidFill>
                <a:effectLst/>
                <a:latin typeface="Figtree" panose="020B0604020202020204" charset="0"/>
              </a:rPr>
              <a:t> of the Consumer Consent Solution design proposals</a:t>
            </a:r>
          </a:p>
          <a:p>
            <a:pPr algn="l" fontAlgn="base">
              <a:spcAft>
                <a:spcPts val="1500"/>
              </a:spcAft>
              <a:buFont typeface="Arial" panose="020B0604020202020204" pitchFamily="34" charset="0"/>
              <a:buChar char="•"/>
            </a:pPr>
            <a:r>
              <a:rPr lang="en-US" sz="1600" b="1" i="0">
                <a:solidFill>
                  <a:schemeClr val="bg1"/>
                </a:solidFill>
                <a:effectLst/>
                <a:latin typeface="Figtree" panose="020B0604020202020204" charset="0"/>
              </a:rPr>
              <a:t>The confidence to engage</a:t>
            </a:r>
            <a:r>
              <a:rPr lang="en-US" sz="1600" b="0" i="0">
                <a:solidFill>
                  <a:schemeClr val="bg1"/>
                </a:solidFill>
                <a:effectLst/>
                <a:latin typeface="Figtree" panose="020B0604020202020204" charset="0"/>
              </a:rPr>
              <a:t> with the Design Consultation </a:t>
            </a:r>
            <a:r>
              <a:rPr lang="en-US" sz="1600" b="0" i="1">
                <a:solidFill>
                  <a:schemeClr val="bg1"/>
                </a:solidFill>
                <a:effectLst/>
                <a:latin typeface="Figtree" panose="020B0604020202020204" charset="0"/>
              </a:rPr>
              <a:t>(and respond efficiently)</a:t>
            </a:r>
          </a:p>
          <a:p>
            <a:pPr algn="l" fontAlgn="base">
              <a:spcAft>
                <a:spcPts val="1500"/>
              </a:spcAft>
              <a:buFont typeface="Arial" panose="020B0604020202020204" pitchFamily="34" charset="0"/>
              <a:buChar char="•"/>
            </a:pPr>
            <a:r>
              <a:rPr lang="en-US" sz="1600" b="1" i="0">
                <a:solidFill>
                  <a:schemeClr val="bg1"/>
                </a:solidFill>
                <a:effectLst/>
                <a:latin typeface="Figtree" panose="020B0604020202020204" charset="0"/>
              </a:rPr>
              <a:t>A stronger footing to collaborate</a:t>
            </a:r>
            <a:r>
              <a:rPr lang="en-US" sz="1600" b="0" i="0">
                <a:solidFill>
                  <a:schemeClr val="bg1"/>
                </a:solidFill>
                <a:effectLst/>
                <a:latin typeface="Figtree" panose="020B0604020202020204" charset="0"/>
              </a:rPr>
              <a:t> with RECCo on a robust, consumer-centric solution</a:t>
            </a:r>
          </a:p>
        </p:txBody>
      </p:sp>
      <p:sp>
        <p:nvSpPr>
          <p:cNvPr id="9" name="TextBox 8">
            <a:extLst>
              <a:ext uri="{FF2B5EF4-FFF2-40B4-BE49-F238E27FC236}">
                <a16:creationId xmlns:a16="http://schemas.microsoft.com/office/drawing/2014/main" id="{0F9013F0-0BEC-3ED1-4749-2D891227A34C}"/>
              </a:ext>
            </a:extLst>
          </p:cNvPr>
          <p:cNvSpPr txBox="1"/>
          <p:nvPr/>
        </p:nvSpPr>
        <p:spPr>
          <a:xfrm>
            <a:off x="214884" y="4580843"/>
            <a:ext cx="11041380" cy="1815882"/>
          </a:xfrm>
          <a:prstGeom prst="rect">
            <a:avLst/>
          </a:prstGeom>
          <a:noFill/>
        </p:spPr>
        <p:txBody>
          <a:bodyPr wrap="square">
            <a:spAutoFit/>
          </a:bodyPr>
          <a:lstStyle/>
          <a:p>
            <a:pPr algn="l">
              <a:spcBef>
                <a:spcPts val="2250"/>
              </a:spcBef>
              <a:buNone/>
            </a:pPr>
            <a:r>
              <a:rPr lang="en-US" sz="2400" b="1" i="1" kern="0">
                <a:solidFill>
                  <a:srgbClr val="1EF395"/>
                </a:solidFill>
                <a:latin typeface="Arial"/>
                <a:cs typeface="Arial"/>
              </a:rPr>
              <a:t>Who should attend</a:t>
            </a:r>
          </a:p>
          <a:p>
            <a:pPr algn="l">
              <a:buNone/>
            </a:pPr>
            <a:r>
              <a:rPr lang="en-US" sz="1400" b="0" i="0">
                <a:solidFill>
                  <a:schemeClr val="bg1"/>
                </a:solidFill>
                <a:effectLst/>
                <a:latin typeface="Figtree" panose="020B0604020202020204" charset="0"/>
              </a:rPr>
              <a:t>This is a </a:t>
            </a:r>
            <a:r>
              <a:rPr lang="en-US" sz="1400" b="1" i="0">
                <a:solidFill>
                  <a:schemeClr val="bg1"/>
                </a:solidFill>
                <a:effectLst/>
                <a:latin typeface="Figtree" panose="020B0604020202020204" charset="0"/>
              </a:rPr>
              <a:t>working session</a:t>
            </a:r>
            <a:r>
              <a:rPr lang="en-US" sz="1400" b="0" i="0">
                <a:solidFill>
                  <a:schemeClr val="bg1"/>
                </a:solidFill>
                <a:effectLst/>
                <a:latin typeface="Figtree" panose="020B0604020202020204" charset="0"/>
              </a:rPr>
              <a:t>, not a presentation-only event. It’s for anyone with an interest in </a:t>
            </a:r>
            <a:r>
              <a:rPr lang="en-US" sz="1400" b="1" i="0">
                <a:solidFill>
                  <a:schemeClr val="bg1"/>
                </a:solidFill>
                <a:effectLst/>
                <a:latin typeface="Figtree" panose="020B0604020202020204" charset="0"/>
              </a:rPr>
              <a:t>consumer consent</a:t>
            </a:r>
            <a:r>
              <a:rPr lang="en-US" sz="1400" b="0" i="0">
                <a:solidFill>
                  <a:schemeClr val="bg1"/>
                </a:solidFill>
                <a:effectLst/>
                <a:latin typeface="Figtree" panose="020B0604020202020204" charset="0"/>
              </a:rPr>
              <a:t>, </a:t>
            </a:r>
            <a:r>
              <a:rPr lang="en-US" sz="1400" b="1" i="0">
                <a:solidFill>
                  <a:schemeClr val="bg1"/>
                </a:solidFill>
                <a:effectLst/>
                <a:latin typeface="Figtree" panose="020B0604020202020204" charset="0"/>
              </a:rPr>
              <a:t>data sharing</a:t>
            </a:r>
            <a:r>
              <a:rPr lang="en-US" sz="1400" b="0" i="0">
                <a:solidFill>
                  <a:schemeClr val="bg1"/>
                </a:solidFill>
                <a:effectLst/>
                <a:latin typeface="Figtree" panose="020B0604020202020204" charset="0"/>
              </a:rPr>
              <a:t>, </a:t>
            </a:r>
            <a:r>
              <a:rPr lang="en-US" sz="1400" b="1" i="0">
                <a:solidFill>
                  <a:schemeClr val="bg1"/>
                </a:solidFill>
                <a:effectLst/>
                <a:latin typeface="Figtree" panose="020B0604020202020204" charset="0"/>
              </a:rPr>
              <a:t>flexibility</a:t>
            </a:r>
            <a:r>
              <a:rPr lang="en-US" sz="1400" b="0" i="0">
                <a:solidFill>
                  <a:schemeClr val="bg1"/>
                </a:solidFill>
                <a:effectLst/>
                <a:latin typeface="Figtree" panose="020B0604020202020204" charset="0"/>
              </a:rPr>
              <a:t>, or </a:t>
            </a:r>
            <a:r>
              <a:rPr lang="en-US" sz="1400" b="1" i="0">
                <a:solidFill>
                  <a:schemeClr val="bg1"/>
                </a:solidFill>
                <a:effectLst/>
                <a:latin typeface="Figtree" panose="020B0604020202020204" charset="0"/>
              </a:rPr>
              <a:t>retail market design</a:t>
            </a:r>
            <a:r>
              <a:rPr lang="en-US" sz="1400" b="0" i="0">
                <a:solidFill>
                  <a:schemeClr val="bg1"/>
                </a:solidFill>
                <a:effectLst/>
                <a:latin typeface="Figtree" panose="020B0604020202020204" charset="0"/>
              </a:rPr>
              <a:t>, including suppliers, service providers, consumer organisations, technology providers, and policy stakeholders.</a:t>
            </a:r>
          </a:p>
          <a:p>
            <a:pPr algn="l">
              <a:buNone/>
            </a:pPr>
            <a:r>
              <a:rPr lang="en-US" sz="1400" b="0" i="0">
                <a:solidFill>
                  <a:schemeClr val="bg1"/>
                </a:solidFill>
                <a:effectLst/>
                <a:latin typeface="Figtree" panose="020B0604020202020204" charset="0"/>
              </a:rPr>
              <a:t>There’s built-in time to meet peers across the market, with breakfast, lunch, and refreshments included, and networking drinks after the event.</a:t>
            </a:r>
          </a:p>
          <a:p>
            <a:pPr algn="l">
              <a:buNone/>
            </a:pPr>
            <a:endParaRPr lang="en-US" sz="1400" b="0" i="0">
              <a:solidFill>
                <a:schemeClr val="bg1"/>
              </a:solidFill>
              <a:effectLst/>
              <a:latin typeface="Figtree" panose="020B0604020202020204" charset="0"/>
            </a:endParaRPr>
          </a:p>
          <a:p>
            <a:pPr algn="l">
              <a:buNone/>
            </a:pPr>
            <a:r>
              <a:rPr lang="en-US" b="1" i="0" u="sng">
                <a:solidFill>
                  <a:schemeClr val="bg1"/>
                </a:solidFill>
                <a:effectLst/>
                <a:latin typeface="Figtree" panose="020B0604020202020204" charset="0"/>
                <a:hlinkClick r:id="rId2">
                  <a:extLst>
                    <a:ext uri="{A12FA001-AC4F-418D-AE19-62706E023703}">
                      <ahyp:hlinkClr xmlns:ahyp="http://schemas.microsoft.com/office/drawing/2018/hyperlinkcolor" val="tx"/>
                    </a:ext>
                  </a:extLst>
                </a:hlinkClick>
              </a:rPr>
              <a:t>Register for your complimentary place</a:t>
            </a:r>
            <a:endParaRPr lang="en-US" b="0" i="0">
              <a:solidFill>
                <a:schemeClr val="bg1"/>
              </a:solidFill>
              <a:effectLst/>
              <a:latin typeface="Figtree" panose="020B060402020202020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2A830-D74A-9FFD-B5F0-99A8ACB1C69A}"/>
              </a:ext>
            </a:extLst>
          </p:cNvPr>
          <p:cNvSpPr>
            <a:spLocks noGrp="1"/>
          </p:cNvSpPr>
          <p:nvPr>
            <p:ph type="title"/>
          </p:nvPr>
        </p:nvSpPr>
        <p:spPr/>
        <p:txBody>
          <a:bodyPr/>
          <a:lstStyle/>
          <a:p>
            <a:r>
              <a:rPr lang="en-GB"/>
              <a:t>Appendix</a:t>
            </a:r>
          </a:p>
        </p:txBody>
      </p:sp>
      <p:sp>
        <p:nvSpPr>
          <p:cNvPr id="3" name="Text Placeholder 2">
            <a:extLst>
              <a:ext uri="{FF2B5EF4-FFF2-40B4-BE49-F238E27FC236}">
                <a16:creationId xmlns:a16="http://schemas.microsoft.com/office/drawing/2014/main" id="{AC0926FF-925C-54D3-81E5-B3BE00F4B27E}"/>
              </a:ext>
            </a:extLst>
          </p:cNvPr>
          <p:cNvSpPr>
            <a:spLocks noGrp="1"/>
          </p:cNvSpPr>
          <p:nvPr>
            <p:ph type="body" idx="4294967295"/>
          </p:nvPr>
        </p:nvSpPr>
        <p:spPr>
          <a:xfrm>
            <a:off x="4422431" y="600925"/>
            <a:ext cx="3347133" cy="654198"/>
          </a:xfrm>
        </p:spPr>
        <p:txBody>
          <a:bodyPr/>
          <a:lstStyle/>
          <a:p>
            <a:endParaRPr lang="en-GB"/>
          </a:p>
        </p:txBody>
      </p:sp>
    </p:spTree>
    <p:extLst>
      <p:ext uri="{BB962C8B-B14F-4D97-AF65-F5344CB8AC3E}">
        <p14:creationId xmlns:p14="http://schemas.microsoft.com/office/powerpoint/2010/main" val="32095870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2B9CF9-92E3-F157-5C3F-D990E83C3AAB}"/>
            </a:ext>
          </a:extLst>
        </p:cNvPr>
        <p:cNvGrpSpPr/>
        <p:nvPr/>
      </p:nvGrpSpPr>
      <p:grpSpPr>
        <a:xfrm>
          <a:off x="0" y="0"/>
          <a:ext cx="0" cy="0"/>
          <a:chOff x="0" y="0"/>
          <a:chExt cx="0" cy="0"/>
        </a:xfrm>
      </p:grpSpPr>
      <p:sp>
        <p:nvSpPr>
          <p:cNvPr id="7" name="Google Shape;65;p14">
            <a:extLst>
              <a:ext uri="{FF2B5EF4-FFF2-40B4-BE49-F238E27FC236}">
                <a16:creationId xmlns:a16="http://schemas.microsoft.com/office/drawing/2014/main" id="{BB01F8AF-1648-C89D-B97F-5921D765DE16}"/>
              </a:ext>
            </a:extLst>
          </p:cNvPr>
          <p:cNvSpPr txBox="1">
            <a:spLocks noGrp="1"/>
          </p:cNvSpPr>
          <p:nvPr>
            <p:ph type="title"/>
          </p:nvPr>
        </p:nvSpPr>
        <p:spPr>
          <a:xfrm>
            <a:off x="22031" y="140891"/>
            <a:ext cx="10515600" cy="763182"/>
          </a:xfrm>
          <a:prstGeom prst="rect">
            <a:avLst/>
          </a:prstGeom>
          <a:noFill/>
          <a:ln>
            <a:noFill/>
          </a:ln>
        </p:spPr>
        <p:txBody>
          <a:bodyPr spcFirstLastPara="1" vert="horz" wrap="square" lIns="121900" tIns="121900" rIns="121900" bIns="121900" rtlCol="0" anchor="t" anchorCtr="0">
            <a:spAutoFit/>
          </a:bodyPr>
          <a:lstStyle/>
          <a:p>
            <a:pPr defTabSz="1219050">
              <a:defRPr/>
            </a:pPr>
            <a:r>
              <a:rPr lang="en-GB" b="1">
                <a:solidFill>
                  <a:srgbClr val="021E5E"/>
                </a:solidFill>
                <a:latin typeface="Outfit"/>
                <a:cs typeface="Times New Roman" panose="02020603050405020304" pitchFamily="18" charset="0"/>
              </a:rPr>
              <a:t>Consumer</a:t>
            </a:r>
            <a:r>
              <a:rPr lang="en-GB" sz="3733" b="1">
                <a:solidFill>
                  <a:srgbClr val="021E5E"/>
                </a:solidFill>
                <a:latin typeface="Outfit"/>
                <a:cs typeface="Times New Roman" panose="02020603050405020304" pitchFamily="18" charset="0"/>
              </a:rPr>
              <a:t> Consent Project Team </a:t>
            </a:r>
            <a:endParaRPr lang="en-GB" b="1">
              <a:solidFill>
                <a:srgbClr val="002060"/>
              </a:solidFill>
              <a:latin typeface="Figtree" panose="020B0604020202020204"/>
              <a:cs typeface="Segoe UI Light" panose="020B0502040204020203" pitchFamily="34" charset="0"/>
            </a:endParaRPr>
          </a:p>
        </p:txBody>
      </p:sp>
      <p:sp>
        <p:nvSpPr>
          <p:cNvPr id="4" name="TextBox 3">
            <a:extLst>
              <a:ext uri="{FF2B5EF4-FFF2-40B4-BE49-F238E27FC236}">
                <a16:creationId xmlns:a16="http://schemas.microsoft.com/office/drawing/2014/main" id="{18978754-1C70-29E7-BA81-654E0C9B35E0}"/>
              </a:ext>
            </a:extLst>
          </p:cNvPr>
          <p:cNvSpPr txBox="1"/>
          <p:nvPr/>
        </p:nvSpPr>
        <p:spPr>
          <a:xfrm>
            <a:off x="314423" y="6042633"/>
            <a:ext cx="7377920" cy="379656"/>
          </a:xfrm>
          <a:prstGeom prst="rect">
            <a:avLst/>
          </a:prstGeom>
          <a:noFill/>
        </p:spPr>
        <p:txBody>
          <a:bodyPr wrap="square">
            <a:spAutoFit/>
          </a:bodyPr>
          <a:lstStyle/>
          <a:p>
            <a:pPr defTabSz="914377">
              <a:defRPr/>
            </a:pPr>
            <a:r>
              <a:rPr lang="en-GB" sz="1867" b="1">
                <a:solidFill>
                  <a:srgbClr val="201E2E"/>
                </a:solidFill>
                <a:latin typeface="Segoe UI Emoji" panose="020B0502040204020203" pitchFamily="34" charset="0"/>
                <a:ea typeface="Aptos" panose="020B0004020202020204" pitchFamily="34" charset="0"/>
                <a:cs typeface="Segoe UI Emoji" panose="020B0502040204020203" pitchFamily="34" charset="0"/>
                <a:sym typeface="Arial"/>
              </a:rPr>
              <a:t>📩</a:t>
            </a:r>
            <a:r>
              <a:rPr lang="en-GB" sz="1867" b="1">
                <a:solidFill>
                  <a:srgbClr val="201E2E"/>
                </a:solidFill>
                <a:latin typeface="Aptos" panose="020B0004020202020204" pitchFamily="34" charset="0"/>
                <a:ea typeface="Aptos" panose="020B0004020202020204" pitchFamily="34" charset="0"/>
                <a:cs typeface="Aptos" panose="020B0004020202020204" pitchFamily="34" charset="0"/>
                <a:sym typeface="Arial"/>
              </a:rPr>
              <a:t> Reach us at: </a:t>
            </a:r>
            <a:r>
              <a:rPr lang="en-GB" sz="1867" b="1" u="sng">
                <a:solidFill>
                  <a:srgbClr val="201E2E"/>
                </a:solidFill>
                <a:latin typeface="Outfit"/>
                <a:ea typeface="Aptos" panose="020B0004020202020204" pitchFamily="34" charset="0"/>
                <a:cs typeface="Aptos" panose="020B0004020202020204" pitchFamily="34" charset="0"/>
                <a:sym typeface="Arial"/>
                <a:hlinkClick r:id="rId2">
                  <a:extLst>
                    <a:ext uri="{A12FA001-AC4F-418D-AE19-62706E023703}">
                      <ahyp:hlinkClr xmlns:ahyp="http://schemas.microsoft.com/office/drawing/2018/hyperlinkcolor" val="tx"/>
                    </a:ext>
                  </a:extLst>
                </a:hlinkClick>
              </a:rPr>
              <a:t>consumerconsent@retailenergycode.co.uk</a:t>
            </a:r>
            <a:r>
              <a:rPr lang="en-GB" sz="1867" b="1">
                <a:solidFill>
                  <a:srgbClr val="201E2E"/>
                </a:solidFill>
                <a:latin typeface="Outfit"/>
                <a:ea typeface="Aptos" panose="020B0004020202020204" pitchFamily="34" charset="0"/>
                <a:cs typeface="Aptos" panose="020B0004020202020204" pitchFamily="34" charset="0"/>
                <a:sym typeface="Arial"/>
              </a:rPr>
              <a:t> </a:t>
            </a:r>
          </a:p>
        </p:txBody>
      </p:sp>
      <p:sp>
        <p:nvSpPr>
          <p:cNvPr id="5" name="Rectangle 4">
            <a:extLst>
              <a:ext uri="{FF2B5EF4-FFF2-40B4-BE49-F238E27FC236}">
                <a16:creationId xmlns:a16="http://schemas.microsoft.com/office/drawing/2014/main" id="{7A206C6F-B4CA-3255-6DFC-B708CEA006C6}"/>
              </a:ext>
            </a:extLst>
          </p:cNvPr>
          <p:cNvSpPr/>
          <p:nvPr/>
        </p:nvSpPr>
        <p:spPr>
          <a:xfrm>
            <a:off x="878563" y="2509421"/>
            <a:ext cx="2563205" cy="734891"/>
          </a:xfrm>
          <a:prstGeom prst="rect">
            <a:avLst/>
          </a:prstGeom>
          <a:solidFill>
            <a:srgbClr val="4D38F5"/>
          </a:solidFill>
          <a:ln w="12700" cap="flat" cmpd="sng" algn="ctr">
            <a:noFill/>
            <a:prstDash val="solid"/>
            <a:miter lim="800000"/>
          </a:ln>
          <a:effectLst/>
        </p:spPr>
        <p:txBody>
          <a:bodyPr lIns="96000" tIns="48000" rIns="96000" bIns="45720" rtlCol="0" anchor="t"/>
          <a:lstStyle/>
          <a:p>
            <a:pPr algn="ctr" defTabSz="914377">
              <a:defRPr/>
            </a:pPr>
            <a:r>
              <a:rPr lang="en-GB" sz="1867" b="1" kern="0">
                <a:solidFill>
                  <a:srgbClr val="FFFFFF"/>
                </a:solidFill>
                <a:latin typeface="Outfit"/>
                <a:cs typeface="Arial"/>
                <a:sym typeface="Arial"/>
              </a:rPr>
              <a:t>Michael Walsh</a:t>
            </a:r>
            <a:endParaRPr lang="en-GB" sz="2400" b="1" kern="0">
              <a:solidFill>
                <a:srgbClr val="FFFFFF"/>
              </a:solidFill>
              <a:latin typeface="Outfit"/>
              <a:cs typeface="Arial"/>
              <a:sym typeface="Arial"/>
            </a:endParaRPr>
          </a:p>
          <a:p>
            <a:pPr algn="ctr" defTabSz="914377">
              <a:defRPr/>
            </a:pPr>
            <a:r>
              <a:rPr lang="en-GB" sz="1333" kern="0">
                <a:solidFill>
                  <a:srgbClr val="FFFFFF"/>
                </a:solidFill>
                <a:latin typeface="Outfit"/>
                <a:cs typeface="Arial"/>
                <a:sym typeface="Arial"/>
              </a:rPr>
              <a:t>Project Manager</a:t>
            </a:r>
          </a:p>
          <a:p>
            <a:pPr marL="285744" indent="-285744" algn="ctr" defTabSz="914377">
              <a:buFont typeface="Arial"/>
              <a:buChar char="•"/>
              <a:defRPr/>
            </a:pPr>
            <a:endParaRPr lang="en-GB" sz="1867" kern="0">
              <a:solidFill>
                <a:srgbClr val="FFFFFF"/>
              </a:solidFill>
              <a:latin typeface="Outfit"/>
              <a:cs typeface="Arial"/>
              <a:sym typeface="Arial"/>
            </a:endParaRPr>
          </a:p>
          <a:p>
            <a:pPr algn="ctr" defTabSz="914377">
              <a:defRPr/>
            </a:pPr>
            <a:endParaRPr lang="en-GB" sz="1400" kern="0">
              <a:solidFill>
                <a:srgbClr val="FFFFFF"/>
              </a:solidFill>
              <a:latin typeface="Outfit"/>
              <a:cs typeface="Arial"/>
              <a:sym typeface="Arial"/>
            </a:endParaRPr>
          </a:p>
        </p:txBody>
      </p:sp>
      <p:sp>
        <p:nvSpPr>
          <p:cNvPr id="6" name="Rectangle 5">
            <a:extLst>
              <a:ext uri="{FF2B5EF4-FFF2-40B4-BE49-F238E27FC236}">
                <a16:creationId xmlns:a16="http://schemas.microsoft.com/office/drawing/2014/main" id="{4B90C3E1-10F3-40B9-4074-055EB7240571}"/>
              </a:ext>
            </a:extLst>
          </p:cNvPr>
          <p:cNvSpPr/>
          <p:nvPr/>
        </p:nvSpPr>
        <p:spPr>
          <a:xfrm>
            <a:off x="2154951" y="1700238"/>
            <a:ext cx="2563207" cy="728733"/>
          </a:xfrm>
          <a:prstGeom prst="rect">
            <a:avLst/>
          </a:prstGeom>
          <a:solidFill>
            <a:srgbClr val="FF206E"/>
          </a:solidFill>
          <a:ln w="12700" cap="flat" cmpd="sng" algn="ctr">
            <a:noFill/>
            <a:prstDash val="solid"/>
            <a:miter lim="800000"/>
          </a:ln>
          <a:effectLst/>
        </p:spPr>
        <p:txBody>
          <a:bodyPr lIns="96000" tIns="48000" rIns="96000" bIns="45720" rtlCol="0" anchor="t"/>
          <a:lstStyle/>
          <a:p>
            <a:pPr algn="ctr" defTabSz="914377">
              <a:defRPr/>
            </a:pPr>
            <a:r>
              <a:rPr lang="en-GB" sz="1867" b="1" kern="0">
                <a:solidFill>
                  <a:srgbClr val="FFFFFF"/>
                </a:solidFill>
                <a:latin typeface="Outfit"/>
                <a:cs typeface="Arial"/>
                <a:sym typeface="Arial"/>
              </a:rPr>
              <a:t>Pete Davies</a:t>
            </a:r>
            <a:br>
              <a:rPr lang="en-GB" sz="1867" kern="0">
                <a:solidFill>
                  <a:srgbClr val="FFFFFF"/>
                </a:solidFill>
                <a:latin typeface="Outfit"/>
                <a:cs typeface="Arial"/>
                <a:sym typeface="Arial"/>
              </a:rPr>
            </a:br>
            <a:r>
              <a:rPr lang="en-GB" sz="1333" kern="0">
                <a:solidFill>
                  <a:srgbClr val="FFFFFF"/>
                </a:solidFill>
                <a:latin typeface="Outfit"/>
                <a:cs typeface="Arial"/>
                <a:sym typeface="Arial"/>
              </a:rPr>
              <a:t>Executive Sponsor</a:t>
            </a:r>
            <a:endParaRPr lang="en-GB" sz="1867" kern="0">
              <a:solidFill>
                <a:srgbClr val="FFFFFF"/>
              </a:solidFill>
              <a:latin typeface="Outfit"/>
              <a:cs typeface="Arial"/>
              <a:sym typeface="Arial"/>
            </a:endParaRPr>
          </a:p>
        </p:txBody>
      </p:sp>
      <p:sp>
        <p:nvSpPr>
          <p:cNvPr id="9" name="Rectangle 8">
            <a:extLst>
              <a:ext uri="{FF2B5EF4-FFF2-40B4-BE49-F238E27FC236}">
                <a16:creationId xmlns:a16="http://schemas.microsoft.com/office/drawing/2014/main" id="{C3C079B7-1B49-2189-04D8-6C4BC578AC69}"/>
              </a:ext>
            </a:extLst>
          </p:cNvPr>
          <p:cNvSpPr/>
          <p:nvPr/>
        </p:nvSpPr>
        <p:spPr>
          <a:xfrm>
            <a:off x="4819160" y="1701509"/>
            <a:ext cx="2553680" cy="738259"/>
          </a:xfrm>
          <a:prstGeom prst="rect">
            <a:avLst/>
          </a:prstGeom>
          <a:solidFill>
            <a:srgbClr val="4D38F5"/>
          </a:solidFill>
          <a:ln w="12700" cap="flat" cmpd="sng" algn="ctr">
            <a:noFill/>
            <a:prstDash val="solid"/>
            <a:miter lim="800000"/>
          </a:ln>
          <a:effectLst/>
        </p:spPr>
        <p:txBody>
          <a:bodyPr lIns="96000" tIns="48000" rIns="96000" bIns="45720" rtlCol="0" anchor="t"/>
          <a:lstStyle/>
          <a:p>
            <a:pPr algn="ctr" defTabSz="914377">
              <a:defRPr/>
            </a:pPr>
            <a:r>
              <a:rPr lang="en-GB" sz="1867" b="1" kern="0">
                <a:solidFill>
                  <a:srgbClr val="FFFFFF"/>
                </a:solidFill>
                <a:latin typeface="Outfit"/>
                <a:cs typeface="Arial"/>
                <a:sym typeface="Arial"/>
              </a:rPr>
              <a:t>Tracy Hardy</a:t>
            </a:r>
            <a:endParaRPr lang="en-GB" sz="2400" b="1" kern="0">
              <a:solidFill>
                <a:srgbClr val="FFFFFF"/>
              </a:solidFill>
              <a:latin typeface="Outfit"/>
              <a:cs typeface="Arial"/>
              <a:sym typeface="Arial"/>
            </a:endParaRPr>
          </a:p>
          <a:p>
            <a:pPr algn="ctr" defTabSz="914377">
              <a:defRPr/>
            </a:pPr>
            <a:r>
              <a:rPr lang="en-GB" sz="1467" kern="0">
                <a:solidFill>
                  <a:srgbClr val="FFFFFF"/>
                </a:solidFill>
                <a:latin typeface="Outfit"/>
                <a:cs typeface="Arial"/>
                <a:sym typeface="Arial"/>
              </a:rPr>
              <a:t>SRO</a:t>
            </a:r>
            <a:endParaRPr lang="en-GB" sz="1333" kern="0">
              <a:solidFill>
                <a:srgbClr val="FFFFFF"/>
              </a:solidFill>
              <a:latin typeface="Outfit"/>
              <a:cs typeface="Arial"/>
              <a:sym typeface="Arial"/>
            </a:endParaRPr>
          </a:p>
          <a:p>
            <a:pPr algn="ctr" defTabSz="914377">
              <a:defRPr/>
            </a:pPr>
            <a:endParaRPr lang="en-GB" sz="1400" kern="0">
              <a:solidFill>
                <a:srgbClr val="FFFFFF"/>
              </a:solidFill>
              <a:latin typeface="Outfit"/>
              <a:cs typeface="Arial"/>
              <a:sym typeface="Arial"/>
            </a:endParaRPr>
          </a:p>
        </p:txBody>
      </p:sp>
      <p:sp>
        <p:nvSpPr>
          <p:cNvPr id="10" name="Rectangle 9">
            <a:extLst>
              <a:ext uri="{FF2B5EF4-FFF2-40B4-BE49-F238E27FC236}">
                <a16:creationId xmlns:a16="http://schemas.microsoft.com/office/drawing/2014/main" id="{181BD158-95B9-D341-772E-5AEFF6522C25}"/>
              </a:ext>
            </a:extLst>
          </p:cNvPr>
          <p:cNvSpPr/>
          <p:nvPr/>
        </p:nvSpPr>
        <p:spPr>
          <a:xfrm>
            <a:off x="3532795" y="2509421"/>
            <a:ext cx="2563205" cy="734891"/>
          </a:xfrm>
          <a:prstGeom prst="rect">
            <a:avLst/>
          </a:prstGeom>
          <a:solidFill>
            <a:srgbClr val="FF206E"/>
          </a:solidFill>
          <a:ln w="12700" cap="flat" cmpd="sng" algn="ctr">
            <a:noFill/>
            <a:prstDash val="solid"/>
            <a:miter lim="800000"/>
          </a:ln>
          <a:effectLst/>
        </p:spPr>
        <p:txBody>
          <a:bodyPr lIns="96000" tIns="48000" rIns="96000" bIns="45720" rtlCol="0" anchor="t"/>
          <a:lstStyle/>
          <a:p>
            <a:pPr algn="ctr" defTabSz="914377">
              <a:defRPr/>
            </a:pPr>
            <a:r>
              <a:rPr lang="en-GB" sz="1867" b="1" kern="0">
                <a:solidFill>
                  <a:srgbClr val="FFFFFF"/>
                </a:solidFill>
                <a:latin typeface="Outfit"/>
                <a:cs typeface="Arial"/>
                <a:sym typeface="Arial"/>
              </a:rPr>
              <a:t>Vicky Brown</a:t>
            </a:r>
          </a:p>
          <a:p>
            <a:pPr algn="ctr" defTabSz="914377">
              <a:defRPr/>
            </a:pPr>
            <a:r>
              <a:rPr lang="en-GB" sz="1333" kern="0">
                <a:solidFill>
                  <a:srgbClr val="FFFFFF"/>
                </a:solidFill>
                <a:latin typeface="Outfit"/>
                <a:cs typeface="Arial"/>
                <a:sym typeface="Arial"/>
              </a:rPr>
              <a:t>PMO</a:t>
            </a:r>
          </a:p>
          <a:p>
            <a:pPr algn="ctr" defTabSz="914377">
              <a:defRPr/>
            </a:pPr>
            <a:endParaRPr lang="en-GB" sz="1333" kern="0">
              <a:solidFill>
                <a:srgbClr val="FFFFFF"/>
              </a:solidFill>
              <a:latin typeface="Outfit"/>
              <a:ea typeface="+mn-lt"/>
              <a:cs typeface="+mn-lt"/>
              <a:sym typeface="Arial"/>
            </a:endParaRPr>
          </a:p>
          <a:p>
            <a:pPr algn="ctr" defTabSz="914377">
              <a:defRPr/>
            </a:pPr>
            <a:endParaRPr lang="en-GB" sz="1400" kern="0">
              <a:solidFill>
                <a:srgbClr val="FFFFFF"/>
              </a:solidFill>
              <a:latin typeface="Outfit"/>
              <a:cs typeface="Arial"/>
              <a:sym typeface="Arial"/>
            </a:endParaRPr>
          </a:p>
        </p:txBody>
      </p:sp>
      <p:sp>
        <p:nvSpPr>
          <p:cNvPr id="11" name="Rectangle 10">
            <a:extLst>
              <a:ext uri="{FF2B5EF4-FFF2-40B4-BE49-F238E27FC236}">
                <a16:creationId xmlns:a16="http://schemas.microsoft.com/office/drawing/2014/main" id="{2B8BE65F-D020-2E93-AB7C-6E7C3F1AFCE8}"/>
              </a:ext>
            </a:extLst>
          </p:cNvPr>
          <p:cNvSpPr/>
          <p:nvPr/>
        </p:nvSpPr>
        <p:spPr>
          <a:xfrm>
            <a:off x="878563" y="3324761"/>
            <a:ext cx="2563205" cy="734891"/>
          </a:xfrm>
          <a:prstGeom prst="rect">
            <a:avLst/>
          </a:prstGeom>
          <a:solidFill>
            <a:srgbClr val="FF206E"/>
          </a:solidFill>
          <a:ln w="12700" cap="flat" cmpd="sng" algn="ctr">
            <a:noFill/>
            <a:prstDash val="solid"/>
            <a:miter lim="800000"/>
          </a:ln>
          <a:effectLst/>
        </p:spPr>
        <p:txBody>
          <a:bodyPr lIns="96000" tIns="48000" rIns="96000" bIns="45720" rtlCol="0" anchor="t"/>
          <a:lstStyle/>
          <a:p>
            <a:pPr algn="ctr" defTabSz="914377">
              <a:lnSpc>
                <a:spcPts val="1800"/>
              </a:lnSpc>
              <a:defRPr/>
            </a:pPr>
            <a:r>
              <a:rPr lang="en-GB" sz="1867" b="1" kern="0">
                <a:solidFill>
                  <a:srgbClr val="FFFFFF"/>
                </a:solidFill>
                <a:latin typeface="Outfit"/>
                <a:cs typeface="Arial"/>
                <a:sym typeface="Arial"/>
              </a:rPr>
              <a:t>Teresa Thompson​</a:t>
            </a:r>
          </a:p>
          <a:p>
            <a:pPr algn="ctr" defTabSz="914377">
              <a:defRPr/>
            </a:pPr>
            <a:r>
              <a:rPr lang="en-GB" sz="1333" kern="0">
                <a:solidFill>
                  <a:srgbClr val="FFFFFF"/>
                </a:solidFill>
                <a:latin typeface="Outfit"/>
                <a:cs typeface="Arial"/>
                <a:sym typeface="Arial"/>
              </a:rPr>
              <a:t>Stakeholder </a:t>
            </a:r>
            <a:br>
              <a:rPr lang="en-GB" sz="1333" kern="0">
                <a:solidFill>
                  <a:srgbClr val="FFFFFF"/>
                </a:solidFill>
                <a:latin typeface="Outfit"/>
                <a:cs typeface="Arial"/>
                <a:sym typeface="Arial"/>
              </a:rPr>
            </a:br>
            <a:r>
              <a:rPr lang="en-GB" sz="1333" kern="0">
                <a:solidFill>
                  <a:srgbClr val="FFFFFF"/>
                </a:solidFill>
                <a:latin typeface="Outfit"/>
                <a:cs typeface="Arial"/>
                <a:sym typeface="Arial"/>
              </a:rPr>
              <a:t>Engagement </a:t>
            </a:r>
            <a:r>
              <a:rPr lang="en-GB" sz="1333" kern="0" err="1">
                <a:solidFill>
                  <a:srgbClr val="FFFFFF"/>
                </a:solidFill>
                <a:latin typeface="Outfit"/>
                <a:cs typeface="Arial"/>
                <a:sym typeface="Arial"/>
              </a:rPr>
              <a:t>Mgr</a:t>
            </a:r>
            <a:endParaRPr lang="en-GB" sz="1333" kern="0">
              <a:solidFill>
                <a:srgbClr val="FFFFFF"/>
              </a:solidFill>
              <a:latin typeface="Outfit"/>
              <a:cs typeface="Arial"/>
              <a:sym typeface="Arial"/>
            </a:endParaRPr>
          </a:p>
        </p:txBody>
      </p:sp>
      <p:sp>
        <p:nvSpPr>
          <p:cNvPr id="12" name="Rectangle 11">
            <a:extLst>
              <a:ext uri="{FF2B5EF4-FFF2-40B4-BE49-F238E27FC236}">
                <a16:creationId xmlns:a16="http://schemas.microsoft.com/office/drawing/2014/main" id="{ABFFE986-E8CE-6F8F-1F6A-D968169A9916}"/>
              </a:ext>
            </a:extLst>
          </p:cNvPr>
          <p:cNvSpPr/>
          <p:nvPr/>
        </p:nvSpPr>
        <p:spPr>
          <a:xfrm>
            <a:off x="3532795" y="3324761"/>
            <a:ext cx="2553680" cy="734891"/>
          </a:xfrm>
          <a:prstGeom prst="rect">
            <a:avLst/>
          </a:prstGeom>
          <a:solidFill>
            <a:srgbClr val="4D38F5"/>
          </a:solidFill>
          <a:ln w="12700" cap="flat" cmpd="sng" algn="ctr">
            <a:noFill/>
            <a:prstDash val="solid"/>
            <a:miter lim="800000"/>
          </a:ln>
          <a:effectLst/>
        </p:spPr>
        <p:txBody>
          <a:bodyPr lIns="96000" tIns="48000" rIns="96000" bIns="45720" rtlCol="0" anchor="t"/>
          <a:lstStyle/>
          <a:p>
            <a:pPr algn="ctr" defTabSz="914377"/>
            <a:r>
              <a:rPr lang="en-GB" sz="1867" b="1" kern="0">
                <a:solidFill>
                  <a:srgbClr val="FFFFFF"/>
                </a:solidFill>
                <a:latin typeface="Outfit"/>
                <a:cs typeface="Arial"/>
                <a:sym typeface="Arial"/>
              </a:rPr>
              <a:t>Nathan Gould​​</a:t>
            </a:r>
          </a:p>
          <a:p>
            <a:pPr algn="ctr" defTabSz="914377"/>
            <a:r>
              <a:rPr lang="en-GB" sz="1333" kern="0">
                <a:solidFill>
                  <a:srgbClr val="FFFFFF"/>
                </a:solidFill>
                <a:latin typeface="Outfit"/>
                <a:cs typeface="Arial"/>
                <a:sym typeface="Arial"/>
              </a:rPr>
              <a:t>Enterprise Architect</a:t>
            </a:r>
            <a:r>
              <a:rPr lang="en-GB" sz="1867" b="1" kern="0">
                <a:solidFill>
                  <a:srgbClr val="FFFFFF"/>
                </a:solidFill>
                <a:latin typeface="Outfit"/>
                <a:cs typeface="Arial"/>
                <a:sym typeface="Arial"/>
              </a:rPr>
              <a:t>​​</a:t>
            </a:r>
          </a:p>
        </p:txBody>
      </p:sp>
      <p:sp>
        <p:nvSpPr>
          <p:cNvPr id="13" name="Rectangle 12">
            <a:extLst>
              <a:ext uri="{FF2B5EF4-FFF2-40B4-BE49-F238E27FC236}">
                <a16:creationId xmlns:a16="http://schemas.microsoft.com/office/drawing/2014/main" id="{658AE45E-4E94-C829-A1B8-3213EB5B01C0}"/>
              </a:ext>
            </a:extLst>
          </p:cNvPr>
          <p:cNvSpPr/>
          <p:nvPr/>
        </p:nvSpPr>
        <p:spPr>
          <a:xfrm>
            <a:off x="878565" y="4134695"/>
            <a:ext cx="2557991" cy="738259"/>
          </a:xfrm>
          <a:prstGeom prst="rect">
            <a:avLst/>
          </a:prstGeom>
          <a:solidFill>
            <a:srgbClr val="4D38F5"/>
          </a:solidFill>
          <a:ln w="12700" cap="flat" cmpd="sng" algn="ctr">
            <a:noFill/>
            <a:prstDash val="solid"/>
            <a:miter lim="800000"/>
          </a:ln>
          <a:effectLst/>
        </p:spPr>
        <p:txBody>
          <a:bodyPr lIns="96000" tIns="48000" rIns="96000" bIns="45720" rtlCol="0" anchor="t"/>
          <a:lstStyle/>
          <a:p>
            <a:pPr algn="ctr" defTabSz="914377">
              <a:defRPr/>
            </a:pPr>
            <a:r>
              <a:rPr lang="en-GB" sz="1867" b="1" kern="0">
                <a:solidFill>
                  <a:srgbClr val="FFFFFF"/>
                </a:solidFill>
                <a:latin typeface="Outfit"/>
                <a:cs typeface="Arial"/>
                <a:sym typeface="Arial"/>
              </a:rPr>
              <a:t>Sarah Jones</a:t>
            </a:r>
            <a:br>
              <a:rPr lang="en-GB" sz="1867" b="1" kern="0">
                <a:solidFill>
                  <a:srgbClr val="FFFFFF"/>
                </a:solidFill>
                <a:latin typeface="Outfit"/>
                <a:cs typeface="Arial"/>
                <a:sym typeface="Arial"/>
              </a:rPr>
            </a:br>
            <a:r>
              <a:rPr lang="en-GB" sz="1333" kern="0">
                <a:solidFill>
                  <a:srgbClr val="FFFFFF"/>
                </a:solidFill>
                <a:latin typeface="Outfit"/>
                <a:cs typeface="Arial"/>
                <a:sym typeface="Arial"/>
              </a:rPr>
              <a:t> Regulatory Compliance</a:t>
            </a:r>
          </a:p>
        </p:txBody>
      </p:sp>
      <p:sp>
        <p:nvSpPr>
          <p:cNvPr id="14" name="Rectangle 13">
            <a:extLst>
              <a:ext uri="{FF2B5EF4-FFF2-40B4-BE49-F238E27FC236}">
                <a16:creationId xmlns:a16="http://schemas.microsoft.com/office/drawing/2014/main" id="{73B24781-43E9-4040-4321-A500558CB730}"/>
              </a:ext>
            </a:extLst>
          </p:cNvPr>
          <p:cNvSpPr/>
          <p:nvPr/>
        </p:nvSpPr>
        <p:spPr>
          <a:xfrm>
            <a:off x="3532795" y="4134696"/>
            <a:ext cx="2557991" cy="728733"/>
          </a:xfrm>
          <a:prstGeom prst="rect">
            <a:avLst/>
          </a:prstGeom>
          <a:solidFill>
            <a:srgbClr val="FF206E"/>
          </a:solidFill>
          <a:ln w="12700" cap="flat" cmpd="sng" algn="ctr">
            <a:noFill/>
            <a:prstDash val="solid"/>
            <a:miter lim="800000"/>
          </a:ln>
          <a:effectLst/>
        </p:spPr>
        <p:txBody>
          <a:bodyPr lIns="96000" tIns="48000" rIns="96000" bIns="45720" rtlCol="0" anchor="t"/>
          <a:lstStyle/>
          <a:p>
            <a:pPr algn="ctr" defTabSz="914377">
              <a:defRPr/>
            </a:pPr>
            <a:r>
              <a:rPr lang="en-GB" sz="1867" b="1" kern="0">
                <a:solidFill>
                  <a:srgbClr val="FFFFFF"/>
                </a:solidFill>
                <a:latin typeface="Outfit"/>
                <a:cs typeface="Arial"/>
                <a:sym typeface="Arial"/>
              </a:rPr>
              <a:t>Eva Von-Schaxmann</a:t>
            </a:r>
          </a:p>
          <a:p>
            <a:pPr algn="ctr" defTabSz="914377">
              <a:defRPr/>
            </a:pPr>
            <a:r>
              <a:rPr lang="en-GB" sz="1333" kern="0">
                <a:solidFill>
                  <a:srgbClr val="FFFFFF"/>
                </a:solidFill>
                <a:latin typeface="Outfit"/>
                <a:cs typeface="Arial"/>
                <a:sym typeface="Arial"/>
              </a:rPr>
              <a:t>Business Analyst</a:t>
            </a:r>
            <a:endParaRPr lang="en-GB" sz="1867" kern="0">
              <a:solidFill>
                <a:srgbClr val="FFFFFF"/>
              </a:solidFill>
              <a:latin typeface="Outfit"/>
              <a:cs typeface="Arial"/>
              <a:sym typeface="Arial"/>
            </a:endParaRPr>
          </a:p>
          <a:p>
            <a:pPr algn="ctr" defTabSz="914377">
              <a:defRPr/>
            </a:pPr>
            <a:endParaRPr lang="en-GB" sz="1867" kern="0">
              <a:solidFill>
                <a:srgbClr val="FFFFFF"/>
              </a:solidFill>
              <a:latin typeface="Outfit"/>
              <a:cs typeface="Arial"/>
              <a:sym typeface="Arial"/>
            </a:endParaRPr>
          </a:p>
          <a:p>
            <a:pPr algn="ctr" defTabSz="914377">
              <a:defRPr/>
            </a:pPr>
            <a:endParaRPr lang="en-GB" sz="1867" kern="0">
              <a:solidFill>
                <a:srgbClr val="FFFFFF"/>
              </a:solidFill>
              <a:latin typeface="Outfit"/>
              <a:cs typeface="Arial"/>
              <a:sym typeface="Arial"/>
            </a:endParaRPr>
          </a:p>
          <a:p>
            <a:pPr algn="ctr" defTabSz="914377">
              <a:defRPr/>
            </a:pPr>
            <a:endParaRPr lang="en-GB" sz="1867" kern="0">
              <a:solidFill>
                <a:srgbClr val="FFFFFF"/>
              </a:solidFill>
              <a:latin typeface="Outfit"/>
              <a:cs typeface="Arial"/>
              <a:sym typeface="Arial"/>
            </a:endParaRPr>
          </a:p>
          <a:p>
            <a:pPr algn="ctr" defTabSz="914377">
              <a:defRPr/>
            </a:pPr>
            <a:endParaRPr lang="en-GB" sz="1400" kern="0">
              <a:solidFill>
                <a:srgbClr val="FFFFFF"/>
              </a:solidFill>
              <a:latin typeface="Outfit"/>
              <a:cs typeface="Arial"/>
              <a:sym typeface="Arial"/>
            </a:endParaRPr>
          </a:p>
        </p:txBody>
      </p:sp>
      <p:sp>
        <p:nvSpPr>
          <p:cNvPr id="16" name="Rectangle 15">
            <a:extLst>
              <a:ext uri="{FF2B5EF4-FFF2-40B4-BE49-F238E27FC236}">
                <a16:creationId xmlns:a16="http://schemas.microsoft.com/office/drawing/2014/main" id="{92FD9A2A-99CB-FE8C-14E2-D6A2CE13DDA1}"/>
              </a:ext>
            </a:extLst>
          </p:cNvPr>
          <p:cNvSpPr/>
          <p:nvPr/>
        </p:nvSpPr>
        <p:spPr>
          <a:xfrm>
            <a:off x="9388108" y="2040859"/>
            <a:ext cx="2281377" cy="657416"/>
          </a:xfrm>
          <a:prstGeom prst="rect">
            <a:avLst/>
          </a:prstGeom>
          <a:solidFill>
            <a:srgbClr val="F1BB67"/>
          </a:solidFill>
          <a:ln w="12700" cap="flat" cmpd="sng" algn="ctr">
            <a:noFill/>
            <a:prstDash val="solid"/>
            <a:miter lim="800000"/>
          </a:ln>
          <a:effectLst/>
        </p:spPr>
        <p:txBody>
          <a:bodyPr lIns="54000" tIns="45720" rIns="91440" bIns="45720" rtlCol="0" anchor="t"/>
          <a:lstStyle/>
          <a:p>
            <a:pPr algn="ctr" defTabSz="914377">
              <a:defRPr/>
            </a:pPr>
            <a:r>
              <a:rPr lang="en-GB" sz="1867" b="1" kern="0">
                <a:solidFill>
                  <a:srgbClr val="FFFFFF"/>
                </a:solidFill>
                <a:latin typeface="Outfit"/>
                <a:cs typeface="Arial"/>
                <a:sym typeface="Arial"/>
              </a:rPr>
              <a:t>Ray Newton </a:t>
            </a:r>
          </a:p>
          <a:p>
            <a:pPr algn="ctr" defTabSz="914377">
              <a:defRPr/>
            </a:pPr>
            <a:r>
              <a:rPr lang="en-GB" sz="1333" kern="0">
                <a:solidFill>
                  <a:srgbClr val="FFFFFF"/>
                </a:solidFill>
                <a:latin typeface="Outfit"/>
                <a:cs typeface="Arial"/>
                <a:sym typeface="Arial"/>
              </a:rPr>
              <a:t>Commercial</a:t>
            </a:r>
            <a:endParaRPr lang="en-GB" sz="1200" kern="0">
              <a:solidFill>
                <a:srgbClr val="FFFFFF"/>
              </a:solidFill>
              <a:latin typeface="Outfit"/>
              <a:cs typeface="Arial"/>
              <a:sym typeface="Arial"/>
            </a:endParaRPr>
          </a:p>
        </p:txBody>
      </p:sp>
      <p:sp>
        <p:nvSpPr>
          <p:cNvPr id="17" name="Rectangle 16">
            <a:extLst>
              <a:ext uri="{FF2B5EF4-FFF2-40B4-BE49-F238E27FC236}">
                <a16:creationId xmlns:a16="http://schemas.microsoft.com/office/drawing/2014/main" id="{963E62E4-865B-C893-3344-A5909B1F9052}"/>
              </a:ext>
            </a:extLst>
          </p:cNvPr>
          <p:cNvSpPr/>
          <p:nvPr/>
        </p:nvSpPr>
        <p:spPr>
          <a:xfrm>
            <a:off x="9387764" y="2771584"/>
            <a:ext cx="2281377" cy="657416"/>
          </a:xfrm>
          <a:prstGeom prst="rect">
            <a:avLst/>
          </a:prstGeom>
          <a:solidFill>
            <a:srgbClr val="F1BB67"/>
          </a:solidFill>
          <a:ln w="12700" cap="flat" cmpd="sng" algn="ctr">
            <a:noFill/>
            <a:prstDash val="solid"/>
            <a:miter lim="800000"/>
          </a:ln>
          <a:effectLst/>
        </p:spPr>
        <p:txBody>
          <a:bodyPr lIns="54000" tIns="45720" rIns="91440" bIns="45720" rtlCol="0" anchor="t"/>
          <a:lstStyle/>
          <a:p>
            <a:pPr algn="ctr" defTabSz="914377">
              <a:defRPr/>
            </a:pPr>
            <a:r>
              <a:rPr lang="en-GB" sz="1867" b="1" kern="0">
                <a:solidFill>
                  <a:srgbClr val="FFFFFF"/>
                </a:solidFill>
                <a:latin typeface="Outfit"/>
                <a:cs typeface="Arial"/>
                <a:sym typeface="Arial"/>
              </a:rPr>
              <a:t>Alison Nickson</a:t>
            </a:r>
          </a:p>
          <a:p>
            <a:pPr algn="ctr" defTabSz="914377">
              <a:defRPr/>
            </a:pPr>
            <a:r>
              <a:rPr lang="en-GB" sz="1333" kern="0">
                <a:solidFill>
                  <a:srgbClr val="FFFFFF"/>
                </a:solidFill>
                <a:latin typeface="Outfit"/>
                <a:cs typeface="Arial"/>
                <a:sym typeface="Arial"/>
              </a:rPr>
              <a:t>InfoSec &amp; Data Protection</a:t>
            </a:r>
          </a:p>
        </p:txBody>
      </p:sp>
      <p:sp>
        <p:nvSpPr>
          <p:cNvPr id="18" name="TextBox 17">
            <a:extLst>
              <a:ext uri="{FF2B5EF4-FFF2-40B4-BE49-F238E27FC236}">
                <a16:creationId xmlns:a16="http://schemas.microsoft.com/office/drawing/2014/main" id="{1C7DA122-DC4D-522E-C1C0-59FE20DDC12E}"/>
              </a:ext>
            </a:extLst>
          </p:cNvPr>
          <p:cNvSpPr txBox="1"/>
          <p:nvPr/>
        </p:nvSpPr>
        <p:spPr>
          <a:xfrm>
            <a:off x="9389714" y="1646264"/>
            <a:ext cx="1579084"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914377">
              <a:defRPr/>
            </a:pPr>
            <a:r>
              <a:rPr lang="en-GB" sz="1600" b="1">
                <a:solidFill>
                  <a:srgbClr val="201E2E"/>
                </a:solidFill>
                <a:latin typeface="Outfit"/>
                <a:cs typeface="Arial"/>
                <a:sym typeface="Arial"/>
              </a:rPr>
              <a:t>Project SME's</a:t>
            </a:r>
          </a:p>
        </p:txBody>
      </p:sp>
      <p:sp>
        <p:nvSpPr>
          <p:cNvPr id="19" name="Rectangle 18">
            <a:extLst>
              <a:ext uri="{FF2B5EF4-FFF2-40B4-BE49-F238E27FC236}">
                <a16:creationId xmlns:a16="http://schemas.microsoft.com/office/drawing/2014/main" id="{4B75ED32-ACE6-E13D-6CAF-913B69096838}"/>
              </a:ext>
            </a:extLst>
          </p:cNvPr>
          <p:cNvSpPr/>
          <p:nvPr/>
        </p:nvSpPr>
        <p:spPr>
          <a:xfrm>
            <a:off x="6187027" y="2509421"/>
            <a:ext cx="2553680" cy="734891"/>
          </a:xfrm>
          <a:prstGeom prst="rect">
            <a:avLst/>
          </a:prstGeom>
          <a:solidFill>
            <a:srgbClr val="4D38F5"/>
          </a:solidFill>
          <a:ln w="12700" cap="flat" cmpd="sng" algn="ctr">
            <a:noFill/>
            <a:prstDash val="solid"/>
            <a:miter lim="800000"/>
          </a:ln>
          <a:effectLst/>
        </p:spPr>
        <p:txBody>
          <a:bodyPr lIns="96000" tIns="48000" rIns="96000" bIns="45720" rtlCol="0" anchor="t"/>
          <a:lstStyle/>
          <a:p>
            <a:pPr algn="ctr" defTabSz="914377"/>
            <a:r>
              <a:rPr lang="en-GB" sz="1867" b="1" kern="0">
                <a:solidFill>
                  <a:srgbClr val="FFFFFF"/>
                </a:solidFill>
                <a:latin typeface="Outfit"/>
                <a:cs typeface="Arial"/>
                <a:sym typeface="Arial"/>
              </a:rPr>
              <a:t>Matt White</a:t>
            </a:r>
          </a:p>
          <a:p>
            <a:pPr algn="ctr" defTabSz="914377"/>
            <a:r>
              <a:rPr lang="en-GB" sz="1333" kern="0">
                <a:solidFill>
                  <a:srgbClr val="FFFFFF"/>
                </a:solidFill>
                <a:latin typeface="Outfit"/>
                <a:cs typeface="Arial"/>
                <a:sym typeface="Arial"/>
              </a:rPr>
              <a:t>Product Owner</a:t>
            </a:r>
          </a:p>
        </p:txBody>
      </p:sp>
      <p:sp>
        <p:nvSpPr>
          <p:cNvPr id="20" name="Rectangle 19">
            <a:extLst>
              <a:ext uri="{FF2B5EF4-FFF2-40B4-BE49-F238E27FC236}">
                <a16:creationId xmlns:a16="http://schemas.microsoft.com/office/drawing/2014/main" id="{13E4DF60-D44B-04AD-96B6-263DC0BD6F52}"/>
              </a:ext>
            </a:extLst>
          </p:cNvPr>
          <p:cNvSpPr/>
          <p:nvPr/>
        </p:nvSpPr>
        <p:spPr>
          <a:xfrm>
            <a:off x="9396944" y="3461804"/>
            <a:ext cx="2281377" cy="657416"/>
          </a:xfrm>
          <a:prstGeom prst="rect">
            <a:avLst/>
          </a:prstGeom>
          <a:solidFill>
            <a:srgbClr val="F1BB67"/>
          </a:solidFill>
          <a:ln w="12700" cap="flat" cmpd="sng" algn="ctr">
            <a:noFill/>
            <a:prstDash val="solid"/>
            <a:miter lim="800000"/>
          </a:ln>
          <a:effectLst/>
        </p:spPr>
        <p:txBody>
          <a:bodyPr lIns="54000" tIns="45720" rIns="91440" bIns="45720" rtlCol="0" anchor="t"/>
          <a:lstStyle/>
          <a:p>
            <a:pPr algn="ctr" defTabSz="914377">
              <a:defRPr/>
            </a:pPr>
            <a:r>
              <a:rPr lang="en-GB" sz="1867" b="1" kern="0">
                <a:solidFill>
                  <a:srgbClr val="FFFFFF"/>
                </a:solidFill>
                <a:latin typeface="Outfit"/>
                <a:cs typeface="Arial"/>
                <a:sym typeface="Arial"/>
              </a:rPr>
              <a:t>Hemant Mistry </a:t>
            </a:r>
          </a:p>
          <a:p>
            <a:pPr algn="ctr" defTabSz="914377">
              <a:defRPr/>
            </a:pPr>
            <a:r>
              <a:rPr lang="en-GB" sz="1333" kern="0">
                <a:solidFill>
                  <a:srgbClr val="FFFFFF"/>
                </a:solidFill>
                <a:latin typeface="Outfit"/>
                <a:cs typeface="Arial"/>
                <a:sym typeface="Arial"/>
              </a:rPr>
              <a:t>UX Lead</a:t>
            </a:r>
          </a:p>
        </p:txBody>
      </p:sp>
      <p:sp>
        <p:nvSpPr>
          <p:cNvPr id="22" name="Rectangle 21">
            <a:extLst>
              <a:ext uri="{FF2B5EF4-FFF2-40B4-BE49-F238E27FC236}">
                <a16:creationId xmlns:a16="http://schemas.microsoft.com/office/drawing/2014/main" id="{DBB16596-A95B-37CB-05CD-96FFE6EAB6B7}"/>
              </a:ext>
            </a:extLst>
          </p:cNvPr>
          <p:cNvSpPr/>
          <p:nvPr/>
        </p:nvSpPr>
        <p:spPr>
          <a:xfrm>
            <a:off x="9387764" y="4192529"/>
            <a:ext cx="2281377" cy="657416"/>
          </a:xfrm>
          <a:prstGeom prst="rect">
            <a:avLst/>
          </a:prstGeom>
          <a:solidFill>
            <a:srgbClr val="F1BB67"/>
          </a:solidFill>
          <a:ln w="12700" cap="flat" cmpd="sng" algn="ctr">
            <a:noFill/>
            <a:prstDash val="solid"/>
            <a:miter lim="800000"/>
          </a:ln>
          <a:effectLst/>
        </p:spPr>
        <p:txBody>
          <a:bodyPr lIns="54000" tIns="45720" rIns="91440" bIns="45720" rtlCol="0" anchor="t"/>
          <a:lstStyle/>
          <a:p>
            <a:pPr algn="ctr" defTabSz="914377">
              <a:defRPr/>
            </a:pPr>
            <a:r>
              <a:rPr lang="en-GB" sz="1867" b="1" kern="0" err="1">
                <a:solidFill>
                  <a:srgbClr val="FFFFFF"/>
                </a:solidFill>
                <a:latin typeface="Outfit"/>
                <a:cs typeface="Arial"/>
                <a:sym typeface="Arial"/>
              </a:rPr>
              <a:t>CoCo</a:t>
            </a:r>
            <a:r>
              <a:rPr lang="en-GB" sz="1867" b="1" kern="0">
                <a:solidFill>
                  <a:srgbClr val="FFFFFF"/>
                </a:solidFill>
                <a:latin typeface="Outfit"/>
                <a:cs typeface="Arial"/>
                <a:sym typeface="Arial"/>
              </a:rPr>
              <a:t> </a:t>
            </a:r>
            <a:br>
              <a:rPr lang="en-GB" sz="1200" b="1" kern="0">
                <a:solidFill>
                  <a:srgbClr val="FFFFFF"/>
                </a:solidFill>
                <a:latin typeface="Outfit"/>
                <a:cs typeface="Arial"/>
                <a:sym typeface="Arial"/>
              </a:rPr>
            </a:br>
            <a:r>
              <a:rPr lang="en-GB" sz="1333" kern="0">
                <a:solidFill>
                  <a:srgbClr val="FFFFFF"/>
                </a:solidFill>
                <a:latin typeface="Outfit"/>
                <a:cs typeface="Arial"/>
                <a:sym typeface="Arial"/>
              </a:rPr>
              <a:t>Commercial Lead</a:t>
            </a:r>
            <a:endParaRPr lang="en-GB" sz="1200" kern="0">
              <a:solidFill>
                <a:srgbClr val="FFFFFF"/>
              </a:solidFill>
              <a:latin typeface="Outfit"/>
              <a:cs typeface="Arial"/>
              <a:sym typeface="Arial"/>
            </a:endParaRPr>
          </a:p>
        </p:txBody>
      </p:sp>
      <p:sp>
        <p:nvSpPr>
          <p:cNvPr id="23" name="Rectangle 22">
            <a:extLst>
              <a:ext uri="{FF2B5EF4-FFF2-40B4-BE49-F238E27FC236}">
                <a16:creationId xmlns:a16="http://schemas.microsoft.com/office/drawing/2014/main" id="{304D683E-3AE2-B949-7444-4D72E46B7FC7}"/>
              </a:ext>
            </a:extLst>
          </p:cNvPr>
          <p:cNvSpPr/>
          <p:nvPr/>
        </p:nvSpPr>
        <p:spPr>
          <a:xfrm>
            <a:off x="6187027" y="3324761"/>
            <a:ext cx="2553680" cy="734891"/>
          </a:xfrm>
          <a:prstGeom prst="rect">
            <a:avLst/>
          </a:prstGeom>
          <a:solidFill>
            <a:srgbClr val="FF206E"/>
          </a:solidFill>
          <a:ln w="12700" cap="flat" cmpd="sng" algn="ctr">
            <a:noFill/>
            <a:prstDash val="solid"/>
            <a:miter lim="800000"/>
          </a:ln>
          <a:effectLst/>
        </p:spPr>
        <p:txBody>
          <a:bodyPr lIns="96000" tIns="48000" rIns="96000" bIns="45720" rtlCol="0" anchor="t"/>
          <a:lstStyle/>
          <a:p>
            <a:pPr algn="ctr" defTabSz="914377"/>
            <a:r>
              <a:rPr lang="en-GB" sz="1867" b="1" kern="0">
                <a:solidFill>
                  <a:srgbClr val="FFFFFF"/>
                </a:solidFill>
                <a:latin typeface="Outfit"/>
                <a:cs typeface="Arial"/>
                <a:sym typeface="Arial"/>
              </a:rPr>
              <a:t>George Roberts</a:t>
            </a:r>
          </a:p>
          <a:p>
            <a:pPr algn="ctr" defTabSz="914377"/>
            <a:r>
              <a:rPr lang="en-GB" sz="1333" kern="0">
                <a:solidFill>
                  <a:srgbClr val="FFFFFF"/>
                </a:solidFill>
                <a:latin typeface="Outfit"/>
                <a:cs typeface="Arial"/>
                <a:sym typeface="Arial"/>
              </a:rPr>
              <a:t>Technical Architect</a:t>
            </a:r>
          </a:p>
        </p:txBody>
      </p:sp>
      <p:sp>
        <p:nvSpPr>
          <p:cNvPr id="24" name="Rectangle 23">
            <a:extLst>
              <a:ext uri="{FF2B5EF4-FFF2-40B4-BE49-F238E27FC236}">
                <a16:creationId xmlns:a16="http://schemas.microsoft.com/office/drawing/2014/main" id="{08BCCD05-82EF-F1D0-6D93-57FEDD9D4B02}"/>
              </a:ext>
            </a:extLst>
          </p:cNvPr>
          <p:cNvSpPr/>
          <p:nvPr/>
        </p:nvSpPr>
        <p:spPr>
          <a:xfrm>
            <a:off x="6190768" y="4134695"/>
            <a:ext cx="2553680" cy="734891"/>
          </a:xfrm>
          <a:prstGeom prst="rect">
            <a:avLst/>
          </a:prstGeom>
          <a:solidFill>
            <a:srgbClr val="4D38F5"/>
          </a:solidFill>
          <a:ln w="12700" cap="flat" cmpd="sng" algn="ctr">
            <a:noFill/>
            <a:prstDash val="solid"/>
            <a:miter lim="800000"/>
          </a:ln>
          <a:effectLst/>
        </p:spPr>
        <p:txBody>
          <a:bodyPr lIns="96000" tIns="48000" rIns="96000" bIns="45720" rtlCol="0" anchor="t"/>
          <a:lstStyle/>
          <a:p>
            <a:pPr algn="ctr" defTabSz="914377"/>
            <a:r>
              <a:rPr lang="en-GB" sz="1867" b="1" kern="0">
                <a:solidFill>
                  <a:srgbClr val="FFFFFF"/>
                </a:solidFill>
                <a:latin typeface="Outfit"/>
                <a:cs typeface="Arial"/>
                <a:sym typeface="Arial"/>
              </a:rPr>
              <a:t>Ann Perry</a:t>
            </a:r>
          </a:p>
          <a:p>
            <a:pPr algn="ctr" defTabSz="914377"/>
            <a:r>
              <a:rPr lang="en-GB" sz="1333" kern="0">
                <a:solidFill>
                  <a:srgbClr val="FFFFFF"/>
                </a:solidFill>
                <a:latin typeface="Outfit"/>
                <a:cs typeface="Arial"/>
                <a:sym typeface="Arial"/>
              </a:rPr>
              <a:t>Market Design Lead</a:t>
            </a:r>
          </a:p>
        </p:txBody>
      </p:sp>
      <p:sp>
        <p:nvSpPr>
          <p:cNvPr id="2" name="TextBox 1">
            <a:extLst>
              <a:ext uri="{FF2B5EF4-FFF2-40B4-BE49-F238E27FC236}">
                <a16:creationId xmlns:a16="http://schemas.microsoft.com/office/drawing/2014/main" id="{64718755-0317-E13F-B2F9-F7962A19DD4E}"/>
              </a:ext>
            </a:extLst>
          </p:cNvPr>
          <p:cNvSpPr txBox="1"/>
          <p:nvPr/>
        </p:nvSpPr>
        <p:spPr>
          <a:xfrm>
            <a:off x="314423" y="6490345"/>
            <a:ext cx="10112188" cy="338554"/>
          </a:xfrm>
          <a:prstGeom prst="rect">
            <a:avLst/>
          </a:prstGeom>
          <a:noFill/>
        </p:spPr>
        <p:txBody>
          <a:bodyPr wrap="square" rtlCol="0">
            <a:spAutoFit/>
          </a:bodyPr>
          <a:lstStyle/>
          <a:p>
            <a:r>
              <a:rPr lang="en-GB" sz="1600" i="1"/>
              <a:t>N.B: Names &amp; roles provided for transparency; not all roles are assigned 100% to CCS</a:t>
            </a:r>
          </a:p>
        </p:txBody>
      </p:sp>
    </p:spTree>
    <p:extLst>
      <p:ext uri="{BB962C8B-B14F-4D97-AF65-F5344CB8AC3E}">
        <p14:creationId xmlns:p14="http://schemas.microsoft.com/office/powerpoint/2010/main" val="38348395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CB2BC927-6884-83A6-76E9-0686222677ED}"/>
              </a:ext>
            </a:extLst>
          </p:cNvPr>
          <p:cNvGraphicFramePr>
            <a:graphicFrameLocks noGrp="1"/>
          </p:cNvGraphicFramePr>
          <p:nvPr>
            <p:ph sz="quarter" idx="13"/>
            <p:extLst>
              <p:ext uri="{D42A27DB-BD31-4B8C-83A1-F6EECF244321}">
                <p14:modId xmlns:p14="http://schemas.microsoft.com/office/powerpoint/2010/main" val="485252584"/>
              </p:ext>
            </p:extLst>
          </p:nvPr>
        </p:nvGraphicFramePr>
        <p:xfrm>
          <a:off x="366713" y="1393371"/>
          <a:ext cx="11301408" cy="5217160"/>
        </p:xfrm>
        <a:graphic>
          <a:graphicData uri="http://schemas.openxmlformats.org/drawingml/2006/table">
            <a:tbl>
              <a:tblPr firstRow="1" firstCol="1" bandRow="1">
                <a:tableStyleId>{5C22544A-7EE6-4342-B048-85BDC9FD1C3A}</a:tableStyleId>
              </a:tblPr>
              <a:tblGrid>
                <a:gridCol w="1157767">
                  <a:extLst>
                    <a:ext uri="{9D8B030D-6E8A-4147-A177-3AD203B41FA5}">
                      <a16:colId xmlns:a16="http://schemas.microsoft.com/office/drawing/2014/main" val="575070360"/>
                    </a:ext>
                  </a:extLst>
                </a:gridCol>
                <a:gridCol w="4524744">
                  <a:extLst>
                    <a:ext uri="{9D8B030D-6E8A-4147-A177-3AD203B41FA5}">
                      <a16:colId xmlns:a16="http://schemas.microsoft.com/office/drawing/2014/main" val="668269379"/>
                    </a:ext>
                  </a:extLst>
                </a:gridCol>
                <a:gridCol w="5618897">
                  <a:extLst>
                    <a:ext uri="{9D8B030D-6E8A-4147-A177-3AD203B41FA5}">
                      <a16:colId xmlns:a16="http://schemas.microsoft.com/office/drawing/2014/main" val="1525028314"/>
                    </a:ext>
                  </a:extLst>
                </a:gridCol>
              </a:tblGrid>
              <a:tr h="370840">
                <a:tc>
                  <a:txBody>
                    <a:bodyPr/>
                    <a:lstStyle/>
                    <a:p>
                      <a:r>
                        <a:rPr lang="en-GB" sz="1050"/>
                        <a:t>Number</a:t>
                      </a:r>
                      <a:endParaRPr lang="en-US" sz="1050"/>
                    </a:p>
                  </a:txBody>
                  <a:tcPr>
                    <a:solidFill>
                      <a:srgbClr val="4D38F5"/>
                    </a:solidFill>
                  </a:tcPr>
                </a:tc>
                <a:tc>
                  <a:txBody>
                    <a:bodyPr/>
                    <a:lstStyle/>
                    <a:p>
                      <a:r>
                        <a:rPr lang="en-GB" sz="1050"/>
                        <a:t>Question</a:t>
                      </a:r>
                      <a:endParaRPr lang="en-US" sz="1050"/>
                    </a:p>
                  </a:txBody>
                  <a:tcPr>
                    <a:solidFill>
                      <a:srgbClr val="4D38F5"/>
                    </a:solidFill>
                  </a:tcPr>
                </a:tc>
                <a:tc>
                  <a:txBody>
                    <a:bodyPr/>
                    <a:lstStyle/>
                    <a:p>
                      <a:r>
                        <a:rPr lang="en-GB" sz="1050"/>
                        <a:t>Response</a:t>
                      </a:r>
                      <a:endParaRPr lang="en-US" sz="1050"/>
                    </a:p>
                  </a:txBody>
                  <a:tcPr>
                    <a:solidFill>
                      <a:srgbClr val="4D38F5"/>
                    </a:solidFill>
                  </a:tcPr>
                </a:tc>
                <a:extLst>
                  <a:ext uri="{0D108BD9-81ED-4DB2-BD59-A6C34878D82A}">
                    <a16:rowId xmlns:a16="http://schemas.microsoft.com/office/drawing/2014/main" val="3140858215"/>
                  </a:ext>
                </a:extLst>
              </a:tr>
              <a:tr h="370840">
                <a:tc>
                  <a:txBody>
                    <a:bodyPr/>
                    <a:lstStyle/>
                    <a:p>
                      <a:r>
                        <a:rPr lang="en-GB" sz="1050"/>
                        <a:t>1</a:t>
                      </a:r>
                      <a:endParaRPr lang="en-US" sz="1050"/>
                    </a:p>
                  </a:txBody>
                  <a:tcPr>
                    <a:solidFill>
                      <a:srgbClr val="4D38F5"/>
                    </a:solidFill>
                  </a:tcPr>
                </a:tc>
                <a:tc>
                  <a:txBody>
                    <a:bodyPr/>
                    <a:lstStyle/>
                    <a:p>
                      <a:pPr lvl="0">
                        <a:buNone/>
                      </a:pPr>
                      <a:r>
                        <a:rPr lang="en-GB" sz="1050"/>
                        <a:t>What is your approach to ensuring that consent is appropriately terminated where necessary (with the understanding that consumers won’t necessarily know to revoke it at the time necessary)?</a:t>
                      </a:r>
                      <a:endParaRPr lang="en-US" sz="1050"/>
                    </a:p>
                  </a:txBody>
                  <a:tcPr/>
                </a:tc>
                <a:tc>
                  <a:txBody>
                    <a:bodyPr/>
                    <a:lstStyle/>
                    <a:p>
                      <a:pPr lvl="0">
                        <a:buNone/>
                      </a:pPr>
                      <a:r>
                        <a:rPr lang="en-GB" sz="1050"/>
                        <a:t>MW: ATPs, once they become aware that the consent is no longer valid, will be required to inform consumer consent through the technical mechanisms. The centralised element of the CCS will give the ability for a consumer to update the record should they choose to.</a:t>
                      </a:r>
                      <a:br>
                        <a:rPr lang="en-GB" sz="1050"/>
                      </a:br>
                      <a:r>
                        <a:rPr lang="en-GB" sz="1050"/>
                        <a:t>And we'll also have the requirement, well, the assumed position at the moment is that AT, sorry, EDPs, energy data providers, will introspect the token each time that they look to share data. Therefore, as soon as the token is revoked, the token will be updated and therefore the next time it's introspected, it will be no longer valid. Therefore, energy data holders should</a:t>
                      </a:r>
                      <a:br>
                        <a:rPr lang="en-GB" sz="1050"/>
                      </a:br>
                      <a:r>
                        <a:rPr lang="en-GB" sz="1050"/>
                        <a:t>stop showing the data. And also there will be principled notifications when the tokens update as well. We'll be looking over time to improve that, to look at bringing in event triggers around when we know that some of this happens, change of tendency is often one that's discussed. So we'll be looking to kind of augment that.</a:t>
                      </a:r>
                      <a:br>
                        <a:rPr lang="en-GB" sz="1050"/>
                      </a:br>
                      <a:r>
                        <a:rPr lang="en-GB" sz="1050"/>
                        <a:t>over time in future to make it even more accurate. Obviously, consumers updating their ATPs when they are no longer needing the services because they've moved address is probably going to be the primary route to start with. But yeah, there'll be, we'll need to obviously increase the accuracy of that over time and through iterations of the service to bring in new and more kind of data-driven aspects to help manage that over time. </a:t>
                      </a:r>
                      <a:endParaRPr lang="en-US" sz="1050"/>
                    </a:p>
                  </a:txBody>
                  <a:tcPr/>
                </a:tc>
                <a:extLst>
                  <a:ext uri="{0D108BD9-81ED-4DB2-BD59-A6C34878D82A}">
                    <a16:rowId xmlns:a16="http://schemas.microsoft.com/office/drawing/2014/main" val="1905801244"/>
                  </a:ext>
                </a:extLst>
              </a:tr>
              <a:tr h="370840">
                <a:tc>
                  <a:txBody>
                    <a:bodyPr/>
                    <a:lstStyle/>
                    <a:p>
                      <a:r>
                        <a:rPr lang="en-GB" sz="1050"/>
                        <a:t>2</a:t>
                      </a:r>
                      <a:endParaRPr lang="en-US" sz="1050"/>
                    </a:p>
                  </a:txBody>
                  <a:tcPr>
                    <a:solidFill>
                      <a:srgbClr val="4D38F5"/>
                    </a:solidFill>
                  </a:tcPr>
                </a:tc>
                <a:tc>
                  <a:txBody>
                    <a:bodyPr/>
                    <a:lstStyle/>
                    <a:p>
                      <a:pPr lvl="0">
                        <a:buNone/>
                      </a:pPr>
                      <a:r>
                        <a:rPr lang="en-GB" sz="1050"/>
                        <a:t> </a:t>
                      </a:r>
                      <a:r>
                        <a:rPr lang="en-GB" sz="1050" b="0" i="0" u="none" strike="noStrike" noProof="0"/>
                        <a:t>[I'd like to get] a sense of when a consumer opens this portal, what data are they seeing and indeed what data is missing or not being shown to them about various consents or indeed just other data access because it's not just conservative data access, it's same data access. </a:t>
                      </a:r>
                      <a:endParaRPr lang="en-GB" sz="1050"/>
                    </a:p>
                  </a:txBody>
                  <a:tcPr/>
                </a:tc>
                <a:tc>
                  <a:txBody>
                    <a:bodyPr/>
                    <a:lstStyle/>
                    <a:p>
                      <a:pPr lvl="0">
                        <a:buNone/>
                      </a:pPr>
                      <a:r>
                        <a:rPr lang="en-GB" sz="1050" b="0" i="0" u="none" strike="noStrike" noProof="0"/>
                        <a:t>MW: That's probably the next level of detail that we'll be working to over the coming weeks and months. </a:t>
                      </a:r>
                      <a:r>
                        <a:rPr lang="en-GB" sz="1050" b="0" i="0" u="none" strike="noStrike" noProof="0">
                          <a:latin typeface="Aptos"/>
                        </a:rPr>
                        <a:t>There's obviously going to need to be a specification of the type of data and what is going to be visible and viewable to the consumer. As we get more clarity on that, we'll make sure to bring it back to the working group.</a:t>
                      </a:r>
                      <a:endParaRPr lang="en-US" sz="1050"/>
                    </a:p>
                  </a:txBody>
                  <a:tcPr/>
                </a:tc>
                <a:extLst>
                  <a:ext uri="{0D108BD9-81ED-4DB2-BD59-A6C34878D82A}">
                    <a16:rowId xmlns:a16="http://schemas.microsoft.com/office/drawing/2014/main" val="2803602170"/>
                  </a:ext>
                </a:extLst>
              </a:tr>
              <a:tr h="370840">
                <a:tc>
                  <a:txBody>
                    <a:bodyPr/>
                    <a:lstStyle/>
                    <a:p>
                      <a:r>
                        <a:rPr lang="en-GB" sz="1050"/>
                        <a:t>3</a:t>
                      </a:r>
                      <a:endParaRPr lang="en-US" sz="1050"/>
                    </a:p>
                  </a:txBody>
                  <a:tcPr>
                    <a:solidFill>
                      <a:srgbClr val="4D38F5"/>
                    </a:solidFill>
                  </a:tcPr>
                </a:tc>
                <a:tc>
                  <a:txBody>
                    <a:bodyPr/>
                    <a:lstStyle/>
                    <a:p>
                      <a:pPr lvl="0">
                        <a:buNone/>
                      </a:pPr>
                      <a:r>
                        <a:rPr lang="en-GB" sz="1050"/>
                        <a:t>Will you have any requirements for how ATPs communicate data use purposes to users? Consent to provide a service directly to me is very different to consent for my data to be shared onwards for example</a:t>
                      </a:r>
                      <a:endParaRPr lang="en-US" sz="1050"/>
                    </a:p>
                  </a:txBody>
                  <a:tcPr/>
                </a:tc>
                <a:tc>
                  <a:txBody>
                    <a:bodyPr/>
                    <a:lstStyle/>
                    <a:p>
                      <a:r>
                        <a:rPr lang="en-US" sz="1050"/>
                        <a:t>N/A</a:t>
                      </a:r>
                    </a:p>
                  </a:txBody>
                  <a:tcPr/>
                </a:tc>
                <a:extLst>
                  <a:ext uri="{0D108BD9-81ED-4DB2-BD59-A6C34878D82A}">
                    <a16:rowId xmlns:a16="http://schemas.microsoft.com/office/drawing/2014/main" val="1186609570"/>
                  </a:ext>
                </a:extLst>
              </a:tr>
              <a:tr h="370840">
                <a:tc>
                  <a:txBody>
                    <a:bodyPr/>
                    <a:lstStyle/>
                    <a:p>
                      <a:r>
                        <a:rPr lang="en-GB" sz="1050"/>
                        <a:t>4</a:t>
                      </a:r>
                      <a:endParaRPr lang="en-US" sz="1050"/>
                    </a:p>
                  </a:txBody>
                  <a:tcPr>
                    <a:solidFill>
                      <a:srgbClr val="4D38F5"/>
                    </a:solidFill>
                  </a:tcPr>
                </a:tc>
                <a:tc>
                  <a:txBody>
                    <a:bodyPr/>
                    <a:lstStyle/>
                    <a:p>
                      <a:pPr lvl="0">
                        <a:buNone/>
                      </a:pPr>
                      <a:r>
                        <a:rPr lang="en-GB" sz="1050"/>
                        <a:t>Am I right in understanding that RECCo will be assessing all GDPR/UX aspects of the consent journey but that this will be completely customisable by users</a:t>
                      </a:r>
                      <a:endParaRPr lang="en-US" sz="1050"/>
                    </a:p>
                  </a:txBody>
                  <a:tcPr/>
                </a:tc>
                <a:tc>
                  <a:txBody>
                    <a:bodyPr/>
                    <a:lstStyle/>
                    <a:p>
                      <a:pPr lvl="0" algn="l">
                        <a:lnSpc>
                          <a:spcPct val="100000"/>
                        </a:lnSpc>
                        <a:spcBef>
                          <a:spcPts val="0"/>
                        </a:spcBef>
                        <a:spcAft>
                          <a:spcPts val="0"/>
                        </a:spcAft>
                        <a:buNone/>
                      </a:pPr>
                      <a:r>
                        <a:rPr lang="en-GB" sz="1050"/>
                        <a:t>MW: GDPR and UX will be assessed through our assurance model, which will be proportionate to the data being accessed and the organisation. More information on our assurance approach is in the consultation, under the Governance section. CCS users will have control over their own journeys. However, the CCS stage will be managed in accordance with the CEGs. </a:t>
                      </a:r>
                      <a:endParaRPr lang="en-US" sz="1050"/>
                    </a:p>
                    <a:p>
                      <a:pPr lvl="0">
                        <a:buNone/>
                      </a:pPr>
                      <a:endParaRPr lang="en-GB" sz="1050"/>
                    </a:p>
                  </a:txBody>
                  <a:tcPr/>
                </a:tc>
                <a:extLst>
                  <a:ext uri="{0D108BD9-81ED-4DB2-BD59-A6C34878D82A}">
                    <a16:rowId xmlns:a16="http://schemas.microsoft.com/office/drawing/2014/main" val="1958220157"/>
                  </a:ext>
                </a:extLst>
              </a:tr>
            </a:tbl>
          </a:graphicData>
        </a:graphic>
      </p:graphicFrame>
      <p:sp>
        <p:nvSpPr>
          <p:cNvPr id="3" name="Text Placeholder 2">
            <a:extLst>
              <a:ext uri="{FF2B5EF4-FFF2-40B4-BE49-F238E27FC236}">
                <a16:creationId xmlns:a16="http://schemas.microsoft.com/office/drawing/2014/main" id="{489BC1D8-D5C1-ABFC-A185-7F05FDF4B065}"/>
              </a:ext>
            </a:extLst>
          </p:cNvPr>
          <p:cNvSpPr>
            <a:spLocks noGrp="1"/>
          </p:cNvSpPr>
          <p:nvPr>
            <p:ph type="body" sz="quarter" idx="10"/>
          </p:nvPr>
        </p:nvSpPr>
        <p:spPr>
          <a:xfrm>
            <a:off x="366780" y="232244"/>
            <a:ext cx="7404553" cy="788109"/>
          </a:xfrm>
        </p:spPr>
        <p:txBody>
          <a:bodyPr vert="horz" wrap="square" lIns="91440" tIns="45720" rIns="91440" bIns="45720" anchor="t" anchorCtr="0" compatLnSpc="1">
            <a:noAutofit/>
          </a:bodyPr>
          <a:lstStyle/>
          <a:p>
            <a:r>
              <a:rPr lang="en-GB" sz="3200">
                <a:latin typeface="Figtree"/>
              </a:rPr>
              <a:t>Audience responses from "Something you'd like clarified" (1/3)</a:t>
            </a:r>
            <a:endParaRPr lang="en-US" sz="3200">
              <a:latin typeface="Figtree"/>
              <a:ea typeface="Segoe UI Emoji"/>
            </a:endParaRPr>
          </a:p>
        </p:txBody>
      </p:sp>
    </p:spTree>
    <p:extLst>
      <p:ext uri="{BB962C8B-B14F-4D97-AF65-F5344CB8AC3E}">
        <p14:creationId xmlns:p14="http://schemas.microsoft.com/office/powerpoint/2010/main" val="4380437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A4F75F-FF84-FC5E-E16E-3F71FBDBA5C4}"/>
            </a:ext>
          </a:extLst>
        </p:cNvPr>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8AD6878A-0C0B-230E-AAB4-5988E6D1CFB4}"/>
              </a:ext>
            </a:extLst>
          </p:cNvPr>
          <p:cNvGraphicFramePr>
            <a:graphicFrameLocks noGrp="1"/>
          </p:cNvGraphicFramePr>
          <p:nvPr>
            <p:ph sz="quarter" idx="13"/>
            <p:extLst>
              <p:ext uri="{D42A27DB-BD31-4B8C-83A1-F6EECF244321}">
                <p14:modId xmlns:p14="http://schemas.microsoft.com/office/powerpoint/2010/main" val="945055026"/>
              </p:ext>
            </p:extLst>
          </p:nvPr>
        </p:nvGraphicFramePr>
        <p:xfrm>
          <a:off x="366713" y="1284514"/>
          <a:ext cx="11301407" cy="5354320"/>
        </p:xfrm>
        <a:graphic>
          <a:graphicData uri="http://schemas.openxmlformats.org/drawingml/2006/table">
            <a:tbl>
              <a:tblPr firstRow="1" firstCol="1" bandRow="1">
                <a:tableStyleId>{5C22544A-7EE6-4342-B048-85BDC9FD1C3A}</a:tableStyleId>
              </a:tblPr>
              <a:tblGrid>
                <a:gridCol w="1157767">
                  <a:extLst>
                    <a:ext uri="{9D8B030D-6E8A-4147-A177-3AD203B41FA5}">
                      <a16:colId xmlns:a16="http://schemas.microsoft.com/office/drawing/2014/main" val="575070360"/>
                    </a:ext>
                  </a:extLst>
                </a:gridCol>
                <a:gridCol w="4536558">
                  <a:extLst>
                    <a:ext uri="{9D8B030D-6E8A-4147-A177-3AD203B41FA5}">
                      <a16:colId xmlns:a16="http://schemas.microsoft.com/office/drawing/2014/main" val="668269379"/>
                    </a:ext>
                  </a:extLst>
                </a:gridCol>
                <a:gridCol w="5607082">
                  <a:extLst>
                    <a:ext uri="{9D8B030D-6E8A-4147-A177-3AD203B41FA5}">
                      <a16:colId xmlns:a16="http://schemas.microsoft.com/office/drawing/2014/main" val="1525028314"/>
                    </a:ext>
                  </a:extLst>
                </a:gridCol>
              </a:tblGrid>
              <a:tr h="370840">
                <a:tc>
                  <a:txBody>
                    <a:bodyPr/>
                    <a:lstStyle/>
                    <a:p>
                      <a:r>
                        <a:rPr lang="en-GB" sz="1100"/>
                        <a:t>Number</a:t>
                      </a:r>
                    </a:p>
                  </a:txBody>
                  <a:tcPr>
                    <a:solidFill>
                      <a:srgbClr val="4D38F5"/>
                    </a:solidFill>
                  </a:tcPr>
                </a:tc>
                <a:tc>
                  <a:txBody>
                    <a:bodyPr/>
                    <a:lstStyle/>
                    <a:p>
                      <a:r>
                        <a:rPr lang="en-GB" sz="1100"/>
                        <a:t>Question</a:t>
                      </a:r>
                    </a:p>
                  </a:txBody>
                  <a:tcPr>
                    <a:solidFill>
                      <a:srgbClr val="4D38F5"/>
                    </a:solidFill>
                  </a:tcPr>
                </a:tc>
                <a:tc>
                  <a:txBody>
                    <a:bodyPr/>
                    <a:lstStyle/>
                    <a:p>
                      <a:r>
                        <a:rPr lang="en-GB" sz="1100"/>
                        <a:t>Response</a:t>
                      </a:r>
                    </a:p>
                  </a:txBody>
                  <a:tcPr>
                    <a:solidFill>
                      <a:srgbClr val="4D38F5"/>
                    </a:solidFill>
                  </a:tcPr>
                </a:tc>
                <a:extLst>
                  <a:ext uri="{0D108BD9-81ED-4DB2-BD59-A6C34878D82A}">
                    <a16:rowId xmlns:a16="http://schemas.microsoft.com/office/drawing/2014/main" val="3140858215"/>
                  </a:ext>
                </a:extLst>
              </a:tr>
              <a:tr h="370840">
                <a:tc>
                  <a:txBody>
                    <a:bodyPr/>
                    <a:lstStyle/>
                    <a:p>
                      <a:r>
                        <a:rPr lang="en-GB" sz="1100"/>
                        <a:t>5</a:t>
                      </a:r>
                    </a:p>
                  </a:txBody>
                  <a:tcPr>
                    <a:solidFill>
                      <a:srgbClr val="4D38F5"/>
                    </a:solidFill>
                  </a:tcPr>
                </a:tc>
                <a:tc>
                  <a:txBody>
                    <a:bodyPr/>
                    <a:lstStyle/>
                    <a:p>
                      <a:pPr lvl="0">
                        <a:buNone/>
                      </a:pPr>
                      <a:r>
                        <a:rPr lang="en-GB" sz="1100"/>
                        <a:t>The Consent Lifecycle doesn’t appear to provide an end-to-end solution, particularly in respect of Article 7 of UK GDPR. Do CCS envisage the ATP/EDP filling  the gap?</a:t>
                      </a:r>
                      <a:endParaRPr lang="en-US" sz="1100"/>
                    </a:p>
                  </a:txBody>
                  <a:tcPr/>
                </a:tc>
                <a:tc>
                  <a:txBody>
                    <a:bodyPr/>
                    <a:lstStyle/>
                    <a:p>
                      <a:pPr lvl="0">
                        <a:buNone/>
                      </a:pPr>
                      <a:r>
                        <a:rPr lang="en-GB" sz="1100"/>
                        <a:t>MW: We are currently in the procurement of our technology and are assessing GDPR compliance. We will update the working group in due time. However, we are confident that our end-to-end solution will address Art. 7 of UK GDPR</a:t>
                      </a:r>
                      <a:endParaRPr lang="en-US" sz="1100"/>
                    </a:p>
                  </a:txBody>
                  <a:tcPr/>
                </a:tc>
                <a:extLst>
                  <a:ext uri="{0D108BD9-81ED-4DB2-BD59-A6C34878D82A}">
                    <a16:rowId xmlns:a16="http://schemas.microsoft.com/office/drawing/2014/main" val="4162681248"/>
                  </a:ext>
                </a:extLst>
              </a:tr>
              <a:tr h="370840">
                <a:tc>
                  <a:txBody>
                    <a:bodyPr/>
                    <a:lstStyle/>
                    <a:p>
                      <a:r>
                        <a:rPr lang="en-GB" sz="1100"/>
                        <a:t>6</a:t>
                      </a:r>
                    </a:p>
                  </a:txBody>
                  <a:tcPr>
                    <a:solidFill>
                      <a:srgbClr val="4D38F5"/>
                    </a:solidFill>
                  </a:tcPr>
                </a:tc>
                <a:tc>
                  <a:txBody>
                    <a:bodyPr/>
                    <a:lstStyle/>
                    <a:p>
                      <a:pPr lvl="0">
                        <a:buNone/>
                      </a:pPr>
                      <a:r>
                        <a:rPr lang="en-GB" sz="1100"/>
                        <a:t>How long does each customer consent remain valid once it has been provided?</a:t>
                      </a:r>
                      <a:endParaRPr lang="en-US" sz="1100"/>
                    </a:p>
                  </a:txBody>
                  <a:tcPr/>
                </a:tc>
                <a:tc>
                  <a:txBody>
                    <a:bodyPr/>
                    <a:lstStyle/>
                    <a:p>
                      <a:pPr lvl="0">
                        <a:buNone/>
                      </a:pPr>
                      <a:r>
                        <a:rPr lang="en-GB" sz="1100"/>
                        <a:t>MW: Our interpretation of how long is based on based on GDPR, and what the protection legislation says we will have</a:t>
                      </a:r>
                      <a:br>
                        <a:rPr lang="en-GB" sz="1100"/>
                      </a:br>
                      <a:r>
                        <a:rPr lang="en-GB" sz="1100"/>
                        <a:t>essentially two different durations of consent. One will be one off, essentially, so the data is accessed and utilised in a singular transaction. The other one will be time-bound, and will need to be somewhat flexible. There is no principle under GDPR where consent can be given on an unlimited basis: it has to have an element of a time-bound nature.</a:t>
                      </a:r>
                      <a:br>
                        <a:rPr lang="en-GB" sz="1100"/>
                      </a:br>
                      <a:endParaRPr lang="en-US" sz="1100"/>
                    </a:p>
                  </a:txBody>
                  <a:tcPr/>
                </a:tc>
                <a:extLst>
                  <a:ext uri="{0D108BD9-81ED-4DB2-BD59-A6C34878D82A}">
                    <a16:rowId xmlns:a16="http://schemas.microsoft.com/office/drawing/2014/main" val="1636805856"/>
                  </a:ext>
                </a:extLst>
              </a:tr>
              <a:tr h="370840">
                <a:tc>
                  <a:txBody>
                    <a:bodyPr/>
                    <a:lstStyle/>
                    <a:p>
                      <a:r>
                        <a:rPr lang="en-GB" sz="1100"/>
                        <a:t>7</a:t>
                      </a:r>
                    </a:p>
                  </a:txBody>
                  <a:tcPr>
                    <a:solidFill>
                      <a:srgbClr val="4D38F5"/>
                    </a:solidFill>
                  </a:tcPr>
                </a:tc>
                <a:tc>
                  <a:txBody>
                    <a:bodyPr/>
                    <a:lstStyle/>
                    <a:p>
                      <a:pPr lvl="0">
                        <a:buNone/>
                      </a:pPr>
                      <a:r>
                        <a:rPr lang="en-GB" sz="1100"/>
                        <a:t>What about journeys for people with low English literacy? or the need for languages other than English/Welsh? I am assuming the CCS would be available in English and Welsh? What about other languages?</a:t>
                      </a:r>
                      <a:endParaRPr lang="en-US" sz="1100"/>
                    </a:p>
                  </a:txBody>
                  <a:tcPr/>
                </a:tc>
                <a:tc>
                  <a:txBody>
                    <a:bodyPr/>
                    <a:lstStyle/>
                    <a:p>
                      <a:pPr lvl="0">
                        <a:buNone/>
                      </a:pPr>
                      <a:r>
                        <a:rPr lang="en-GB" sz="1100"/>
                        <a:t>AB: For consumers with low English literacy, this is something that we will be testing for in research: what can help consumers with low English literacy; what do they currently do if they have low English literacy for other solutions; what helps them? </a:t>
                      </a:r>
                      <a:endParaRPr lang="en-US" sz="1100"/>
                    </a:p>
                    <a:p>
                      <a:pPr lvl="0">
                        <a:buNone/>
                      </a:pPr>
                      <a:r>
                        <a:rPr lang="en-GB" sz="1100"/>
                        <a:t>MW: In terms of the CCS being available in different languages, [RECCo] want to make sure we understand what capabilities the underpinning technology has the capabilities to do, and how that can be leveraged to support multiple languages. For MMP, [we] make the assumption it will be English-only. </a:t>
                      </a:r>
                      <a:endParaRPr lang="en-US" sz="1100"/>
                    </a:p>
                  </a:txBody>
                  <a:tcPr/>
                </a:tc>
                <a:extLst>
                  <a:ext uri="{0D108BD9-81ED-4DB2-BD59-A6C34878D82A}">
                    <a16:rowId xmlns:a16="http://schemas.microsoft.com/office/drawing/2014/main" val="2018488832"/>
                  </a:ext>
                </a:extLst>
              </a:tr>
              <a:tr h="370840">
                <a:tc>
                  <a:txBody>
                    <a:bodyPr/>
                    <a:lstStyle/>
                    <a:p>
                      <a:r>
                        <a:rPr lang="en-GB" sz="1100"/>
                        <a:t>8</a:t>
                      </a:r>
                    </a:p>
                  </a:txBody>
                  <a:tcPr>
                    <a:solidFill>
                      <a:srgbClr val="4D38F5"/>
                    </a:solidFill>
                  </a:tcPr>
                </a:tc>
                <a:tc>
                  <a:txBody>
                    <a:bodyPr/>
                    <a:lstStyle/>
                    <a:p>
                      <a:pPr lvl="0">
                        <a:buNone/>
                      </a:pPr>
                      <a:r>
                        <a:rPr lang="en-GB" sz="1100"/>
                        <a:t>Are we providing multiple ways for ID&amp;V?  Are we including options like users needing to enter a code sent via email or SMS?</a:t>
                      </a:r>
                      <a:endParaRPr lang="en-US" sz="1100"/>
                    </a:p>
                  </a:txBody>
                  <a:tcPr/>
                </a:tc>
                <a:tc>
                  <a:txBody>
                    <a:bodyPr/>
                    <a:lstStyle/>
                    <a:p>
                      <a:pPr lvl="0" algn="l">
                        <a:lnSpc>
                          <a:spcPct val="100000"/>
                        </a:lnSpc>
                        <a:spcBef>
                          <a:spcPts val="0"/>
                        </a:spcBef>
                        <a:spcAft>
                          <a:spcPts val="0"/>
                        </a:spcAft>
                        <a:buNone/>
                      </a:pPr>
                      <a:r>
                        <a:rPr lang="en-GB" sz="1100" b="0" i="0" u="none" strike="noStrike" noProof="0"/>
                        <a:t>MW: Yes, the intention is to attempt to try to provide multiple ways for ID&amp;V. This will be very much dependent on the tech solution and [its] capabilities. And we'll build that up over time. We are looking at multi-factor authentication as well as to whether that's appropriate, is it appropriate for all journeys, some journeys, new journeys. </a:t>
                      </a:r>
                      <a:endParaRPr lang="en-US" sz="1100"/>
                    </a:p>
                    <a:p>
                      <a:pPr lvl="0">
                        <a:buNone/>
                      </a:pPr>
                      <a:endParaRPr lang="en-GB" sz="1100"/>
                    </a:p>
                  </a:txBody>
                  <a:tcPr/>
                </a:tc>
                <a:extLst>
                  <a:ext uri="{0D108BD9-81ED-4DB2-BD59-A6C34878D82A}">
                    <a16:rowId xmlns:a16="http://schemas.microsoft.com/office/drawing/2014/main" val="1248934223"/>
                  </a:ext>
                </a:extLst>
              </a:tr>
              <a:tr h="370840">
                <a:tc>
                  <a:txBody>
                    <a:bodyPr/>
                    <a:lstStyle/>
                    <a:p>
                      <a:r>
                        <a:rPr lang="en-GB" sz="1100"/>
                        <a:t>9</a:t>
                      </a:r>
                    </a:p>
                  </a:txBody>
                  <a:tcPr>
                    <a:solidFill>
                      <a:srgbClr val="4D38F5"/>
                    </a:solidFill>
                  </a:tcPr>
                </a:tc>
                <a:tc>
                  <a:txBody>
                    <a:bodyPr/>
                    <a:lstStyle/>
                    <a:p>
                      <a:pPr lvl="0">
                        <a:buNone/>
                      </a:pPr>
                      <a:r>
                        <a:rPr lang="en-GB" sz="1100"/>
                        <a:t>How will this be communicated to customers?</a:t>
                      </a:r>
                      <a:endParaRPr lang="en-US" sz="1100"/>
                    </a:p>
                  </a:txBody>
                  <a:tcPr/>
                </a:tc>
                <a:tc>
                  <a:txBody>
                    <a:bodyPr/>
                    <a:lstStyle/>
                    <a:p>
                      <a:pPr lvl="0" algn="l">
                        <a:lnSpc>
                          <a:spcPct val="100000"/>
                        </a:lnSpc>
                        <a:spcBef>
                          <a:spcPts val="0"/>
                        </a:spcBef>
                        <a:spcAft>
                          <a:spcPts val="0"/>
                        </a:spcAft>
                        <a:buNone/>
                      </a:pPr>
                      <a:r>
                        <a:rPr lang="en-GB" sz="1100"/>
                        <a:t>MW: Our approach to MMP will be customer communications through the ATP based on consumers choosing to take on ATP services. </a:t>
                      </a:r>
                      <a:endParaRPr lang="en-US" sz="1100"/>
                    </a:p>
                    <a:p>
                      <a:pPr lvl="0" algn="l">
                        <a:lnSpc>
                          <a:spcPct val="100000"/>
                        </a:lnSpc>
                        <a:spcBef>
                          <a:spcPts val="0"/>
                        </a:spcBef>
                        <a:spcAft>
                          <a:spcPts val="0"/>
                        </a:spcAft>
                        <a:buNone/>
                      </a:pPr>
                      <a:r>
                        <a:rPr lang="en-GB" sz="1100"/>
                        <a:t>We will continue to review with stakeholders what any future consumer awareness plan or strategy would look like.</a:t>
                      </a:r>
                      <a:endParaRPr lang="en-US" sz="1100"/>
                    </a:p>
                    <a:p>
                      <a:pPr lvl="0">
                        <a:buNone/>
                      </a:pPr>
                      <a:endParaRPr lang="en-GB" sz="1100"/>
                    </a:p>
                  </a:txBody>
                  <a:tcPr/>
                </a:tc>
                <a:extLst>
                  <a:ext uri="{0D108BD9-81ED-4DB2-BD59-A6C34878D82A}">
                    <a16:rowId xmlns:a16="http://schemas.microsoft.com/office/drawing/2014/main" val="420480128"/>
                  </a:ext>
                </a:extLst>
              </a:tr>
            </a:tbl>
          </a:graphicData>
        </a:graphic>
      </p:graphicFrame>
      <p:sp>
        <p:nvSpPr>
          <p:cNvPr id="3" name="Text Placeholder 2">
            <a:extLst>
              <a:ext uri="{FF2B5EF4-FFF2-40B4-BE49-F238E27FC236}">
                <a16:creationId xmlns:a16="http://schemas.microsoft.com/office/drawing/2014/main" id="{87768B69-F8F2-E195-C080-CDF3D6421F9E}"/>
              </a:ext>
            </a:extLst>
          </p:cNvPr>
          <p:cNvSpPr>
            <a:spLocks noGrp="1"/>
          </p:cNvSpPr>
          <p:nvPr>
            <p:ph type="body" sz="quarter" idx="10"/>
          </p:nvPr>
        </p:nvSpPr>
        <p:spPr>
          <a:xfrm>
            <a:off x="366780" y="112501"/>
            <a:ext cx="7404553" cy="788109"/>
          </a:xfrm>
        </p:spPr>
        <p:txBody>
          <a:bodyPr vert="horz" wrap="square" lIns="91440" tIns="45720" rIns="91440" bIns="45720" anchor="t" anchorCtr="0" compatLnSpc="1">
            <a:noAutofit/>
          </a:bodyPr>
          <a:lstStyle/>
          <a:p>
            <a:r>
              <a:rPr lang="en-GB" sz="3200">
                <a:latin typeface="Figtree"/>
              </a:rPr>
              <a:t>Audience responses from "Something you'd like clarified" (2/3)</a:t>
            </a:r>
            <a:endParaRPr lang="en-US" sz="3200">
              <a:latin typeface="Figtree"/>
              <a:ea typeface="Segoe UI Emoji"/>
            </a:endParaRPr>
          </a:p>
        </p:txBody>
      </p:sp>
    </p:spTree>
    <p:extLst>
      <p:ext uri="{BB962C8B-B14F-4D97-AF65-F5344CB8AC3E}">
        <p14:creationId xmlns:p14="http://schemas.microsoft.com/office/powerpoint/2010/main" val="28931082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86E975-F7B3-19A2-517B-34D8442DA254}"/>
            </a:ext>
          </a:extLst>
        </p:cNvPr>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EBDEA6EA-7452-3B9E-B7A1-5A53C192A175}"/>
              </a:ext>
            </a:extLst>
          </p:cNvPr>
          <p:cNvGraphicFramePr>
            <a:graphicFrameLocks noGrp="1"/>
          </p:cNvGraphicFramePr>
          <p:nvPr>
            <p:ph sz="quarter" idx="13"/>
            <p:extLst>
              <p:ext uri="{D42A27DB-BD31-4B8C-83A1-F6EECF244321}">
                <p14:modId xmlns:p14="http://schemas.microsoft.com/office/powerpoint/2010/main" val="2809766869"/>
              </p:ext>
            </p:extLst>
          </p:nvPr>
        </p:nvGraphicFramePr>
        <p:xfrm>
          <a:off x="366713" y="1284514"/>
          <a:ext cx="11301408" cy="4485640"/>
        </p:xfrm>
        <a:graphic>
          <a:graphicData uri="http://schemas.openxmlformats.org/drawingml/2006/table">
            <a:tbl>
              <a:tblPr firstRow="1" firstCol="1" bandRow="1">
                <a:tableStyleId>{5C22544A-7EE6-4342-B048-85BDC9FD1C3A}</a:tableStyleId>
              </a:tblPr>
              <a:tblGrid>
                <a:gridCol w="1157767">
                  <a:extLst>
                    <a:ext uri="{9D8B030D-6E8A-4147-A177-3AD203B41FA5}">
                      <a16:colId xmlns:a16="http://schemas.microsoft.com/office/drawing/2014/main" val="575070360"/>
                    </a:ext>
                  </a:extLst>
                </a:gridCol>
                <a:gridCol w="4512930">
                  <a:extLst>
                    <a:ext uri="{9D8B030D-6E8A-4147-A177-3AD203B41FA5}">
                      <a16:colId xmlns:a16="http://schemas.microsoft.com/office/drawing/2014/main" val="668269379"/>
                    </a:ext>
                  </a:extLst>
                </a:gridCol>
                <a:gridCol w="5630711">
                  <a:extLst>
                    <a:ext uri="{9D8B030D-6E8A-4147-A177-3AD203B41FA5}">
                      <a16:colId xmlns:a16="http://schemas.microsoft.com/office/drawing/2014/main" val="1525028314"/>
                    </a:ext>
                  </a:extLst>
                </a:gridCol>
              </a:tblGrid>
              <a:tr h="370840">
                <a:tc>
                  <a:txBody>
                    <a:bodyPr/>
                    <a:lstStyle/>
                    <a:p>
                      <a:r>
                        <a:rPr lang="en-GB" sz="1400">
                          <a:latin typeface="Figtree"/>
                        </a:rPr>
                        <a:t>Number</a:t>
                      </a:r>
                    </a:p>
                  </a:txBody>
                  <a:tcPr>
                    <a:solidFill>
                      <a:srgbClr val="4D38F5"/>
                    </a:solidFill>
                  </a:tcPr>
                </a:tc>
                <a:tc>
                  <a:txBody>
                    <a:bodyPr/>
                    <a:lstStyle/>
                    <a:p>
                      <a:r>
                        <a:rPr lang="en-GB" sz="1400">
                          <a:latin typeface="Figtree"/>
                        </a:rPr>
                        <a:t>Question</a:t>
                      </a:r>
                    </a:p>
                  </a:txBody>
                  <a:tcPr>
                    <a:solidFill>
                      <a:srgbClr val="4D38F5"/>
                    </a:solidFill>
                  </a:tcPr>
                </a:tc>
                <a:tc>
                  <a:txBody>
                    <a:bodyPr/>
                    <a:lstStyle/>
                    <a:p>
                      <a:r>
                        <a:rPr lang="en-GB" sz="1400">
                          <a:latin typeface="Figtree"/>
                        </a:rPr>
                        <a:t>Response</a:t>
                      </a:r>
                    </a:p>
                  </a:txBody>
                  <a:tcPr>
                    <a:solidFill>
                      <a:srgbClr val="4D38F5"/>
                    </a:solidFill>
                  </a:tcPr>
                </a:tc>
                <a:extLst>
                  <a:ext uri="{0D108BD9-81ED-4DB2-BD59-A6C34878D82A}">
                    <a16:rowId xmlns:a16="http://schemas.microsoft.com/office/drawing/2014/main" val="3140858215"/>
                  </a:ext>
                </a:extLst>
              </a:tr>
              <a:tr h="370839">
                <a:tc>
                  <a:txBody>
                    <a:bodyPr/>
                    <a:lstStyle/>
                    <a:p>
                      <a:pPr lvl="0">
                        <a:buNone/>
                      </a:pPr>
                      <a:r>
                        <a:rPr lang="en-GB" sz="1400">
                          <a:latin typeface="Figtree"/>
                        </a:rPr>
                        <a:t>10</a:t>
                      </a:r>
                    </a:p>
                  </a:txBody>
                  <a:tcPr>
                    <a:solidFill>
                      <a:srgbClr val="4D38F5"/>
                    </a:solidFill>
                  </a:tcPr>
                </a:tc>
                <a:tc>
                  <a:txBody>
                    <a:bodyPr/>
                    <a:lstStyle/>
                    <a:p>
                      <a:pPr lvl="0">
                        <a:buNone/>
                      </a:pPr>
                      <a:r>
                        <a:rPr lang="en-GB" sz="1400">
                          <a:latin typeface="Figtree"/>
                        </a:rPr>
                        <a:t>How do we get transfer of consent for data subject whose first interaction is with a TPI eg at UNI... is there a graduate process</a:t>
                      </a:r>
                      <a:endParaRPr lang="en-US" sz="1400"/>
                    </a:p>
                  </a:txBody>
                  <a:tcPr/>
                </a:tc>
                <a:tc>
                  <a:txBody>
                    <a:bodyPr/>
                    <a:lstStyle/>
                    <a:p>
                      <a:pPr lvl="0" algn="l">
                        <a:lnSpc>
                          <a:spcPct val="100000"/>
                        </a:lnSpc>
                        <a:spcBef>
                          <a:spcPts val="0"/>
                        </a:spcBef>
                        <a:spcAft>
                          <a:spcPts val="0"/>
                        </a:spcAft>
                        <a:buNone/>
                      </a:pPr>
                      <a:r>
                        <a:rPr lang="en-GB" sz="1400">
                          <a:latin typeface="Figtree"/>
                        </a:rPr>
                        <a:t>MW: We’re unclear as to what this question is referring to. If you asked this, please get in touch and we can have a conversation. </a:t>
                      </a:r>
                      <a:endParaRPr lang="en-US" sz="1400"/>
                    </a:p>
                    <a:p>
                      <a:pPr lvl="0">
                        <a:buNone/>
                      </a:pPr>
                      <a:endParaRPr lang="en-US" sz="1400"/>
                    </a:p>
                  </a:txBody>
                  <a:tcPr/>
                </a:tc>
                <a:extLst>
                  <a:ext uri="{0D108BD9-81ED-4DB2-BD59-A6C34878D82A}">
                    <a16:rowId xmlns:a16="http://schemas.microsoft.com/office/drawing/2014/main" val="1073389520"/>
                  </a:ext>
                </a:extLst>
              </a:tr>
              <a:tr h="370838">
                <a:tc>
                  <a:txBody>
                    <a:bodyPr/>
                    <a:lstStyle/>
                    <a:p>
                      <a:pPr lvl="0">
                        <a:buNone/>
                      </a:pPr>
                      <a:r>
                        <a:rPr lang="en-GB" sz="1400">
                          <a:latin typeface="Figtree"/>
                        </a:rPr>
                        <a:t>11</a:t>
                      </a:r>
                    </a:p>
                  </a:txBody>
                  <a:tcPr>
                    <a:solidFill>
                      <a:srgbClr val="4D38F5"/>
                    </a:solidFill>
                  </a:tcPr>
                </a:tc>
                <a:tc>
                  <a:txBody>
                    <a:bodyPr/>
                    <a:lstStyle/>
                    <a:p>
                      <a:pPr lvl="0" algn="l">
                        <a:lnSpc>
                          <a:spcPct val="100000"/>
                        </a:lnSpc>
                        <a:spcBef>
                          <a:spcPts val="0"/>
                        </a:spcBef>
                        <a:spcAft>
                          <a:spcPts val="0"/>
                        </a:spcAft>
                        <a:buNone/>
                      </a:pPr>
                      <a:r>
                        <a:rPr lang="en-GB" sz="1400">
                          <a:latin typeface="Figtree"/>
                        </a:rPr>
                        <a:t>Have you considered data sharing for / with TPIs</a:t>
                      </a:r>
                      <a:endParaRPr lang="en-US" sz="1400"/>
                    </a:p>
                    <a:p>
                      <a:pPr lvl="0">
                        <a:buNone/>
                      </a:pPr>
                      <a:endParaRPr lang="en-US" sz="1400"/>
                    </a:p>
                  </a:txBody>
                  <a:tcPr/>
                </a:tc>
                <a:tc>
                  <a:txBody>
                    <a:bodyPr/>
                    <a:lstStyle/>
                    <a:p>
                      <a:pPr lvl="0">
                        <a:buNone/>
                      </a:pPr>
                      <a:r>
                        <a:rPr lang="en-US" sz="1400"/>
                        <a:t>N/A</a:t>
                      </a:r>
                    </a:p>
                  </a:txBody>
                  <a:tcPr/>
                </a:tc>
                <a:extLst>
                  <a:ext uri="{0D108BD9-81ED-4DB2-BD59-A6C34878D82A}">
                    <a16:rowId xmlns:a16="http://schemas.microsoft.com/office/drawing/2014/main" val="1805394661"/>
                  </a:ext>
                </a:extLst>
              </a:tr>
              <a:tr h="370838">
                <a:tc>
                  <a:txBody>
                    <a:bodyPr/>
                    <a:lstStyle/>
                    <a:p>
                      <a:pPr lvl="0">
                        <a:buNone/>
                      </a:pPr>
                      <a:r>
                        <a:rPr lang="en-GB" sz="1400">
                          <a:latin typeface="Figtree"/>
                        </a:rPr>
                        <a:t>12</a:t>
                      </a:r>
                    </a:p>
                  </a:txBody>
                  <a:tcPr>
                    <a:solidFill>
                      <a:srgbClr val="4D38F5"/>
                    </a:solidFill>
                  </a:tcPr>
                </a:tc>
                <a:tc>
                  <a:txBody>
                    <a:bodyPr/>
                    <a:lstStyle/>
                    <a:p>
                      <a:pPr lvl="0" algn="l">
                        <a:lnSpc>
                          <a:spcPct val="100000"/>
                        </a:lnSpc>
                        <a:spcBef>
                          <a:spcPts val="0"/>
                        </a:spcBef>
                        <a:spcAft>
                          <a:spcPts val="0"/>
                        </a:spcAft>
                        <a:buNone/>
                      </a:pPr>
                      <a:r>
                        <a:rPr lang="en-US" sz="1400"/>
                        <a:t>Are we viewing disability from the point of view of permanent vs temporary vs situational disability? Users should be able to easily switch back and forth between options as per their current needs.</a:t>
                      </a:r>
                    </a:p>
                    <a:p>
                      <a:pPr lvl="0">
                        <a:buNone/>
                      </a:pPr>
                      <a:endParaRPr lang="en-US" sz="1400"/>
                    </a:p>
                  </a:txBody>
                  <a:tcPr/>
                </a:tc>
                <a:tc>
                  <a:txBody>
                    <a:bodyPr/>
                    <a:lstStyle/>
                    <a:p>
                      <a:pPr lvl="0">
                        <a:buNone/>
                      </a:pPr>
                      <a:r>
                        <a:rPr lang="en-US" sz="1200" b="0" i="0" u="none" strike="noStrike" baseline="0" noProof="0">
                          <a:solidFill>
                            <a:srgbClr val="323130"/>
                          </a:solidFill>
                          <a:latin typeface="Figtree"/>
                          <a:cs typeface="Segoe UI"/>
                        </a:rPr>
                        <a:t>AB: Indeed, we </a:t>
                      </a:r>
                      <a:r>
                        <a:rPr lang="en-US" sz="1200" b="0" i="1" u="none" strike="noStrike" baseline="0" noProof="0">
                          <a:solidFill>
                            <a:srgbClr val="323130"/>
                          </a:solidFill>
                          <a:latin typeface="Figtree"/>
                          <a:cs typeface="Segoe UI"/>
                        </a:rPr>
                        <a:t>are</a:t>
                      </a:r>
                      <a:r>
                        <a:rPr lang="en-US" sz="1200" b="0" i="0" u="none" strike="noStrike" baseline="0" noProof="0">
                          <a:solidFill>
                            <a:srgbClr val="323130"/>
                          </a:solidFill>
                          <a:latin typeface="Figtree"/>
                          <a:cs typeface="Segoe UI"/>
                        </a:rPr>
                        <a:t> viewing disability as something that can change throughout somebody's life. </a:t>
                      </a:r>
                      <a:endParaRPr lang="en-US" sz="1200"/>
                    </a:p>
                    <a:p>
                      <a:pPr lvl="0">
                        <a:buNone/>
                      </a:pPr>
                      <a:r>
                        <a:rPr lang="en-US" sz="1200" b="0" i="0" u="none" strike="noStrike" baseline="0" noProof="0">
                          <a:solidFill>
                            <a:srgbClr val="323130"/>
                          </a:solidFill>
                          <a:latin typeface="Figtree"/>
                          <a:cs typeface="Segoe UI"/>
                        </a:rPr>
                        <a:t>DM: We want the implementation to be designed for one and extended for many – that is, designed to remove as many potential barriers as possible. We'd rather design a solution that works with consumers and their technologies than requires all manner of toggles and options.</a:t>
                      </a:r>
                      <a:endParaRPr lang="en-US" sz="1200"/>
                    </a:p>
                  </a:txBody>
                  <a:tcPr/>
                </a:tc>
                <a:extLst>
                  <a:ext uri="{0D108BD9-81ED-4DB2-BD59-A6C34878D82A}">
                    <a16:rowId xmlns:a16="http://schemas.microsoft.com/office/drawing/2014/main" val="235270018"/>
                  </a:ext>
                </a:extLst>
              </a:tr>
              <a:tr h="370838">
                <a:tc>
                  <a:txBody>
                    <a:bodyPr/>
                    <a:lstStyle/>
                    <a:p>
                      <a:pPr lvl="0">
                        <a:buNone/>
                      </a:pPr>
                      <a:r>
                        <a:rPr lang="en-GB" sz="1400">
                          <a:latin typeface="Figtree"/>
                        </a:rPr>
                        <a:t>13</a:t>
                      </a:r>
                    </a:p>
                  </a:txBody>
                  <a:tcPr>
                    <a:solidFill>
                      <a:srgbClr val="4D38F5"/>
                    </a:solidFill>
                  </a:tcPr>
                </a:tc>
                <a:tc>
                  <a:txBody>
                    <a:bodyPr/>
                    <a:lstStyle/>
                    <a:p>
                      <a:pPr lvl="0">
                        <a:buNone/>
                      </a:pPr>
                      <a:r>
                        <a:rPr lang="en-US" sz="1400"/>
                        <a:t>Are we adopting a “widgets” model so the tool can be hosted in numerous places but always have one version of the truth?</a:t>
                      </a:r>
                    </a:p>
                  </a:txBody>
                  <a:tcPr/>
                </a:tc>
                <a:tc>
                  <a:txBody>
                    <a:bodyPr/>
                    <a:lstStyle/>
                    <a:p>
                      <a:pPr lvl="0">
                        <a:buNone/>
                      </a:pPr>
                      <a:r>
                        <a:rPr lang="en-US" sz="1400"/>
                        <a:t>MW: If you mean for the central portal, we will be looking at this following technical procurement, and will come back to working groups with our approach to solution design</a:t>
                      </a:r>
                    </a:p>
                  </a:txBody>
                  <a:tcPr/>
                </a:tc>
                <a:extLst>
                  <a:ext uri="{0D108BD9-81ED-4DB2-BD59-A6C34878D82A}">
                    <a16:rowId xmlns:a16="http://schemas.microsoft.com/office/drawing/2014/main" val="1567068325"/>
                  </a:ext>
                </a:extLst>
              </a:tr>
              <a:tr h="370838">
                <a:tc>
                  <a:txBody>
                    <a:bodyPr/>
                    <a:lstStyle/>
                    <a:p>
                      <a:pPr lvl="0">
                        <a:buNone/>
                      </a:pPr>
                      <a:r>
                        <a:rPr lang="en-GB" sz="1400">
                          <a:latin typeface="Figtree"/>
                        </a:rPr>
                        <a:t>14</a:t>
                      </a:r>
                    </a:p>
                  </a:txBody>
                  <a:tcPr>
                    <a:solidFill>
                      <a:srgbClr val="4D38F5"/>
                    </a:solidFill>
                  </a:tcPr>
                </a:tc>
                <a:tc>
                  <a:txBody>
                    <a:bodyPr/>
                    <a:lstStyle/>
                    <a:p>
                      <a:pPr lvl="0">
                        <a:buNone/>
                      </a:pPr>
                      <a:r>
                        <a:rPr lang="en-US" sz="1400"/>
                        <a:t>The DCC have said it is straightforward to provide the data of who is accessing smart meter data through them - will this be the first step? If not when will it be added. Seems an obvious bare minimum</a:t>
                      </a:r>
                    </a:p>
                  </a:txBody>
                  <a:tcPr/>
                </a:tc>
                <a:tc>
                  <a:txBody>
                    <a:bodyPr/>
                    <a:lstStyle/>
                    <a:p>
                      <a:pPr lvl="0">
                        <a:buNone/>
                      </a:pPr>
                      <a:r>
                        <a:rPr lang="en-US" sz="1400"/>
                        <a:t>MW: We’ll take this away and have a discussion with DCC</a:t>
                      </a:r>
                    </a:p>
                  </a:txBody>
                  <a:tcPr/>
                </a:tc>
                <a:extLst>
                  <a:ext uri="{0D108BD9-81ED-4DB2-BD59-A6C34878D82A}">
                    <a16:rowId xmlns:a16="http://schemas.microsoft.com/office/drawing/2014/main" val="3497649053"/>
                  </a:ext>
                </a:extLst>
              </a:tr>
            </a:tbl>
          </a:graphicData>
        </a:graphic>
      </p:graphicFrame>
      <p:sp>
        <p:nvSpPr>
          <p:cNvPr id="3" name="Text Placeholder 2">
            <a:extLst>
              <a:ext uri="{FF2B5EF4-FFF2-40B4-BE49-F238E27FC236}">
                <a16:creationId xmlns:a16="http://schemas.microsoft.com/office/drawing/2014/main" id="{4262F41A-5CDD-18FE-E2E2-CAE1BF829D56}"/>
              </a:ext>
            </a:extLst>
          </p:cNvPr>
          <p:cNvSpPr>
            <a:spLocks noGrp="1"/>
          </p:cNvSpPr>
          <p:nvPr>
            <p:ph type="body" sz="quarter" idx="10"/>
          </p:nvPr>
        </p:nvSpPr>
        <p:spPr>
          <a:xfrm>
            <a:off x="366780" y="112501"/>
            <a:ext cx="7404553" cy="788109"/>
          </a:xfrm>
        </p:spPr>
        <p:txBody>
          <a:bodyPr vert="horz" wrap="square" lIns="91440" tIns="45720" rIns="91440" bIns="45720" anchor="t" anchorCtr="0" compatLnSpc="1">
            <a:noAutofit/>
          </a:bodyPr>
          <a:lstStyle/>
          <a:p>
            <a:r>
              <a:rPr lang="en-GB" sz="3200">
                <a:latin typeface="Figtree"/>
              </a:rPr>
              <a:t>Audience responses from "Something you'd like clarified" (3/3)</a:t>
            </a:r>
            <a:endParaRPr lang="en-US" sz="3200">
              <a:latin typeface="Figtree"/>
              <a:ea typeface="Segoe UI Emoji"/>
            </a:endParaRPr>
          </a:p>
        </p:txBody>
      </p:sp>
    </p:spTree>
    <p:extLst>
      <p:ext uri="{BB962C8B-B14F-4D97-AF65-F5344CB8AC3E}">
        <p14:creationId xmlns:p14="http://schemas.microsoft.com/office/powerpoint/2010/main" val="7275357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139C93-F7C3-A3DD-7CC7-EB03D48ABEA2}"/>
            </a:ext>
          </a:extLst>
        </p:cNvPr>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3D856225-989D-AF84-AE29-B5D28A9B9D87}"/>
              </a:ext>
            </a:extLst>
          </p:cNvPr>
          <p:cNvGraphicFramePr>
            <a:graphicFrameLocks noGrp="1"/>
          </p:cNvGraphicFramePr>
          <p:nvPr>
            <p:ph sz="quarter" idx="13"/>
            <p:extLst>
              <p:ext uri="{D42A27DB-BD31-4B8C-83A1-F6EECF244321}">
                <p14:modId xmlns:p14="http://schemas.microsoft.com/office/powerpoint/2010/main" val="792454710"/>
              </p:ext>
            </p:extLst>
          </p:nvPr>
        </p:nvGraphicFramePr>
        <p:xfrm>
          <a:off x="366713" y="1284514"/>
          <a:ext cx="11301408" cy="5587998"/>
        </p:xfrm>
        <a:graphic>
          <a:graphicData uri="http://schemas.openxmlformats.org/drawingml/2006/table">
            <a:tbl>
              <a:tblPr firstRow="1" firstCol="1" bandRow="1">
                <a:tableStyleId>{5C22544A-7EE6-4342-B048-85BDC9FD1C3A}</a:tableStyleId>
              </a:tblPr>
              <a:tblGrid>
                <a:gridCol w="1157767">
                  <a:extLst>
                    <a:ext uri="{9D8B030D-6E8A-4147-A177-3AD203B41FA5}">
                      <a16:colId xmlns:a16="http://schemas.microsoft.com/office/drawing/2014/main" val="575070360"/>
                    </a:ext>
                  </a:extLst>
                </a:gridCol>
                <a:gridCol w="4548372">
                  <a:extLst>
                    <a:ext uri="{9D8B030D-6E8A-4147-A177-3AD203B41FA5}">
                      <a16:colId xmlns:a16="http://schemas.microsoft.com/office/drawing/2014/main" val="668269379"/>
                    </a:ext>
                  </a:extLst>
                </a:gridCol>
                <a:gridCol w="5595269">
                  <a:extLst>
                    <a:ext uri="{9D8B030D-6E8A-4147-A177-3AD203B41FA5}">
                      <a16:colId xmlns:a16="http://schemas.microsoft.com/office/drawing/2014/main" val="1525028314"/>
                    </a:ext>
                  </a:extLst>
                </a:gridCol>
              </a:tblGrid>
              <a:tr h="370840">
                <a:tc>
                  <a:txBody>
                    <a:bodyPr/>
                    <a:lstStyle/>
                    <a:p>
                      <a:r>
                        <a:rPr lang="en-GB" sz="800"/>
                        <a:t>Number</a:t>
                      </a:r>
                      <a:endParaRPr lang="en-US" sz="800"/>
                    </a:p>
                  </a:txBody>
                  <a:tcPr>
                    <a:solidFill>
                      <a:srgbClr val="4D38F5"/>
                    </a:solidFill>
                  </a:tcPr>
                </a:tc>
                <a:tc>
                  <a:txBody>
                    <a:bodyPr/>
                    <a:lstStyle/>
                    <a:p>
                      <a:r>
                        <a:rPr lang="en-GB" sz="800"/>
                        <a:t>Question</a:t>
                      </a:r>
                      <a:endParaRPr lang="en-US" sz="800"/>
                    </a:p>
                  </a:txBody>
                  <a:tcPr>
                    <a:solidFill>
                      <a:srgbClr val="4D38F5"/>
                    </a:solidFill>
                  </a:tcPr>
                </a:tc>
                <a:tc>
                  <a:txBody>
                    <a:bodyPr/>
                    <a:lstStyle/>
                    <a:p>
                      <a:r>
                        <a:rPr lang="en-GB" sz="800"/>
                        <a:t>Response</a:t>
                      </a:r>
                      <a:endParaRPr lang="en-US" sz="800"/>
                    </a:p>
                  </a:txBody>
                  <a:tcPr>
                    <a:solidFill>
                      <a:srgbClr val="4D38F5"/>
                    </a:solidFill>
                  </a:tcPr>
                </a:tc>
                <a:extLst>
                  <a:ext uri="{0D108BD9-81ED-4DB2-BD59-A6C34878D82A}">
                    <a16:rowId xmlns:a16="http://schemas.microsoft.com/office/drawing/2014/main" val="3140858215"/>
                  </a:ext>
                </a:extLst>
              </a:tr>
              <a:tr h="370839">
                <a:tc>
                  <a:txBody>
                    <a:bodyPr/>
                    <a:lstStyle/>
                    <a:p>
                      <a:pPr lvl="0">
                        <a:buNone/>
                      </a:pPr>
                      <a:r>
                        <a:rPr lang="en-GB" sz="800"/>
                        <a:t>1</a:t>
                      </a:r>
                      <a:endParaRPr lang="en-US" sz="800"/>
                    </a:p>
                  </a:txBody>
                  <a:tcPr>
                    <a:solidFill>
                      <a:srgbClr val="4D38F5"/>
                    </a:solidFill>
                  </a:tcPr>
                </a:tc>
                <a:tc>
                  <a:txBody>
                    <a:bodyPr/>
                    <a:lstStyle/>
                    <a:p>
                      <a:pPr lvl="0">
                        <a:buNone/>
                      </a:pPr>
                      <a:r>
                        <a:rPr lang="en-GB" sz="800"/>
                        <a:t>How we will make sure that the bill payer will not use the household data to keep track of family members, and potententially leading to scenarios of control and abuse</a:t>
                      </a:r>
                      <a:endParaRPr lang="en-US" sz="800"/>
                    </a:p>
                  </a:txBody>
                  <a:tcPr/>
                </a:tc>
                <a:tc>
                  <a:txBody>
                    <a:bodyPr/>
                    <a:lstStyle/>
                    <a:p>
                      <a:pPr lvl="0" algn="l">
                        <a:lnSpc>
                          <a:spcPct val="100000"/>
                        </a:lnSpc>
                        <a:spcBef>
                          <a:spcPts val="0"/>
                        </a:spcBef>
                        <a:spcAft>
                          <a:spcPts val="0"/>
                        </a:spcAft>
                        <a:buNone/>
                      </a:pPr>
                      <a:r>
                        <a:rPr lang="en-US" sz="800"/>
                        <a:t>MW: </a:t>
                      </a:r>
                      <a:r>
                        <a:rPr lang="en-US" sz="800" b="0" i="0" u="none" strike="noStrike" noProof="0"/>
                        <a:t>The reference to bill payer [refers to the] consumer: most of the time they are going to be bill payer as well. I think the important thing here is ATPs are utilising data to offer services. </a:t>
                      </a:r>
                      <a:endParaRPr lang="en-US" sz="800"/>
                    </a:p>
                    <a:p>
                      <a:pPr lvl="0" algn="l">
                        <a:lnSpc>
                          <a:spcPct val="100000"/>
                        </a:lnSpc>
                        <a:spcBef>
                          <a:spcPts val="0"/>
                        </a:spcBef>
                        <a:spcAft>
                          <a:spcPts val="0"/>
                        </a:spcAft>
                        <a:buNone/>
                      </a:pPr>
                      <a:r>
                        <a:rPr lang="en-US" sz="800" b="0" i="0" u="none" strike="noStrike" noProof="0"/>
                        <a:t>It's a good thing for us to take away and consider in relation to whether that data should be directly given to the consumer or whether there's any controls that we need to put in place. I'm not aware of anything within the energy sector that does that, but particularly at the moment. And obviously there are methods that  people can, if they wanted to get access to that data, is their data at the end of the day, get access to that data today, so before CCS comes in. So I think as an industry, it's probably one that we need to think about.</a:t>
                      </a:r>
                      <a:endParaRPr lang="en-US" sz="800"/>
                    </a:p>
                  </a:txBody>
                  <a:tcPr/>
                </a:tc>
                <a:extLst>
                  <a:ext uri="{0D108BD9-81ED-4DB2-BD59-A6C34878D82A}">
                    <a16:rowId xmlns:a16="http://schemas.microsoft.com/office/drawing/2014/main" val="1073389520"/>
                  </a:ext>
                </a:extLst>
              </a:tr>
              <a:tr h="370838">
                <a:tc>
                  <a:txBody>
                    <a:bodyPr/>
                    <a:lstStyle/>
                    <a:p>
                      <a:pPr lvl="0">
                        <a:buNone/>
                      </a:pPr>
                      <a:r>
                        <a:rPr lang="en-GB" sz="800"/>
                        <a:t>2</a:t>
                      </a:r>
                      <a:endParaRPr lang="en-US" sz="800"/>
                    </a:p>
                  </a:txBody>
                  <a:tcPr>
                    <a:solidFill>
                      <a:srgbClr val="4D38F5"/>
                    </a:solidFill>
                  </a:tcPr>
                </a:tc>
                <a:tc>
                  <a:txBody>
                    <a:bodyPr/>
                    <a:lstStyle/>
                    <a:p>
                      <a:pPr lvl="0">
                        <a:buNone/>
                      </a:pPr>
                      <a:r>
                        <a:rPr lang="en-US" sz="800"/>
                        <a:t>Has there been consideration of ensuring vulnerable users are not exploited by the CSS.</a:t>
                      </a:r>
                    </a:p>
                  </a:txBody>
                  <a:tcPr/>
                </a:tc>
                <a:tc>
                  <a:txBody>
                    <a:bodyPr/>
                    <a:lstStyle/>
                    <a:p>
                      <a:pPr lvl="0" algn="l">
                        <a:lnSpc>
                          <a:spcPct val="100000"/>
                        </a:lnSpc>
                        <a:spcBef>
                          <a:spcPts val="0"/>
                        </a:spcBef>
                        <a:spcAft>
                          <a:spcPts val="0"/>
                        </a:spcAft>
                        <a:buNone/>
                      </a:pPr>
                      <a:r>
                        <a:rPr lang="en-US" sz="800"/>
                        <a:t>MW: W</a:t>
                      </a:r>
                      <a:r>
                        <a:rPr lang="en-US" sz="800" b="0" i="0" u="none" strike="noStrike" noProof="0"/>
                        <a:t>ithin CCS, there will be the ability if you live in the property and somebody is accessing that data. </a:t>
                      </a:r>
                      <a:endParaRPr lang="en-US" sz="800"/>
                    </a:p>
                    <a:p>
                      <a:pPr lvl="0" algn="l">
                        <a:lnSpc>
                          <a:spcPct val="100000"/>
                        </a:lnSpc>
                        <a:spcBef>
                          <a:spcPts val="0"/>
                        </a:spcBef>
                        <a:spcAft>
                          <a:spcPts val="0"/>
                        </a:spcAft>
                        <a:buNone/>
                      </a:pPr>
                      <a:r>
                        <a:rPr lang="en-US" sz="800" b="0" i="0" u="none" strike="noStrike" noProof="0"/>
                        <a:t>you'll be able to raise disputes against the data being accessed through any form of centralised portal. That's covered more by our governance team rather than UX, but UX will need to define the experience. Once somebody has identified themselves as </a:t>
                      </a:r>
                      <a:endParaRPr lang="en-US" sz="800"/>
                    </a:p>
                    <a:p>
                      <a:pPr lvl="0" algn="l">
                        <a:lnSpc>
                          <a:spcPct val="100000"/>
                        </a:lnSpc>
                        <a:spcBef>
                          <a:spcPts val="0"/>
                        </a:spcBef>
                        <a:spcAft>
                          <a:spcPts val="0"/>
                        </a:spcAft>
                        <a:buNone/>
                      </a:pPr>
                      <a:r>
                        <a:rPr lang="en-US" sz="800" b="0" i="0" u="none" strike="noStrike" noProof="0"/>
                        <a:t>data subject a bit behind the MPXN, then they will be able to see that there is data sharing going on, not to the </a:t>
                      </a:r>
                      <a:r>
                        <a:rPr lang="en-US" sz="800" b="0" i="1" u="none" strike="noStrike" noProof="0"/>
                        <a:t>nth</a:t>
                      </a:r>
                      <a:r>
                        <a:rPr lang="en-US" sz="800" b="0" i="0" u="none" strike="noStrike" noProof="0"/>
                        <a:t> degree and obviously granularity of information is going to need to be thought through as to what they actually can see in entirety. But they will be able to see that somebody else behind that MPxN has got access to the data. </a:t>
                      </a:r>
                      <a:endParaRPr lang="en-US" sz="800"/>
                    </a:p>
                    <a:p>
                      <a:pPr lvl="0">
                        <a:buNone/>
                      </a:pPr>
                      <a:endParaRPr lang="en-US" sz="800"/>
                    </a:p>
                  </a:txBody>
                  <a:tcPr/>
                </a:tc>
                <a:extLst>
                  <a:ext uri="{0D108BD9-81ED-4DB2-BD59-A6C34878D82A}">
                    <a16:rowId xmlns:a16="http://schemas.microsoft.com/office/drawing/2014/main" val="1805394661"/>
                  </a:ext>
                </a:extLst>
              </a:tr>
              <a:tr h="370838">
                <a:tc>
                  <a:txBody>
                    <a:bodyPr/>
                    <a:lstStyle/>
                    <a:p>
                      <a:pPr lvl="0">
                        <a:buNone/>
                      </a:pPr>
                      <a:r>
                        <a:rPr lang="en-GB" sz="800"/>
                        <a:t>3</a:t>
                      </a:r>
                      <a:endParaRPr lang="en-US" sz="800"/>
                    </a:p>
                  </a:txBody>
                  <a:tcPr>
                    <a:solidFill>
                      <a:srgbClr val="4D38F5"/>
                    </a:solidFill>
                  </a:tcPr>
                </a:tc>
                <a:tc>
                  <a:txBody>
                    <a:bodyPr/>
                    <a:lstStyle/>
                    <a:p>
                      <a:pPr lvl="0" algn="l">
                        <a:lnSpc>
                          <a:spcPct val="100000"/>
                        </a:lnSpc>
                        <a:spcBef>
                          <a:spcPts val="0"/>
                        </a:spcBef>
                        <a:spcAft>
                          <a:spcPts val="0"/>
                        </a:spcAft>
                        <a:buNone/>
                      </a:pPr>
                      <a:r>
                        <a:rPr lang="en-US" sz="800"/>
                        <a:t>More discussion of what people want/need/expect from this tool starting from first principles rather than “this is what we plan on building what do you think?</a:t>
                      </a:r>
                    </a:p>
                    <a:p>
                      <a:pPr lvl="0">
                        <a:buNone/>
                      </a:pPr>
                      <a:endParaRPr lang="en-US" sz="800"/>
                    </a:p>
                  </a:txBody>
                  <a:tcPr/>
                </a:tc>
                <a:tc>
                  <a:txBody>
                    <a:bodyPr/>
                    <a:lstStyle/>
                    <a:p>
                      <a:pPr lvl="0">
                        <a:buNone/>
                      </a:pPr>
                      <a:r>
                        <a:rPr lang="en-US" sz="800"/>
                        <a:t>N/A</a:t>
                      </a:r>
                    </a:p>
                  </a:txBody>
                  <a:tcPr/>
                </a:tc>
                <a:extLst>
                  <a:ext uri="{0D108BD9-81ED-4DB2-BD59-A6C34878D82A}">
                    <a16:rowId xmlns:a16="http://schemas.microsoft.com/office/drawing/2014/main" val="235270018"/>
                  </a:ext>
                </a:extLst>
              </a:tr>
              <a:tr h="370838">
                <a:tc>
                  <a:txBody>
                    <a:bodyPr/>
                    <a:lstStyle/>
                    <a:p>
                      <a:pPr lvl="0">
                        <a:buNone/>
                      </a:pPr>
                      <a:r>
                        <a:rPr lang="en-GB" sz="800"/>
                        <a:t>4</a:t>
                      </a:r>
                      <a:endParaRPr lang="en-US" sz="800"/>
                    </a:p>
                  </a:txBody>
                  <a:tcPr>
                    <a:solidFill>
                      <a:srgbClr val="4D38F5"/>
                    </a:solidFill>
                  </a:tcPr>
                </a:tc>
                <a:tc>
                  <a:txBody>
                    <a:bodyPr/>
                    <a:lstStyle/>
                    <a:p>
                      <a:pPr lvl="0">
                        <a:buNone/>
                      </a:pPr>
                      <a:r>
                        <a:rPr lang="en-US" sz="800"/>
                        <a:t>There is a danger of too much focus on encouraging consumer uptake of the tool. A successful solution would be one that engenders confidence in the data sharing eco-system without requiring the majority of consumers to interact with it - most consumers will not want to do so on a regular basis</a:t>
                      </a:r>
                    </a:p>
                  </a:txBody>
                  <a:tcPr/>
                </a:tc>
                <a:tc>
                  <a:txBody>
                    <a:bodyPr/>
                    <a:lstStyle/>
                    <a:p>
                      <a:pPr lvl="0">
                        <a:buNone/>
                      </a:pPr>
                      <a:r>
                        <a:rPr lang="en-US" sz="800"/>
                        <a:t>MW: If you mean for the central portal, we will be looking at this following technical procurement, and will come back to working groups with our approach to solution design</a:t>
                      </a:r>
                    </a:p>
                  </a:txBody>
                  <a:tcPr/>
                </a:tc>
                <a:extLst>
                  <a:ext uri="{0D108BD9-81ED-4DB2-BD59-A6C34878D82A}">
                    <a16:rowId xmlns:a16="http://schemas.microsoft.com/office/drawing/2014/main" val="1567068325"/>
                  </a:ext>
                </a:extLst>
              </a:tr>
              <a:tr h="370838">
                <a:tc>
                  <a:txBody>
                    <a:bodyPr/>
                    <a:lstStyle/>
                    <a:p>
                      <a:pPr lvl="0">
                        <a:buNone/>
                      </a:pPr>
                      <a:r>
                        <a:rPr lang="en-GB" sz="800"/>
                        <a:t>5</a:t>
                      </a:r>
                      <a:endParaRPr lang="en-US" sz="800"/>
                    </a:p>
                  </a:txBody>
                  <a:tcPr>
                    <a:solidFill>
                      <a:srgbClr val="4D38F5"/>
                    </a:solidFill>
                  </a:tcPr>
                </a:tc>
                <a:tc>
                  <a:txBody>
                    <a:bodyPr/>
                    <a:lstStyle/>
                    <a:p>
                      <a:pPr lvl="0">
                        <a:buNone/>
                      </a:pPr>
                      <a:r>
                        <a:rPr lang="en-US" sz="800"/>
                        <a:t>CEGs could be a significant barrier to adoption by ATPs and a significant cost to monitor</a:t>
                      </a:r>
                    </a:p>
                  </a:txBody>
                  <a:tcPr/>
                </a:tc>
                <a:tc>
                  <a:txBody>
                    <a:bodyPr/>
                    <a:lstStyle/>
                    <a:p>
                      <a:pPr lvl="0">
                        <a:buNone/>
                      </a:pPr>
                      <a:r>
                        <a:rPr lang="en-US" sz="800"/>
                        <a:t>MW: We’ll take this away and have a discussion with DCC</a:t>
                      </a:r>
                    </a:p>
                  </a:txBody>
                  <a:tcPr/>
                </a:tc>
                <a:extLst>
                  <a:ext uri="{0D108BD9-81ED-4DB2-BD59-A6C34878D82A}">
                    <a16:rowId xmlns:a16="http://schemas.microsoft.com/office/drawing/2014/main" val="3497649053"/>
                  </a:ext>
                </a:extLst>
              </a:tr>
              <a:tr h="370838">
                <a:tc>
                  <a:txBody>
                    <a:bodyPr/>
                    <a:lstStyle/>
                    <a:p>
                      <a:pPr lvl="0">
                        <a:buNone/>
                      </a:pPr>
                      <a:r>
                        <a:rPr lang="en-GB" sz="800"/>
                        <a:t>6</a:t>
                      </a:r>
                      <a:endParaRPr lang="en-US" sz="800"/>
                    </a:p>
                  </a:txBody>
                  <a:tcPr>
                    <a:solidFill>
                      <a:srgbClr val="4D38F5"/>
                    </a:solidFill>
                  </a:tcPr>
                </a:tc>
                <a:tc>
                  <a:txBody>
                    <a:bodyPr/>
                    <a:lstStyle/>
                    <a:p>
                      <a:pPr lvl="0">
                        <a:buNone/>
                      </a:pPr>
                      <a:r>
                        <a:rPr lang="en-US" sz="800"/>
                        <a:t>No consideration of digital excluded</a:t>
                      </a:r>
                    </a:p>
                  </a:txBody>
                  <a:tcPr/>
                </a:tc>
                <a:tc rowSpan="2">
                  <a:txBody>
                    <a:bodyPr/>
                    <a:lstStyle/>
                    <a:p>
                      <a:pPr lvl="0" algn="l">
                        <a:lnSpc>
                          <a:spcPct val="100000"/>
                        </a:lnSpc>
                        <a:spcBef>
                          <a:spcPts val="0"/>
                        </a:spcBef>
                        <a:spcAft>
                          <a:spcPts val="0"/>
                        </a:spcAft>
                        <a:buNone/>
                      </a:pPr>
                      <a:r>
                        <a:rPr lang="en-US" sz="800" b="0" i="0" u="none" strike="noStrike" noProof="0">
                          <a:solidFill>
                            <a:srgbClr val="000000"/>
                          </a:solidFill>
                          <a:latin typeface="Aptos"/>
                        </a:rPr>
                        <a:t>AB: We </a:t>
                      </a:r>
                      <a:r>
                        <a:rPr lang="en-US" sz="800" b="0" i="1" u="none" strike="noStrike" noProof="0">
                          <a:solidFill>
                            <a:srgbClr val="000000"/>
                          </a:solidFill>
                          <a:latin typeface="Aptos"/>
                        </a:rPr>
                        <a:t>are </a:t>
                      </a:r>
                      <a:r>
                        <a:rPr lang="en-US" sz="800" b="0" i="0" u="none" strike="noStrike" noProof="0">
                          <a:solidFill>
                            <a:srgbClr val="000000"/>
                          </a:solidFill>
                          <a:latin typeface="Aptos"/>
                        </a:rPr>
                        <a:t>including this in the research to understand the needs of the digitally excluded. On the timeline, yes, unfortunately it is: it will be post MMP. What we're doing now, we want to prepare ourselves as much as we can and </a:t>
                      </a:r>
                    </a:p>
                    <a:p>
                      <a:pPr lvl="0" algn="l">
                        <a:lnSpc>
                          <a:spcPct val="100000"/>
                        </a:lnSpc>
                        <a:spcBef>
                          <a:spcPts val="0"/>
                        </a:spcBef>
                        <a:spcAft>
                          <a:spcPts val="0"/>
                        </a:spcAft>
                        <a:buNone/>
                      </a:pPr>
                      <a:r>
                        <a:rPr lang="en-US" sz="800" b="0" i="0" u="none" strike="noStrike" noProof="0">
                          <a:solidFill>
                            <a:srgbClr val="000000"/>
                          </a:solidFill>
                          <a:latin typeface="Aptos"/>
                        </a:rPr>
                        <a:t>through both the research, understanding people's needs, and making sure that we design the journey with those needs in mind so that when we do have to look at non-digital journeys, we already have those needs in mind. And when specifically we design the digital journey, we also have those needs in mind to make sure that the solution is not too rigid to change anything. </a:t>
                      </a:r>
                    </a:p>
                    <a:p>
                      <a:pPr lvl="0" algn="l">
                        <a:lnSpc>
                          <a:spcPct val="100000"/>
                        </a:lnSpc>
                        <a:spcBef>
                          <a:spcPts val="0"/>
                        </a:spcBef>
                        <a:spcAft>
                          <a:spcPts val="0"/>
                        </a:spcAft>
                        <a:buNone/>
                      </a:pPr>
                      <a:r>
                        <a:rPr lang="en-US" sz="800" b="0" i="0" u="none" strike="noStrike" noProof="0">
                          <a:solidFill>
                            <a:srgbClr val="000000"/>
                          </a:solidFill>
                          <a:latin typeface="Aptos"/>
                        </a:rPr>
                        <a:t>MW: </a:t>
                      </a:r>
                      <a:r>
                        <a:rPr lang="en-US" sz="800" b="0" i="0" u="none" strike="noStrike" noProof="0">
                          <a:solidFill>
                            <a:srgbClr val="000000"/>
                          </a:solidFill>
                        </a:rPr>
                        <a:t>We are doing the work through the next phases to understand what that really needs to look like. And it is within our roadmap to make sure that those journeys are catered for where appropriate and where possible. We are talking about digital data at the end of the day. The digital first approach to CCS kind of has to be the result in relation to what we bring to fruition first, because the data exists digitally, right? We're not talking about access to paper records, as an example, we're talking about access to digital data. We have a clear directive from Ofgem that the CCS needs to be as inclusive as possible for society as a whole, and we will certainly be looking - as part of our design principles - to be inclusive by design. </a:t>
                      </a:r>
                      <a:r>
                        <a:rPr lang="en-US" sz="800" b="0" i="0" u="none" strike="noStrike" noProof="0">
                          <a:solidFill>
                            <a:srgbClr val="000000"/>
                          </a:solidFill>
                          <a:latin typeface="Aptos"/>
                        </a:rPr>
                        <a:t>MMP is not once and done. We will continue to iterate the CCS over a period of time beyond MMP and a decent period of time at that because we will be bringing on different features and functions that are not inclusion driven as well.</a:t>
                      </a:r>
                      <a:endParaRPr lang="en-US"/>
                    </a:p>
                  </a:txBody>
                  <a:tcPr/>
                </a:tc>
                <a:extLst>
                  <a:ext uri="{0D108BD9-81ED-4DB2-BD59-A6C34878D82A}">
                    <a16:rowId xmlns:a16="http://schemas.microsoft.com/office/drawing/2014/main" val="1266802332"/>
                  </a:ext>
                </a:extLst>
              </a:tr>
              <a:tr h="370838">
                <a:tc>
                  <a:txBody>
                    <a:bodyPr/>
                    <a:lstStyle/>
                    <a:p>
                      <a:pPr lvl="0">
                        <a:buNone/>
                      </a:pPr>
                      <a:r>
                        <a:rPr lang="en-GB" sz="800"/>
                        <a:t>7</a:t>
                      </a:r>
                      <a:endParaRPr lang="en-US" sz="800"/>
                    </a:p>
                  </a:txBody>
                  <a:tcPr>
                    <a:solidFill>
                      <a:srgbClr val="4D38F5"/>
                    </a:solidFill>
                  </a:tcPr>
                </a:tc>
                <a:tc>
                  <a:txBody>
                    <a:bodyPr/>
                    <a:lstStyle/>
                    <a:p>
                      <a:pPr lvl="0">
                        <a:buNone/>
                      </a:pPr>
                      <a:r>
                        <a:rPr lang="en-US" sz="800"/>
                        <a:t>Journeys of Digitally excluded people have been left out for the end. This should have been considered from the start. At the end, the solution would be too rigid to change anything to accommodate this group.</a:t>
                      </a:r>
                    </a:p>
                  </a:txBody>
                  <a:tcPr/>
                </a:tc>
                <a:tc vMerge="1">
                  <a:txBody>
                    <a:bodyPr/>
                    <a:lstStyle/>
                    <a:p>
                      <a:endParaRPr lang="en-US"/>
                    </a:p>
                  </a:txBody>
                  <a:tcPr/>
                </a:tc>
                <a:extLst>
                  <a:ext uri="{0D108BD9-81ED-4DB2-BD59-A6C34878D82A}">
                    <a16:rowId xmlns:a16="http://schemas.microsoft.com/office/drawing/2014/main" val="3918223288"/>
                  </a:ext>
                </a:extLst>
              </a:tr>
            </a:tbl>
          </a:graphicData>
        </a:graphic>
      </p:graphicFrame>
      <p:sp>
        <p:nvSpPr>
          <p:cNvPr id="3" name="Text Placeholder 2">
            <a:extLst>
              <a:ext uri="{FF2B5EF4-FFF2-40B4-BE49-F238E27FC236}">
                <a16:creationId xmlns:a16="http://schemas.microsoft.com/office/drawing/2014/main" id="{D7393046-5509-8DFF-409D-84353371BE00}"/>
              </a:ext>
            </a:extLst>
          </p:cNvPr>
          <p:cNvSpPr>
            <a:spLocks noGrp="1"/>
          </p:cNvSpPr>
          <p:nvPr>
            <p:ph type="body" sz="quarter" idx="10"/>
          </p:nvPr>
        </p:nvSpPr>
        <p:spPr>
          <a:xfrm>
            <a:off x="366780" y="112501"/>
            <a:ext cx="7404553" cy="788109"/>
          </a:xfrm>
        </p:spPr>
        <p:txBody>
          <a:bodyPr vert="horz" wrap="square" lIns="91440" tIns="45720" rIns="91440" bIns="45720" anchor="t" anchorCtr="0" compatLnSpc="1">
            <a:noAutofit/>
          </a:bodyPr>
          <a:lstStyle/>
          <a:p>
            <a:r>
              <a:rPr lang="en-GB" sz="3200">
                <a:latin typeface="Figtree"/>
              </a:rPr>
              <a:t>Audience responses from "Something you'd push back on" (1/4)</a:t>
            </a:r>
            <a:endParaRPr lang="en-US" sz="3200">
              <a:latin typeface="Figtree"/>
              <a:ea typeface="Segoe UI Emoji"/>
            </a:endParaRPr>
          </a:p>
        </p:txBody>
      </p:sp>
    </p:spTree>
    <p:extLst>
      <p:ext uri="{BB962C8B-B14F-4D97-AF65-F5344CB8AC3E}">
        <p14:creationId xmlns:p14="http://schemas.microsoft.com/office/powerpoint/2010/main" val="22256546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C8D6DC-DC6B-0865-8F84-AA432952A71D}"/>
            </a:ext>
          </a:extLst>
        </p:cNvPr>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99D8B47B-6CFE-8F45-6215-6656D41705CC}"/>
              </a:ext>
            </a:extLst>
          </p:cNvPr>
          <p:cNvGraphicFramePr>
            <a:graphicFrameLocks noGrp="1"/>
          </p:cNvGraphicFramePr>
          <p:nvPr>
            <p:ph sz="quarter" idx="13"/>
            <p:extLst>
              <p:ext uri="{D42A27DB-BD31-4B8C-83A1-F6EECF244321}">
                <p14:modId xmlns:p14="http://schemas.microsoft.com/office/powerpoint/2010/main" val="3391220435"/>
              </p:ext>
            </p:extLst>
          </p:nvPr>
        </p:nvGraphicFramePr>
        <p:xfrm>
          <a:off x="366713" y="1284514"/>
          <a:ext cx="11301408" cy="4645660"/>
        </p:xfrm>
        <a:graphic>
          <a:graphicData uri="http://schemas.openxmlformats.org/drawingml/2006/table">
            <a:tbl>
              <a:tblPr firstRow="1" firstCol="1" bandRow="1">
                <a:tableStyleId>{5C22544A-7EE6-4342-B048-85BDC9FD1C3A}</a:tableStyleId>
              </a:tblPr>
              <a:tblGrid>
                <a:gridCol w="1157767">
                  <a:extLst>
                    <a:ext uri="{9D8B030D-6E8A-4147-A177-3AD203B41FA5}">
                      <a16:colId xmlns:a16="http://schemas.microsoft.com/office/drawing/2014/main" val="575070360"/>
                    </a:ext>
                  </a:extLst>
                </a:gridCol>
                <a:gridCol w="4524744">
                  <a:extLst>
                    <a:ext uri="{9D8B030D-6E8A-4147-A177-3AD203B41FA5}">
                      <a16:colId xmlns:a16="http://schemas.microsoft.com/office/drawing/2014/main" val="668269379"/>
                    </a:ext>
                  </a:extLst>
                </a:gridCol>
                <a:gridCol w="5618897">
                  <a:extLst>
                    <a:ext uri="{9D8B030D-6E8A-4147-A177-3AD203B41FA5}">
                      <a16:colId xmlns:a16="http://schemas.microsoft.com/office/drawing/2014/main" val="1525028314"/>
                    </a:ext>
                  </a:extLst>
                </a:gridCol>
              </a:tblGrid>
              <a:tr h="370840">
                <a:tc>
                  <a:txBody>
                    <a:bodyPr/>
                    <a:lstStyle/>
                    <a:p>
                      <a:r>
                        <a:rPr lang="en-GB" sz="1050"/>
                        <a:t>Number</a:t>
                      </a:r>
                    </a:p>
                  </a:txBody>
                  <a:tcPr>
                    <a:solidFill>
                      <a:srgbClr val="4D38F5"/>
                    </a:solidFill>
                  </a:tcPr>
                </a:tc>
                <a:tc>
                  <a:txBody>
                    <a:bodyPr/>
                    <a:lstStyle/>
                    <a:p>
                      <a:r>
                        <a:rPr lang="en-GB" sz="1050"/>
                        <a:t>Question</a:t>
                      </a:r>
                    </a:p>
                  </a:txBody>
                  <a:tcPr>
                    <a:solidFill>
                      <a:srgbClr val="4D38F5"/>
                    </a:solidFill>
                  </a:tcPr>
                </a:tc>
                <a:tc>
                  <a:txBody>
                    <a:bodyPr/>
                    <a:lstStyle/>
                    <a:p>
                      <a:r>
                        <a:rPr lang="en-GB" sz="1050"/>
                        <a:t>Response</a:t>
                      </a:r>
                    </a:p>
                  </a:txBody>
                  <a:tcPr>
                    <a:solidFill>
                      <a:srgbClr val="4D38F5"/>
                    </a:solidFill>
                  </a:tcPr>
                </a:tc>
                <a:extLst>
                  <a:ext uri="{0D108BD9-81ED-4DB2-BD59-A6C34878D82A}">
                    <a16:rowId xmlns:a16="http://schemas.microsoft.com/office/drawing/2014/main" val="3140858215"/>
                  </a:ext>
                </a:extLst>
              </a:tr>
              <a:tr h="370839">
                <a:tc>
                  <a:txBody>
                    <a:bodyPr/>
                    <a:lstStyle/>
                    <a:p>
                      <a:pPr lvl="0">
                        <a:buNone/>
                      </a:pPr>
                      <a:r>
                        <a:rPr lang="en-GB" sz="1050"/>
                        <a:t>8</a:t>
                      </a:r>
                    </a:p>
                  </a:txBody>
                  <a:tcPr>
                    <a:solidFill>
                      <a:srgbClr val="4D38F5"/>
                    </a:solidFill>
                  </a:tcPr>
                </a:tc>
                <a:tc>
                  <a:txBody>
                    <a:bodyPr/>
                    <a:lstStyle/>
                    <a:p>
                      <a:pPr lvl="0">
                        <a:buNone/>
                      </a:pPr>
                      <a:r>
                        <a:rPr lang="en-GB" sz="1050"/>
                        <a:t>12 interviews isn’t sufficient. Over a million consumers have completed the SEC align journeys (it provided by SEC OU). Maybe that’s a starting point rather than from scratch</a:t>
                      </a:r>
                      <a:endParaRPr lang="en-US" sz="1050"/>
                    </a:p>
                  </a:txBody>
                  <a:tcPr/>
                </a:tc>
                <a:tc>
                  <a:txBody>
                    <a:bodyPr/>
                    <a:lstStyle/>
                    <a:p>
                      <a:pPr lvl="0" algn="l">
                        <a:lnSpc>
                          <a:spcPct val="100000"/>
                        </a:lnSpc>
                        <a:spcBef>
                          <a:spcPts val="0"/>
                        </a:spcBef>
                        <a:spcAft>
                          <a:spcPts val="0"/>
                        </a:spcAft>
                        <a:buNone/>
                      </a:pPr>
                      <a:r>
                        <a:rPr lang="en-US" sz="1050" b="0" i="0" u="none" strike="noStrike" noProof="0"/>
                        <a:t>AB: It's not just 12 interviews: it will be 40 hours of one-to-one interviews altogether. We decided to go for this approach as opposed to sending out a survey, because at this point we really need to understand people's situations, people's motivations and people's needs. That is very difficult to do through a quantitative approach at this point in time. </a:t>
                      </a:r>
                      <a:endParaRPr lang="en-US" sz="1050"/>
                    </a:p>
                    <a:p>
                      <a:pPr lvl="0" algn="l">
                        <a:lnSpc>
                          <a:spcPct val="100000"/>
                        </a:lnSpc>
                        <a:spcBef>
                          <a:spcPts val="0"/>
                        </a:spcBef>
                        <a:spcAft>
                          <a:spcPts val="0"/>
                        </a:spcAft>
                        <a:buNone/>
                      </a:pPr>
                      <a:r>
                        <a:rPr lang="en-US" sz="1050" b="0" i="0" u="none" strike="noStrike" noProof="0"/>
                        <a:t>It's split into three waves so that we can learn after each wave: an iterative approach to research. </a:t>
                      </a:r>
                      <a:br>
                        <a:rPr lang="en-US" sz="1050" b="0" i="0" u="none" strike="noStrike" noProof="0"/>
                      </a:br>
                      <a:r>
                        <a:rPr lang="en-US" sz="1050" b="0" i="0" u="none" strike="noStrike" noProof="0"/>
                        <a:t>LB: We are building on top of what has come before us in various aspects: smart meter data and its rollout. W</a:t>
                      </a:r>
                      <a:r>
                        <a:rPr lang="en-US" sz="1050" b="0" i="0" u="none" strike="noStrike" noProof="0">
                          <a:latin typeface="Aptos"/>
                        </a:rPr>
                        <a:t>e're using the primary research to get into the depths, assumptions, hypotheses that are still lingering. We </a:t>
                      </a:r>
                      <a:r>
                        <a:rPr lang="en-US" sz="1050" b="0" i="0" u="none" strike="noStrike" noProof="0"/>
                        <a:t>need to strike a balance as well: how do we progress research, get good enough data to help us move forward.</a:t>
                      </a:r>
                    </a:p>
                  </a:txBody>
                  <a:tcPr/>
                </a:tc>
                <a:extLst>
                  <a:ext uri="{0D108BD9-81ED-4DB2-BD59-A6C34878D82A}">
                    <a16:rowId xmlns:a16="http://schemas.microsoft.com/office/drawing/2014/main" val="1073389520"/>
                  </a:ext>
                </a:extLst>
              </a:tr>
              <a:tr h="370838">
                <a:tc>
                  <a:txBody>
                    <a:bodyPr/>
                    <a:lstStyle/>
                    <a:p>
                      <a:pPr lvl="0">
                        <a:buNone/>
                      </a:pPr>
                      <a:r>
                        <a:rPr lang="en-GB" sz="1050"/>
                        <a:t>9</a:t>
                      </a:r>
                    </a:p>
                  </a:txBody>
                  <a:tcPr>
                    <a:solidFill>
                      <a:srgbClr val="4D38F5"/>
                    </a:solidFill>
                  </a:tcPr>
                </a:tc>
                <a:tc>
                  <a:txBody>
                    <a:bodyPr/>
                    <a:lstStyle/>
                    <a:p>
                      <a:pPr lvl="0">
                        <a:buNone/>
                      </a:pPr>
                      <a:r>
                        <a:rPr lang="en-US" sz="1050"/>
                        <a:t>CCS should not aim to overregulate how ATPs engage with Consumers to manage consent. Consent is part of the building trust in the engagment with Consumers.</a:t>
                      </a:r>
                    </a:p>
                  </a:txBody>
                  <a:tcPr/>
                </a:tc>
                <a:tc>
                  <a:txBody>
                    <a:bodyPr/>
                    <a:lstStyle/>
                    <a:p>
                      <a:pPr lvl="0">
                        <a:buNone/>
                      </a:pPr>
                      <a:r>
                        <a:rPr lang="en-US" sz="1050"/>
                        <a:t>N/A</a:t>
                      </a:r>
                    </a:p>
                  </a:txBody>
                  <a:tcPr/>
                </a:tc>
                <a:extLst>
                  <a:ext uri="{0D108BD9-81ED-4DB2-BD59-A6C34878D82A}">
                    <a16:rowId xmlns:a16="http://schemas.microsoft.com/office/drawing/2014/main" val="1805394661"/>
                  </a:ext>
                </a:extLst>
              </a:tr>
              <a:tr h="370838">
                <a:tc>
                  <a:txBody>
                    <a:bodyPr/>
                    <a:lstStyle/>
                    <a:p>
                      <a:pPr lvl="0">
                        <a:buNone/>
                      </a:pPr>
                      <a:r>
                        <a:rPr lang="en-GB" sz="1050"/>
                        <a:t>10</a:t>
                      </a:r>
                    </a:p>
                  </a:txBody>
                  <a:tcPr>
                    <a:solidFill>
                      <a:srgbClr val="4D38F5"/>
                    </a:solidFill>
                  </a:tcPr>
                </a:tc>
                <a:tc>
                  <a:txBody>
                    <a:bodyPr/>
                    <a:lstStyle/>
                    <a:p>
                      <a:pPr lvl="0" algn="l">
                        <a:lnSpc>
                          <a:spcPct val="100000"/>
                        </a:lnSpc>
                        <a:spcBef>
                          <a:spcPts val="0"/>
                        </a:spcBef>
                        <a:spcAft>
                          <a:spcPts val="0"/>
                        </a:spcAft>
                        <a:buNone/>
                      </a:pPr>
                      <a:r>
                        <a:rPr lang="en-US" sz="1050"/>
                        <a:t>Guest journey where consumers cant review data entered at a later time. How does this allow removal of consent and right to be forgotten</a:t>
                      </a:r>
                    </a:p>
                    <a:p>
                      <a:pPr lvl="0">
                        <a:buNone/>
                      </a:pPr>
                      <a:endParaRPr lang="en-US" sz="1050"/>
                    </a:p>
                  </a:txBody>
                  <a:tcPr/>
                </a:tc>
                <a:tc>
                  <a:txBody>
                    <a:bodyPr/>
                    <a:lstStyle/>
                    <a:p>
                      <a:pPr lvl="0" algn="l">
                        <a:lnSpc>
                          <a:spcPct val="100000"/>
                        </a:lnSpc>
                        <a:spcBef>
                          <a:spcPts val="0"/>
                        </a:spcBef>
                        <a:spcAft>
                          <a:spcPts val="0"/>
                        </a:spcAft>
                        <a:buNone/>
                      </a:pPr>
                      <a:r>
                        <a:rPr lang="en-US" sz="1050" b="0" i="0" u="none" strike="noStrike" noProof="0">
                          <a:latin typeface="Aptos"/>
                        </a:rPr>
                        <a:t>MW: Removal of consent will still exist through the ATP. There's been a lot of conversation about the guest account and how it will work in practice. </a:t>
                      </a:r>
                      <a:endParaRPr lang="en-US" sz="1050"/>
                    </a:p>
                    <a:p>
                      <a:pPr lvl="0" algn="l">
                        <a:lnSpc>
                          <a:spcPct val="100000"/>
                        </a:lnSpc>
                        <a:spcBef>
                          <a:spcPts val="0"/>
                        </a:spcBef>
                        <a:spcAft>
                          <a:spcPts val="0"/>
                        </a:spcAft>
                        <a:buNone/>
                      </a:pPr>
                      <a:r>
                        <a:rPr lang="en-US" sz="1050" b="0" i="0" u="none" strike="noStrike" noProof="0">
                          <a:latin typeface="Aptos"/>
                        </a:rPr>
                        <a:t>It came from a previous working group that the guest account is certainly in principle one of the things that consumers like. Obviously here that when we're talking about CCS and the fact that it won't be a true guest account: it can't be a true guest account because you can't be anonymous … It's in the consultation for people to feedback on. These sorts of questions are things that we are wrangling with as well. We are also looking at how we might bring guest transactions into an account later on down the line if a consumer chooses to create an account later so they can get access to stuff that they've done previously through a guest journey. That needs a lot more technical assessment and also it has to be highly accurate and very secure in relation to making sure that we're matching the right guest journeys to the right account holder later on. </a:t>
                      </a:r>
                      <a:endParaRPr lang="en-US" sz="1050"/>
                    </a:p>
                  </a:txBody>
                  <a:tcPr/>
                </a:tc>
                <a:extLst>
                  <a:ext uri="{0D108BD9-81ED-4DB2-BD59-A6C34878D82A}">
                    <a16:rowId xmlns:a16="http://schemas.microsoft.com/office/drawing/2014/main" val="235270018"/>
                  </a:ext>
                </a:extLst>
              </a:tr>
            </a:tbl>
          </a:graphicData>
        </a:graphic>
      </p:graphicFrame>
      <p:sp>
        <p:nvSpPr>
          <p:cNvPr id="3" name="Text Placeholder 2">
            <a:extLst>
              <a:ext uri="{FF2B5EF4-FFF2-40B4-BE49-F238E27FC236}">
                <a16:creationId xmlns:a16="http://schemas.microsoft.com/office/drawing/2014/main" id="{1A6D3446-FE31-0103-7BB7-A1069A469C4B}"/>
              </a:ext>
            </a:extLst>
          </p:cNvPr>
          <p:cNvSpPr>
            <a:spLocks noGrp="1"/>
          </p:cNvSpPr>
          <p:nvPr>
            <p:ph type="body" sz="quarter" idx="10"/>
          </p:nvPr>
        </p:nvSpPr>
        <p:spPr>
          <a:xfrm>
            <a:off x="366780" y="112501"/>
            <a:ext cx="7404553" cy="788109"/>
          </a:xfrm>
        </p:spPr>
        <p:txBody>
          <a:bodyPr vert="horz" wrap="square" lIns="91440" tIns="45720" rIns="91440" bIns="45720" anchor="t" anchorCtr="0" compatLnSpc="1">
            <a:noAutofit/>
          </a:bodyPr>
          <a:lstStyle/>
          <a:p>
            <a:r>
              <a:rPr lang="en-GB" sz="3200">
                <a:latin typeface="Figtree"/>
              </a:rPr>
              <a:t>Audience responses from "Something you'd push back on" (2/4)</a:t>
            </a:r>
            <a:endParaRPr lang="en-US" sz="3200">
              <a:latin typeface="Figtree"/>
              <a:ea typeface="Segoe UI Emoji"/>
            </a:endParaRPr>
          </a:p>
        </p:txBody>
      </p:sp>
    </p:spTree>
    <p:extLst>
      <p:ext uri="{BB962C8B-B14F-4D97-AF65-F5344CB8AC3E}">
        <p14:creationId xmlns:p14="http://schemas.microsoft.com/office/powerpoint/2010/main" val="6788496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610F19-2185-1DF1-7D13-81477E982978}"/>
            </a:ext>
          </a:extLst>
        </p:cNvPr>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8297869F-28E4-2720-B258-12F12AFCBD39}"/>
              </a:ext>
            </a:extLst>
          </p:cNvPr>
          <p:cNvGraphicFramePr>
            <a:graphicFrameLocks noGrp="1"/>
          </p:cNvGraphicFramePr>
          <p:nvPr>
            <p:ph sz="quarter" idx="13"/>
            <p:extLst>
              <p:ext uri="{D42A27DB-BD31-4B8C-83A1-F6EECF244321}">
                <p14:modId xmlns:p14="http://schemas.microsoft.com/office/powerpoint/2010/main" val="651863614"/>
              </p:ext>
            </p:extLst>
          </p:nvPr>
        </p:nvGraphicFramePr>
        <p:xfrm>
          <a:off x="366713" y="1284514"/>
          <a:ext cx="11301408" cy="4439920"/>
        </p:xfrm>
        <a:graphic>
          <a:graphicData uri="http://schemas.openxmlformats.org/drawingml/2006/table">
            <a:tbl>
              <a:tblPr firstRow="1" firstCol="1" bandRow="1">
                <a:tableStyleId>{5C22544A-7EE6-4342-B048-85BDC9FD1C3A}</a:tableStyleId>
              </a:tblPr>
              <a:tblGrid>
                <a:gridCol w="1157767">
                  <a:extLst>
                    <a:ext uri="{9D8B030D-6E8A-4147-A177-3AD203B41FA5}">
                      <a16:colId xmlns:a16="http://schemas.microsoft.com/office/drawing/2014/main" val="575070360"/>
                    </a:ext>
                  </a:extLst>
                </a:gridCol>
                <a:gridCol w="4524744">
                  <a:extLst>
                    <a:ext uri="{9D8B030D-6E8A-4147-A177-3AD203B41FA5}">
                      <a16:colId xmlns:a16="http://schemas.microsoft.com/office/drawing/2014/main" val="668269379"/>
                    </a:ext>
                  </a:extLst>
                </a:gridCol>
                <a:gridCol w="5618897">
                  <a:extLst>
                    <a:ext uri="{9D8B030D-6E8A-4147-A177-3AD203B41FA5}">
                      <a16:colId xmlns:a16="http://schemas.microsoft.com/office/drawing/2014/main" val="1525028314"/>
                    </a:ext>
                  </a:extLst>
                </a:gridCol>
              </a:tblGrid>
              <a:tr h="370840">
                <a:tc>
                  <a:txBody>
                    <a:bodyPr/>
                    <a:lstStyle/>
                    <a:p>
                      <a:r>
                        <a:rPr lang="en-GB" sz="1200"/>
                        <a:t>Number</a:t>
                      </a:r>
                    </a:p>
                  </a:txBody>
                  <a:tcPr>
                    <a:solidFill>
                      <a:srgbClr val="4D38F5"/>
                    </a:solidFill>
                  </a:tcPr>
                </a:tc>
                <a:tc>
                  <a:txBody>
                    <a:bodyPr/>
                    <a:lstStyle/>
                    <a:p>
                      <a:r>
                        <a:rPr lang="en-GB" sz="1200"/>
                        <a:t>Question</a:t>
                      </a:r>
                    </a:p>
                  </a:txBody>
                  <a:tcPr>
                    <a:solidFill>
                      <a:srgbClr val="4D38F5"/>
                    </a:solidFill>
                  </a:tcPr>
                </a:tc>
                <a:tc>
                  <a:txBody>
                    <a:bodyPr/>
                    <a:lstStyle/>
                    <a:p>
                      <a:r>
                        <a:rPr lang="en-GB" sz="1200"/>
                        <a:t>Response</a:t>
                      </a:r>
                    </a:p>
                  </a:txBody>
                  <a:tcPr>
                    <a:solidFill>
                      <a:srgbClr val="4D38F5"/>
                    </a:solidFill>
                  </a:tcPr>
                </a:tc>
                <a:extLst>
                  <a:ext uri="{0D108BD9-81ED-4DB2-BD59-A6C34878D82A}">
                    <a16:rowId xmlns:a16="http://schemas.microsoft.com/office/drawing/2014/main" val="3140858215"/>
                  </a:ext>
                </a:extLst>
              </a:tr>
              <a:tr h="370839">
                <a:tc>
                  <a:txBody>
                    <a:bodyPr/>
                    <a:lstStyle/>
                    <a:p>
                      <a:pPr lvl="0">
                        <a:buNone/>
                      </a:pPr>
                      <a:r>
                        <a:rPr lang="en-GB" sz="1100" b="1" i="0" u="none" strike="noStrike" noProof="0">
                          <a:solidFill>
                            <a:srgbClr val="FFFFFF"/>
                          </a:solidFill>
                          <a:latin typeface="Aptos"/>
                        </a:rPr>
                        <a:t>11</a:t>
                      </a:r>
                      <a:endParaRPr lang="en-US"/>
                    </a:p>
                  </a:txBody>
                  <a:tcPr>
                    <a:solidFill>
                      <a:srgbClr val="4D38F5"/>
                    </a:solidFill>
                  </a:tcPr>
                </a:tc>
                <a:tc>
                  <a:txBody>
                    <a:bodyPr/>
                    <a:lstStyle/>
                    <a:p>
                      <a:pPr lvl="0" algn="l">
                        <a:lnSpc>
                          <a:spcPct val="100000"/>
                        </a:lnSpc>
                        <a:spcBef>
                          <a:spcPts val="0"/>
                        </a:spcBef>
                        <a:spcAft>
                          <a:spcPts val="0"/>
                        </a:spcAft>
                        <a:buNone/>
                      </a:pPr>
                      <a:r>
                        <a:rPr lang="en-US" sz="1100" b="0" i="0" u="none" strike="noStrike" noProof="0">
                          <a:solidFill>
                            <a:srgbClr val="000000"/>
                          </a:solidFill>
                          <a:latin typeface="Aptos"/>
                        </a:rPr>
                        <a:t>CCS should sit behind the scenes of the consumer interaction with the ATP. Only direct connection between Consumers and CCS should be triggered by the consumer wanting to access the central consent repository</a:t>
                      </a:r>
                      <a:endParaRPr lang="en-GB" sz="1100" b="0" i="0" u="none" strike="noStrike" noProof="0">
                        <a:solidFill>
                          <a:srgbClr val="000000"/>
                        </a:solidFill>
                        <a:latin typeface="Aptos"/>
                      </a:endParaRPr>
                    </a:p>
                    <a:p>
                      <a:pPr lvl="0">
                        <a:buNone/>
                      </a:pPr>
                      <a:endParaRPr lang="en-GB" sz="1200"/>
                    </a:p>
                  </a:txBody>
                  <a:tcPr>
                    <a:solidFill>
                      <a:srgbClr val="B9C0D4"/>
                    </a:solidFill>
                  </a:tcPr>
                </a:tc>
                <a:tc>
                  <a:txBody>
                    <a:bodyPr/>
                    <a:lstStyle/>
                    <a:p>
                      <a:pPr lvl="0" algn="l">
                        <a:lnSpc>
                          <a:spcPct val="100000"/>
                        </a:lnSpc>
                        <a:spcBef>
                          <a:spcPts val="0"/>
                        </a:spcBef>
                        <a:spcAft>
                          <a:spcPts val="0"/>
                        </a:spcAft>
                        <a:buNone/>
                      </a:pPr>
                      <a:r>
                        <a:rPr lang="en-US" sz="1100" b="0" i="0" u="none" strike="noStrike" noProof="0">
                          <a:solidFill>
                            <a:srgbClr val="000000"/>
                          </a:solidFill>
                          <a:latin typeface="Aptos"/>
                        </a:rPr>
                        <a:t>MW: The way that I see this is I'm going to use buying online and shopping online as another example, bad use case based on what we've just found on the guest account, but go with it for a second. So as you're going through an online payment journey or you're buying something online, at the point that the platform then interacts with your bank for you to authorise your payment, whether that be a quick authorization because the merchant's already known to your bank or whether that be something where you have to authenticate through a PIN that's sent to your phone or you go onto a different app – whatever you have set up as a consumer. </a:t>
                      </a:r>
                    </a:p>
                    <a:p>
                      <a:pPr lvl="0" algn="l">
                        <a:lnSpc>
                          <a:spcPct val="100000"/>
                        </a:lnSpc>
                        <a:spcBef>
                          <a:spcPts val="0"/>
                        </a:spcBef>
                        <a:spcAft>
                          <a:spcPts val="0"/>
                        </a:spcAft>
                        <a:buNone/>
                      </a:pPr>
                      <a:r>
                        <a:rPr lang="en-US" sz="1100" b="0" i="0" u="none" strike="noStrike" noProof="0">
                          <a:solidFill>
                            <a:srgbClr val="000000"/>
                          </a:solidFill>
                          <a:latin typeface="Aptos"/>
                        </a:rPr>
                        <a:t>to do, that's the sort of point that CCS crops up. When you are going through your bank payment, that's coming up as your bank or MasterCard or something that is operating the transaction: that's essentially the way that I'd picture as to what CCS looks like within a journey. So it's just that little spot in the journey where CCS will appear, but it still sits in the wrapper of Amazon or John Lewis or whatever merchant it is that the consumer is operating through. So it very much is underpinning the consent element only and it is not looking to interfere in the wider journey, but it does enable that wider journey to happen because obviously the service that's been requested from the consumer needs the data that the consent enables access to. There will be nuances in the design of exactly how that works as we go through the next stages, but hopefully that brings a visualisation as it does appear in the journey, but it's for the very specific purposes of consent. </a:t>
                      </a:r>
                    </a:p>
                    <a:p>
                      <a:pPr lvl="0">
                        <a:buNone/>
                      </a:pPr>
                      <a:endParaRPr lang="en-GB" sz="1200"/>
                    </a:p>
                  </a:txBody>
                  <a:tcPr>
                    <a:solidFill>
                      <a:srgbClr val="B9C0D4"/>
                    </a:solidFill>
                  </a:tcPr>
                </a:tc>
                <a:extLst>
                  <a:ext uri="{0D108BD9-81ED-4DB2-BD59-A6C34878D82A}">
                    <a16:rowId xmlns:a16="http://schemas.microsoft.com/office/drawing/2014/main" val="834648369"/>
                  </a:ext>
                </a:extLst>
              </a:tr>
              <a:tr h="370839">
                <a:tc>
                  <a:txBody>
                    <a:bodyPr/>
                    <a:lstStyle/>
                    <a:p>
                      <a:pPr lvl="0">
                        <a:buNone/>
                      </a:pPr>
                      <a:r>
                        <a:rPr lang="en-GB" sz="1200"/>
                        <a:t>12</a:t>
                      </a:r>
                    </a:p>
                  </a:txBody>
                  <a:tcPr>
                    <a:solidFill>
                      <a:srgbClr val="4D38F5"/>
                    </a:solidFill>
                  </a:tcPr>
                </a:tc>
                <a:tc>
                  <a:txBody>
                    <a:bodyPr/>
                    <a:lstStyle/>
                    <a:p>
                      <a:pPr lvl="0" algn="l">
                        <a:lnSpc>
                          <a:spcPct val="100000"/>
                        </a:lnSpc>
                        <a:spcBef>
                          <a:spcPts val="0"/>
                        </a:spcBef>
                        <a:spcAft>
                          <a:spcPts val="0"/>
                        </a:spcAft>
                        <a:buNone/>
                      </a:pPr>
                      <a:r>
                        <a:rPr lang="en-US" sz="1100" b="0" i="0" u="none" strike="noStrike" noProof="0">
                          <a:solidFill>
                            <a:srgbClr val="000000"/>
                          </a:solidFill>
                          <a:latin typeface="Aptos"/>
                        </a:rPr>
                        <a:t>CEGs could be a significant barrier to adoption by ATPs and a significant cost to monitor</a:t>
                      </a:r>
                      <a:endParaRPr lang="en-GB" sz="1100" b="0" i="0" u="none" strike="noStrike" noProof="0">
                        <a:solidFill>
                          <a:srgbClr val="000000"/>
                        </a:solidFill>
                        <a:latin typeface="Aptos"/>
                      </a:endParaRPr>
                    </a:p>
                    <a:p>
                      <a:pPr lvl="0">
                        <a:buNone/>
                      </a:pPr>
                      <a:endParaRPr lang="en-GB" sz="1200"/>
                    </a:p>
                  </a:txBody>
                  <a:tcPr>
                    <a:solidFill>
                      <a:srgbClr val="DCDFEA"/>
                    </a:solidFill>
                  </a:tcPr>
                </a:tc>
                <a:tc>
                  <a:txBody>
                    <a:bodyPr/>
                    <a:lstStyle/>
                    <a:p>
                      <a:pPr lvl="0" algn="l">
                        <a:lnSpc>
                          <a:spcPct val="100000"/>
                        </a:lnSpc>
                        <a:spcBef>
                          <a:spcPts val="0"/>
                        </a:spcBef>
                        <a:spcAft>
                          <a:spcPts val="0"/>
                        </a:spcAft>
                        <a:buNone/>
                      </a:pPr>
                      <a:r>
                        <a:rPr lang="en-US" sz="1100" b="0" i="0" u="none" strike="noStrike" noProof="0">
                          <a:solidFill>
                            <a:srgbClr val="000000"/>
                          </a:solidFill>
                          <a:latin typeface="Aptos"/>
                        </a:rPr>
                        <a:t>N/A</a:t>
                      </a:r>
                      <a:endParaRPr lang="en-GB" sz="1100" b="0" i="0" u="none" strike="noStrike" noProof="0">
                        <a:solidFill>
                          <a:srgbClr val="000000"/>
                        </a:solidFill>
                        <a:latin typeface="Aptos"/>
                      </a:endParaRPr>
                    </a:p>
                    <a:p>
                      <a:pPr lvl="0">
                        <a:buNone/>
                      </a:pPr>
                      <a:endParaRPr lang="en-GB" sz="1200"/>
                    </a:p>
                  </a:txBody>
                  <a:tcPr>
                    <a:solidFill>
                      <a:srgbClr val="DCDFEA"/>
                    </a:solidFill>
                  </a:tcPr>
                </a:tc>
                <a:extLst>
                  <a:ext uri="{0D108BD9-81ED-4DB2-BD59-A6C34878D82A}">
                    <a16:rowId xmlns:a16="http://schemas.microsoft.com/office/drawing/2014/main" val="2739901966"/>
                  </a:ext>
                </a:extLst>
              </a:tr>
            </a:tbl>
          </a:graphicData>
        </a:graphic>
      </p:graphicFrame>
      <p:sp>
        <p:nvSpPr>
          <p:cNvPr id="3" name="Text Placeholder 2">
            <a:extLst>
              <a:ext uri="{FF2B5EF4-FFF2-40B4-BE49-F238E27FC236}">
                <a16:creationId xmlns:a16="http://schemas.microsoft.com/office/drawing/2014/main" id="{8EBBF657-8377-5283-6076-13067FA78C28}"/>
              </a:ext>
            </a:extLst>
          </p:cNvPr>
          <p:cNvSpPr>
            <a:spLocks noGrp="1"/>
          </p:cNvSpPr>
          <p:nvPr>
            <p:ph type="body" sz="quarter" idx="10"/>
          </p:nvPr>
        </p:nvSpPr>
        <p:spPr>
          <a:xfrm>
            <a:off x="366780" y="112501"/>
            <a:ext cx="7404553" cy="788109"/>
          </a:xfrm>
        </p:spPr>
        <p:txBody>
          <a:bodyPr vert="horz" wrap="square" lIns="91440" tIns="45720" rIns="91440" bIns="45720" anchor="t" anchorCtr="0" compatLnSpc="1">
            <a:noAutofit/>
          </a:bodyPr>
          <a:lstStyle/>
          <a:p>
            <a:r>
              <a:rPr lang="en-GB" sz="3200">
                <a:latin typeface="Figtree"/>
              </a:rPr>
              <a:t>Audience responses from "Something you'd push back on" (3/4)</a:t>
            </a:r>
            <a:endParaRPr lang="en-US" sz="3200">
              <a:latin typeface="Figtree"/>
              <a:ea typeface="Segoe UI Emoji"/>
            </a:endParaRPr>
          </a:p>
        </p:txBody>
      </p:sp>
    </p:spTree>
    <p:extLst>
      <p:ext uri="{BB962C8B-B14F-4D97-AF65-F5344CB8AC3E}">
        <p14:creationId xmlns:p14="http://schemas.microsoft.com/office/powerpoint/2010/main" val="30151515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143A6D-E48A-70FC-B406-669249562C4C}"/>
            </a:ext>
          </a:extLst>
        </p:cNvPr>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DF1202DC-7B73-D15C-A640-548805E48783}"/>
              </a:ext>
            </a:extLst>
          </p:cNvPr>
          <p:cNvGraphicFramePr>
            <a:graphicFrameLocks noGrp="1"/>
          </p:cNvGraphicFramePr>
          <p:nvPr>
            <p:ph sz="quarter" idx="13"/>
            <p:extLst>
              <p:ext uri="{D42A27DB-BD31-4B8C-83A1-F6EECF244321}">
                <p14:modId xmlns:p14="http://schemas.microsoft.com/office/powerpoint/2010/main" val="3063923588"/>
              </p:ext>
            </p:extLst>
          </p:nvPr>
        </p:nvGraphicFramePr>
        <p:xfrm>
          <a:off x="366713" y="1284514"/>
          <a:ext cx="11301408" cy="4409440"/>
        </p:xfrm>
        <a:graphic>
          <a:graphicData uri="http://schemas.openxmlformats.org/drawingml/2006/table">
            <a:tbl>
              <a:tblPr firstRow="1" firstCol="1" bandRow="1">
                <a:tableStyleId>{5C22544A-7EE6-4342-B048-85BDC9FD1C3A}</a:tableStyleId>
              </a:tblPr>
              <a:tblGrid>
                <a:gridCol w="1157767">
                  <a:extLst>
                    <a:ext uri="{9D8B030D-6E8A-4147-A177-3AD203B41FA5}">
                      <a16:colId xmlns:a16="http://schemas.microsoft.com/office/drawing/2014/main" val="575070360"/>
                    </a:ext>
                  </a:extLst>
                </a:gridCol>
                <a:gridCol w="4524744">
                  <a:extLst>
                    <a:ext uri="{9D8B030D-6E8A-4147-A177-3AD203B41FA5}">
                      <a16:colId xmlns:a16="http://schemas.microsoft.com/office/drawing/2014/main" val="668269379"/>
                    </a:ext>
                  </a:extLst>
                </a:gridCol>
                <a:gridCol w="5618897">
                  <a:extLst>
                    <a:ext uri="{9D8B030D-6E8A-4147-A177-3AD203B41FA5}">
                      <a16:colId xmlns:a16="http://schemas.microsoft.com/office/drawing/2014/main" val="1525028314"/>
                    </a:ext>
                  </a:extLst>
                </a:gridCol>
              </a:tblGrid>
              <a:tr h="370840">
                <a:tc>
                  <a:txBody>
                    <a:bodyPr/>
                    <a:lstStyle/>
                    <a:p>
                      <a:r>
                        <a:rPr lang="en-GB" sz="1200"/>
                        <a:t>Number</a:t>
                      </a:r>
                    </a:p>
                  </a:txBody>
                  <a:tcPr>
                    <a:solidFill>
                      <a:srgbClr val="4D38F5"/>
                    </a:solidFill>
                  </a:tcPr>
                </a:tc>
                <a:tc>
                  <a:txBody>
                    <a:bodyPr/>
                    <a:lstStyle/>
                    <a:p>
                      <a:r>
                        <a:rPr lang="en-GB" sz="1200"/>
                        <a:t>Question</a:t>
                      </a:r>
                    </a:p>
                  </a:txBody>
                  <a:tcPr>
                    <a:solidFill>
                      <a:srgbClr val="4D38F5"/>
                    </a:solidFill>
                  </a:tcPr>
                </a:tc>
                <a:tc>
                  <a:txBody>
                    <a:bodyPr/>
                    <a:lstStyle/>
                    <a:p>
                      <a:r>
                        <a:rPr lang="en-GB" sz="1200"/>
                        <a:t>Response</a:t>
                      </a:r>
                    </a:p>
                  </a:txBody>
                  <a:tcPr>
                    <a:solidFill>
                      <a:srgbClr val="4D38F5"/>
                    </a:solidFill>
                  </a:tcPr>
                </a:tc>
                <a:extLst>
                  <a:ext uri="{0D108BD9-81ED-4DB2-BD59-A6C34878D82A}">
                    <a16:rowId xmlns:a16="http://schemas.microsoft.com/office/drawing/2014/main" val="3140858215"/>
                  </a:ext>
                </a:extLst>
              </a:tr>
              <a:tr h="370838">
                <a:tc>
                  <a:txBody>
                    <a:bodyPr/>
                    <a:lstStyle/>
                    <a:p>
                      <a:pPr lvl="0">
                        <a:buNone/>
                      </a:pPr>
                      <a:r>
                        <a:rPr lang="en-GB" sz="1200"/>
                        <a:t>13</a:t>
                      </a:r>
                    </a:p>
                  </a:txBody>
                  <a:tcPr>
                    <a:solidFill>
                      <a:srgbClr val="4D38F5"/>
                    </a:solidFill>
                  </a:tcPr>
                </a:tc>
                <a:tc>
                  <a:txBody>
                    <a:bodyPr/>
                    <a:lstStyle/>
                    <a:p>
                      <a:pPr lvl="0" algn="l">
                        <a:lnSpc>
                          <a:spcPct val="100000"/>
                        </a:lnSpc>
                        <a:spcBef>
                          <a:spcPts val="0"/>
                        </a:spcBef>
                        <a:spcAft>
                          <a:spcPts val="0"/>
                        </a:spcAft>
                        <a:buNone/>
                      </a:pPr>
                      <a:r>
                        <a:rPr lang="en-US" sz="1100"/>
                        <a:t>CCS should sit behind the scenes of the consumer interaction with the ATP. Only direct connection between Consumers and CCS should be triggered by the consumer wanting to access the central consent repository</a:t>
                      </a:r>
                    </a:p>
                  </a:txBody>
                  <a:tcPr/>
                </a:tc>
                <a:tc>
                  <a:txBody>
                    <a:bodyPr/>
                    <a:lstStyle/>
                    <a:p>
                      <a:pPr lvl="0" algn="l">
                        <a:lnSpc>
                          <a:spcPct val="100000"/>
                        </a:lnSpc>
                        <a:spcBef>
                          <a:spcPts val="0"/>
                        </a:spcBef>
                        <a:spcAft>
                          <a:spcPts val="0"/>
                        </a:spcAft>
                        <a:buNone/>
                      </a:pPr>
                      <a:r>
                        <a:rPr lang="en-US" sz="1100" b="0" i="0" u="none" strike="noStrike" noProof="0">
                          <a:latin typeface="Aptos"/>
                        </a:rPr>
                        <a:t>MW: The way that I see this is I'm going to use buying online and shopping online as another example, bad use case based on what we've just found on the guest account, but go with it for a second. So as you're going through an online payment journey or you're buying something online, at the point that the platform then interacts with your bank for you to authorise your payment, whether that be a quick authorization because the merchant's already known to your bank or whether that be something where you have to authenticate through a PIN that's sent to your phone or you go onto a different app – whatever you have set up as a consumer. </a:t>
                      </a:r>
                      <a:endParaRPr lang="en-US" sz="1100"/>
                    </a:p>
                    <a:p>
                      <a:pPr lvl="0" algn="l">
                        <a:lnSpc>
                          <a:spcPct val="100000"/>
                        </a:lnSpc>
                        <a:spcBef>
                          <a:spcPts val="0"/>
                        </a:spcBef>
                        <a:spcAft>
                          <a:spcPts val="0"/>
                        </a:spcAft>
                        <a:buNone/>
                      </a:pPr>
                      <a:r>
                        <a:rPr lang="en-US" sz="1100" b="0" i="0" u="none" strike="noStrike" noProof="0">
                          <a:latin typeface="Aptos"/>
                        </a:rPr>
                        <a:t>to do, that's the sort of point that CCS crops up. When you are going through your bank payment, that's coming up as your bank or MasterCard or something that is operating the transaction: that's essentially the way that I'd picture as to what CCS looks like within a journey. So it's just that little spot in the journey where CCS will appear, but it still sits in the wrapper of Amazon or John Lewis or whatever merchant it is that the consumer is operating through. So it very much is </a:t>
                      </a:r>
                      <a:endParaRPr lang="en-US" sz="1100"/>
                    </a:p>
                    <a:p>
                      <a:pPr lvl="0" algn="l">
                        <a:lnSpc>
                          <a:spcPct val="100000"/>
                        </a:lnSpc>
                        <a:spcBef>
                          <a:spcPts val="0"/>
                        </a:spcBef>
                        <a:spcAft>
                          <a:spcPts val="0"/>
                        </a:spcAft>
                        <a:buNone/>
                      </a:pPr>
                      <a:r>
                        <a:rPr lang="en-US" sz="1100" b="0" i="0" u="none" strike="noStrike" noProof="0">
                          <a:latin typeface="Aptos"/>
                        </a:rPr>
                        <a:t>underpinning the consent element only and it is not looking to interfere in the wider journey, but it does enable that wider journey to happen because obviously the service that's been requested from the consumer needs the data that the consent enables access to. There will be nuances in the design of exactly how that works as we go through the next stages, but hopefully that brings a visualisation as it does appear in the journey, but it's for the very specific purposes of consent. </a:t>
                      </a:r>
                      <a:endParaRPr lang="en-US" sz="1100"/>
                    </a:p>
                    <a:p>
                      <a:pPr lvl="0">
                        <a:buNone/>
                      </a:pPr>
                      <a:endParaRPr lang="en-US" sz="1100"/>
                    </a:p>
                  </a:txBody>
                  <a:tcPr/>
                </a:tc>
                <a:extLst>
                  <a:ext uri="{0D108BD9-81ED-4DB2-BD59-A6C34878D82A}">
                    <a16:rowId xmlns:a16="http://schemas.microsoft.com/office/drawing/2014/main" val="1567068325"/>
                  </a:ext>
                </a:extLst>
              </a:tr>
              <a:tr h="370838">
                <a:tc>
                  <a:txBody>
                    <a:bodyPr/>
                    <a:lstStyle/>
                    <a:p>
                      <a:pPr lvl="0">
                        <a:buNone/>
                      </a:pPr>
                      <a:r>
                        <a:rPr lang="en-GB" sz="1200"/>
                        <a:t>14</a:t>
                      </a:r>
                    </a:p>
                  </a:txBody>
                  <a:tcPr>
                    <a:solidFill>
                      <a:srgbClr val="4D38F5"/>
                    </a:solidFill>
                  </a:tcPr>
                </a:tc>
                <a:tc>
                  <a:txBody>
                    <a:bodyPr/>
                    <a:lstStyle/>
                    <a:p>
                      <a:pPr lvl="0">
                        <a:buNone/>
                      </a:pPr>
                      <a:r>
                        <a:rPr lang="en-US" sz="1100"/>
                        <a:t>CEGs could be a significant barrier to adoption by ATPs and a significant cost to monitor</a:t>
                      </a:r>
                    </a:p>
                  </a:txBody>
                  <a:tcPr/>
                </a:tc>
                <a:tc>
                  <a:txBody>
                    <a:bodyPr/>
                    <a:lstStyle/>
                    <a:p>
                      <a:pPr lvl="0">
                        <a:buNone/>
                      </a:pPr>
                      <a:r>
                        <a:rPr lang="en-US" sz="1100"/>
                        <a:t>N/A</a:t>
                      </a:r>
                    </a:p>
                  </a:txBody>
                  <a:tcPr/>
                </a:tc>
                <a:extLst>
                  <a:ext uri="{0D108BD9-81ED-4DB2-BD59-A6C34878D82A}">
                    <a16:rowId xmlns:a16="http://schemas.microsoft.com/office/drawing/2014/main" val="3497649053"/>
                  </a:ext>
                </a:extLst>
              </a:tr>
            </a:tbl>
          </a:graphicData>
        </a:graphic>
      </p:graphicFrame>
      <p:sp>
        <p:nvSpPr>
          <p:cNvPr id="3" name="Text Placeholder 2">
            <a:extLst>
              <a:ext uri="{FF2B5EF4-FFF2-40B4-BE49-F238E27FC236}">
                <a16:creationId xmlns:a16="http://schemas.microsoft.com/office/drawing/2014/main" id="{3D5C903E-B02B-F6D7-5838-05E6755659A2}"/>
              </a:ext>
            </a:extLst>
          </p:cNvPr>
          <p:cNvSpPr>
            <a:spLocks noGrp="1"/>
          </p:cNvSpPr>
          <p:nvPr>
            <p:ph type="body" sz="quarter" idx="10"/>
          </p:nvPr>
        </p:nvSpPr>
        <p:spPr>
          <a:xfrm>
            <a:off x="366780" y="112501"/>
            <a:ext cx="7404553" cy="788109"/>
          </a:xfrm>
        </p:spPr>
        <p:txBody>
          <a:bodyPr vert="horz" wrap="square" lIns="91440" tIns="45720" rIns="91440" bIns="45720" anchor="t" anchorCtr="0" compatLnSpc="1">
            <a:noAutofit/>
          </a:bodyPr>
          <a:lstStyle/>
          <a:p>
            <a:r>
              <a:rPr lang="en-GB" sz="3200">
                <a:latin typeface="Figtree"/>
              </a:rPr>
              <a:t>Audience responses from "Something you'd push back on" (4/4)</a:t>
            </a:r>
            <a:endParaRPr lang="en-US" sz="3200">
              <a:latin typeface="Figtree"/>
              <a:ea typeface="Segoe UI Emoji"/>
            </a:endParaRPr>
          </a:p>
        </p:txBody>
      </p:sp>
    </p:spTree>
    <p:extLst>
      <p:ext uri="{BB962C8B-B14F-4D97-AF65-F5344CB8AC3E}">
        <p14:creationId xmlns:p14="http://schemas.microsoft.com/office/powerpoint/2010/main" val="9733999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694D3-A323-FBDC-D716-29D9DC3CA384}"/>
            </a:ext>
          </a:extLst>
        </p:cNvPr>
        <p:cNvGrpSpPr/>
        <p:nvPr/>
      </p:nvGrpSpPr>
      <p:grpSpPr>
        <a:xfrm>
          <a:off x="0" y="0"/>
          <a:ext cx="0" cy="0"/>
          <a:chOff x="0" y="0"/>
          <a:chExt cx="0" cy="0"/>
        </a:xfrm>
      </p:grpSpPr>
      <p:sp>
        <p:nvSpPr>
          <p:cNvPr id="7" name="TextBox 7">
            <a:extLst>
              <a:ext uri="{FF2B5EF4-FFF2-40B4-BE49-F238E27FC236}">
                <a16:creationId xmlns:a16="http://schemas.microsoft.com/office/drawing/2014/main" id="{3F679E5B-1F6F-90E4-D849-34DFC164AA7A}"/>
              </a:ext>
            </a:extLst>
          </p:cNvPr>
          <p:cNvSpPr txBox="1"/>
          <p:nvPr/>
        </p:nvSpPr>
        <p:spPr>
          <a:xfrm>
            <a:off x="154927" y="1"/>
            <a:ext cx="4471127" cy="1323439"/>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defTabSz="914377">
              <a:buClrTx/>
              <a:defRPr/>
            </a:pPr>
            <a:r>
              <a:rPr lang="en-GB" sz="4000" b="1">
                <a:solidFill>
                  <a:srgbClr val="FFFFFF"/>
                </a:solidFill>
                <a:latin typeface="Figtree" panose="020B0604020202020204"/>
                <a:ea typeface="+mn-ea"/>
              </a:rPr>
              <a:t>Retail Energy </a:t>
            </a:r>
          </a:p>
          <a:p>
            <a:pPr defTabSz="914377">
              <a:buClrTx/>
              <a:defRPr/>
            </a:pPr>
            <a:r>
              <a:rPr lang="en-GB" sz="4000" b="1">
                <a:solidFill>
                  <a:srgbClr val="FFFFFF"/>
                </a:solidFill>
                <a:latin typeface="Figtree" panose="020B0604020202020204"/>
                <a:ea typeface="+mn-ea"/>
              </a:rPr>
              <a:t>Code Company</a:t>
            </a:r>
          </a:p>
        </p:txBody>
      </p:sp>
      <p:sp>
        <p:nvSpPr>
          <p:cNvPr id="10" name="Subtitle 2">
            <a:extLst>
              <a:ext uri="{FF2B5EF4-FFF2-40B4-BE49-F238E27FC236}">
                <a16:creationId xmlns:a16="http://schemas.microsoft.com/office/drawing/2014/main" id="{A15E1B69-E493-A923-5952-9EAA418C21CD}"/>
              </a:ext>
            </a:extLst>
          </p:cNvPr>
          <p:cNvSpPr txBox="1">
            <a:spLocks/>
          </p:cNvSpPr>
          <p:nvPr/>
        </p:nvSpPr>
        <p:spPr>
          <a:xfrm>
            <a:off x="154927" y="1318787"/>
            <a:ext cx="3690019" cy="338555"/>
          </a:xfrm>
          <a:prstGeom prst="rect">
            <a:avLst/>
          </a:prstGeom>
        </p:spPr>
        <p:txBody>
          <a:bodyPr>
            <a:normAutofit fontScale="92500"/>
          </a:bodyPr>
          <a:lstStyle>
            <a:defPPr marR="0" lvl="0" algn="l" rtl="0">
              <a:lnSpc>
                <a:spcPct val="100000"/>
              </a:lnSpc>
              <a:spcBef>
                <a:spcPts val="0"/>
              </a:spcBef>
              <a:spcAft>
                <a:spcPts val="0"/>
              </a:spcAft>
            </a:defPPr>
            <a:lvl1pPr marL="228594" marR="0" lvl="0" indent="-228594" algn="l" defTabSz="914377" rtl="0" eaLnBrk="1" latinLnBrk="0" hangingPunct="1">
              <a:lnSpc>
                <a:spcPct val="90000"/>
              </a:lnSpc>
              <a:spcBef>
                <a:spcPts val="1000"/>
              </a:spcBef>
              <a:spcAft>
                <a:spcPts val="0"/>
              </a:spcAft>
              <a:buClr>
                <a:srgbClr val="000000"/>
              </a:buClr>
              <a:buFont typeface="Arial" panose="020B0604020202020204" pitchFamily="34" charset="0"/>
              <a:buChar char="•"/>
              <a:defRPr sz="2800" b="0" i="0" u="none" strike="noStrike" kern="1200" cap="none">
                <a:solidFill>
                  <a:schemeClr val="tx1"/>
                </a:solidFill>
                <a:latin typeface="+mn-lt"/>
                <a:ea typeface="+mn-ea"/>
                <a:cs typeface="+mn-cs"/>
                <a:sym typeface="Arial"/>
              </a:defRPr>
            </a:lvl1pPr>
            <a:lvl2pPr marL="685783" marR="0" lvl="1"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2400" b="0" i="0" u="none" strike="noStrike" kern="1200" cap="none">
                <a:solidFill>
                  <a:schemeClr val="tx1"/>
                </a:solidFill>
                <a:latin typeface="+mn-lt"/>
                <a:ea typeface="+mn-ea"/>
                <a:cs typeface="+mn-cs"/>
                <a:sym typeface="Arial"/>
              </a:defRPr>
            </a:lvl2pPr>
            <a:lvl3pPr marL="1142971" marR="0" lvl="2"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2000" b="0" i="0" u="none" strike="noStrike" kern="1200" cap="none">
                <a:solidFill>
                  <a:schemeClr val="tx1"/>
                </a:solidFill>
                <a:latin typeface="+mn-lt"/>
                <a:ea typeface="+mn-ea"/>
                <a:cs typeface="+mn-cs"/>
                <a:sym typeface="Arial"/>
              </a:defRPr>
            </a:lvl3pPr>
            <a:lvl4pPr marL="1600160" marR="0" lvl="3"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1800" b="0" i="0" u="none" strike="noStrike" kern="1200" cap="none">
                <a:solidFill>
                  <a:schemeClr val="tx1"/>
                </a:solidFill>
                <a:latin typeface="+mn-lt"/>
                <a:ea typeface="+mn-ea"/>
                <a:cs typeface="+mn-cs"/>
                <a:sym typeface="Arial"/>
              </a:defRPr>
            </a:lvl4pPr>
            <a:lvl5pPr marL="2057349" marR="0" lvl="4"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1800" b="0" i="0" u="none" strike="noStrike" kern="1200" cap="none">
                <a:solidFill>
                  <a:schemeClr val="tx1"/>
                </a:solidFill>
                <a:latin typeface="+mn-lt"/>
                <a:ea typeface="+mn-ea"/>
                <a:cs typeface="+mn-cs"/>
                <a:sym typeface="Arial"/>
              </a:defRPr>
            </a:lvl5pPr>
            <a:lvl6pPr marL="2514537" marR="0" lvl="5"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1800" b="0" i="0" u="none" strike="noStrike" kern="1200" cap="none">
                <a:solidFill>
                  <a:schemeClr val="tx1"/>
                </a:solidFill>
                <a:latin typeface="+mn-lt"/>
                <a:ea typeface="+mn-ea"/>
                <a:cs typeface="+mn-cs"/>
                <a:sym typeface="Arial"/>
              </a:defRPr>
            </a:lvl6pPr>
            <a:lvl7pPr marL="2971726" marR="0" lvl="6"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1800" b="0" i="0" u="none" strike="noStrike" kern="1200" cap="none">
                <a:solidFill>
                  <a:schemeClr val="tx1"/>
                </a:solidFill>
                <a:latin typeface="+mn-lt"/>
                <a:ea typeface="+mn-ea"/>
                <a:cs typeface="+mn-cs"/>
                <a:sym typeface="Arial"/>
              </a:defRPr>
            </a:lvl7pPr>
            <a:lvl8pPr marL="3428914" marR="0" lvl="7"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1800" b="0" i="0" u="none" strike="noStrike" kern="1200" cap="none">
                <a:solidFill>
                  <a:schemeClr val="tx1"/>
                </a:solidFill>
                <a:latin typeface="+mn-lt"/>
                <a:ea typeface="+mn-ea"/>
                <a:cs typeface="+mn-cs"/>
                <a:sym typeface="Arial"/>
              </a:defRPr>
            </a:lvl8pPr>
            <a:lvl9pPr marL="3886103" marR="0" lvl="8"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1800" b="0" i="0" u="none" strike="noStrike" kern="1200" cap="none">
                <a:solidFill>
                  <a:schemeClr val="tx1"/>
                </a:solidFill>
                <a:latin typeface="+mn-lt"/>
                <a:ea typeface="+mn-ea"/>
                <a:cs typeface="+mn-cs"/>
                <a:sym typeface="Arial"/>
              </a:defRPr>
            </a:lvl9pPr>
          </a:lstStyle>
          <a:p>
            <a:pPr marL="0" indent="0" defTabSz="914354">
              <a:buClrTx/>
              <a:buNone/>
              <a:defRPr/>
            </a:pPr>
            <a:r>
              <a:rPr lang="en-GB" sz="1400" i="1">
                <a:solidFill>
                  <a:srgbClr val="FFFFFF"/>
                </a:solidFill>
                <a:latin typeface="Playfair Display" pitchFamily="2" charset="0"/>
              </a:rPr>
              <a:t>Building a Retail Energy Market fit for the future</a:t>
            </a:r>
          </a:p>
        </p:txBody>
      </p:sp>
      <p:sp>
        <p:nvSpPr>
          <p:cNvPr id="11" name="TextBox 10">
            <a:extLst>
              <a:ext uri="{FF2B5EF4-FFF2-40B4-BE49-F238E27FC236}">
                <a16:creationId xmlns:a16="http://schemas.microsoft.com/office/drawing/2014/main" id="{569A3FC1-BB22-C2D1-0840-61B94A156840}"/>
              </a:ext>
            </a:extLst>
          </p:cNvPr>
          <p:cNvSpPr txBox="1"/>
          <p:nvPr/>
        </p:nvSpPr>
        <p:spPr>
          <a:xfrm>
            <a:off x="154927" y="2115455"/>
            <a:ext cx="6717821" cy="1384995"/>
          </a:xfrm>
          <a:prstGeom prst="rect">
            <a:avLst/>
          </a:prstGeom>
          <a:noFill/>
        </p:spPr>
        <p:txBody>
          <a:bodyPr wrap="square">
            <a:spAutoFit/>
          </a:bodyPr>
          <a:lstStyle/>
          <a:p>
            <a:pPr defTabSz="914377">
              <a:defRPr/>
            </a:pPr>
            <a:r>
              <a:rPr lang="en-GB" sz="2400" i="1">
                <a:solidFill>
                  <a:srgbClr val="FFFFFF"/>
                </a:solidFill>
                <a:latin typeface="Outfit"/>
                <a:cs typeface="Arial"/>
                <a:sym typeface="Arial"/>
              </a:rPr>
              <a:t>Involved in consumer data and consent in the energy sector? </a:t>
            </a:r>
          </a:p>
          <a:p>
            <a:pPr defTabSz="914377">
              <a:defRPr/>
            </a:pPr>
            <a:endParaRPr lang="en-GB">
              <a:solidFill>
                <a:srgbClr val="FFFFFF"/>
              </a:solidFill>
              <a:latin typeface="Outfit"/>
              <a:cs typeface="Arial"/>
              <a:sym typeface="Arial"/>
            </a:endParaRPr>
          </a:p>
          <a:p>
            <a:pPr defTabSz="914377">
              <a:defRPr/>
            </a:pPr>
            <a:r>
              <a:rPr lang="en-GB">
                <a:solidFill>
                  <a:srgbClr val="FFFFFF"/>
                </a:solidFill>
                <a:latin typeface="Outfit"/>
                <a:cs typeface="Arial"/>
                <a:sym typeface="Arial"/>
              </a:rPr>
              <a:t>Let’s connect.</a:t>
            </a:r>
          </a:p>
        </p:txBody>
      </p:sp>
      <p:sp>
        <p:nvSpPr>
          <p:cNvPr id="12" name="TextBox 11">
            <a:extLst>
              <a:ext uri="{FF2B5EF4-FFF2-40B4-BE49-F238E27FC236}">
                <a16:creationId xmlns:a16="http://schemas.microsoft.com/office/drawing/2014/main" id="{59824D86-832A-DD4A-D6F5-0E53AAFFEF45}"/>
              </a:ext>
            </a:extLst>
          </p:cNvPr>
          <p:cNvSpPr txBox="1"/>
          <p:nvPr/>
        </p:nvSpPr>
        <p:spPr>
          <a:xfrm>
            <a:off x="154927" y="4031570"/>
            <a:ext cx="6943964" cy="1384995"/>
          </a:xfrm>
          <a:prstGeom prst="rect">
            <a:avLst/>
          </a:prstGeom>
          <a:noFill/>
        </p:spPr>
        <p:txBody>
          <a:bodyPr wrap="square">
            <a:spAutoFit/>
          </a:bodyPr>
          <a:lstStyle/>
          <a:p>
            <a:pPr defTabSz="914377">
              <a:defRPr/>
            </a:pPr>
            <a:r>
              <a:rPr lang="en-GB" sz="1600">
                <a:solidFill>
                  <a:srgbClr val="FFFFFF"/>
                </a:solidFill>
                <a:latin typeface="Outfit"/>
                <a:ea typeface="Aptos" panose="020B0004020202020204" pitchFamily="34" charset="0"/>
                <a:cs typeface="Aptos" panose="020B0004020202020204" pitchFamily="34" charset="0"/>
                <a:sym typeface="Arial"/>
              </a:rPr>
              <a:t>The Consumer Consent Project is live, and we want to hear from you. Whether you have a question or concern or want to stay in the loop, our team is here to collaborate.</a:t>
            </a:r>
          </a:p>
          <a:p>
            <a:pPr defTabSz="914377">
              <a:defRPr/>
            </a:pPr>
            <a:endParaRPr lang="en-GB">
              <a:solidFill>
                <a:srgbClr val="FFFFFF"/>
              </a:solidFill>
              <a:latin typeface="Aptos" panose="020B0004020202020204" pitchFamily="34" charset="0"/>
              <a:ea typeface="Aptos" panose="020B0004020202020204" pitchFamily="34" charset="0"/>
              <a:cs typeface="Aptos" panose="020B0004020202020204" pitchFamily="34" charset="0"/>
              <a:sym typeface="Arial"/>
            </a:endParaRPr>
          </a:p>
          <a:p>
            <a:pPr defTabSz="914377">
              <a:defRPr/>
            </a:pPr>
            <a:r>
              <a:rPr lang="en-GB" b="1">
                <a:solidFill>
                  <a:srgbClr val="FFFFFF"/>
                </a:solidFill>
                <a:latin typeface="Segoe UI Emoji" panose="020B0502040204020203" pitchFamily="34" charset="0"/>
                <a:ea typeface="Aptos" panose="020B0004020202020204" pitchFamily="34" charset="0"/>
                <a:cs typeface="Segoe UI Emoji" panose="020B0502040204020203" pitchFamily="34" charset="0"/>
                <a:sym typeface="Arial"/>
              </a:rPr>
              <a:t>📩</a:t>
            </a:r>
            <a:r>
              <a:rPr lang="en-GB" b="1">
                <a:solidFill>
                  <a:srgbClr val="FFFFFF"/>
                </a:solidFill>
                <a:latin typeface="Aptos" panose="020B0004020202020204" pitchFamily="34" charset="0"/>
                <a:ea typeface="Aptos" panose="020B0004020202020204" pitchFamily="34" charset="0"/>
                <a:cs typeface="Aptos" panose="020B0004020202020204" pitchFamily="34" charset="0"/>
                <a:sym typeface="Arial"/>
              </a:rPr>
              <a:t> Reach us at: </a:t>
            </a:r>
            <a:r>
              <a:rPr lang="en-GB" b="1" u="sng">
                <a:solidFill>
                  <a:srgbClr val="FFFFFF"/>
                </a:solidFill>
                <a:latin typeface="Outfit"/>
                <a:ea typeface="Aptos" panose="020B0004020202020204" pitchFamily="34" charset="0"/>
                <a:cs typeface="Aptos" panose="020B0004020202020204" pitchFamily="34" charset="0"/>
                <a:sym typeface="Arial"/>
                <a:hlinkClick r:id="rId2">
                  <a:extLst>
                    <a:ext uri="{A12FA001-AC4F-418D-AE19-62706E023703}">
                      <ahyp:hlinkClr xmlns:ahyp="http://schemas.microsoft.com/office/drawing/2018/hyperlinkcolor" val="tx"/>
                    </a:ext>
                  </a:extLst>
                </a:hlinkClick>
              </a:rPr>
              <a:t>consumerconsent@retailenergycode.co.uk</a:t>
            </a:r>
            <a:r>
              <a:rPr lang="en-GB" b="1">
                <a:solidFill>
                  <a:srgbClr val="FFFFFF"/>
                </a:solidFill>
                <a:latin typeface="Outfit"/>
                <a:ea typeface="Aptos" panose="020B0004020202020204" pitchFamily="34" charset="0"/>
                <a:cs typeface="Aptos" panose="020B0004020202020204" pitchFamily="34" charset="0"/>
                <a:sym typeface="Arial"/>
              </a:rPr>
              <a:t> </a:t>
            </a:r>
          </a:p>
        </p:txBody>
      </p:sp>
      <p:sp>
        <p:nvSpPr>
          <p:cNvPr id="13" name="TextBox 12">
            <a:extLst>
              <a:ext uri="{FF2B5EF4-FFF2-40B4-BE49-F238E27FC236}">
                <a16:creationId xmlns:a16="http://schemas.microsoft.com/office/drawing/2014/main" id="{F7E3F10C-9184-2360-78AE-7EA0EC54789D}"/>
              </a:ext>
            </a:extLst>
          </p:cNvPr>
          <p:cNvSpPr txBox="1"/>
          <p:nvPr/>
        </p:nvSpPr>
        <p:spPr>
          <a:xfrm>
            <a:off x="194788" y="5597681"/>
            <a:ext cx="6098389" cy="584775"/>
          </a:xfrm>
          <a:prstGeom prst="rect">
            <a:avLst/>
          </a:prstGeom>
          <a:noFill/>
        </p:spPr>
        <p:txBody>
          <a:bodyPr wrap="square">
            <a:spAutoFit/>
          </a:bodyPr>
          <a:lstStyle/>
          <a:p>
            <a:pPr defTabSz="914377">
              <a:defRPr/>
            </a:pPr>
            <a:r>
              <a:rPr lang="en-GB" sz="1600">
                <a:solidFill>
                  <a:srgbClr val="FFFFFF"/>
                </a:solidFill>
                <a:latin typeface="Outfit"/>
                <a:cs typeface="Arial"/>
                <a:sym typeface="Arial"/>
              </a:rPr>
              <a:t>Your feedback plays a key role in shaping a secure, consumer-centric solution.</a:t>
            </a:r>
          </a:p>
        </p:txBody>
      </p:sp>
      <p:sp>
        <p:nvSpPr>
          <p:cNvPr id="15" name="TextBox 14">
            <a:extLst>
              <a:ext uri="{FF2B5EF4-FFF2-40B4-BE49-F238E27FC236}">
                <a16:creationId xmlns:a16="http://schemas.microsoft.com/office/drawing/2014/main" id="{978FEE3C-F5C4-28CC-7037-F8CBBE56FC35}"/>
              </a:ext>
            </a:extLst>
          </p:cNvPr>
          <p:cNvSpPr txBox="1"/>
          <p:nvPr/>
        </p:nvSpPr>
        <p:spPr>
          <a:xfrm>
            <a:off x="7436019" y="2043640"/>
            <a:ext cx="3962400" cy="748795"/>
          </a:xfrm>
          <a:prstGeom prst="rect">
            <a:avLst/>
          </a:prstGeom>
          <a:noFill/>
        </p:spPr>
        <p:txBody>
          <a:bodyPr wrap="square">
            <a:spAutoFit/>
          </a:bodyPr>
          <a:lstStyle/>
          <a:p>
            <a:pPr defTabSz="1219170">
              <a:buClr>
                <a:srgbClr val="000000"/>
              </a:buClr>
            </a:pPr>
            <a:r>
              <a:rPr lang="en-US" sz="2133" b="1" kern="0">
                <a:solidFill>
                  <a:srgbClr val="1EF395"/>
                </a:solidFill>
                <a:latin typeface="Arial"/>
                <a:cs typeface="Arial"/>
                <a:sym typeface="Arial"/>
              </a:rPr>
              <a:t>Get Involved in Developing Consumer Consent (MMP)</a:t>
            </a:r>
          </a:p>
        </p:txBody>
      </p:sp>
      <p:pic>
        <p:nvPicPr>
          <p:cNvPr id="18" name="Picture 17">
            <a:extLst>
              <a:ext uri="{FF2B5EF4-FFF2-40B4-BE49-F238E27FC236}">
                <a16:creationId xmlns:a16="http://schemas.microsoft.com/office/drawing/2014/main" id="{6E0D56C7-0396-A68C-B620-41A0F0A24279}"/>
              </a:ext>
            </a:extLst>
          </p:cNvPr>
          <p:cNvPicPr>
            <a:picLocks noChangeAspect="1"/>
          </p:cNvPicPr>
          <p:nvPr/>
        </p:nvPicPr>
        <p:blipFill>
          <a:blip r:embed="rId3"/>
          <a:stretch>
            <a:fillRect/>
          </a:stretch>
        </p:blipFill>
        <p:spPr>
          <a:xfrm>
            <a:off x="8136559" y="3483999"/>
            <a:ext cx="2210663" cy="2210663"/>
          </a:xfrm>
          <a:prstGeom prst="rect">
            <a:avLst/>
          </a:prstGeom>
        </p:spPr>
      </p:pic>
      <p:sp>
        <p:nvSpPr>
          <p:cNvPr id="20" name="TextBox 19">
            <a:extLst>
              <a:ext uri="{FF2B5EF4-FFF2-40B4-BE49-F238E27FC236}">
                <a16:creationId xmlns:a16="http://schemas.microsoft.com/office/drawing/2014/main" id="{395A4677-04C6-ECA1-E722-FBC6B0A5AB17}"/>
              </a:ext>
            </a:extLst>
          </p:cNvPr>
          <p:cNvSpPr txBox="1"/>
          <p:nvPr/>
        </p:nvSpPr>
        <p:spPr>
          <a:xfrm>
            <a:off x="7787149" y="2799487"/>
            <a:ext cx="3480620" cy="543867"/>
          </a:xfrm>
          <a:prstGeom prst="rect">
            <a:avLst/>
          </a:prstGeom>
          <a:noFill/>
        </p:spPr>
        <p:txBody>
          <a:bodyPr wrap="square">
            <a:spAutoFit/>
          </a:bodyPr>
          <a:lstStyle/>
          <a:p>
            <a:pPr defTabSz="1219170">
              <a:buClr>
                <a:srgbClr val="000000"/>
              </a:buClr>
            </a:pPr>
            <a:r>
              <a:rPr lang="en-US" sz="1467" i="1" kern="0">
                <a:solidFill>
                  <a:prstClr val="white"/>
                </a:solidFill>
                <a:latin typeface="Arial"/>
                <a:cs typeface="Arial"/>
                <a:sym typeface="Arial"/>
              </a:rPr>
              <a:t>Help shape a practical, consumer-centred approach to consent</a:t>
            </a:r>
          </a:p>
        </p:txBody>
      </p:sp>
      <p:grpSp>
        <p:nvGrpSpPr>
          <p:cNvPr id="24" name="Group 23">
            <a:extLst>
              <a:ext uri="{FF2B5EF4-FFF2-40B4-BE49-F238E27FC236}">
                <a16:creationId xmlns:a16="http://schemas.microsoft.com/office/drawing/2014/main" id="{5EE1AABE-4C96-2E34-637B-ADE9C5663459}"/>
              </a:ext>
            </a:extLst>
          </p:cNvPr>
          <p:cNvGrpSpPr/>
          <p:nvPr/>
        </p:nvGrpSpPr>
        <p:grpSpPr>
          <a:xfrm>
            <a:off x="8136560" y="5804658"/>
            <a:ext cx="2210661" cy="664969"/>
            <a:chOff x="6102419" y="4370780"/>
            <a:chExt cx="1657996" cy="540434"/>
          </a:xfrm>
        </p:grpSpPr>
        <p:sp>
          <p:nvSpPr>
            <p:cNvPr id="23" name="Right Triangle 22">
              <a:extLst>
                <a:ext uri="{FF2B5EF4-FFF2-40B4-BE49-F238E27FC236}">
                  <a16:creationId xmlns:a16="http://schemas.microsoft.com/office/drawing/2014/main" id="{80163F32-8DAF-4D87-B74A-D9034A93A2BC}"/>
                </a:ext>
              </a:extLst>
            </p:cNvPr>
            <p:cNvSpPr/>
            <p:nvPr/>
          </p:nvSpPr>
          <p:spPr>
            <a:xfrm rot="8136603">
              <a:off x="6695981" y="4370780"/>
              <a:ext cx="470870" cy="454869"/>
            </a:xfrm>
            <a:prstGeom prst="rtTriangle">
              <a:avLst/>
            </a:prstGeom>
            <a:solidFill>
              <a:srgbClr val="4D38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GB" sz="1867" kern="0">
                <a:solidFill>
                  <a:prstClr val="white"/>
                </a:solidFill>
                <a:latin typeface="Aptos" panose="02110004020202020204"/>
                <a:sym typeface="Arial"/>
              </a:endParaRPr>
            </a:p>
          </p:txBody>
        </p:sp>
        <p:sp>
          <p:nvSpPr>
            <p:cNvPr id="22" name="Rectangle: Rounded Corners 21">
              <a:extLst>
                <a:ext uri="{FF2B5EF4-FFF2-40B4-BE49-F238E27FC236}">
                  <a16:creationId xmlns:a16="http://schemas.microsoft.com/office/drawing/2014/main" id="{1E2EE2A7-986E-0AE2-5D01-EA829E258A3F}"/>
                </a:ext>
              </a:extLst>
            </p:cNvPr>
            <p:cNvSpPr/>
            <p:nvPr/>
          </p:nvSpPr>
          <p:spPr>
            <a:xfrm>
              <a:off x="6102419" y="4513008"/>
              <a:ext cx="1657996" cy="398206"/>
            </a:xfrm>
            <a:prstGeom prst="roundRect">
              <a:avLst/>
            </a:prstGeom>
            <a:solidFill>
              <a:srgbClr val="4D38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GB" sz="1867" i="1" kern="0">
                  <a:solidFill>
                    <a:prstClr val="white"/>
                  </a:solidFill>
                  <a:latin typeface="Aptos" panose="02110004020202020204"/>
                  <a:sym typeface="Arial"/>
                </a:rPr>
                <a:t>Scan me!</a:t>
              </a:r>
            </a:p>
          </p:txBody>
        </p:sp>
      </p:grpSp>
    </p:spTree>
    <p:extLst>
      <p:ext uri="{BB962C8B-B14F-4D97-AF65-F5344CB8AC3E}">
        <p14:creationId xmlns:p14="http://schemas.microsoft.com/office/powerpoint/2010/main" val="3589583739"/>
      </p:ext>
    </p:extLst>
  </p:cSld>
  <p:clrMapOvr>
    <a:masterClrMapping/>
  </p:clrMapOvr>
</p:sld>
</file>

<file path=ppt/theme/theme1.xml><?xml version="1.0" encoding="utf-8"?>
<a:theme xmlns:a="http://schemas.openxmlformats.org/drawingml/2006/main" name="1_Dark blu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Whit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RECCo Theme">
  <a:themeElements>
    <a:clrScheme name="RECCo">
      <a:dk1>
        <a:srgbClr val="201E2E"/>
      </a:dk1>
      <a:lt1>
        <a:srgbClr val="FFFFFF"/>
      </a:lt1>
      <a:dk2>
        <a:srgbClr val="000000"/>
      </a:dk2>
      <a:lt2>
        <a:srgbClr val="F8F8F8"/>
      </a:lt2>
      <a:accent1>
        <a:srgbClr val="4D38F5"/>
      </a:accent1>
      <a:accent2>
        <a:srgbClr val="021E5E"/>
      </a:accent2>
      <a:accent3>
        <a:srgbClr val="F1BB67"/>
      </a:accent3>
      <a:accent4>
        <a:srgbClr val="FF206E"/>
      </a:accent4>
      <a:accent5>
        <a:srgbClr val="1EF395"/>
      </a:accent5>
      <a:accent6>
        <a:srgbClr val="201E2E"/>
      </a:accent6>
      <a:hlink>
        <a:srgbClr val="0563C1"/>
      </a:hlink>
      <a:folHlink>
        <a:srgbClr val="954F72"/>
      </a:folHlink>
    </a:clrScheme>
    <a:fontScheme name="Outfit">
      <a:majorFont>
        <a:latin typeface="Outfit SemiBold"/>
        <a:ea typeface=""/>
        <a:cs typeface=""/>
      </a:majorFont>
      <a:minorFont>
        <a:latin typeface="Outfi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RECCo Theme" id="{420B5958-835D-4CCF-940E-88128B05E997}" vid="{3FABC8DB-5437-4196-9DE5-DDE042AD09BB}"/>
    </a:ext>
  </a:extLst>
</a:theme>
</file>

<file path=ppt/theme/theme4.xml><?xml version="1.0" encoding="utf-8"?>
<a:theme xmlns:a="http://schemas.openxmlformats.org/drawingml/2006/main" name="1_RECCo Theme">
  <a:themeElements>
    <a:clrScheme name="RECCo">
      <a:dk1>
        <a:srgbClr val="201E2E"/>
      </a:dk1>
      <a:lt1>
        <a:srgbClr val="FFFFFF"/>
      </a:lt1>
      <a:dk2>
        <a:srgbClr val="000000"/>
      </a:dk2>
      <a:lt2>
        <a:srgbClr val="F8F8F8"/>
      </a:lt2>
      <a:accent1>
        <a:srgbClr val="4D38F5"/>
      </a:accent1>
      <a:accent2>
        <a:srgbClr val="021E5E"/>
      </a:accent2>
      <a:accent3>
        <a:srgbClr val="F1BB67"/>
      </a:accent3>
      <a:accent4>
        <a:srgbClr val="FF206E"/>
      </a:accent4>
      <a:accent5>
        <a:srgbClr val="1EF395"/>
      </a:accent5>
      <a:accent6>
        <a:srgbClr val="201E2E"/>
      </a:accent6>
      <a:hlink>
        <a:srgbClr val="0563C1"/>
      </a:hlink>
      <a:folHlink>
        <a:srgbClr val="954F72"/>
      </a:folHlink>
    </a:clrScheme>
    <a:fontScheme name="Outfit">
      <a:majorFont>
        <a:latin typeface="Outfit SemiBold"/>
        <a:ea typeface=""/>
        <a:cs typeface=""/>
      </a:majorFont>
      <a:minorFont>
        <a:latin typeface="Outfi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RECCo Theme" id="{420B5958-835D-4CCF-940E-88128B05E997}" vid="{3FABC8DB-5437-4196-9DE5-DDE042AD09BB}"/>
    </a:ext>
  </a:extLst>
</a:theme>
</file>

<file path=ppt/theme/theme5.xml><?xml version="1.0" encoding="utf-8"?>
<a:theme xmlns:a="http://schemas.openxmlformats.org/drawingml/2006/main" name="Dark blu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E28666D2EA0C149BCF3C912B094EAD5" ma:contentTypeVersion="55" ma:contentTypeDescription="Create a new document." ma:contentTypeScope="" ma:versionID="59bd367c9c271900248329351b42de4c">
  <xsd:schema xmlns:xsd="http://www.w3.org/2001/XMLSchema" xmlns:xs="http://www.w3.org/2001/XMLSchema" xmlns:p="http://schemas.microsoft.com/office/2006/metadata/properties" xmlns:ns2="eac983b2-6b98-449b-852c-dacad15ce743" xmlns:ns3="01d5d7fc-ae26-48ed-a943-bede2c51cfa8" targetNamespace="http://schemas.microsoft.com/office/2006/metadata/properties" ma:root="true" ma:fieldsID="9bf8a21721845ba0b449a7f02d0cbd97" ns2:_="" ns3:_="">
    <xsd:import namespace="eac983b2-6b98-449b-852c-dacad15ce743"/>
    <xsd:import namespace="01d5d7fc-ae26-48ed-a943-bede2c51cfa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RespondentName" minOccurs="0"/>
                <xsd:element ref="ns2:Organisation" minOccurs="0"/>
                <xsd:element ref="ns2:OrgCategory" minOccurs="0"/>
                <xsd:element ref="ns2:e_x002d_mail" minOccurs="0"/>
                <xsd:element ref="ns2:Confidentiality" minOccurs="0"/>
                <xsd:element ref="ns2:Q1_x0020_Response" minOccurs="0"/>
                <xsd:element ref="ns2:Q2_x0020_Response" minOccurs="0"/>
                <xsd:element ref="ns2:Q3_x0020_Response" minOccurs="0"/>
                <xsd:element ref="ns2:Q4_x0020_Response" minOccurs="0"/>
                <xsd:element ref="ns2:Q5_x0020_Response" minOccurs="0"/>
                <xsd:element ref="ns2:Q6_x0020_Response" minOccurs="0"/>
                <xsd:element ref="ns2:Q7_x0020_Response" minOccurs="0"/>
                <xsd:element ref="ns2:Q8_x0020_Response" minOccurs="0"/>
                <xsd:element ref="ns2:Q9_x0020_Response" minOccurs="0"/>
                <xsd:element ref="ns2:Q10_x0020_Response" minOccurs="0"/>
                <xsd:element ref="ns2:Q11_x0020_Response" minOccurs="0"/>
                <xsd:element ref="ns2:Q12_x0020_Response" minOccurs="0"/>
                <xsd:element ref="ns2:Q13_x0020_Response" minOccurs="0"/>
                <xsd:element ref="ns2:Q14_x0020_Response" minOccurs="0"/>
                <xsd:element ref="ns2:Q15_x0020_Response" minOccurs="0"/>
                <xsd:element ref="ns2:Q16_x0020_Response" minOccurs="0"/>
                <xsd:element ref="ns2:Q17_x0020_Response" minOccurs="0"/>
                <xsd:element ref="ns2:Q18_x0020_Response" minOccurs="0"/>
                <xsd:element ref="ns2:Q19_x0020_Response" minOccurs="0"/>
                <xsd:element ref="ns2:Q20_x0020_Response" minOccurs="0"/>
                <xsd:element ref="ns2:Q21_x0020_Response" minOccurs="0"/>
                <xsd:element ref="ns2:Q22_x0020_Response" minOccurs="0"/>
                <xsd:element ref="ns2:Q23_x0020_Response" minOccurs="0"/>
                <xsd:element ref="ns2:Q24_x0020_Response" minOccurs="0"/>
                <xsd:element ref="ns2:Q25_x0020_Response" minOccurs="0"/>
                <xsd:element ref="ns2:Q26_x0020_Response" minOccurs="0"/>
                <xsd:element ref="ns2:Q27_x0020_Response" minOccurs="0"/>
                <xsd:element ref="ns2:Q28_x0020_Response" minOccurs="0"/>
                <xsd:element ref="ns2:Q29_x0020_Response" minOccurs="0"/>
                <xsd:element ref="ns2:Q30_x0020_Response" minOccurs="0"/>
                <xsd:element ref="ns2:Q31_x0020_Response" minOccurs="0"/>
                <xsd:element ref="ns2:Q32_x0020_Response"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ac983b2-6b98-449b-852c-dacad15ce74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db99b72c-b327-4ee5-b04e-550fbd06a779"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RespondentName" ma:index="19" nillable="true" ma:displayName="RespondentName" ma:internalName="RespondentName">
      <xsd:simpleType>
        <xsd:restriction base="dms:Text">
          <xsd:maxLength value="255"/>
        </xsd:restriction>
      </xsd:simpleType>
    </xsd:element>
    <xsd:element name="Organisation" ma:index="20" nillable="true" ma:displayName="Organisation" ma:internalName="Organisation">
      <xsd:simpleType>
        <xsd:restriction base="dms:Text">
          <xsd:maxLength value="255"/>
        </xsd:restriction>
      </xsd:simpleType>
    </xsd:element>
    <xsd:element name="OrgCategory" ma:index="21" nillable="true" ma:displayName="OrgCategory" ma:format="Dropdown" ma:internalName="OrgCategory">
      <xsd:simpleType>
        <xsd:restriction base="dms:Choice">
          <xsd:enumeration value="Charity"/>
          <xsd:enumeration value="Code Body/ Administrator"/>
          <xsd:enumeration value="Consultancy"/>
          <xsd:enumeration value="Consumer Organisation"/>
          <xsd:enumeration value="DCC"/>
          <xsd:enumeration value="Energy Supplier"/>
          <xsd:enumeration value="Government Body/ Dept"/>
          <xsd:enumeration value="Metering"/>
          <xsd:enumeration value="Network Operator"/>
          <xsd:enumeration value="Regulator"/>
          <xsd:enumeration value="SEC Other User"/>
          <xsd:enumeration value="Tech/Software Provider"/>
          <xsd:enumeration value="Third Party Intermediary (TPI)"/>
          <xsd:enumeration value="Trade Association"/>
          <xsd:enumeration value="Other"/>
        </xsd:restriction>
      </xsd:simpleType>
    </xsd:element>
    <xsd:element name="e_x002d_mail" ma:index="22" nillable="true" ma:displayName="e-mail" ma:internalName="e_x002d_mail">
      <xsd:simpleType>
        <xsd:restriction base="dms:Text">
          <xsd:maxLength value="255"/>
        </xsd:restriction>
      </xsd:simpleType>
    </xsd:element>
    <xsd:element name="Confidentiality" ma:index="23" nillable="true" ma:displayName="Confidentiality" ma:default="Non-confidential (recommended)" ma:format="RadioButtons" ma:internalName="Confidentiality">
      <xsd:simpleType>
        <xsd:restriction base="dms:Choice">
          <xsd:enumeration value="Non-confidential (recommended)"/>
          <xsd:enumeration value="Confidential"/>
          <xsd:enumeration value="Anonymous"/>
        </xsd:restriction>
      </xsd:simpleType>
    </xsd:element>
    <xsd:element name="Q1_x0020_Response" ma:index="24" nillable="true" ma:displayName="Q1 Response" ma:internalName="Q1_x0020_Response">
      <xsd:simpleType>
        <xsd:restriction base="dms:Note">
          <xsd:maxLength value="255"/>
        </xsd:restriction>
      </xsd:simpleType>
    </xsd:element>
    <xsd:element name="Q2_x0020_Response" ma:index="25" nillable="true" ma:displayName="Q2 Response" ma:internalName="Q2_x0020_Response">
      <xsd:simpleType>
        <xsd:restriction base="dms:Note">
          <xsd:maxLength value="255"/>
        </xsd:restriction>
      </xsd:simpleType>
    </xsd:element>
    <xsd:element name="Q3_x0020_Response" ma:index="26" nillable="true" ma:displayName="Q3 Response" ma:internalName="Q3_x0020_Response">
      <xsd:simpleType>
        <xsd:restriction base="dms:Note">
          <xsd:maxLength value="255"/>
        </xsd:restriction>
      </xsd:simpleType>
    </xsd:element>
    <xsd:element name="Q4_x0020_Response" ma:index="27" nillable="true" ma:displayName="Q4 Response" ma:internalName="Q4_x0020_Response">
      <xsd:simpleType>
        <xsd:restriction base="dms:Note">
          <xsd:maxLength value="255"/>
        </xsd:restriction>
      </xsd:simpleType>
    </xsd:element>
    <xsd:element name="Q5_x0020_Response" ma:index="28" nillable="true" ma:displayName="Q5 Response" ma:internalName="Q5_x0020_Response">
      <xsd:simpleType>
        <xsd:restriction base="dms:Note">
          <xsd:maxLength value="255"/>
        </xsd:restriction>
      </xsd:simpleType>
    </xsd:element>
    <xsd:element name="Q6_x0020_Response" ma:index="29" nillable="true" ma:displayName="Q6 Response" ma:internalName="Q6_x0020_Response">
      <xsd:simpleType>
        <xsd:restriction base="dms:Note">
          <xsd:maxLength value="255"/>
        </xsd:restriction>
      </xsd:simpleType>
    </xsd:element>
    <xsd:element name="Q7_x0020_Response" ma:index="30" nillable="true" ma:displayName="Q7 Response" ma:internalName="Q7_x0020_Response">
      <xsd:simpleType>
        <xsd:restriction base="dms:Note">
          <xsd:maxLength value="255"/>
        </xsd:restriction>
      </xsd:simpleType>
    </xsd:element>
    <xsd:element name="Q8_x0020_Response" ma:index="31" nillable="true" ma:displayName="Q8 Response" ma:internalName="Q8_x0020_Response">
      <xsd:simpleType>
        <xsd:restriction base="dms:Note">
          <xsd:maxLength value="255"/>
        </xsd:restriction>
      </xsd:simpleType>
    </xsd:element>
    <xsd:element name="Q9_x0020_Response" ma:index="32" nillable="true" ma:displayName="Q9 Response" ma:internalName="Q9_x0020_Response">
      <xsd:simpleType>
        <xsd:restriction base="dms:Note">
          <xsd:maxLength value="255"/>
        </xsd:restriction>
      </xsd:simpleType>
    </xsd:element>
    <xsd:element name="Q10_x0020_Response" ma:index="33" nillable="true" ma:displayName="Q10 Response" ma:internalName="Q10_x0020_Response">
      <xsd:simpleType>
        <xsd:restriction base="dms:Note">
          <xsd:maxLength value="255"/>
        </xsd:restriction>
      </xsd:simpleType>
    </xsd:element>
    <xsd:element name="Q11_x0020_Response" ma:index="34" nillable="true" ma:displayName="Q11 Response" ma:internalName="Q11_x0020_Response">
      <xsd:simpleType>
        <xsd:restriction base="dms:Note">
          <xsd:maxLength value="255"/>
        </xsd:restriction>
      </xsd:simpleType>
    </xsd:element>
    <xsd:element name="Q12_x0020_Response" ma:index="35" nillable="true" ma:displayName="Q12 Response" ma:internalName="Q12_x0020_Response">
      <xsd:simpleType>
        <xsd:restriction base="dms:Note">
          <xsd:maxLength value="255"/>
        </xsd:restriction>
      </xsd:simpleType>
    </xsd:element>
    <xsd:element name="Q13_x0020_Response" ma:index="36" nillable="true" ma:displayName="Q13 Response" ma:internalName="Q13_x0020_Response">
      <xsd:simpleType>
        <xsd:restriction base="dms:Note">
          <xsd:maxLength value="255"/>
        </xsd:restriction>
      </xsd:simpleType>
    </xsd:element>
    <xsd:element name="Q14_x0020_Response" ma:index="37" nillable="true" ma:displayName="Q14 Response" ma:internalName="Q14_x0020_Response">
      <xsd:simpleType>
        <xsd:restriction base="dms:Note">
          <xsd:maxLength value="255"/>
        </xsd:restriction>
      </xsd:simpleType>
    </xsd:element>
    <xsd:element name="Q15_x0020_Response" ma:index="38" nillable="true" ma:displayName="Q15 Response" ma:internalName="Q15_x0020_Response">
      <xsd:simpleType>
        <xsd:restriction base="dms:Note">
          <xsd:maxLength value="255"/>
        </xsd:restriction>
      </xsd:simpleType>
    </xsd:element>
    <xsd:element name="Q16_x0020_Response" ma:index="39" nillable="true" ma:displayName="Q16 Response" ma:internalName="Q16_x0020_Response">
      <xsd:simpleType>
        <xsd:restriction base="dms:Note">
          <xsd:maxLength value="255"/>
        </xsd:restriction>
      </xsd:simpleType>
    </xsd:element>
    <xsd:element name="Q17_x0020_Response" ma:index="40" nillable="true" ma:displayName="Q17 Response" ma:internalName="Q17_x0020_Response">
      <xsd:simpleType>
        <xsd:restriction base="dms:Note">
          <xsd:maxLength value="255"/>
        </xsd:restriction>
      </xsd:simpleType>
    </xsd:element>
    <xsd:element name="Q18_x0020_Response" ma:index="41" nillable="true" ma:displayName="Q18 Response" ma:internalName="Q18_x0020_Response">
      <xsd:simpleType>
        <xsd:restriction base="dms:Note">
          <xsd:maxLength value="255"/>
        </xsd:restriction>
      </xsd:simpleType>
    </xsd:element>
    <xsd:element name="Q19_x0020_Response" ma:index="42" nillable="true" ma:displayName="Q19 Response" ma:internalName="Q19_x0020_Response">
      <xsd:simpleType>
        <xsd:restriction base="dms:Note">
          <xsd:maxLength value="255"/>
        </xsd:restriction>
      </xsd:simpleType>
    </xsd:element>
    <xsd:element name="Q20_x0020_Response" ma:index="43" nillable="true" ma:displayName="Q20 Response" ma:internalName="Q20_x0020_Response">
      <xsd:simpleType>
        <xsd:restriction base="dms:Note">
          <xsd:maxLength value="255"/>
        </xsd:restriction>
      </xsd:simpleType>
    </xsd:element>
    <xsd:element name="Q21_x0020_Response" ma:index="44" nillable="true" ma:displayName="Q21 Response" ma:internalName="Q21_x0020_Response">
      <xsd:simpleType>
        <xsd:restriction base="dms:Note">
          <xsd:maxLength value="255"/>
        </xsd:restriction>
      </xsd:simpleType>
    </xsd:element>
    <xsd:element name="Q22_x0020_Response" ma:index="45" nillable="true" ma:displayName="Q22 Response" ma:internalName="Q22_x0020_Response">
      <xsd:simpleType>
        <xsd:restriction base="dms:Note">
          <xsd:maxLength value="255"/>
        </xsd:restriction>
      </xsd:simpleType>
    </xsd:element>
    <xsd:element name="Q23_x0020_Response" ma:index="46" nillable="true" ma:displayName="Q23 Response" ma:internalName="Q23_x0020_Response">
      <xsd:simpleType>
        <xsd:restriction base="dms:Note">
          <xsd:maxLength value="255"/>
        </xsd:restriction>
      </xsd:simpleType>
    </xsd:element>
    <xsd:element name="Q24_x0020_Response" ma:index="47" nillable="true" ma:displayName="Q24 Response" ma:internalName="Q24_x0020_Response">
      <xsd:simpleType>
        <xsd:restriction base="dms:Note">
          <xsd:maxLength value="255"/>
        </xsd:restriction>
      </xsd:simpleType>
    </xsd:element>
    <xsd:element name="Q25_x0020_Response" ma:index="48" nillable="true" ma:displayName="Q25 Response" ma:internalName="Q25_x0020_Response">
      <xsd:simpleType>
        <xsd:restriction base="dms:Note">
          <xsd:maxLength value="255"/>
        </xsd:restriction>
      </xsd:simpleType>
    </xsd:element>
    <xsd:element name="Q26_x0020_Response" ma:index="49" nillable="true" ma:displayName="Q26 Response" ma:internalName="Q26_x0020_Response">
      <xsd:simpleType>
        <xsd:restriction base="dms:Note">
          <xsd:maxLength value="255"/>
        </xsd:restriction>
      </xsd:simpleType>
    </xsd:element>
    <xsd:element name="Q27_x0020_Response" ma:index="50" nillable="true" ma:displayName="Q27 Response" ma:internalName="Q27_x0020_Response">
      <xsd:simpleType>
        <xsd:restriction base="dms:Note">
          <xsd:maxLength value="255"/>
        </xsd:restriction>
      </xsd:simpleType>
    </xsd:element>
    <xsd:element name="Q28_x0020_Response" ma:index="51" nillable="true" ma:displayName="Q28 Response" ma:internalName="Q28_x0020_Response">
      <xsd:simpleType>
        <xsd:restriction base="dms:Note">
          <xsd:maxLength value="255"/>
        </xsd:restriction>
      </xsd:simpleType>
    </xsd:element>
    <xsd:element name="Q29_x0020_Response" ma:index="52" nillable="true" ma:displayName="Q29 Response" ma:internalName="Q29_x0020_Response">
      <xsd:simpleType>
        <xsd:restriction base="dms:Note">
          <xsd:maxLength value="255"/>
        </xsd:restriction>
      </xsd:simpleType>
    </xsd:element>
    <xsd:element name="Q30_x0020_Response" ma:index="53" nillable="true" ma:displayName="Q30 Response" ma:internalName="Q30_x0020_Response">
      <xsd:simpleType>
        <xsd:restriction base="dms:Note">
          <xsd:maxLength value="255"/>
        </xsd:restriction>
      </xsd:simpleType>
    </xsd:element>
    <xsd:element name="Q31_x0020_Response" ma:index="54" nillable="true" ma:displayName="Q31 Response" ma:internalName="Q31_x0020_Response">
      <xsd:simpleType>
        <xsd:restriction base="dms:Note">
          <xsd:maxLength value="255"/>
        </xsd:restriction>
      </xsd:simpleType>
    </xsd:element>
    <xsd:element name="Q32_x0020_Response" ma:index="55" nillable="true" ma:displayName="Q32 Response" ma:internalName="Q32_x0020_Response">
      <xsd:simpleType>
        <xsd:restriction base="dms:Note">
          <xsd:maxLength value="255"/>
        </xsd:restriction>
      </xsd:simpleType>
    </xsd:element>
    <xsd:element name="MediaServiceBillingMetadata" ma:index="5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1d5d7fc-ae26-48ed-a943-bede2c51cfa8"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4ad25892-0b4b-493c-9ce3-29e3008df089}" ma:internalName="TaxCatchAll" ma:showField="CatchAllData" ma:web="01d5d7fc-ae26-48ed-a943-bede2c51cfa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01d5d7fc-ae26-48ed-a943-bede2c51cfa8" xsi:nil="true"/>
    <lcf76f155ced4ddcb4097134ff3c332f xmlns="eac983b2-6b98-449b-852c-dacad15ce743">
      <Terms xmlns="http://schemas.microsoft.com/office/infopath/2007/PartnerControls"/>
    </lcf76f155ced4ddcb4097134ff3c332f>
    <Q28_x0020_Response xmlns="eac983b2-6b98-449b-852c-dacad15ce743" xsi:nil="true"/>
    <Q6_x0020_Response xmlns="eac983b2-6b98-449b-852c-dacad15ce743" xsi:nil="true"/>
    <Q8_x0020_Response xmlns="eac983b2-6b98-449b-852c-dacad15ce743" xsi:nil="true"/>
    <Q29_x0020_Response xmlns="eac983b2-6b98-449b-852c-dacad15ce743" xsi:nil="true"/>
    <RespondentName xmlns="eac983b2-6b98-449b-852c-dacad15ce743" xsi:nil="true"/>
    <Q18_x0020_Response xmlns="eac983b2-6b98-449b-852c-dacad15ce743" xsi:nil="true"/>
    <Q30_x0020_Response xmlns="eac983b2-6b98-449b-852c-dacad15ce743" xsi:nil="true"/>
    <Q2_x0020_Response xmlns="eac983b2-6b98-449b-852c-dacad15ce743" xsi:nil="true"/>
    <Q7_x0020_Response xmlns="eac983b2-6b98-449b-852c-dacad15ce743" xsi:nil="true"/>
    <Q9_x0020_Response xmlns="eac983b2-6b98-449b-852c-dacad15ce743" xsi:nil="true"/>
    <Q19_x0020_Response xmlns="eac983b2-6b98-449b-852c-dacad15ce743" xsi:nil="true"/>
    <Q31_x0020_Response xmlns="eac983b2-6b98-449b-852c-dacad15ce743" xsi:nil="true"/>
    <Confidentiality xmlns="eac983b2-6b98-449b-852c-dacad15ce743">Non-confidential (recommended)</Confidentiality>
    <Q20_x0020_Response xmlns="eac983b2-6b98-449b-852c-dacad15ce743" xsi:nil="true"/>
    <Q3_x0020_Response xmlns="eac983b2-6b98-449b-852c-dacad15ce743" xsi:nil="true"/>
    <Q4_x0020_Response xmlns="eac983b2-6b98-449b-852c-dacad15ce743" xsi:nil="true"/>
    <Q21_x0020_Response xmlns="eac983b2-6b98-449b-852c-dacad15ce743" xsi:nil="true"/>
    <OrgCategory xmlns="eac983b2-6b98-449b-852c-dacad15ce743" xsi:nil="true"/>
    <Q22_x0020_Response xmlns="eac983b2-6b98-449b-852c-dacad15ce743" xsi:nil="true"/>
    <Q23_x0020_Response xmlns="eac983b2-6b98-449b-852c-dacad15ce743" xsi:nil="true"/>
    <Q10_x0020_Response xmlns="eac983b2-6b98-449b-852c-dacad15ce743" xsi:nil="true"/>
    <Q24_x0020_Response xmlns="eac983b2-6b98-449b-852c-dacad15ce743" xsi:nil="true"/>
    <e_x002d_mail xmlns="eac983b2-6b98-449b-852c-dacad15ce743" xsi:nil="true"/>
    <Q5_x0020_Response xmlns="eac983b2-6b98-449b-852c-dacad15ce743" xsi:nil="true"/>
    <Q11_x0020_Response xmlns="eac983b2-6b98-449b-852c-dacad15ce743" xsi:nil="true"/>
    <Q25_x0020_Response xmlns="eac983b2-6b98-449b-852c-dacad15ce743" xsi:nil="true"/>
    <Q12_x0020_Response xmlns="eac983b2-6b98-449b-852c-dacad15ce743" xsi:nil="true"/>
    <Q26_x0020_Response xmlns="eac983b2-6b98-449b-852c-dacad15ce743" xsi:nil="true"/>
    <Q13_x0020_Response xmlns="eac983b2-6b98-449b-852c-dacad15ce743" xsi:nil="true"/>
    <Q27_x0020_Response xmlns="eac983b2-6b98-449b-852c-dacad15ce743" xsi:nil="true"/>
    <Q14_x0020_Response xmlns="eac983b2-6b98-449b-852c-dacad15ce743" xsi:nil="true"/>
    <Q1_x0020_Response xmlns="eac983b2-6b98-449b-852c-dacad15ce743" xsi:nil="true"/>
    <Q15_x0020_Response xmlns="eac983b2-6b98-449b-852c-dacad15ce743" xsi:nil="true"/>
    <Organisation xmlns="eac983b2-6b98-449b-852c-dacad15ce743" xsi:nil="true"/>
    <Q16_x0020_Response xmlns="eac983b2-6b98-449b-852c-dacad15ce743" xsi:nil="true"/>
    <Q17_x0020_Response xmlns="eac983b2-6b98-449b-852c-dacad15ce743" xsi:nil="true"/>
    <Q32_x0020_Response xmlns="eac983b2-6b98-449b-852c-dacad15ce743" xsi:nil="true"/>
  </documentManagement>
</p:properties>
</file>

<file path=customXml/itemProps1.xml><?xml version="1.0" encoding="utf-8"?>
<ds:datastoreItem xmlns:ds="http://schemas.openxmlformats.org/officeDocument/2006/customXml" ds:itemID="{76B269F6-A86D-4DDA-A22F-292E238B56E0}">
  <ds:schemaRefs>
    <ds:schemaRef ds:uri="http://schemas.microsoft.com/sharepoint/v3/contenttype/forms"/>
  </ds:schemaRefs>
</ds:datastoreItem>
</file>

<file path=customXml/itemProps2.xml><?xml version="1.0" encoding="utf-8"?>
<ds:datastoreItem xmlns:ds="http://schemas.openxmlformats.org/officeDocument/2006/customXml" ds:itemID="{8376E5AB-76BB-4DA8-B5D5-656B59519B92}">
  <ds:schemaRefs>
    <ds:schemaRef ds:uri="01d5d7fc-ae26-48ed-a943-bede2c51cfa8"/>
    <ds:schemaRef ds:uri="eac983b2-6b98-449b-852c-dacad15ce74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70AD28D5-A549-4DCF-882B-2AABB58AA4FD}">
  <ds:schemaRefs>
    <ds:schemaRef ds:uri="01d5d7fc-ae26-48ed-a943-bede2c51cfa8"/>
    <ds:schemaRef ds:uri="eac983b2-6b98-449b-852c-dacad15ce74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RECCo%20Template</Template>
  <TotalTime>0</TotalTime>
  <Words>5717</Words>
  <Application>Microsoft Office PowerPoint</Application>
  <PresentationFormat>Widescreen</PresentationFormat>
  <Paragraphs>445</Paragraphs>
  <Slides>34</Slides>
  <Notes>5</Notes>
  <HiddenSlides>0</HiddenSlides>
  <MMClips>0</MMClips>
  <ScaleCrop>false</ScaleCrop>
  <HeadingPairs>
    <vt:vector size="6" baseType="variant">
      <vt:variant>
        <vt:lpstr>Fonts Used</vt:lpstr>
      </vt:variant>
      <vt:variant>
        <vt:i4>12</vt:i4>
      </vt:variant>
      <vt:variant>
        <vt:lpstr>Theme</vt:lpstr>
      </vt:variant>
      <vt:variant>
        <vt:i4>5</vt:i4>
      </vt:variant>
      <vt:variant>
        <vt:lpstr>Slide Titles</vt:lpstr>
      </vt:variant>
      <vt:variant>
        <vt:i4>34</vt:i4>
      </vt:variant>
    </vt:vector>
  </HeadingPairs>
  <TitlesOfParts>
    <vt:vector size="51" baseType="lpstr">
      <vt:lpstr>Aptos</vt:lpstr>
      <vt:lpstr>Arial</vt:lpstr>
      <vt:lpstr>Figtree</vt:lpstr>
      <vt:lpstr>Figtree ExtraBold</vt:lpstr>
      <vt:lpstr>Figtree SemiBold</vt:lpstr>
      <vt:lpstr>Futura Next Book</vt:lpstr>
      <vt:lpstr>Outfit</vt:lpstr>
      <vt:lpstr>Outfit SemiBold</vt:lpstr>
      <vt:lpstr>Playfair Display</vt:lpstr>
      <vt:lpstr>Segoe UI Emoji</vt:lpstr>
      <vt:lpstr>Segoe UI Light</vt:lpstr>
      <vt:lpstr>Verdana</vt:lpstr>
      <vt:lpstr>1_Dark blue theme</vt:lpstr>
      <vt:lpstr>White theme</vt:lpstr>
      <vt:lpstr>RECCo Theme</vt:lpstr>
      <vt:lpstr>1_RECCo Theme</vt:lpstr>
      <vt:lpstr>Dark blue theme</vt:lpstr>
      <vt:lpstr>Consumer Consent Solution  Spotlight on UX Solution Group</vt:lpstr>
      <vt:lpstr>PowerPoint Presentation</vt:lpstr>
      <vt:lpstr>CCS Engagement Day recap</vt:lpstr>
      <vt:lpstr>Spotlight on UX</vt:lpstr>
      <vt:lpstr>Overview</vt:lpstr>
      <vt:lpstr>PowerPoint Presentation</vt:lpstr>
      <vt:lpstr>PowerPoint Presentation</vt:lpstr>
      <vt:lpstr>What we've submitted</vt:lpstr>
      <vt:lpstr>The approach to define the UX solution for CCS </vt:lpstr>
      <vt:lpstr>PowerPoint Presentation</vt:lpstr>
      <vt:lpstr>Behavioural archetypes</vt:lpstr>
      <vt:lpstr>PowerPoint Presentation</vt:lpstr>
      <vt:lpstr>Accessibility considerations apply to all archetypes</vt:lpstr>
      <vt:lpstr>Types of disabilities</vt:lpstr>
      <vt:lpstr>PowerPoint Presentation</vt:lpstr>
      <vt:lpstr>PowerPoint Presentation</vt:lpstr>
      <vt:lpstr>PowerPoint Presentation</vt:lpstr>
      <vt:lpstr>Consumer research update</vt:lpstr>
      <vt:lpstr>PowerPoint Presentation</vt:lpstr>
      <vt:lpstr>Your turn</vt:lpstr>
      <vt:lpstr>PowerPoint Presentation</vt:lpstr>
      <vt:lpstr>Forward Plan</vt:lpstr>
      <vt:lpstr>Forward Plan</vt:lpstr>
      <vt:lpstr>PowerPoint Presentation</vt:lpstr>
      <vt:lpstr>Appendix</vt:lpstr>
      <vt:lpstr>Consumer Consent Project Team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Teresa Thompson</dc:creator>
  <dc:description/>
  <cp:lastModifiedBy>Michael Walsh</cp:lastModifiedBy>
  <cp:revision>1</cp:revision>
  <dcterms:created xsi:type="dcterms:W3CDTF">2025-12-03T11:16:02Z</dcterms:created>
  <dcterms:modified xsi:type="dcterms:W3CDTF">2026-03-19T10:22:29Z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e012c00-73e0-4c5a-b205-28a930a96e5e_Enabled">
    <vt:lpwstr>true</vt:lpwstr>
  </property>
  <property fmtid="{D5CDD505-2E9C-101B-9397-08002B2CF9AE}" pid="3" name="MSIP_Label_6e012c00-73e0-4c5a-b205-28a930a96e5e_SetDate">
    <vt:lpwstr>2025-11-07T16:52:40Z</vt:lpwstr>
  </property>
  <property fmtid="{D5CDD505-2E9C-101B-9397-08002B2CF9AE}" pid="4" name="MSIP_Label_6e012c00-73e0-4c5a-b205-28a930a96e5e_Method">
    <vt:lpwstr>Standard</vt:lpwstr>
  </property>
  <property fmtid="{D5CDD505-2E9C-101B-9397-08002B2CF9AE}" pid="5" name="MSIP_Label_6e012c00-73e0-4c5a-b205-28a930a96e5e_Name">
    <vt:lpwstr>Internal and Partners</vt:lpwstr>
  </property>
  <property fmtid="{D5CDD505-2E9C-101B-9397-08002B2CF9AE}" pid="6" name="MSIP_Label_6e012c00-73e0-4c5a-b205-28a930a96e5e_SiteId">
    <vt:lpwstr>f59e1ee2-6e37-44df-b088-2e81f9d1b201</vt:lpwstr>
  </property>
  <property fmtid="{D5CDD505-2E9C-101B-9397-08002B2CF9AE}" pid="7" name="MSIP_Label_6e012c00-73e0-4c5a-b205-28a930a96e5e_ActionId">
    <vt:lpwstr>92f5e1a1-231b-4aba-9881-014d4b8b2848</vt:lpwstr>
  </property>
  <property fmtid="{D5CDD505-2E9C-101B-9397-08002B2CF9AE}" pid="8" name="MSIP_Label_6e012c00-73e0-4c5a-b205-28a930a96e5e_ContentBits">
    <vt:lpwstr>2</vt:lpwstr>
  </property>
  <property fmtid="{D5CDD505-2E9C-101B-9397-08002B2CF9AE}" pid="9" name="MSIP_Label_6e012c00-73e0-4c5a-b205-28a930a96e5e_Tag">
    <vt:lpwstr>50, 3, 0, 1</vt:lpwstr>
  </property>
  <property fmtid="{D5CDD505-2E9C-101B-9397-08002B2CF9AE}" pid="10" name="ClassificationContentMarkingFooterLocations">
    <vt:lpwstr>Custom Design:3\2. Section title pages:3\4. Lists:3</vt:lpwstr>
  </property>
  <property fmtid="{D5CDD505-2E9C-101B-9397-08002B2CF9AE}" pid="11" name="ClassificationContentMarkingFooterText">
    <vt:lpwstr>This email/document and its contents have been classified as ‘Internal &amp; Partners’ by RECCo. This data should be handled in line with RECCo data handling requirements. If you have received this data in error, please advise the sender or author and delete the data.</vt:lpwstr>
  </property>
  <property fmtid="{D5CDD505-2E9C-101B-9397-08002B2CF9AE}" pid="12" name="ContentTypeId">
    <vt:lpwstr>0x0101001E28666D2EA0C149BCF3C912B094EAD5</vt:lpwstr>
  </property>
  <property fmtid="{D5CDD505-2E9C-101B-9397-08002B2CF9AE}" pid="13" name="MediaServiceImageTags">
    <vt:lpwstr/>
  </property>
</Properties>
</file>