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2.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3.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0" r:id="rId4"/>
    <p:sldMasterId id="2147484204" r:id="rId5"/>
    <p:sldMasterId id="2147483648" r:id="rId6"/>
    <p:sldMasterId id="2147484286" r:id="rId7"/>
  </p:sldMasterIdLst>
  <p:notesMasterIdLst>
    <p:notesMasterId r:id="rId23"/>
  </p:notesMasterIdLst>
  <p:handoutMasterIdLst>
    <p:handoutMasterId r:id="rId24"/>
  </p:handoutMasterIdLst>
  <p:sldIdLst>
    <p:sldId id="2147480035" r:id="rId8"/>
    <p:sldId id="2147480036" r:id="rId9"/>
    <p:sldId id="2147480081" r:id="rId10"/>
    <p:sldId id="341" r:id="rId11"/>
    <p:sldId id="2147480037" r:id="rId12"/>
    <p:sldId id="2147480088" r:id="rId13"/>
    <p:sldId id="2147480078" r:id="rId14"/>
    <p:sldId id="2147480039" r:id="rId15"/>
    <p:sldId id="2147479965" r:id="rId16"/>
    <p:sldId id="2147480084" r:id="rId17"/>
    <p:sldId id="2147480045" r:id="rId18"/>
    <p:sldId id="2147480040" r:id="rId19"/>
    <p:sldId id="2147480043" r:id="rId20"/>
    <p:sldId id="2147480041" r:id="rId21"/>
    <p:sldId id="2147480042"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912ACF4-5263-48EC-AF51-18A50F730724}">
          <p14:sldIdLst>
            <p14:sldId id="2147480035"/>
            <p14:sldId id="2147480036"/>
            <p14:sldId id="2147480081"/>
            <p14:sldId id="341"/>
            <p14:sldId id="2147480037"/>
            <p14:sldId id="2147480088"/>
            <p14:sldId id="2147480078"/>
            <p14:sldId id="2147480039"/>
            <p14:sldId id="2147479965"/>
            <p14:sldId id="2147480084"/>
            <p14:sldId id="2147480045"/>
            <p14:sldId id="2147480040"/>
            <p14:sldId id="2147480043"/>
            <p14:sldId id="2147480041"/>
            <p14:sldId id="2147480042"/>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7A36017-8F62-7A8C-701B-5E671F2FEE8F}" name="Matt White" initials="MW" userId="S::matt.white@retailenergycode.co.uk::9ed4c64f-9359-4970-9925-7e30f0aad640" providerId="AD"/>
  <p188:author id="{23559341-C2AD-4CF1-3BAB-735C6CA06AEC}" name="Dale Flynn" initials="DF" userId="S::dale.flynn@retailenergycode.co.uk::b5b35206-c388-4201-8707-636ba974b1ab" providerId="AD"/>
  <p188:author id="{9A0D9347-0570-AB5D-ABB5-47C34EDA68A4}" name="Sarah Jones" initials="SJ" userId="S::sarah.jones@SJW-Energy.co.uk::547e17a6-5e6b-48a9-88ae-da4c0cd98a84" providerId="AD"/>
  <p188:author id="{E20E2A59-B878-B9E2-4E67-E88A29EDF282}" name="Liana Bakar" initials="LB" userId="S::liana.bakar_publicissapient.com#ext#@retailenergycodecompany.onmicrosoft.com::a9b2558b-11e3-48a9-b0f9-91b63520cb9f" providerId="AD"/>
  <p188:author id="{AB0B6860-EECA-3055-13D3-928DAE5ABDBF}" name="Roberts, George" initials="RG" userId="S::george.a.roberts_capgemini.com#ext#@retailenergycodecompany.onmicrosoft.com::0979a66e-cb15-4ddb-a6cf-ce520ef0bd2a" providerId="AD"/>
  <p188:author id="{71ECD26B-A846-87BA-D76A-DDC15538C66B}" name="Teresa Thompson" initials="" userId="S::teresa.thompson@retailenergycode.co.uk::887e2656-c524-45b3-a8cf-eef824935171" providerId="AD"/>
  <p188:author id="{9D91197F-AD41-A9BD-7206-03ADD481FD74}" name="Eva Von-Schaxmann" initials="" userId="S::eva.von-schaxmann@retailenergycode.co.uk::2635d874-7c84-4919-9484-f4ef4c8c0283" providerId="AD"/>
  <p188:author id="{15DBF6AA-0FEE-D52A-98EC-4721A7D2180F}" name="Roberts, George" initials="GR" userId="S::george.a.roberts@capgemini.com::15629d79-56e8-4d69-9084-5d0f399956d4" providerId="AD"/>
  <p188:author id="{8A0942BA-9D5D-CDEC-7A93-216A4D7345F4}" name="Nathan Gould" initials="" userId="S::nathan.gould@retailenergycode.co.uk::6283d53b-d841-464e-87a4-96c31b2b609d" providerId="AD"/>
  <p188:author id="{1F6B5DBE-AFBF-0369-9BD8-A5888DB8FD61}" name="Michael Walsh" initials="MW" userId="S::michael.walsh@retailenergycode.co.uk::e562cbde-f90b-45f5-a30c-78c235610bb7" providerId="AD"/>
  <p188:author id="{1BD9F8F7-0129-6EB1-2647-0F9181EC5C43}" name="Sarah Jones" initials="SJ" userId="S::sarah.jones_sjw-energy.co.uk#ext#@retailenergycodecompany.onmicrosoft.com::c039bd41-8737-4057-be77-582d4c1f04f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206E"/>
    <a:srgbClr val="9387FA"/>
    <a:srgbClr val="4D38F5"/>
    <a:srgbClr val="FFD450"/>
    <a:srgbClr val="F2EFFF"/>
    <a:srgbClr val="000000"/>
    <a:srgbClr val="FF7920"/>
    <a:srgbClr val="34D6FF"/>
    <a:srgbClr val="F1A1E1"/>
    <a:srgbClr val="A7F7C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675ED3-6C03-AB78-0342-48FC514A1AEF}" v="37" dt="2026-06-17T08:07:18.994"/>
    <p1510:client id="{8EA27772-CF96-42D0-9567-B8566A31B9E2}" v="109" dt="2026-06-17T08:23:26.877"/>
    <p1510:client id="{B038574C-B2E5-3FC0-091D-220B457FE40B}" v="95" dt="2026-06-17T10:24:19.847"/>
    <p1510:client id="{F5D4D4D8-556C-4884-B971-2D3A29F4628B}" v="215" dt="2026-06-16T18:16:54.626"/>
  </p1510:revLst>
</p1510:revInfo>
</file>

<file path=ppt/tableStyles.xml><?xml version="1.0" encoding="utf-8"?>
<a:tblStyleLst xmlns:a="http://schemas.openxmlformats.org/drawingml/2006/main" def="{5C22544A-7EE6-4342-B048-85BDC9FD1C3A}">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7EAED"/>
          </a:solidFill>
        </a:fill>
      </a:tcStyle>
    </a:wholeTbl>
    <a:band1H>
      <a:tcStyle>
        <a:tcBdr/>
        <a:fill>
          <a:solidFill>
            <a:srgbClr val="CCD2D8"/>
          </a:solidFill>
        </a:fill>
      </a:tcStyle>
    </a:band1H>
    <a:band2H>
      <a:tcStyle>
        <a:tcBdr/>
      </a:tcStyle>
    </a:band2H>
    <a:band1V>
      <a:tcStyle>
        <a:tcBdr/>
        <a:fill>
          <a:solidFill>
            <a:srgbClr val="CCD2D8"/>
          </a:solidFill>
        </a:fill>
      </a:tcStyle>
    </a:band1V>
    <a:band2V>
      <a:tcStyle>
        <a:tcBdr/>
      </a:tcStyle>
    </a:band2V>
    <a:lastCol>
      <a:tcTxStyle b="on">
        <a:font>
          <a:latin typeface="+mn-lt"/>
          <a:ea typeface="+mn-ea"/>
          <a:cs typeface="+mn-cs"/>
        </a:font>
        <a:srgbClr val="FFFFFF"/>
      </a:tcTxStyle>
      <a:tcStyle>
        <a:tcBdr/>
        <a:fill>
          <a:solidFill>
            <a:srgbClr val="156082"/>
          </a:solidFill>
        </a:fill>
      </a:tcStyle>
    </a:lastCol>
    <a:firstCol>
      <a:tcTxStyle b="on">
        <a:font>
          <a:latin typeface="+mn-lt"/>
          <a:ea typeface="+mn-ea"/>
          <a:cs typeface="+mn-cs"/>
        </a:font>
        <a:srgbClr val="FFFFFF"/>
      </a:tcTxStyle>
      <a:tcStyle>
        <a:tcBdr/>
        <a:fill>
          <a:solidFill>
            <a:srgbClr val="156082"/>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156082"/>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156082"/>
          </a:solidFill>
        </a:fill>
      </a:tcStyle>
    </a:firstRow>
  </a:tblStyle>
  <a:tblStyle styleId="{533BE89A-3F12-448C-A339-D79EAFCCBA5C}" styleName="">
    <a:wholeTbl>
      <a:tcTxStyle>
        <a:font>
          <a:latin typeface="Arial"/>
          <a:ea typeface="Arial"/>
          <a:cs typeface="Arial"/>
        </a:font>
        <a:srgbClr val="000000"/>
      </a:tcTxStyle>
      <a:tcStyle>
        <a:tcBdr/>
      </a:tcStyle>
    </a:wholeTbl>
    <a:band1H>
      <a:tcTxStyle>
        <a:font>
          <a:latin typeface=""/>
          <a:ea typeface=""/>
          <a:cs typeface=""/>
        </a:font>
      </a:tcTxStyle>
      <a:tcStyle>
        <a:tcBdr/>
      </a:tcStyle>
    </a:band1H>
    <a:band2H>
      <a:tcTxStyle>
        <a:font>
          <a:latin typeface=""/>
          <a:ea typeface=""/>
          <a:cs typeface=""/>
        </a:font>
      </a:tcTxStyle>
      <a:tcStyle>
        <a:tcBdr/>
      </a:tcStyle>
    </a:band2H>
    <a:band1V>
      <a:tcTxStyle>
        <a:font>
          <a:latin typeface=""/>
          <a:ea typeface=""/>
          <a:cs typeface=""/>
        </a:font>
      </a:tcTxStyle>
      <a:tcStyle>
        <a:tcBdr/>
      </a:tcStyle>
    </a:band1V>
    <a:band2V>
      <a:tcTxStyle>
        <a:font>
          <a:latin typeface=""/>
          <a:ea typeface=""/>
          <a:cs typeface=""/>
        </a:font>
      </a:tcTxStyle>
      <a:tcStyle>
        <a:tcBdr/>
      </a:tcStyle>
    </a:band2V>
    <a:lastCol>
      <a:tcTxStyle>
        <a:font>
          <a:latin typeface=""/>
          <a:ea typeface=""/>
          <a:cs typeface=""/>
        </a:font>
      </a:tcTxStyle>
      <a:tcStyle>
        <a:tcBdr/>
      </a:tcStyle>
    </a:lastCol>
    <a:firstCol>
      <a:tcTxStyle>
        <a:font>
          <a:latin typeface=""/>
          <a:ea typeface=""/>
          <a:cs typeface=""/>
        </a:font>
      </a:tcTxStyle>
      <a:tcStyle>
        <a:tcBdr/>
      </a:tcStyle>
    </a:firstCol>
    <a:lastRow>
      <a:tcTxStyle>
        <a:font>
          <a:latin typeface=""/>
          <a:ea typeface=""/>
          <a:cs typeface=""/>
        </a:font>
      </a:tcTxStyle>
      <a:tcStyle>
        <a:tcBdr/>
      </a:tcStyle>
    </a:lastRow>
    <a:firstRow>
      <a:tcTxStyle>
        <a:font>
          <a:latin typeface=""/>
          <a:ea typeface=""/>
          <a:cs typeface=""/>
        </a:font>
      </a:tcTxStyle>
      <a:tcStyle>
        <a:tcBdr/>
      </a:tcStyle>
    </a:firstRow>
  </a:tblStyle>
  <a:tblStyle styleId="{72833802-FEF1-4C79-8D5D-14CF1EAF98D9}" styleName="">
    <a:wholeTbl>
      <a:tcTxStyle>
        <a:font>
          <a:latin typeface="+mn-lt"/>
          <a:ea typeface="+mn-ea"/>
          <a:cs typeface="+mn-cs"/>
        </a:font>
        <a:srgbClr val="000000"/>
      </a:tcTxStyle>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tcStyle>
    </a:wholeTbl>
    <a:band1H>
      <a:tcStyle>
        <a:tcBdr>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tcStyle>
    </a:band1H>
    <a:band1V>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cBdr>
      </a:tcStyle>
    </a:band1V>
    <a:band2V>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cBdr>
      </a:tcStyle>
    </a:band2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50804" cap="flat" cmpd="dbl" algn="ctr">
              <a:solidFill>
                <a:srgbClr val="E97132"/>
              </a:solidFill>
              <a:prstDash val="solid"/>
              <a:round/>
              <a:headEnd type="none" w="med" len="med"/>
              <a:tailEnd type="none" w="med" len="med"/>
            </a:ln>
          </a:top>
        </a:tcBdr>
      </a:tcStyle>
    </a:lastRow>
    <a:firstRow>
      <a:tcTxStyle b="on">
        <a:font>
          <a:latin typeface="+mn-lt"/>
          <a:ea typeface="+mn-ea"/>
          <a:cs typeface="+mn-cs"/>
        </a:font>
        <a:srgbClr val="FFFFFF"/>
      </a:tcTxStyle>
      <a:tcStyle>
        <a:tcBdr/>
        <a:fill>
          <a:solidFill>
            <a:srgbClr val="E97132"/>
          </a:solidFill>
        </a:fill>
      </a:tcStyle>
    </a:firstRow>
  </a:tblStyle>
  <a:tblStyle styleId="{69C7853C-536D-4A76-A0AE-DD22124D55A5}" styleName="">
    <a:wholeTbl>
      <a:tcTxStyle>
        <a:font>
          <a:latin typeface="+mn-lt"/>
          <a:ea typeface="+mn-ea"/>
          <a:cs typeface="+mn-cs"/>
        </a:font>
        <a:srgbClr val="000000"/>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wholeTbl>
    <a:band1H>
      <a:tcStyle>
        <a:tcBdr/>
        <a:fill>
          <a:solidFill>
            <a:srgbClr val="196B24"/>
          </a:solidFill>
        </a:fill>
      </a:tcStyle>
    </a:band1H>
    <a:band2H>
      <a:tcStyle>
        <a:tcBdr/>
        <a:fill>
          <a:solidFill>
            <a:srgbClr val="196B24"/>
          </a:solidFill>
        </a:fill>
      </a:tcStyle>
    </a:band2H>
    <a:band1V>
      <a:tcStyle>
        <a:tcBdr>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band1V>
    <a:band2V>
      <a:tcStyle>
        <a:tcBdr/>
        <a:fill>
          <a:solidFill>
            <a:srgbClr val="196B24"/>
          </a:solidFill>
        </a:fill>
      </a:tcStyle>
    </a:band2V>
    <a:lastCol>
      <a:tcTxStyle b="on">
        <a:font>
          <a:latin typeface=""/>
          <a:ea typeface=""/>
          <a:cs typeface=""/>
        </a:font>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lastCol>
    <a:firstCol>
      <a:tcTxStyle b="on">
        <a:font>
          <a:latin typeface=""/>
          <a:ea typeface=""/>
          <a:cs typeface=""/>
        </a:font>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firstCol>
    <a:lastRow>
      <a:tcTxStyle b="on">
        <a:font>
          <a:latin typeface=""/>
          <a:ea typeface=""/>
          <a:cs typeface=""/>
        </a:font>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lastRow>
    <a:firstRow>
      <a:tcTxStyle b="on">
        <a:font>
          <a:latin typeface="+mn-lt"/>
          <a:ea typeface="+mn-ea"/>
          <a:cs typeface="+mn-cs"/>
        </a:font>
        <a:srgbClr val="FFFFFF"/>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FFFFFF"/>
              </a:solidFill>
              <a:prstDash val="solid"/>
              <a:round/>
              <a:headEnd type="none" w="med" len="med"/>
              <a:tailEnd type="none" w="med" len="med"/>
            </a:ln>
          </a:bottom>
        </a:tcBdr>
        <a:fill>
          <a:solidFill>
            <a:srgbClr val="196B2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5" d="100"/>
          <a:sy n="115" d="100"/>
        </p:scale>
        <p:origin x="2491" y="6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theme" Target="theme/theme1.xml"/><Relationship Id="rId30"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40005DD-4F6F-10BE-92DB-C04401C27710}"/>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0" cap="none" spc="0" baseline="0">
              <a:solidFill>
                <a:srgbClr val="000000"/>
              </a:solidFill>
              <a:uFillTx/>
              <a:latin typeface="Outfit" pitchFamily="2"/>
              <a:ea typeface="Arial"/>
              <a:cs typeface="Arial"/>
            </a:endParaRPr>
          </a:p>
        </p:txBody>
      </p:sp>
      <p:sp>
        <p:nvSpPr>
          <p:cNvPr id="3" name="Date Placeholder 2">
            <a:extLst>
              <a:ext uri="{FF2B5EF4-FFF2-40B4-BE49-F238E27FC236}">
                <a16:creationId xmlns:a16="http://schemas.microsoft.com/office/drawing/2014/main" id="{5E3FDB99-DD05-786A-5ACA-722E533F1570}"/>
              </a:ext>
            </a:extLst>
          </p:cNvPr>
          <p:cNvSpPr txBox="1">
            <a:spLocks noGrp="1"/>
          </p:cNvSpPr>
          <p:nvPr>
            <p:ph type="dt" sz="quarter"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72B4B18-7F06-4CCA-B6BE-4FEC199D150E}" type="datetime1">
              <a:rPr lang="en-US" sz="1200" b="0" i="0" u="none" strike="noStrike" kern="0" cap="none" spc="0" baseline="0">
                <a:solidFill>
                  <a:srgbClr val="000000"/>
                </a:solidFill>
                <a:uFillTx/>
                <a:latin typeface="Outfit" pitchFamily="2"/>
                <a:ea typeface="Arial"/>
                <a:cs typeface="Arial"/>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6/15/2026</a:t>
            </a:fld>
            <a:endParaRPr lang="en-US" sz="1200" b="0" i="0" u="none" strike="noStrike" kern="0" cap="none" spc="0" baseline="0">
              <a:solidFill>
                <a:srgbClr val="000000"/>
              </a:solidFill>
              <a:uFillTx/>
              <a:latin typeface="Outfit" pitchFamily="2"/>
              <a:ea typeface="Arial"/>
              <a:cs typeface="Arial"/>
            </a:endParaRPr>
          </a:p>
        </p:txBody>
      </p:sp>
      <p:sp>
        <p:nvSpPr>
          <p:cNvPr id="4" name="Footer Placeholder 3">
            <a:extLst>
              <a:ext uri="{FF2B5EF4-FFF2-40B4-BE49-F238E27FC236}">
                <a16:creationId xmlns:a16="http://schemas.microsoft.com/office/drawing/2014/main" id="{FEB668DE-A904-BDAE-0068-25F43A66158D}"/>
              </a:ext>
            </a:extLst>
          </p:cNvPr>
          <p:cNvSpPr txBox="1">
            <a:spLocks noGrp="1"/>
          </p:cNvSpPr>
          <p:nvPr>
            <p:ph type="ftr" sz="quarter" idx="2"/>
          </p:nvPr>
        </p:nvSpPr>
        <p:spPr>
          <a:xfrm>
            <a:off x="0"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0" cap="none" spc="0" baseline="0">
              <a:solidFill>
                <a:srgbClr val="000000"/>
              </a:solidFill>
              <a:uFillTx/>
              <a:latin typeface="Outfit" pitchFamily="2"/>
              <a:ea typeface="Arial"/>
              <a:cs typeface="Arial"/>
            </a:endParaRPr>
          </a:p>
        </p:txBody>
      </p:sp>
      <p:sp>
        <p:nvSpPr>
          <p:cNvPr id="5" name="Slide Number Placeholder 4">
            <a:extLst>
              <a:ext uri="{FF2B5EF4-FFF2-40B4-BE49-F238E27FC236}">
                <a16:creationId xmlns:a16="http://schemas.microsoft.com/office/drawing/2014/main" id="{04EEAD8F-1463-BD0C-BDD8-6EB4484DA396}"/>
              </a:ext>
            </a:extLst>
          </p:cNvPr>
          <p:cNvSpPr txBox="1">
            <a:spLocks noGrp="1"/>
          </p:cNvSpPr>
          <p:nvPr>
            <p:ph type="sldNum" sz="quarter" idx="3"/>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C27CA51-70CC-4A26-B2D4-F430DF5FF563}" type="slidenum">
              <a:t>‹#›</a:t>
            </a:fld>
            <a:endParaRPr lang="en-US" sz="1200" b="0" i="0" u="none" strike="noStrike" kern="0" cap="none" spc="0" baseline="0">
              <a:solidFill>
                <a:srgbClr val="000000"/>
              </a:solidFill>
              <a:uFillTx/>
              <a:latin typeface="Outfit" pitchFamily="2"/>
              <a:ea typeface="Arial"/>
              <a:cs typeface="Arial"/>
            </a:endParaRPr>
          </a:p>
        </p:txBody>
      </p:sp>
    </p:spTree>
    <p:extLst>
      <p:ext uri="{BB962C8B-B14F-4D97-AF65-F5344CB8AC3E}">
        <p14:creationId xmlns:p14="http://schemas.microsoft.com/office/powerpoint/2010/main" val="21330585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Google Shape;3;n">
            <a:extLst>
              <a:ext uri="{FF2B5EF4-FFF2-40B4-BE49-F238E27FC236}">
                <a16:creationId xmlns:a16="http://schemas.microsoft.com/office/drawing/2014/main" id="{6BF8C39C-0A47-53D2-4BCF-AC47D67ABCC6}"/>
              </a:ext>
            </a:extLst>
          </p:cNvPr>
          <p:cNvSpPr txBox="1">
            <a:spLocks noGrp="1"/>
          </p:cNvSpPr>
          <p:nvPr>
            <p:ph type="hdr" sz="quarter"/>
          </p:nvPr>
        </p:nvSpPr>
        <p:spPr>
          <a:xfrm>
            <a:off x="0" y="0"/>
            <a:ext cx="2971800" cy="458791"/>
          </a:xfrm>
          <a:prstGeom prst="rect">
            <a:avLst/>
          </a:prstGeom>
          <a:noFill/>
          <a:ln>
            <a:noFill/>
          </a:ln>
        </p:spPr>
        <p:txBody>
          <a:bodyPr vert="horz" wrap="square" lIns="91421" tIns="45701" rIns="91421" bIns="45701" anchor="t"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Outfit" pitchFamily="2"/>
                <a:ea typeface="Outfit" pitchFamily="2"/>
                <a:cs typeface="Arial"/>
              </a:defRPr>
            </a:lvl1pPr>
          </a:lstStyle>
          <a:p>
            <a:pPr lvl="0"/>
            <a:endParaRPr lang="en-US"/>
          </a:p>
        </p:txBody>
      </p:sp>
      <p:sp>
        <p:nvSpPr>
          <p:cNvPr id="3" name="Google Shape;4;n">
            <a:extLst>
              <a:ext uri="{FF2B5EF4-FFF2-40B4-BE49-F238E27FC236}">
                <a16:creationId xmlns:a16="http://schemas.microsoft.com/office/drawing/2014/main" id="{F6787C2F-E93A-6D4E-6858-CCD179677717}"/>
              </a:ext>
            </a:extLst>
          </p:cNvPr>
          <p:cNvSpPr txBox="1">
            <a:spLocks noGrp="1"/>
          </p:cNvSpPr>
          <p:nvPr>
            <p:ph type="dt" idx="1"/>
          </p:nvPr>
        </p:nvSpPr>
        <p:spPr>
          <a:xfrm>
            <a:off x="3884608" y="0"/>
            <a:ext cx="2971800" cy="458791"/>
          </a:xfrm>
          <a:prstGeom prst="rect">
            <a:avLst/>
          </a:prstGeom>
          <a:noFill/>
          <a:ln>
            <a:noFill/>
          </a:ln>
        </p:spPr>
        <p:txBody>
          <a:bodyPr vert="horz" wrap="square" lIns="91421" tIns="45701" rIns="91421" bIns="45701" anchor="t"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Outfit" pitchFamily="2"/>
                <a:ea typeface="Outfit" pitchFamily="2"/>
                <a:cs typeface="Arial"/>
              </a:defRPr>
            </a:lvl1pPr>
          </a:lstStyle>
          <a:p>
            <a:pPr lvl="0"/>
            <a:endParaRPr lang="en-US"/>
          </a:p>
        </p:txBody>
      </p:sp>
      <p:sp>
        <p:nvSpPr>
          <p:cNvPr id="4" name="Google Shape;5;n">
            <a:extLst>
              <a:ext uri="{FF2B5EF4-FFF2-40B4-BE49-F238E27FC236}">
                <a16:creationId xmlns:a16="http://schemas.microsoft.com/office/drawing/2014/main" id="{F518DF9E-E207-05B8-F51E-90C61DE2C7CC}"/>
              </a:ext>
            </a:extLst>
          </p:cNvPr>
          <p:cNvSpPr>
            <a:spLocks noGrp="1" noRot="1" noChangeAspect="1"/>
          </p:cNvSpPr>
          <p:nvPr>
            <p:ph type="sldImg" idx="2"/>
          </p:nvPr>
        </p:nvSpPr>
        <p:spPr>
          <a:xfrm>
            <a:off x="685800" y="1143000"/>
            <a:ext cx="5486400" cy="3086099"/>
          </a:xfrm>
          <a:prstGeom prst="rect">
            <a:avLst/>
          </a:prstGeom>
          <a:noFill/>
          <a:ln w="12701" cap="flat">
            <a:solidFill>
              <a:srgbClr val="000000"/>
            </a:solidFill>
            <a:prstDash val="solid"/>
            <a:round/>
          </a:ln>
        </p:spPr>
        <p:txBody>
          <a:bodyPr/>
          <a:lstStyle/>
          <a:p>
            <a:endParaRPr lang="en-GB"/>
          </a:p>
        </p:txBody>
      </p:sp>
      <p:sp>
        <p:nvSpPr>
          <p:cNvPr id="5" name="Google Shape;6;n">
            <a:extLst>
              <a:ext uri="{FF2B5EF4-FFF2-40B4-BE49-F238E27FC236}">
                <a16:creationId xmlns:a16="http://schemas.microsoft.com/office/drawing/2014/main" id="{6959D379-B2ED-A5FE-0946-93F18E857F9E}"/>
              </a:ext>
            </a:extLst>
          </p:cNvPr>
          <p:cNvSpPr txBox="1">
            <a:spLocks noGrp="1"/>
          </p:cNvSpPr>
          <p:nvPr>
            <p:ph type="body" sz="quarter" idx="3"/>
          </p:nvPr>
        </p:nvSpPr>
        <p:spPr>
          <a:xfrm>
            <a:off x="685800" y="4400549"/>
            <a:ext cx="5486400" cy="3600450"/>
          </a:xfrm>
          <a:prstGeom prst="rect">
            <a:avLst/>
          </a:prstGeom>
          <a:noFill/>
          <a:ln>
            <a:noFill/>
          </a:ln>
        </p:spPr>
        <p:txBody>
          <a:bodyPr vert="horz" wrap="square" lIns="91421" tIns="45701" rIns="91421" bIns="45701" anchor="t" anchorCtr="0" compatLnSpc="1">
            <a:noAutofit/>
          </a:bodyPr>
          <a:lstStyle/>
          <a:p>
            <a:pPr lvl="0"/>
            <a:endParaRPr lang="en-GB"/>
          </a:p>
        </p:txBody>
      </p:sp>
      <p:sp>
        <p:nvSpPr>
          <p:cNvPr id="6" name="Google Shape;7;n">
            <a:extLst>
              <a:ext uri="{FF2B5EF4-FFF2-40B4-BE49-F238E27FC236}">
                <a16:creationId xmlns:a16="http://schemas.microsoft.com/office/drawing/2014/main" id="{4E6C6888-FBA3-A085-31E7-B91310C3D8F4}"/>
              </a:ext>
            </a:extLst>
          </p:cNvPr>
          <p:cNvSpPr txBox="1">
            <a:spLocks noGrp="1"/>
          </p:cNvSpPr>
          <p:nvPr>
            <p:ph type="ftr" sz="quarter" idx="4"/>
          </p:nvPr>
        </p:nvSpPr>
        <p:spPr>
          <a:xfrm>
            <a:off x="0" y="8685208"/>
            <a:ext cx="2971800" cy="458791"/>
          </a:xfrm>
          <a:prstGeom prst="rect">
            <a:avLst/>
          </a:prstGeom>
          <a:noFill/>
          <a:ln>
            <a:noFill/>
          </a:ln>
        </p:spPr>
        <p:txBody>
          <a:bodyPr vert="horz" wrap="square" lIns="91421" tIns="45701" rIns="91421" bIns="45701" anchor="b"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Outfit" pitchFamily="2"/>
                <a:ea typeface="Outfit" pitchFamily="2"/>
                <a:cs typeface="Arial"/>
              </a:defRPr>
            </a:lvl1pPr>
          </a:lstStyle>
          <a:p>
            <a:pPr lvl="0"/>
            <a:endParaRPr lang="en-US"/>
          </a:p>
        </p:txBody>
      </p:sp>
      <p:sp>
        <p:nvSpPr>
          <p:cNvPr id="7" name="Google Shape;8;n">
            <a:extLst>
              <a:ext uri="{FF2B5EF4-FFF2-40B4-BE49-F238E27FC236}">
                <a16:creationId xmlns:a16="http://schemas.microsoft.com/office/drawing/2014/main" id="{591DF331-5658-2F22-9020-53A0561E799C}"/>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21" tIns="45701" rIns="91421" bIns="45701" anchor="b" anchorCtr="0" compatLnSpc="1">
            <a:noAutofit/>
          </a:bodyPr>
          <a:lstStyle>
            <a:lvl1pPr marL="0" marR="0" lvl="0" indent="0" algn="r" defTabSz="914400" rtl="0" fontAlgn="auto" hangingPunct="1">
              <a:lnSpc>
                <a:spcPct val="100000"/>
              </a:lnSpc>
              <a:spcBef>
                <a:spcPts val="0"/>
              </a:spcBef>
              <a:spcAft>
                <a:spcPts val="0"/>
              </a:spcAft>
              <a:buNone/>
              <a:tabLst/>
              <a:defRPr lang="en-GB" sz="1200" b="0" i="0" u="none" strike="noStrike" kern="0" cap="none" spc="0" baseline="0">
                <a:solidFill>
                  <a:srgbClr val="000000"/>
                </a:solidFill>
                <a:uFillTx/>
                <a:latin typeface="Outfit" pitchFamily="2"/>
                <a:ea typeface="Arial"/>
                <a:cs typeface="Arial"/>
              </a:defRPr>
            </a:lvl1pPr>
          </a:lstStyle>
          <a:p>
            <a:pPr lvl="0"/>
            <a:fld id="{39C70C13-FB7E-499F-8353-640616ED2EAA}" type="slidenum">
              <a:t>‹#›</a:t>
            </a:fld>
            <a:endParaRPr lang="en-GB"/>
          </a:p>
        </p:txBody>
      </p:sp>
    </p:spTree>
    <p:extLst>
      <p:ext uri="{BB962C8B-B14F-4D97-AF65-F5344CB8AC3E}">
        <p14:creationId xmlns:p14="http://schemas.microsoft.com/office/powerpoint/2010/main" val="547139081"/>
      </p:ext>
    </p:extLst>
  </p:cSld>
  <p:clrMap bg1="lt1" tx1="dk1" bg2="lt2" tx2="dk2" accent1="accent1" accent2="accent2" accent3="accent3" accent4="accent4" accent5="accent5" accent6="accent6" hlink="hlink" folHlink="folHlink"/>
  <p:notesStyle>
    <a:lvl1pPr marL="457200" marR="0" lvl="0" indent="-228600" algn="l" defTabSz="914400" rtl="0" fontAlgn="auto" hangingPunct="1">
      <a:lnSpc>
        <a:spcPct val="100000"/>
      </a:lnSpc>
      <a:spcBef>
        <a:spcPts val="0"/>
      </a:spcBef>
      <a:spcAft>
        <a:spcPts val="0"/>
      </a:spcAft>
      <a:buNone/>
      <a:tabLst/>
      <a:defRPr lang="en-GB" sz="1200" b="0" i="0" u="none" strike="noStrike" kern="0" cap="none" spc="0" baseline="0">
        <a:solidFill>
          <a:srgbClr val="000000"/>
        </a:solidFill>
        <a:uFillTx/>
        <a:latin typeface="Arial"/>
        <a:ea typeface="Arial"/>
        <a:cs typeface="Arial"/>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idx="12"/>
          </p:nvPr>
        </p:nvSpPr>
        <p:spPr/>
        <p:txBody>
          <a:bodyPr/>
          <a:lstStyle/>
          <a:p>
            <a:pPr algn="r"/>
            <a:fld id="{00000000-1234-1234-1234-123412341234}" type="slidenum">
              <a:rPr lang="en-GB" sz="1200" smtClean="0">
                <a:solidFill>
                  <a:schemeClr val="dk1"/>
                </a:solidFill>
              </a:rPr>
              <a:pPr algn="r"/>
              <a:t>4</a:t>
            </a:fld>
            <a:endParaRPr lang="en-GB" sz="1200">
              <a:solidFill>
                <a:schemeClr val="dk1"/>
              </a:solidFill>
            </a:endParaRPr>
          </a:p>
        </p:txBody>
      </p:sp>
    </p:spTree>
    <p:extLst>
      <p:ext uri="{BB962C8B-B14F-4D97-AF65-F5344CB8AC3E}">
        <p14:creationId xmlns:p14="http://schemas.microsoft.com/office/powerpoint/2010/main" val="14044637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GB"/>
          </a:p>
        </p:txBody>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1713718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8" Type="http://schemas.openxmlformats.org/officeDocument/2006/relationships/hyperlink" Target="../../../../6.e%20External%20Access%20(Sapient)%20&#8288;/4.%20Working%20groups/Solution%20Group%20sessions/retailenergycode.co.uk" TargetMode="External"/><Relationship Id="rId3" Type="http://schemas.openxmlformats.org/officeDocument/2006/relationships/image" Target="../media/image9.png"/><Relationship Id="rId7" Type="http://schemas.openxmlformats.org/officeDocument/2006/relationships/hyperlink" Target="mailto:info@retailenergycode.co.uk" TargetMode="External"/><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7.png"/><Relationship Id="rId9" Type="http://schemas.openxmlformats.org/officeDocument/2006/relationships/hyperlink" Target="https://uk.linkedin.com/company/the-retail-energy-code-company" TargetMode="Externa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8" Type="http://schemas.openxmlformats.org/officeDocument/2006/relationships/hyperlink" Target="../../../../6.e%20External%20Access%20(Sapient)%20&#8288;/1.%20Working%20files/March%202026/UX%20-%20Topic%20SG%2012.03.26/retailenergycode.co.uk" TargetMode="External"/><Relationship Id="rId3" Type="http://schemas.openxmlformats.org/officeDocument/2006/relationships/image" Target="../media/image4.png"/><Relationship Id="rId7" Type="http://schemas.openxmlformats.org/officeDocument/2006/relationships/hyperlink" Target="mailto:info@retailenergycode.co.uk" TargetMode="External"/><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7.png"/><Relationship Id="rId9" Type="http://schemas.openxmlformats.org/officeDocument/2006/relationships/hyperlink" Target="https://uk.linkedin.com/company/the-retail-energy-code-company" TargetMode="Externa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8" Type="http://schemas.openxmlformats.org/officeDocument/2006/relationships/hyperlink" Target="../../../../6.e%20External%20Access%20(Sapient)%20&#8288;/1.%20Working%20files/March%202026/UX%20-%20Topic%20SG%2012.03.26/retailenergycode.co.uk" TargetMode="External"/><Relationship Id="rId3" Type="http://schemas.openxmlformats.org/officeDocument/2006/relationships/image" Target="../media/image3.png"/><Relationship Id="rId7" Type="http://schemas.openxmlformats.org/officeDocument/2006/relationships/hyperlink" Target="mailto:info@retailenergycode.co.uk" TargetMode="External"/><Relationship Id="rId2" Type="http://schemas.openxmlformats.org/officeDocument/2006/relationships/image" Target="../media/image28.png"/><Relationship Id="rId1" Type="http://schemas.openxmlformats.org/officeDocument/2006/relationships/slideMaster" Target="../slideMasters/slideMaster3.xml"/><Relationship Id="rId6" Type="http://schemas.openxmlformats.org/officeDocument/2006/relationships/image" Target="../media/image30.png"/><Relationship Id="rId5" Type="http://schemas.openxmlformats.org/officeDocument/2006/relationships/image" Target="../media/image29.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27.png"/><Relationship Id="rId9" Type="http://schemas.openxmlformats.org/officeDocument/2006/relationships/hyperlink" Target="https://uk.linkedin.com/company/the-retail-energy-code-company" TargetMode="Externa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2.png"/><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8" Type="http://schemas.openxmlformats.org/officeDocument/2006/relationships/hyperlink" Target="https://uk.linkedin.com/company/the-retail-energy-code-company" TargetMode="External"/><Relationship Id="rId3" Type="http://schemas.openxmlformats.org/officeDocument/2006/relationships/image" Target="../media/image27.png"/><Relationship Id="rId7" Type="http://schemas.openxmlformats.org/officeDocument/2006/relationships/hyperlink" Target="../../../../../../../retailenergycode.co.uk" TargetMode="External"/><Relationship Id="rId2" Type="http://schemas.openxmlformats.org/officeDocument/2006/relationships/image" Target="../media/image34.png"/><Relationship Id="rId1" Type="http://schemas.openxmlformats.org/officeDocument/2006/relationships/slideMaster" Target="../slideMasters/slideMaster4.xml"/><Relationship Id="rId6" Type="http://schemas.openxmlformats.org/officeDocument/2006/relationships/hyperlink" Target="mailto:info@retailenergycode.co.uk" TargetMode="External"/><Relationship Id="rId5" Type="http://schemas.openxmlformats.org/officeDocument/2006/relationships/image" Target="../media/image30.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29.png"/><Relationship Id="rId9"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5B30AA91-1260-41C3-DF19-B9B381DE518A}"/>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BAF89E3-0A25-7AAE-AFFC-D0C71B6C6B1E}"/>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4B0000E5-C7DE-21EF-D6A2-74C503392DDC}"/>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5" name="Triangle 2">
            <a:extLst>
              <a:ext uri="{FF2B5EF4-FFF2-40B4-BE49-F238E27FC236}">
                <a16:creationId xmlns:a16="http://schemas.microsoft.com/office/drawing/2014/main" id="{78FE7CC9-982D-7A34-9C56-3223B5FC8A41}"/>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67047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b Title page Image and text">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8A198706-0217-75CE-0033-B0292191AF77}"/>
              </a:ext>
            </a:extLst>
          </p:cNvPr>
          <p:cNvSpPr txBox="1">
            <a:spLocks noGrp="1"/>
          </p:cNvSpPr>
          <p:nvPr>
            <p:ph type="title"/>
          </p:nvPr>
        </p:nvSpPr>
        <p:spPr>
          <a:xfrm>
            <a:off x="1001094" y="1644804"/>
            <a:ext cx="5056878" cy="1784195"/>
          </a:xfrm>
        </p:spPr>
        <p:txBody>
          <a:bodyPr lIns="0" tIns="0" rIns="0" bIns="0" anchor="b">
            <a:noAutofit/>
          </a:bodyPr>
          <a:lstStyle>
            <a:lvl1pPr>
              <a:defRPr sz="4800" spc="100">
                <a:latin typeface="Figtree ExtraBold" pitchFamily="2"/>
                <a:ea typeface="Figtree ExtraBold"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60556E6-72E8-B190-2B3E-0D09A9C4C848}"/>
              </a:ext>
            </a:extLst>
          </p:cNvPr>
          <p:cNvSpPr txBox="1">
            <a:spLocks noGrp="1"/>
          </p:cNvSpPr>
          <p:nvPr>
            <p:ph type="body" idx="4294967295"/>
          </p:nvPr>
        </p:nvSpPr>
        <p:spPr>
          <a:xfrm>
            <a:off x="1001094" y="3805751"/>
            <a:ext cx="5056878" cy="1223448"/>
          </a:xfrm>
        </p:spPr>
        <p:txBody>
          <a:bodyPr lIns="0" tIns="0" rIns="0" bIns="0"/>
          <a:lstStyle>
            <a:lvl1pPr>
              <a:lnSpc>
                <a:spcPct val="100000"/>
              </a:lnSpc>
              <a:defRPr sz="2400" spc="100"/>
            </a:lvl1pPr>
          </a:lstStyle>
          <a:p>
            <a:pPr lvl="0"/>
            <a:r>
              <a:rPr lang="en-US"/>
              <a:t>Add subtitle here</a:t>
            </a:r>
          </a:p>
        </p:txBody>
      </p:sp>
      <p:sp>
        <p:nvSpPr>
          <p:cNvPr id="4" name="Google Shape;272;p38">
            <a:extLst>
              <a:ext uri="{FF2B5EF4-FFF2-40B4-BE49-F238E27FC236}">
                <a16:creationId xmlns:a16="http://schemas.microsoft.com/office/drawing/2014/main" id="{ECBC15C2-761F-CDD2-E8BF-E6F80D4EDBA1}"/>
              </a:ext>
            </a:extLst>
          </p:cNvPr>
          <p:cNvSpPr txBox="1">
            <a:spLocks noGrp="1"/>
          </p:cNvSpPr>
          <p:nvPr>
            <p:ph type="pic" idx="4294967295"/>
          </p:nvPr>
        </p:nvSpPr>
        <p:spPr>
          <a:xfrm>
            <a:off x="7135127" y="0"/>
            <a:ext cx="5056878" cy="6858000"/>
          </a:xfrm>
          <a:solidFill>
            <a:srgbClr val="4D38F5"/>
          </a:solidFill>
        </p:spPr>
        <p:txBody>
          <a:bodyPr anchorCtr="1"/>
          <a:lstStyle>
            <a:lvl1pPr algn="ctr">
              <a:defRPr>
                <a:solidFill>
                  <a:srgbClr val="F8F8F8"/>
                </a:solidFill>
              </a:defRPr>
            </a:lvl1pPr>
          </a:lstStyle>
          <a:p>
            <a:pPr lvl="0"/>
            <a:r>
              <a:rPr lang="en-US"/>
              <a:t>Click icon to add picture</a:t>
            </a:r>
          </a:p>
        </p:txBody>
      </p:sp>
      <p:pic>
        <p:nvPicPr>
          <p:cNvPr id="5" name="Picture 9" descr="A white letter on a black background&#10;&#10;AI-generated content may be incorrect.">
            <a:extLst>
              <a:ext uri="{FF2B5EF4-FFF2-40B4-BE49-F238E27FC236}">
                <a16:creationId xmlns:a16="http://schemas.microsoft.com/office/drawing/2014/main" id="{39D13112-483D-AFD1-5FF7-3C9D5E282B5C}"/>
              </a:ext>
            </a:extLst>
          </p:cNvPr>
          <p:cNvPicPr>
            <a:picLocks noChangeAspect="1"/>
          </p:cNvPicPr>
          <p:nvPr/>
        </p:nvPicPr>
        <p:blipFill>
          <a:blip r:embed="rId3"/>
          <a:stretch>
            <a:fillRect/>
          </a:stretch>
        </p:blipFill>
        <p:spPr>
          <a:xfrm>
            <a:off x="1001094" y="5882691"/>
            <a:ext cx="2042358" cy="354778"/>
          </a:xfrm>
          <a:prstGeom prst="rect">
            <a:avLst/>
          </a:prstGeom>
          <a:noFill/>
          <a:ln cap="flat">
            <a:noFill/>
          </a:ln>
        </p:spPr>
      </p:pic>
      <p:sp>
        <p:nvSpPr>
          <p:cNvPr id="6" name="Text Placeholder 3">
            <a:extLst>
              <a:ext uri="{FF2B5EF4-FFF2-40B4-BE49-F238E27FC236}">
                <a16:creationId xmlns:a16="http://schemas.microsoft.com/office/drawing/2014/main" id="{E320DF0A-E0C2-04BF-68F7-89404C72F185}"/>
              </a:ext>
            </a:extLst>
          </p:cNvPr>
          <p:cNvSpPr txBox="1">
            <a:spLocks noGrp="1"/>
          </p:cNvSpPr>
          <p:nvPr>
            <p:ph type="body" idx="4294967295"/>
          </p:nvPr>
        </p:nvSpPr>
        <p:spPr>
          <a:xfrm>
            <a:off x="1001094" y="62053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7" name="TextBox 1">
            <a:extLst>
              <a:ext uri="{FF2B5EF4-FFF2-40B4-BE49-F238E27FC236}">
                <a16:creationId xmlns:a16="http://schemas.microsoft.com/office/drawing/2014/main" id="{20AD7692-1A74-5CB9-4403-C27698795D72}"/>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8" name="Triangle 2">
            <a:extLst>
              <a:ext uri="{FF2B5EF4-FFF2-40B4-BE49-F238E27FC236}">
                <a16:creationId xmlns:a16="http://schemas.microsoft.com/office/drawing/2014/main" id="{31073B9A-20CE-76BC-D9C2-09C7550DE811}"/>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9" name="TextBox 3">
            <a:extLst>
              <a:ext uri="{FF2B5EF4-FFF2-40B4-BE49-F238E27FC236}">
                <a16:creationId xmlns:a16="http://schemas.microsoft.com/office/drawing/2014/main" id="{F4321DFE-C4FC-633F-6F0D-C5E5429CF758}"/>
              </a:ext>
            </a:extLst>
          </p:cNvPr>
          <p:cNvSpPr txBox="1"/>
          <p:nvPr/>
        </p:nvSpPr>
        <p:spPr>
          <a:xfrm>
            <a:off x="-1799914" y="4155865"/>
            <a:ext cx="1596908" cy="523219"/>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Remove subtitle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box if not needed</a:t>
            </a:r>
          </a:p>
        </p:txBody>
      </p:sp>
      <p:sp>
        <p:nvSpPr>
          <p:cNvPr id="10" name="Triangle 4">
            <a:extLst>
              <a:ext uri="{FF2B5EF4-FFF2-40B4-BE49-F238E27FC236}">
                <a16:creationId xmlns:a16="http://schemas.microsoft.com/office/drawing/2014/main" id="{B2A42B32-F7F0-C523-4BBE-0EC23F524EF4}"/>
              </a:ext>
            </a:extLst>
          </p:cNvPr>
          <p:cNvSpPr/>
          <p:nvPr/>
        </p:nvSpPr>
        <p:spPr>
          <a:xfrm rot="5400013">
            <a:off x="-499304" y="4354011"/>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1" name="TextBox 5">
            <a:extLst>
              <a:ext uri="{FF2B5EF4-FFF2-40B4-BE49-F238E27FC236}">
                <a16:creationId xmlns:a16="http://schemas.microsoft.com/office/drawing/2014/main" id="{606F0B1C-E89C-EA29-4DD8-CC182F2AB0EE}"/>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12" name="Triangle 11">
            <a:extLst>
              <a:ext uri="{FF2B5EF4-FFF2-40B4-BE49-F238E27FC236}">
                <a16:creationId xmlns:a16="http://schemas.microsoft.com/office/drawing/2014/main" id="{C5636B67-D8A0-9897-A4E4-4B20151DC16A}"/>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729141966"/>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3DC48BB7-6428-946D-482E-4E148295DC95}"/>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C831D4DE-9F21-0B88-9010-3E99DA4D8CA6}"/>
              </a:ext>
            </a:extLst>
          </p:cNvPr>
          <p:cNvPicPr>
            <a:picLocks noChangeAspect="1"/>
          </p:cNvPicPr>
          <p:nvPr/>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11871D22-109D-FE16-26B2-09B38F2DE36B}"/>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latin typeface="Figtree" pitchFamily="2"/>
              </a:defRPr>
            </a:lvl1pPr>
          </a:lstStyle>
          <a:p>
            <a:pPr lvl="0"/>
            <a:r>
              <a:rPr lang="en-US"/>
              <a:t>Add Date here</a:t>
            </a:r>
          </a:p>
        </p:txBody>
      </p:sp>
      <p:sp>
        <p:nvSpPr>
          <p:cNvPr id="5" name="TextBox 1">
            <a:extLst>
              <a:ext uri="{FF2B5EF4-FFF2-40B4-BE49-F238E27FC236}">
                <a16:creationId xmlns:a16="http://schemas.microsoft.com/office/drawing/2014/main" id="{2784BA62-C5C3-7F73-4D09-BEB975C752F4}"/>
              </a:ext>
            </a:extLst>
          </p:cNvPr>
          <p:cNvSpPr txBox="1"/>
          <p:nvPr/>
        </p:nvSpPr>
        <p:spPr>
          <a:xfrm>
            <a:off x="4422431" y="-596902"/>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6" name="Triangle 2">
            <a:extLst>
              <a:ext uri="{FF2B5EF4-FFF2-40B4-BE49-F238E27FC236}">
                <a16:creationId xmlns:a16="http://schemas.microsoft.com/office/drawing/2014/main" id="{FEDF909E-04CE-5953-BC7F-163F5FABAAD2}"/>
              </a:ext>
            </a:extLst>
          </p:cNvPr>
          <p:cNvSpPr/>
          <p:nvPr/>
        </p:nvSpPr>
        <p:spPr>
          <a:xfrm rot="10799991">
            <a:off x="5487085" y="-289124"/>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022395981"/>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d Title page Full imag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91C6F816-4A0F-4100-C18B-DFBEB3E0F142}"/>
              </a:ext>
            </a:extLst>
          </p:cNvPr>
          <p:cNvSpPr txBox="1">
            <a:spLocks noGrp="1"/>
          </p:cNvSpPr>
          <p:nvPr>
            <p:ph type="pic" idx="4294967295"/>
          </p:nvPr>
        </p:nvSpPr>
        <p:spPr>
          <a:xfrm>
            <a:off x="0" y="0"/>
            <a:ext cx="12191996" cy="6217920"/>
          </a:xfrm>
          <a:solidFill>
            <a:srgbClr val="2D32C7"/>
          </a:solidFill>
        </p:spPr>
        <p:txBody>
          <a:bodyPr/>
          <a:lstStyle>
            <a:lvl1pPr>
              <a:defRPr/>
            </a:lvl1pPr>
          </a:lstStyle>
          <a:p>
            <a:pPr lvl="0"/>
            <a:r>
              <a:rPr lang="en-US"/>
              <a:t>Click icon to add picture</a:t>
            </a:r>
          </a:p>
        </p:txBody>
      </p:sp>
      <p:sp>
        <p:nvSpPr>
          <p:cNvPr id="3" name="Google Shape;177;p21">
            <a:extLst>
              <a:ext uri="{FF2B5EF4-FFF2-40B4-BE49-F238E27FC236}">
                <a16:creationId xmlns:a16="http://schemas.microsoft.com/office/drawing/2014/main" id="{1C6B294F-A5CD-D943-1FA4-29BF6988254B}"/>
              </a:ext>
            </a:extLst>
          </p:cNvPr>
          <p:cNvSpPr txBox="1">
            <a:spLocks noGrp="1"/>
          </p:cNvSpPr>
          <p:nvPr>
            <p:ph type="title"/>
          </p:nvPr>
        </p:nvSpPr>
        <p:spPr>
          <a:xfrm>
            <a:off x="908300" y="1504946"/>
            <a:ext cx="5187702" cy="3848096"/>
          </a:xfrm>
        </p:spPr>
        <p:txBody>
          <a:bodyPr lIns="0" tIns="0" rIns="0" bIns="0">
            <a:noAutofit/>
          </a:bodyPr>
          <a:lstStyle>
            <a:lvl1pPr>
              <a:defRPr sz="7200" spc="100">
                <a:solidFill>
                  <a:srgbClr val="F8F8F8"/>
                </a:solidFill>
                <a:latin typeface="Figtree ExtraBold" pitchFamily="2"/>
                <a:ea typeface="Figtree ExtraBold" pitchFamily="2"/>
                <a:cs typeface="Arial"/>
              </a:defRPr>
            </a:lvl1pPr>
          </a:lstStyle>
          <a:p>
            <a:pPr lvl="0"/>
            <a:r>
              <a:rPr lang="en-US"/>
              <a:t>Add </a:t>
            </a:r>
            <a:br>
              <a:rPr lang="en-US"/>
            </a:br>
            <a:r>
              <a:rPr lang="en-US"/>
              <a:t>title </a:t>
            </a:r>
            <a:br>
              <a:rPr lang="en-US"/>
            </a:br>
            <a:r>
              <a:rPr lang="en-US"/>
              <a:t>here</a:t>
            </a:r>
          </a:p>
        </p:txBody>
      </p:sp>
      <p:pic>
        <p:nvPicPr>
          <p:cNvPr id="4" name="Picture 9">
            <a:extLst>
              <a:ext uri="{FF2B5EF4-FFF2-40B4-BE49-F238E27FC236}">
                <a16:creationId xmlns:a16="http://schemas.microsoft.com/office/drawing/2014/main" id="{B439DB24-CDC2-ADAD-E345-84266D97F410}"/>
              </a:ext>
            </a:extLst>
          </p:cNvPr>
          <p:cNvPicPr>
            <a:picLocks noChangeAspect="1"/>
          </p:cNvPicPr>
          <p:nvPr/>
        </p:nvPicPr>
        <p:blipFill>
          <a:blip r:embed="rId2"/>
          <a:srcRect/>
          <a:stretch>
            <a:fillRect/>
          </a:stretch>
        </p:blipFill>
        <p:spPr>
          <a:xfrm>
            <a:off x="908300" y="6426174"/>
            <a:ext cx="1514054" cy="263008"/>
          </a:xfrm>
          <a:prstGeom prst="rect">
            <a:avLst/>
          </a:prstGeom>
          <a:noFill/>
          <a:ln cap="flat">
            <a:noFill/>
          </a:ln>
        </p:spPr>
      </p:pic>
      <p:sp>
        <p:nvSpPr>
          <p:cNvPr id="5" name="TextBox 1">
            <a:extLst>
              <a:ext uri="{FF2B5EF4-FFF2-40B4-BE49-F238E27FC236}">
                <a16:creationId xmlns:a16="http://schemas.microsoft.com/office/drawing/2014/main" id="{76D11CC4-2B16-D3FC-6777-85FF7B9E8335}"/>
              </a:ext>
            </a:extLst>
          </p:cNvPr>
          <p:cNvSpPr txBox="1"/>
          <p:nvPr/>
        </p:nvSpPr>
        <p:spPr>
          <a:xfrm>
            <a:off x="5414976" y="-888961"/>
            <a:ext cx="2887327"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Background</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2296472C-0FE7-4AF1-C4D8-27A6ED68B05D}"/>
              </a:ext>
            </a:extLst>
          </p:cNvPr>
          <p:cNvSpPr/>
          <p:nvPr/>
        </p:nvSpPr>
        <p:spPr>
          <a:xfrm rot="10799991">
            <a:off x="6498859" y="-335192"/>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5245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a Intro / Housekeepin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A9CEAC5D-C716-DDA4-7E69-9F61A58E3B8A}"/>
              </a:ext>
            </a:extLst>
          </p:cNvPr>
          <p:cNvSpPr txBox="1">
            <a:spLocks noGrp="1"/>
          </p:cNvSpPr>
          <p:nvPr>
            <p:ph type="title"/>
          </p:nvPr>
        </p:nvSpPr>
        <p:spPr>
          <a:xfrm>
            <a:off x="827998" y="596344"/>
            <a:ext cx="263504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Google Shape;272;p38">
            <a:extLst>
              <a:ext uri="{FF2B5EF4-FFF2-40B4-BE49-F238E27FC236}">
                <a16:creationId xmlns:a16="http://schemas.microsoft.com/office/drawing/2014/main" id="{CC7E0B94-B197-4261-0532-7F981A8A4147}"/>
              </a:ext>
            </a:extLst>
          </p:cNvPr>
          <p:cNvSpPr txBox="1">
            <a:spLocks noGrp="1"/>
          </p:cNvSpPr>
          <p:nvPr>
            <p:ph type="pic" idx="4294967295"/>
          </p:nvPr>
        </p:nvSpPr>
        <p:spPr>
          <a:xfrm>
            <a:off x="4319076" y="0"/>
            <a:ext cx="7872919" cy="6858000"/>
          </a:xfrm>
          <a:solidFill>
            <a:srgbClr val="4D38F5"/>
          </a:solidFill>
        </p:spPr>
        <p:txBody>
          <a:bodyPr anchorCtr="1"/>
          <a:lstStyle>
            <a:lvl1pPr algn="ctr">
              <a:defRPr>
                <a:solidFill>
                  <a:srgbClr val="F8F8F8"/>
                </a:solidFill>
              </a:defRPr>
            </a:lvl1pPr>
            <a:lvl2pPr marL="0" lvl="0" algn="ctr">
              <a:spcBef>
                <a:spcPts val="1000"/>
              </a:spcBef>
              <a:defRPr sz="2800">
                <a:solidFill>
                  <a:srgbClr val="F8F8F8"/>
                </a:solidFill>
              </a:defRPr>
            </a:lvl2pPr>
            <a:lvl3pPr marL="0" lvl="0" algn="ctr">
              <a:spcBef>
                <a:spcPts val="1000"/>
              </a:spcBef>
              <a:defRPr sz="2800" b="1">
                <a:solidFill>
                  <a:srgbClr val="F8F8F8"/>
                </a:solidFill>
                <a:latin typeface="Figtree SemiBold" pitchFamily="2"/>
              </a:defRPr>
            </a:lvl3pPr>
          </a:lstStyle>
          <a:p>
            <a:pPr lvl="0"/>
            <a:endParaRPr lang="en-US"/>
          </a:p>
          <a:p>
            <a:pPr lvl="0"/>
            <a:endParaRPr lang="en-US"/>
          </a:p>
          <a:p>
            <a:pPr lvl="0"/>
            <a:r>
              <a:rPr lang="en-US"/>
              <a:t>Click icon to add picture</a:t>
            </a:r>
          </a:p>
        </p:txBody>
      </p:sp>
      <p:sp>
        <p:nvSpPr>
          <p:cNvPr id="4" name="Text Placeholder 3">
            <a:extLst>
              <a:ext uri="{FF2B5EF4-FFF2-40B4-BE49-F238E27FC236}">
                <a16:creationId xmlns:a16="http://schemas.microsoft.com/office/drawing/2014/main" id="{7EC36BF3-1067-44CD-6387-BDBFFD61FCB0}"/>
              </a:ext>
            </a:extLst>
          </p:cNvPr>
          <p:cNvSpPr txBox="1">
            <a:spLocks noGrp="1"/>
          </p:cNvSpPr>
          <p:nvPr>
            <p:ph type="body" idx="4294967295"/>
          </p:nvPr>
        </p:nvSpPr>
        <p:spPr>
          <a:xfrm>
            <a:off x="827998" y="2253694"/>
            <a:ext cx="2635044" cy="4007952"/>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Box 1">
            <a:extLst>
              <a:ext uri="{FF2B5EF4-FFF2-40B4-BE49-F238E27FC236}">
                <a16:creationId xmlns:a16="http://schemas.microsoft.com/office/drawing/2014/main" id="{F38C527F-780C-589C-34EB-6757D94448EE}"/>
              </a:ext>
            </a:extLst>
          </p:cNvPr>
          <p:cNvSpPr txBox="1"/>
          <p:nvPr/>
        </p:nvSpPr>
        <p:spPr>
          <a:xfrm>
            <a:off x="6816367" y="-81235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Large Crop</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02CE3CDB-AFFA-53BA-99E3-4ACE478E5482}"/>
              </a:ext>
            </a:extLst>
          </p:cNvPr>
          <p:cNvSpPr/>
          <p:nvPr/>
        </p:nvSpPr>
        <p:spPr>
          <a:xfrm rot="10799991">
            <a:off x="8054940" y="-27485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035187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a Headshots page 2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CDA2CFE7-1F65-C0F8-940A-312CD3CA80A1}"/>
              </a:ext>
            </a:extLst>
          </p:cNvPr>
          <p:cNvSpPr txBox="1">
            <a:spLocks noGrp="1"/>
          </p:cNvSpPr>
          <p:nvPr>
            <p:ph type="pic" idx="4294967295"/>
          </p:nvPr>
        </p:nvSpPr>
        <p:spPr>
          <a:xfrm>
            <a:off x="3378653" y="2204764"/>
            <a:ext cx="1635120" cy="1635120"/>
          </a:xfrm>
        </p:spPr>
        <p:txBody>
          <a:bodyPr/>
          <a:lstStyle>
            <a:lvl1pPr>
              <a:defRPr sz="1600">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160C6025-56E2-8827-9D51-7D6B5B7BC9E8}"/>
              </a:ext>
            </a:extLst>
          </p:cNvPr>
          <p:cNvSpPr txBox="1">
            <a:spLocks noGrp="1"/>
          </p:cNvSpPr>
          <p:nvPr>
            <p:ph type="body" idx="4294967295"/>
          </p:nvPr>
        </p:nvSpPr>
        <p:spPr>
          <a:xfrm>
            <a:off x="2522655" y="4097545"/>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4" name="Text Placeholder 3">
            <a:extLst>
              <a:ext uri="{FF2B5EF4-FFF2-40B4-BE49-F238E27FC236}">
                <a16:creationId xmlns:a16="http://schemas.microsoft.com/office/drawing/2014/main" id="{F426F66C-61FE-D5D3-FB62-B89FE267028C}"/>
              </a:ext>
            </a:extLst>
          </p:cNvPr>
          <p:cNvSpPr txBox="1">
            <a:spLocks noGrp="1"/>
          </p:cNvSpPr>
          <p:nvPr>
            <p:ph type="body" idx="4294967295"/>
          </p:nvPr>
        </p:nvSpPr>
        <p:spPr>
          <a:xfrm>
            <a:off x="2522655"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5" name="Picture Placeholder 3">
            <a:extLst>
              <a:ext uri="{FF2B5EF4-FFF2-40B4-BE49-F238E27FC236}">
                <a16:creationId xmlns:a16="http://schemas.microsoft.com/office/drawing/2014/main" id="{4E590277-EAD5-887D-033B-C88A2253C3A3}"/>
              </a:ext>
            </a:extLst>
          </p:cNvPr>
          <p:cNvSpPr txBox="1">
            <a:spLocks noGrp="1"/>
          </p:cNvSpPr>
          <p:nvPr>
            <p:ph type="pic" idx="4294967295"/>
          </p:nvPr>
        </p:nvSpPr>
        <p:spPr>
          <a:xfrm>
            <a:off x="7094875" y="2204764"/>
            <a:ext cx="1635120" cy="1635120"/>
          </a:xfrm>
        </p:spPr>
        <p:txBody>
          <a:bodyPr/>
          <a:lstStyle>
            <a:lvl1pPr>
              <a:defRPr sz="1600">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F278C53E-5794-4351-7AD9-2EC7CF012932}"/>
              </a:ext>
            </a:extLst>
          </p:cNvPr>
          <p:cNvSpPr txBox="1">
            <a:spLocks noGrp="1"/>
          </p:cNvSpPr>
          <p:nvPr>
            <p:ph type="body" idx="4294967295"/>
          </p:nvPr>
        </p:nvSpPr>
        <p:spPr>
          <a:xfrm>
            <a:off x="6238868" y="4097545"/>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7" name="Text Placeholder 3">
            <a:extLst>
              <a:ext uri="{FF2B5EF4-FFF2-40B4-BE49-F238E27FC236}">
                <a16:creationId xmlns:a16="http://schemas.microsoft.com/office/drawing/2014/main" id="{6C159ED7-E01B-CA8A-589F-B8E6F505048D}"/>
              </a:ext>
            </a:extLst>
          </p:cNvPr>
          <p:cNvSpPr txBox="1">
            <a:spLocks noGrp="1"/>
          </p:cNvSpPr>
          <p:nvPr>
            <p:ph type="body" idx="4294967295"/>
          </p:nvPr>
        </p:nvSpPr>
        <p:spPr>
          <a:xfrm>
            <a:off x="6238868"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8" name="Google Shape;268;p37">
            <a:extLst>
              <a:ext uri="{FF2B5EF4-FFF2-40B4-BE49-F238E27FC236}">
                <a16:creationId xmlns:a16="http://schemas.microsoft.com/office/drawing/2014/main" id="{CEE85600-611C-20F0-4EF8-230079C3A42F}"/>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9" name="TextBox 1">
            <a:extLst>
              <a:ext uri="{FF2B5EF4-FFF2-40B4-BE49-F238E27FC236}">
                <a16:creationId xmlns:a16="http://schemas.microsoft.com/office/drawing/2014/main" id="{2F23B247-A4A0-D9DD-490B-D2F2630EAB94}"/>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0" name="Triangle 2">
            <a:extLst>
              <a:ext uri="{FF2B5EF4-FFF2-40B4-BE49-F238E27FC236}">
                <a16:creationId xmlns:a16="http://schemas.microsoft.com/office/drawing/2014/main" id="{617596F2-8DA5-95E4-B09A-19887356B6BC}"/>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1192640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b Headshots page 3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2DAE2ADD-F762-F503-5151-0F2540391892}"/>
              </a:ext>
            </a:extLst>
          </p:cNvPr>
          <p:cNvSpPr txBox="1">
            <a:spLocks noGrp="1"/>
          </p:cNvSpPr>
          <p:nvPr>
            <p:ph type="pic" idx="4294967295"/>
          </p:nvPr>
        </p:nvSpPr>
        <p:spPr>
          <a:xfrm>
            <a:off x="5278438" y="2159639"/>
            <a:ext cx="1635120" cy="1635120"/>
          </a:xfrm>
        </p:spPr>
        <p:txBody>
          <a:bodyPr/>
          <a:lstStyle>
            <a:lvl1pPr>
              <a:defRPr sz="1600">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B6458366-61D5-6258-C7CA-A0866A21ACC8}"/>
              </a:ext>
            </a:extLst>
          </p:cNvPr>
          <p:cNvSpPr txBox="1">
            <a:spLocks noGrp="1"/>
          </p:cNvSpPr>
          <p:nvPr>
            <p:ph type="body" idx="4294967295"/>
          </p:nvPr>
        </p:nvSpPr>
        <p:spPr>
          <a:xfrm>
            <a:off x="4422431" y="4052410"/>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4" name="Text Placeholder 3">
            <a:extLst>
              <a:ext uri="{FF2B5EF4-FFF2-40B4-BE49-F238E27FC236}">
                <a16:creationId xmlns:a16="http://schemas.microsoft.com/office/drawing/2014/main" id="{688519D9-79E5-D977-EEEB-803C2D36472F}"/>
              </a:ext>
            </a:extLst>
          </p:cNvPr>
          <p:cNvSpPr txBox="1">
            <a:spLocks noGrp="1"/>
          </p:cNvSpPr>
          <p:nvPr>
            <p:ph type="body" idx="4294967295"/>
          </p:nvPr>
        </p:nvSpPr>
        <p:spPr>
          <a:xfrm>
            <a:off x="4422431"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5" name="Picture Placeholder 3">
            <a:extLst>
              <a:ext uri="{FF2B5EF4-FFF2-40B4-BE49-F238E27FC236}">
                <a16:creationId xmlns:a16="http://schemas.microsoft.com/office/drawing/2014/main" id="{ABB34A03-C403-BAC9-78B2-255F47AF4B90}"/>
              </a:ext>
            </a:extLst>
          </p:cNvPr>
          <p:cNvSpPr txBox="1">
            <a:spLocks noGrp="1"/>
          </p:cNvSpPr>
          <p:nvPr>
            <p:ph type="pic" idx="4294967295"/>
          </p:nvPr>
        </p:nvSpPr>
        <p:spPr>
          <a:xfrm>
            <a:off x="8994651" y="2159639"/>
            <a:ext cx="1635120" cy="1635120"/>
          </a:xfrm>
        </p:spPr>
        <p:txBody>
          <a:bodyPr/>
          <a:lstStyle>
            <a:lvl1pPr>
              <a:defRPr sz="1600">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AA309994-8AD7-C7E7-62E9-4CCD5CA11F8B}"/>
              </a:ext>
            </a:extLst>
          </p:cNvPr>
          <p:cNvSpPr txBox="1">
            <a:spLocks noGrp="1"/>
          </p:cNvSpPr>
          <p:nvPr>
            <p:ph type="body" idx="4294967295"/>
          </p:nvPr>
        </p:nvSpPr>
        <p:spPr>
          <a:xfrm>
            <a:off x="8138653" y="4052410"/>
            <a:ext cx="3347133" cy="358307"/>
          </a:xfrm>
        </p:spPr>
        <p:txBody>
          <a:bodyPr lIns="0" tIns="0" rIns="0" bIns="0" anchorCtr="1"/>
          <a:lstStyle>
            <a:lvl1pPr algn="ctr">
              <a:defRPr sz="2400" spc="100">
                <a:latin typeface="Figtree" pitchFamily="2"/>
              </a:defRPr>
            </a:lvl1pPr>
          </a:lstStyle>
          <a:p>
            <a:pPr lvl="0"/>
            <a:r>
              <a:rPr lang="en-US"/>
              <a:t>Add name 3 here</a:t>
            </a:r>
          </a:p>
        </p:txBody>
      </p:sp>
      <p:sp>
        <p:nvSpPr>
          <p:cNvPr id="7" name="Text Placeholder 3">
            <a:extLst>
              <a:ext uri="{FF2B5EF4-FFF2-40B4-BE49-F238E27FC236}">
                <a16:creationId xmlns:a16="http://schemas.microsoft.com/office/drawing/2014/main" id="{93288F0A-ACC6-D269-A6B1-3CDC860E0B26}"/>
              </a:ext>
            </a:extLst>
          </p:cNvPr>
          <p:cNvSpPr txBox="1">
            <a:spLocks noGrp="1"/>
          </p:cNvSpPr>
          <p:nvPr>
            <p:ph type="body" idx="4294967295"/>
          </p:nvPr>
        </p:nvSpPr>
        <p:spPr>
          <a:xfrm>
            <a:off x="8138653"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3 here</a:t>
            </a:r>
          </a:p>
        </p:txBody>
      </p:sp>
      <p:sp>
        <p:nvSpPr>
          <p:cNvPr id="8" name="Picture Placeholder 3">
            <a:extLst>
              <a:ext uri="{FF2B5EF4-FFF2-40B4-BE49-F238E27FC236}">
                <a16:creationId xmlns:a16="http://schemas.microsoft.com/office/drawing/2014/main" id="{A1E8BA08-E08D-0EA4-51EB-5581D2A4A816}"/>
              </a:ext>
            </a:extLst>
          </p:cNvPr>
          <p:cNvSpPr txBox="1">
            <a:spLocks noGrp="1"/>
          </p:cNvSpPr>
          <p:nvPr>
            <p:ph type="pic" idx="4294967295"/>
          </p:nvPr>
        </p:nvSpPr>
        <p:spPr>
          <a:xfrm>
            <a:off x="1562215" y="2159639"/>
            <a:ext cx="1635120" cy="1635120"/>
          </a:xfrm>
        </p:spPr>
        <p:txBody>
          <a:bodyPr/>
          <a:lstStyle>
            <a:lvl1pPr>
              <a:defRPr sz="1600">
                <a:latin typeface="Figtree" pitchFamily="2"/>
              </a:defRPr>
            </a:lvl1pPr>
          </a:lstStyle>
          <a:p>
            <a:pPr lvl="0"/>
            <a:r>
              <a:rPr lang="en-US"/>
              <a:t>Click icon to add picture</a:t>
            </a:r>
          </a:p>
        </p:txBody>
      </p:sp>
      <p:sp>
        <p:nvSpPr>
          <p:cNvPr id="9" name="Text Placeholder 3">
            <a:extLst>
              <a:ext uri="{FF2B5EF4-FFF2-40B4-BE49-F238E27FC236}">
                <a16:creationId xmlns:a16="http://schemas.microsoft.com/office/drawing/2014/main" id="{47B2D150-5449-93D9-DD1E-C762555BF12C}"/>
              </a:ext>
            </a:extLst>
          </p:cNvPr>
          <p:cNvSpPr txBox="1">
            <a:spLocks noGrp="1"/>
          </p:cNvSpPr>
          <p:nvPr>
            <p:ph type="body" idx="4294967295"/>
          </p:nvPr>
        </p:nvSpPr>
        <p:spPr>
          <a:xfrm>
            <a:off x="706218" y="4052410"/>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10" name="Text Placeholder 3">
            <a:extLst>
              <a:ext uri="{FF2B5EF4-FFF2-40B4-BE49-F238E27FC236}">
                <a16:creationId xmlns:a16="http://schemas.microsoft.com/office/drawing/2014/main" id="{F98FC0E6-73A5-F9AA-BA3A-3A6AB6564765}"/>
              </a:ext>
            </a:extLst>
          </p:cNvPr>
          <p:cNvSpPr txBox="1">
            <a:spLocks noGrp="1"/>
          </p:cNvSpPr>
          <p:nvPr>
            <p:ph type="body" idx="4294967295"/>
          </p:nvPr>
        </p:nvSpPr>
        <p:spPr>
          <a:xfrm>
            <a:off x="706218"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11" name="Google Shape;268;p37">
            <a:extLst>
              <a:ext uri="{FF2B5EF4-FFF2-40B4-BE49-F238E27FC236}">
                <a16:creationId xmlns:a16="http://schemas.microsoft.com/office/drawing/2014/main" id="{CAC1B6FA-15A2-17C9-264D-BFA99BE8C441}"/>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12" name="TextBox 1">
            <a:extLst>
              <a:ext uri="{FF2B5EF4-FFF2-40B4-BE49-F238E27FC236}">
                <a16:creationId xmlns:a16="http://schemas.microsoft.com/office/drawing/2014/main" id="{C9BD971B-CD3A-C5E8-AE45-04393AA3DD68}"/>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3" name="Triangle 2">
            <a:extLst>
              <a:ext uri="{FF2B5EF4-FFF2-40B4-BE49-F238E27FC236}">
                <a16:creationId xmlns:a16="http://schemas.microsoft.com/office/drawing/2014/main" id="{26F7D4AC-A32A-BA79-9FA4-9715CBFE7283}"/>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04749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a Content page Medium image">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ECF4A795-F5ED-ADA1-BF80-2F63E02BB624}"/>
              </a:ext>
            </a:extLst>
          </p:cNvPr>
          <p:cNvSpPr txBox="1">
            <a:spLocks noGrp="1"/>
          </p:cNvSpPr>
          <p:nvPr>
            <p:ph type="body" idx="4294967295"/>
          </p:nvPr>
        </p:nvSpPr>
        <p:spPr>
          <a:xfrm>
            <a:off x="827998" y="2110398"/>
            <a:ext cx="5267995" cy="358307"/>
          </a:xfrm>
        </p:spPr>
        <p:txBody>
          <a:bodyPr lIns="0" tIns="0" rIns="0" bIns="0"/>
          <a:lstStyle>
            <a:lvl1pPr>
              <a:defRPr sz="2400" b="0" spc="100"/>
            </a:lvl1pPr>
          </a:lstStyle>
          <a:p>
            <a:pPr lvl="0"/>
            <a:r>
              <a:rPr lang="en-US"/>
              <a:t>Subtitle 1</a:t>
            </a:r>
          </a:p>
        </p:txBody>
      </p:sp>
      <p:sp>
        <p:nvSpPr>
          <p:cNvPr id="3" name="Google Shape;268;p37">
            <a:extLst>
              <a:ext uri="{FF2B5EF4-FFF2-40B4-BE49-F238E27FC236}">
                <a16:creationId xmlns:a16="http://schemas.microsoft.com/office/drawing/2014/main" id="{84EB3820-5B09-0EFA-DCFB-F6EE953CBFA6}"/>
              </a:ext>
            </a:extLst>
          </p:cNvPr>
          <p:cNvSpPr txBox="1">
            <a:spLocks noGrp="1"/>
          </p:cNvSpPr>
          <p:nvPr>
            <p:ph type="title"/>
          </p:nvPr>
        </p:nvSpPr>
        <p:spPr>
          <a:xfrm>
            <a:off x="827998" y="596344"/>
            <a:ext cx="526799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Google Shape;272;p38">
            <a:extLst>
              <a:ext uri="{FF2B5EF4-FFF2-40B4-BE49-F238E27FC236}">
                <a16:creationId xmlns:a16="http://schemas.microsoft.com/office/drawing/2014/main" id="{EABA066F-A9A8-694F-BBEA-294AC8B920E0}"/>
              </a:ext>
            </a:extLst>
          </p:cNvPr>
          <p:cNvSpPr txBox="1">
            <a:spLocks noGrp="1"/>
          </p:cNvSpPr>
          <p:nvPr>
            <p:ph type="pic" idx="4294967295"/>
          </p:nvPr>
        </p:nvSpPr>
        <p:spPr>
          <a:xfrm>
            <a:off x="7135127" y="0"/>
            <a:ext cx="5056878" cy="6858000"/>
          </a:xfrm>
          <a:solidFill>
            <a:srgbClr val="4D38F5"/>
          </a:solidFill>
        </p:spPr>
        <p:txBody>
          <a:bodyPr anchorCtr="1"/>
          <a:lstStyle>
            <a:lvl1pPr algn="ctr">
              <a:defRPr>
                <a:solidFill>
                  <a:srgbClr val="F8F8F8"/>
                </a:solidFill>
              </a:defRPr>
            </a:lvl1pPr>
          </a:lstStyle>
          <a:p>
            <a:pPr lvl="0"/>
            <a:r>
              <a:rPr lang="en-US"/>
              <a:t>Click icon to add picture</a:t>
            </a:r>
          </a:p>
        </p:txBody>
      </p:sp>
      <p:sp>
        <p:nvSpPr>
          <p:cNvPr id="5" name="Text Placeholder 3">
            <a:extLst>
              <a:ext uri="{FF2B5EF4-FFF2-40B4-BE49-F238E27FC236}">
                <a16:creationId xmlns:a16="http://schemas.microsoft.com/office/drawing/2014/main" id="{A2233EE7-2547-D88C-2C0C-CB0CC4AF9432}"/>
              </a:ext>
            </a:extLst>
          </p:cNvPr>
          <p:cNvSpPr txBox="1">
            <a:spLocks noGrp="1"/>
          </p:cNvSpPr>
          <p:nvPr>
            <p:ph type="body" idx="4294967295"/>
          </p:nvPr>
        </p:nvSpPr>
        <p:spPr>
          <a:xfrm>
            <a:off x="827998" y="2930011"/>
            <a:ext cx="5268004"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177B233B-C8C9-7EF1-1D2C-8C297733532A}"/>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EE15B3FB-2083-CABC-3B77-A65BF28E34E1}"/>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601726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b Content page Small im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72;p38">
            <a:extLst>
              <a:ext uri="{FF2B5EF4-FFF2-40B4-BE49-F238E27FC236}">
                <a16:creationId xmlns:a16="http://schemas.microsoft.com/office/drawing/2014/main" id="{B2A1B2CC-4C75-609C-765A-FE79AB1304EA}"/>
              </a:ext>
            </a:extLst>
          </p:cNvPr>
          <p:cNvSpPr txBox="1">
            <a:spLocks noGrp="1"/>
          </p:cNvSpPr>
          <p:nvPr>
            <p:ph type="pic" idx="4294967295"/>
          </p:nvPr>
        </p:nvSpPr>
        <p:spPr>
          <a:xfrm>
            <a:off x="8743593" y="0"/>
            <a:ext cx="3448403" cy="6858000"/>
          </a:xfrm>
          <a:solidFill>
            <a:srgbClr val="4D38F5"/>
          </a:solidFill>
        </p:spPr>
        <p:txBody>
          <a:bodyPr anchorCtr="1"/>
          <a:lstStyle>
            <a:lvl1pPr algn="ctr">
              <a:defRPr>
                <a:solidFill>
                  <a:srgbClr val="FFFFFF"/>
                </a:solidFill>
              </a:defRPr>
            </a:lvl1pPr>
          </a:lstStyle>
          <a:p>
            <a:pPr lvl="0"/>
            <a:r>
              <a:rPr lang="en-US"/>
              <a:t>Click icon to add picture</a:t>
            </a:r>
          </a:p>
        </p:txBody>
      </p:sp>
      <p:sp>
        <p:nvSpPr>
          <p:cNvPr id="3" name="Text Placeholder 3">
            <a:extLst>
              <a:ext uri="{FF2B5EF4-FFF2-40B4-BE49-F238E27FC236}">
                <a16:creationId xmlns:a16="http://schemas.microsoft.com/office/drawing/2014/main" id="{61189611-9518-B9FA-2B4D-949E2B15193E}"/>
              </a:ext>
            </a:extLst>
          </p:cNvPr>
          <p:cNvSpPr txBox="1">
            <a:spLocks noGrp="1"/>
          </p:cNvSpPr>
          <p:nvPr>
            <p:ph type="body" idx="4294967295"/>
          </p:nvPr>
        </p:nvSpPr>
        <p:spPr>
          <a:xfrm>
            <a:off x="827998" y="2110398"/>
            <a:ext cx="7102666" cy="358307"/>
          </a:xfrm>
        </p:spPr>
        <p:txBody>
          <a:bodyPr lIns="0" tIns="0" rIns="0" bIns="0"/>
          <a:lstStyle>
            <a:lvl1pPr>
              <a:defRPr sz="2400" b="0" spc="100"/>
            </a:lvl1pPr>
          </a:lstStyle>
          <a:p>
            <a:pPr lvl="0"/>
            <a:r>
              <a:rPr lang="en-US"/>
              <a:t>Subtitle 1</a:t>
            </a:r>
          </a:p>
        </p:txBody>
      </p:sp>
      <p:sp>
        <p:nvSpPr>
          <p:cNvPr id="4" name="Google Shape;268;p37">
            <a:extLst>
              <a:ext uri="{FF2B5EF4-FFF2-40B4-BE49-F238E27FC236}">
                <a16:creationId xmlns:a16="http://schemas.microsoft.com/office/drawing/2014/main" id="{1E777F9D-A305-7D89-3256-FA26CD53E66E}"/>
              </a:ext>
            </a:extLst>
          </p:cNvPr>
          <p:cNvSpPr txBox="1">
            <a:spLocks noGrp="1"/>
          </p:cNvSpPr>
          <p:nvPr>
            <p:ph type="title"/>
          </p:nvPr>
        </p:nvSpPr>
        <p:spPr>
          <a:xfrm>
            <a:off x="827998" y="596344"/>
            <a:ext cx="7102666"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B8E82C05-C6AF-FB27-5EE6-82AF925468E7}"/>
              </a:ext>
            </a:extLst>
          </p:cNvPr>
          <p:cNvSpPr txBox="1">
            <a:spLocks noGrp="1"/>
          </p:cNvSpPr>
          <p:nvPr>
            <p:ph type="body" idx="4294967295"/>
          </p:nvPr>
        </p:nvSpPr>
        <p:spPr>
          <a:xfrm>
            <a:off x="827998" y="2930011"/>
            <a:ext cx="7102656"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02CE8FAF-C08C-9280-9C11-933BB438DFB6}"/>
              </a:ext>
            </a:extLst>
          </p:cNvPr>
          <p:cNvSpPr txBox="1"/>
          <p:nvPr/>
        </p:nvSpPr>
        <p:spPr>
          <a:xfrm>
            <a:off x="8743593"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Small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35B38904-616D-FC8D-5524-5AF09F558DD7}"/>
              </a:ext>
            </a:extLst>
          </p:cNvPr>
          <p:cNvSpPr/>
          <p:nvPr/>
        </p:nvSpPr>
        <p:spPr>
          <a:xfrm rot="10799991">
            <a:off x="9982166"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696533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4DEE880B-6A7B-CD2A-B066-62FF2EFF30B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AE0A5E1-E49F-9407-E43C-CC4307E7B830}"/>
              </a:ext>
            </a:extLst>
          </p:cNvPr>
          <p:cNvSpPr txBox="1">
            <a:spLocks noGrp="1"/>
          </p:cNvSpPr>
          <p:nvPr>
            <p:ph type="body" idx="4294967295"/>
          </p:nvPr>
        </p:nvSpPr>
        <p:spPr>
          <a:xfrm>
            <a:off x="827998" y="2251079"/>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C5C7AE16-52D7-0351-1600-3C09D6B7A3C5}"/>
              </a:ext>
            </a:extLst>
          </p:cNvPr>
          <p:cNvSpPr txBox="1">
            <a:spLocks noGrp="1"/>
          </p:cNvSpPr>
          <p:nvPr>
            <p:ph type="body" idx="4294967295"/>
          </p:nvPr>
        </p:nvSpPr>
        <p:spPr>
          <a:xfrm>
            <a:off x="6350288" y="2251079"/>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07A14098-94CA-6702-46F1-40AC9FDFE03A}"/>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6" name="Text Placeholder 3">
            <a:extLst>
              <a:ext uri="{FF2B5EF4-FFF2-40B4-BE49-F238E27FC236}">
                <a16:creationId xmlns:a16="http://schemas.microsoft.com/office/drawing/2014/main" id="{18B3DEA9-4103-41E7-48BC-4AAE45FB1DB2}"/>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81F3E158-A162-7A85-08C7-F623F635A5FE}"/>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148503621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B969CD4-B424-60CD-305F-BA9314BB5111}"/>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15D3E89C-3A3D-785A-ED2D-2B01B805B1BE}"/>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4" name="Picture Placeholder 11">
            <a:extLst>
              <a:ext uri="{FF2B5EF4-FFF2-40B4-BE49-F238E27FC236}">
                <a16:creationId xmlns:a16="http://schemas.microsoft.com/office/drawing/2014/main" id="{56D140A6-7914-27CA-42D7-E621D503B858}"/>
              </a:ext>
            </a:extLst>
          </p:cNvPr>
          <p:cNvSpPr txBox="1">
            <a:spLocks noGrp="1"/>
          </p:cNvSpPr>
          <p:nvPr>
            <p:ph type="pic" idx="4294967295"/>
          </p:nvPr>
        </p:nvSpPr>
        <p:spPr>
          <a:xfrm>
            <a:off x="827998" y="2251079"/>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79B188C6-60AE-4A40-EC3E-6303D3E61E0D}"/>
              </a:ext>
            </a:extLst>
          </p:cNvPr>
          <p:cNvSpPr txBox="1">
            <a:spLocks noGrp="1"/>
          </p:cNvSpPr>
          <p:nvPr>
            <p:ph type="pic" idx="4294967295"/>
          </p:nvPr>
        </p:nvSpPr>
        <p:spPr>
          <a:xfrm>
            <a:off x="6370688" y="2251079"/>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2FBF910F-2A8A-5B12-F5DB-68D2AAD5D8F8}"/>
              </a:ext>
            </a:extLst>
          </p:cNvPr>
          <p:cNvSpPr txBox="1">
            <a:spLocks noGrp="1"/>
          </p:cNvSpPr>
          <p:nvPr>
            <p:ph type="body" idx="4294967295"/>
          </p:nvPr>
        </p:nvSpPr>
        <p:spPr>
          <a:xfrm>
            <a:off x="1474771" y="2251079"/>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317B52A8-5F83-7146-E754-85853981883D}"/>
              </a:ext>
            </a:extLst>
          </p:cNvPr>
          <p:cNvSpPr txBox="1">
            <a:spLocks noGrp="1"/>
          </p:cNvSpPr>
          <p:nvPr>
            <p:ph type="body" idx="4294967295"/>
          </p:nvPr>
        </p:nvSpPr>
        <p:spPr>
          <a:xfrm>
            <a:off x="6997061" y="2252176"/>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7523F74A-055B-A893-7405-CA887BA29FA4}"/>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FD3BB645-AEAC-E298-9EC6-B43D6A81F565}"/>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6873945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B969CD4-B424-60CD-305F-BA9314BB5111}"/>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15D3E89C-3A3D-785A-ED2D-2B01B805B1BE}"/>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4" name="Picture Placeholder 11">
            <a:extLst>
              <a:ext uri="{FF2B5EF4-FFF2-40B4-BE49-F238E27FC236}">
                <a16:creationId xmlns:a16="http://schemas.microsoft.com/office/drawing/2014/main" id="{56D140A6-7914-27CA-42D7-E621D503B858}"/>
              </a:ext>
            </a:extLst>
          </p:cNvPr>
          <p:cNvSpPr txBox="1">
            <a:spLocks noGrp="1"/>
          </p:cNvSpPr>
          <p:nvPr>
            <p:ph type="pic" idx="4294967295"/>
          </p:nvPr>
        </p:nvSpPr>
        <p:spPr>
          <a:xfrm>
            <a:off x="827998" y="2251079"/>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79B188C6-60AE-4A40-EC3E-6303D3E61E0D}"/>
              </a:ext>
            </a:extLst>
          </p:cNvPr>
          <p:cNvSpPr txBox="1">
            <a:spLocks noGrp="1"/>
          </p:cNvSpPr>
          <p:nvPr>
            <p:ph type="pic" idx="4294967295"/>
          </p:nvPr>
        </p:nvSpPr>
        <p:spPr>
          <a:xfrm>
            <a:off x="6370688" y="2251079"/>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2FBF910F-2A8A-5B12-F5DB-68D2AAD5D8F8}"/>
              </a:ext>
            </a:extLst>
          </p:cNvPr>
          <p:cNvSpPr txBox="1">
            <a:spLocks noGrp="1"/>
          </p:cNvSpPr>
          <p:nvPr>
            <p:ph type="body" idx="4294967295"/>
          </p:nvPr>
        </p:nvSpPr>
        <p:spPr>
          <a:xfrm>
            <a:off x="1474771" y="2251079"/>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317B52A8-5F83-7146-E754-85853981883D}"/>
              </a:ext>
            </a:extLst>
          </p:cNvPr>
          <p:cNvSpPr txBox="1">
            <a:spLocks noGrp="1"/>
          </p:cNvSpPr>
          <p:nvPr>
            <p:ph type="body" idx="4294967295"/>
          </p:nvPr>
        </p:nvSpPr>
        <p:spPr>
          <a:xfrm>
            <a:off x="6997061" y="2252176"/>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7523F74A-055B-A893-7405-CA887BA29FA4}"/>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FD3BB645-AEAC-E298-9EC6-B43D6A81F565}"/>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0" name="TextBox 1">
            <a:extLst>
              <a:ext uri="{FF2B5EF4-FFF2-40B4-BE49-F238E27FC236}">
                <a16:creationId xmlns:a16="http://schemas.microsoft.com/office/drawing/2014/main" id="{B0FB3803-5424-9B2C-5828-C70864F1271D}"/>
              </a:ext>
            </a:extLst>
          </p:cNvPr>
          <p:cNvSpPr txBox="1"/>
          <p:nvPr/>
        </p:nvSpPr>
        <p:spPr>
          <a:xfrm>
            <a:off x="-1920161" y="1961954"/>
            <a:ext cx="1701107" cy="954107"/>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1" name="Triangle 2">
            <a:extLst>
              <a:ext uri="{FF2B5EF4-FFF2-40B4-BE49-F238E27FC236}">
                <a16:creationId xmlns:a16="http://schemas.microsoft.com/office/drawing/2014/main" id="{77A8910B-0095-A841-5441-B2CB69B63C6C}"/>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5248562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6a 3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51B36939-99F9-D706-0977-6BDDD15F1D4F}"/>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1589502E-C5DC-8089-BE8A-F21B800D95AE}"/>
              </a:ext>
            </a:extLst>
          </p:cNvPr>
          <p:cNvSpPr txBox="1">
            <a:spLocks noGrp="1"/>
          </p:cNvSpPr>
          <p:nvPr>
            <p:ph type="body" idx="4294967295"/>
          </p:nvPr>
        </p:nvSpPr>
        <p:spPr>
          <a:xfrm>
            <a:off x="827998" y="2251079"/>
            <a:ext cx="320873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C5B1B48D-55E8-3034-E13A-A3E9BEDA5A8C}"/>
              </a:ext>
            </a:extLst>
          </p:cNvPr>
          <p:cNvSpPr txBox="1">
            <a:spLocks noGrp="1"/>
          </p:cNvSpPr>
          <p:nvPr>
            <p:ph type="body" idx="4294967295"/>
          </p:nvPr>
        </p:nvSpPr>
        <p:spPr>
          <a:xfrm>
            <a:off x="4481428" y="2251079"/>
            <a:ext cx="3208739" cy="358307"/>
          </a:xfrm>
        </p:spPr>
        <p:txBody>
          <a:bodyPr lIns="0" tIns="0" rIns="0" bIns="0" anchor="b"/>
          <a:lstStyle>
            <a:lvl1pPr>
              <a:defRPr sz="2400" b="0" spc="100"/>
            </a:lvl1pPr>
          </a:lstStyle>
          <a:p>
            <a:pPr lvl="0"/>
            <a:r>
              <a:rPr lang="en-US"/>
              <a:t>Add subtitle 2 here</a:t>
            </a:r>
          </a:p>
        </p:txBody>
      </p:sp>
      <p:sp>
        <p:nvSpPr>
          <p:cNvPr id="5" name="Text Placeholder 3">
            <a:extLst>
              <a:ext uri="{FF2B5EF4-FFF2-40B4-BE49-F238E27FC236}">
                <a16:creationId xmlns:a16="http://schemas.microsoft.com/office/drawing/2014/main" id="{F2CBB911-E7AB-620A-32E7-F4C6B82DB57B}"/>
              </a:ext>
            </a:extLst>
          </p:cNvPr>
          <p:cNvSpPr txBox="1">
            <a:spLocks noGrp="1"/>
          </p:cNvSpPr>
          <p:nvPr>
            <p:ph type="body" idx="4294967295"/>
          </p:nvPr>
        </p:nvSpPr>
        <p:spPr>
          <a:xfrm>
            <a:off x="8155259" y="2251079"/>
            <a:ext cx="3208739" cy="358307"/>
          </a:xfrm>
        </p:spPr>
        <p:txBody>
          <a:bodyPr lIns="0" tIns="0" rIns="0" bIns="0" anchor="b"/>
          <a:lstStyle>
            <a:lvl1pPr>
              <a:defRPr sz="2400" b="0" spc="100"/>
            </a:lvl1pPr>
          </a:lstStyle>
          <a:p>
            <a:pPr lvl="0"/>
            <a:r>
              <a:rPr lang="en-US"/>
              <a:t>Add subtitle 3 here</a:t>
            </a:r>
          </a:p>
        </p:txBody>
      </p:sp>
      <p:sp>
        <p:nvSpPr>
          <p:cNvPr id="6" name="Text Placeholder 3">
            <a:extLst>
              <a:ext uri="{FF2B5EF4-FFF2-40B4-BE49-F238E27FC236}">
                <a16:creationId xmlns:a16="http://schemas.microsoft.com/office/drawing/2014/main" id="{DF236F8E-5BFD-E58F-D031-15D24925592C}"/>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3A28E54B-D165-73AB-DE10-29EA9BAB20BD}"/>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8" name="Text Placeholder 3">
            <a:extLst>
              <a:ext uri="{FF2B5EF4-FFF2-40B4-BE49-F238E27FC236}">
                <a16:creationId xmlns:a16="http://schemas.microsoft.com/office/drawing/2014/main" id="{3AA3BB64-88A1-0DA1-95EC-82EC5328C84B}"/>
              </a:ext>
            </a:extLst>
          </p:cNvPr>
          <p:cNvSpPr txBox="1">
            <a:spLocks noGrp="1"/>
          </p:cNvSpPr>
          <p:nvPr>
            <p:ph type="body" idx="4294967295"/>
          </p:nvPr>
        </p:nvSpPr>
        <p:spPr>
          <a:xfrm>
            <a:off x="81552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Tree>
    <p:extLst>
      <p:ext uri="{BB962C8B-B14F-4D97-AF65-F5344CB8AC3E}">
        <p14:creationId xmlns:p14="http://schemas.microsoft.com/office/powerpoint/2010/main" val="40042854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289DA044-E109-2326-952B-BAC6071517F3}"/>
              </a:ext>
            </a:extLst>
          </p:cNvPr>
          <p:cNvSpPr txBox="1">
            <a:spLocks noGrp="1"/>
          </p:cNvSpPr>
          <p:nvPr>
            <p:ph type="pic" idx="4294967295"/>
          </p:nvPr>
        </p:nvSpPr>
        <p:spPr>
          <a:xfrm>
            <a:off x="827998" y="2251079"/>
            <a:ext cx="368905" cy="358307"/>
          </a:xfrm>
        </p:spPr>
        <p:txBody>
          <a:bodyPr lIns="0" rIns="0"/>
          <a:lstStyle>
            <a:lvl1pPr>
              <a:defRPr/>
            </a:lvl1pPr>
          </a:lstStyle>
          <a:p>
            <a:pPr lvl="0"/>
            <a:endParaRPr lang="en-US"/>
          </a:p>
        </p:txBody>
      </p:sp>
      <p:sp>
        <p:nvSpPr>
          <p:cNvPr id="3" name="Picture Placeholder 22">
            <a:extLst>
              <a:ext uri="{FF2B5EF4-FFF2-40B4-BE49-F238E27FC236}">
                <a16:creationId xmlns:a16="http://schemas.microsoft.com/office/drawing/2014/main" id="{139B010D-361F-2459-AA48-27D3DCEF1997}"/>
              </a:ext>
            </a:extLst>
          </p:cNvPr>
          <p:cNvSpPr txBox="1">
            <a:spLocks noGrp="1"/>
          </p:cNvSpPr>
          <p:nvPr>
            <p:ph type="pic" idx="4294967295"/>
          </p:nvPr>
        </p:nvSpPr>
        <p:spPr>
          <a:xfrm>
            <a:off x="4481428"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6BDCEEE4-70F1-8024-1B54-DC97D2063489}"/>
              </a:ext>
            </a:extLst>
          </p:cNvPr>
          <p:cNvSpPr txBox="1">
            <a:spLocks noGrp="1"/>
          </p:cNvSpPr>
          <p:nvPr>
            <p:ph type="pic" idx="4294967295"/>
          </p:nvPr>
        </p:nvSpPr>
        <p:spPr>
          <a:xfrm>
            <a:off x="8134859" y="2251079"/>
            <a:ext cx="368905" cy="358307"/>
          </a:xfrm>
        </p:spPr>
        <p:txBody>
          <a:bodyPr lIns="0" rIns="0"/>
          <a:lstStyle>
            <a:lvl1pPr>
              <a:defRPr/>
            </a:lvl1pPr>
          </a:lstStyle>
          <a:p>
            <a:pPr lvl="0"/>
            <a:endParaRPr lang="en-US"/>
          </a:p>
        </p:txBody>
      </p:sp>
      <p:sp>
        <p:nvSpPr>
          <p:cNvPr id="5" name="Google Shape;268;p37">
            <a:extLst>
              <a:ext uri="{FF2B5EF4-FFF2-40B4-BE49-F238E27FC236}">
                <a16:creationId xmlns:a16="http://schemas.microsoft.com/office/drawing/2014/main" id="{58BC49BD-B3DC-8CB3-1589-B21F72CDD32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35E68776-9EA6-49FC-F5C2-E5285A07E614}"/>
              </a:ext>
            </a:extLst>
          </p:cNvPr>
          <p:cNvSpPr txBox="1">
            <a:spLocks noGrp="1"/>
          </p:cNvSpPr>
          <p:nvPr>
            <p:ph type="body" idx="4294967295"/>
          </p:nvPr>
        </p:nvSpPr>
        <p:spPr>
          <a:xfrm>
            <a:off x="1317357" y="2251079"/>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C2627BF7-158B-FF7C-D307-7E99FCF3E3E7}"/>
              </a:ext>
            </a:extLst>
          </p:cNvPr>
          <p:cNvSpPr txBox="1">
            <a:spLocks noGrp="1"/>
          </p:cNvSpPr>
          <p:nvPr>
            <p:ph type="body" idx="4294967295"/>
          </p:nvPr>
        </p:nvSpPr>
        <p:spPr>
          <a:xfrm>
            <a:off x="4970788" y="2239374"/>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8C4E90F2-FF20-A822-7BAA-60CA3999EADC}"/>
              </a:ext>
            </a:extLst>
          </p:cNvPr>
          <p:cNvSpPr txBox="1">
            <a:spLocks noGrp="1"/>
          </p:cNvSpPr>
          <p:nvPr>
            <p:ph type="body" idx="4294967295"/>
          </p:nvPr>
        </p:nvSpPr>
        <p:spPr>
          <a:xfrm>
            <a:off x="8624218" y="2239374"/>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878F747A-EB0C-8D4B-41AA-1376B796994C}"/>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C01AEFDF-6D59-8E66-DC1B-FE4DBD5C4E8E}"/>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1C0ED15A-61D7-3AA6-5FE5-1969B241FB20}"/>
              </a:ext>
            </a:extLst>
          </p:cNvPr>
          <p:cNvSpPr txBox="1">
            <a:spLocks noGrp="1"/>
          </p:cNvSpPr>
          <p:nvPr>
            <p:ph type="body" idx="4294967295"/>
          </p:nvPr>
        </p:nvSpPr>
        <p:spPr>
          <a:xfrm>
            <a:off x="81348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2" name="TextBox 1">
            <a:extLst>
              <a:ext uri="{FF2B5EF4-FFF2-40B4-BE49-F238E27FC236}">
                <a16:creationId xmlns:a16="http://schemas.microsoft.com/office/drawing/2014/main" id="{995C0123-E138-4160-8F74-6AADE90C496B}"/>
              </a:ext>
            </a:extLst>
          </p:cNvPr>
          <p:cNvSpPr txBox="1"/>
          <p:nvPr/>
        </p:nvSpPr>
        <p:spPr>
          <a:xfrm>
            <a:off x="-1920161" y="1961954"/>
            <a:ext cx="1701107" cy="954107"/>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3" name="Triangle 12">
            <a:extLst>
              <a:ext uri="{FF2B5EF4-FFF2-40B4-BE49-F238E27FC236}">
                <a16:creationId xmlns:a16="http://schemas.microsoft.com/office/drawing/2014/main" id="{091296D9-51E6-7E62-2927-27AE8D88D46D}"/>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5449507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3CB33A96-CA0D-8DBE-271E-709851C7E517}"/>
              </a:ext>
            </a:extLst>
          </p:cNvPr>
          <p:cNvSpPr/>
          <p:nvPr/>
        </p:nvSpPr>
        <p:spPr>
          <a:xfrm>
            <a:off x="744742"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13E97A69-5692-4540-3E35-83F9F606E79D}"/>
              </a:ext>
            </a:extLst>
          </p:cNvPr>
          <p:cNvSpPr txBox="1">
            <a:spLocks noGrp="1"/>
          </p:cNvSpPr>
          <p:nvPr>
            <p:ph type="pic" idx="4294967295"/>
          </p:nvPr>
        </p:nvSpPr>
        <p:spPr>
          <a:xfrm>
            <a:off x="1075974" y="2266578"/>
            <a:ext cx="348523" cy="358307"/>
          </a:xfrm>
        </p:spPr>
        <p:txBody>
          <a:bodyPr lIns="0" rIns="0"/>
          <a:lstStyle>
            <a:lvl1pPr>
              <a:defRPr/>
            </a:lvl1pPr>
          </a:lstStyle>
          <a:p>
            <a:pPr lvl="0"/>
            <a:endParaRPr lang="en-US"/>
          </a:p>
        </p:txBody>
      </p:sp>
      <p:sp>
        <p:nvSpPr>
          <p:cNvPr id="4" name="Google Shape;268;p37">
            <a:extLst>
              <a:ext uri="{FF2B5EF4-FFF2-40B4-BE49-F238E27FC236}">
                <a16:creationId xmlns:a16="http://schemas.microsoft.com/office/drawing/2014/main" id="{F314E88B-B451-A46C-0022-386B04E162D8}"/>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1643CDE6-7002-6822-00EE-38C2589377CD}"/>
              </a:ext>
            </a:extLst>
          </p:cNvPr>
          <p:cNvSpPr txBox="1">
            <a:spLocks noGrp="1"/>
          </p:cNvSpPr>
          <p:nvPr>
            <p:ph type="body" idx="4294967295"/>
          </p:nvPr>
        </p:nvSpPr>
        <p:spPr>
          <a:xfrm>
            <a:off x="1565333" y="2266578"/>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0A3260B1-9D12-86B7-58B3-2024DE3051B7}"/>
              </a:ext>
            </a:extLst>
          </p:cNvPr>
          <p:cNvSpPr txBox="1">
            <a:spLocks noGrp="1"/>
          </p:cNvSpPr>
          <p:nvPr>
            <p:ph type="body" idx="4294967295"/>
          </p:nvPr>
        </p:nvSpPr>
        <p:spPr>
          <a:xfrm>
            <a:off x="1075974"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4C329357-8BE6-1862-3ADF-EE605598600B}"/>
              </a:ext>
            </a:extLst>
          </p:cNvPr>
          <p:cNvSpPr/>
          <p:nvPr/>
        </p:nvSpPr>
        <p:spPr>
          <a:xfrm>
            <a:off x="4393426"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DA68DC3F-C9CA-B89B-C244-964804B141D4}"/>
              </a:ext>
            </a:extLst>
          </p:cNvPr>
          <p:cNvSpPr txBox="1">
            <a:spLocks noGrp="1"/>
          </p:cNvSpPr>
          <p:nvPr>
            <p:ph type="pic" idx="4294967295"/>
          </p:nvPr>
        </p:nvSpPr>
        <p:spPr>
          <a:xfrm>
            <a:off x="4724659" y="2266578"/>
            <a:ext cx="348523" cy="358307"/>
          </a:xfrm>
        </p:spPr>
        <p:txBody>
          <a:bodyPr lIns="0" rIns="0"/>
          <a:lstStyle>
            <a:lvl1pPr>
              <a:defRPr/>
            </a:lvl1pPr>
          </a:lstStyle>
          <a:p>
            <a:pPr lvl="0"/>
            <a:endParaRPr lang="en-US"/>
          </a:p>
        </p:txBody>
      </p:sp>
      <p:sp>
        <p:nvSpPr>
          <p:cNvPr id="9" name="Text Placeholder 3">
            <a:extLst>
              <a:ext uri="{FF2B5EF4-FFF2-40B4-BE49-F238E27FC236}">
                <a16:creationId xmlns:a16="http://schemas.microsoft.com/office/drawing/2014/main" id="{20930B19-0506-BD64-31EF-A76F4D4BC38B}"/>
              </a:ext>
            </a:extLst>
          </p:cNvPr>
          <p:cNvSpPr txBox="1">
            <a:spLocks noGrp="1"/>
          </p:cNvSpPr>
          <p:nvPr>
            <p:ph type="body" idx="4294967295"/>
          </p:nvPr>
        </p:nvSpPr>
        <p:spPr>
          <a:xfrm>
            <a:off x="5214018" y="2266578"/>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CD11EAD9-15DC-E4E8-1B76-585B831705F5}"/>
              </a:ext>
            </a:extLst>
          </p:cNvPr>
          <p:cNvSpPr txBox="1">
            <a:spLocks noGrp="1"/>
          </p:cNvSpPr>
          <p:nvPr>
            <p:ph type="body" idx="4294967295"/>
          </p:nvPr>
        </p:nvSpPr>
        <p:spPr>
          <a:xfrm>
            <a:off x="4724659"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F3027900-B8BA-F6C5-F321-2D2B582F75C8}"/>
              </a:ext>
            </a:extLst>
          </p:cNvPr>
          <p:cNvSpPr/>
          <p:nvPr/>
        </p:nvSpPr>
        <p:spPr>
          <a:xfrm>
            <a:off x="8042120"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A5A741E2-296F-F1A0-21EB-903393B8589C}"/>
              </a:ext>
            </a:extLst>
          </p:cNvPr>
          <p:cNvSpPr txBox="1">
            <a:spLocks noGrp="1"/>
          </p:cNvSpPr>
          <p:nvPr>
            <p:ph type="pic" idx="4294967295"/>
          </p:nvPr>
        </p:nvSpPr>
        <p:spPr>
          <a:xfrm>
            <a:off x="8373352" y="2266578"/>
            <a:ext cx="348523" cy="358307"/>
          </a:xfrm>
        </p:spPr>
        <p:txBody>
          <a:bodyPr lIns="0" rIns="0"/>
          <a:lstStyle>
            <a:lvl1pPr>
              <a:defRPr/>
            </a:lvl1pPr>
          </a:lstStyle>
          <a:p>
            <a:pPr lvl="0"/>
            <a:endParaRPr lang="en-US"/>
          </a:p>
        </p:txBody>
      </p:sp>
      <p:sp>
        <p:nvSpPr>
          <p:cNvPr id="13" name="Text Placeholder 3">
            <a:extLst>
              <a:ext uri="{FF2B5EF4-FFF2-40B4-BE49-F238E27FC236}">
                <a16:creationId xmlns:a16="http://schemas.microsoft.com/office/drawing/2014/main" id="{BC689151-77A2-E0E2-8858-8B5BFE4B24D2}"/>
              </a:ext>
            </a:extLst>
          </p:cNvPr>
          <p:cNvSpPr txBox="1">
            <a:spLocks noGrp="1"/>
          </p:cNvSpPr>
          <p:nvPr>
            <p:ph type="body" idx="4294967295"/>
          </p:nvPr>
        </p:nvSpPr>
        <p:spPr>
          <a:xfrm>
            <a:off x="8862712" y="2266578"/>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04F3203C-18DF-D837-20F7-E548085FD59B}"/>
              </a:ext>
            </a:extLst>
          </p:cNvPr>
          <p:cNvSpPr txBox="1">
            <a:spLocks noGrp="1"/>
          </p:cNvSpPr>
          <p:nvPr>
            <p:ph type="body" idx="4294967295"/>
          </p:nvPr>
        </p:nvSpPr>
        <p:spPr>
          <a:xfrm>
            <a:off x="8373352"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1ECD92F2-E45C-0918-8F34-459F4B33A07C}"/>
              </a:ext>
            </a:extLst>
          </p:cNvPr>
          <p:cNvSpPr txBox="1"/>
          <p:nvPr/>
        </p:nvSpPr>
        <p:spPr>
          <a:xfrm>
            <a:off x="-1920161" y="1961954"/>
            <a:ext cx="1701107" cy="954107"/>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7AE90ACF-E258-CE78-2A9C-DD44C87011AF}"/>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8959434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289DA044-E109-2326-952B-BAC6071517F3}"/>
              </a:ext>
            </a:extLst>
          </p:cNvPr>
          <p:cNvSpPr txBox="1">
            <a:spLocks noGrp="1"/>
          </p:cNvSpPr>
          <p:nvPr>
            <p:ph type="pic" idx="4294967295"/>
          </p:nvPr>
        </p:nvSpPr>
        <p:spPr>
          <a:xfrm>
            <a:off x="827998" y="2251079"/>
            <a:ext cx="368905" cy="358307"/>
          </a:xfrm>
        </p:spPr>
        <p:txBody>
          <a:bodyPr lIns="0" rIns="0"/>
          <a:lstStyle>
            <a:lvl1pPr>
              <a:defRPr/>
            </a:lvl1pPr>
          </a:lstStyle>
          <a:p>
            <a:pPr lvl="0"/>
            <a:endParaRPr lang="en-US"/>
          </a:p>
        </p:txBody>
      </p:sp>
      <p:sp>
        <p:nvSpPr>
          <p:cNvPr id="3" name="Picture Placeholder 22">
            <a:extLst>
              <a:ext uri="{FF2B5EF4-FFF2-40B4-BE49-F238E27FC236}">
                <a16:creationId xmlns:a16="http://schemas.microsoft.com/office/drawing/2014/main" id="{139B010D-361F-2459-AA48-27D3DCEF1997}"/>
              </a:ext>
            </a:extLst>
          </p:cNvPr>
          <p:cNvSpPr txBox="1">
            <a:spLocks noGrp="1"/>
          </p:cNvSpPr>
          <p:nvPr>
            <p:ph type="pic" idx="4294967295"/>
          </p:nvPr>
        </p:nvSpPr>
        <p:spPr>
          <a:xfrm>
            <a:off x="4481428"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6BDCEEE4-70F1-8024-1B54-DC97D2063489}"/>
              </a:ext>
            </a:extLst>
          </p:cNvPr>
          <p:cNvSpPr txBox="1">
            <a:spLocks noGrp="1"/>
          </p:cNvSpPr>
          <p:nvPr>
            <p:ph type="pic" idx="4294967295"/>
          </p:nvPr>
        </p:nvSpPr>
        <p:spPr>
          <a:xfrm>
            <a:off x="8134859" y="2251079"/>
            <a:ext cx="368905" cy="358307"/>
          </a:xfrm>
        </p:spPr>
        <p:txBody>
          <a:bodyPr lIns="0" rIns="0"/>
          <a:lstStyle>
            <a:lvl1pPr>
              <a:defRPr/>
            </a:lvl1pPr>
          </a:lstStyle>
          <a:p>
            <a:pPr lvl="0"/>
            <a:endParaRPr lang="en-US"/>
          </a:p>
        </p:txBody>
      </p:sp>
      <p:sp>
        <p:nvSpPr>
          <p:cNvPr id="5" name="Google Shape;268;p37">
            <a:extLst>
              <a:ext uri="{FF2B5EF4-FFF2-40B4-BE49-F238E27FC236}">
                <a16:creationId xmlns:a16="http://schemas.microsoft.com/office/drawing/2014/main" id="{58BC49BD-B3DC-8CB3-1589-B21F72CDD32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35E68776-9EA6-49FC-F5C2-E5285A07E614}"/>
              </a:ext>
            </a:extLst>
          </p:cNvPr>
          <p:cNvSpPr txBox="1">
            <a:spLocks noGrp="1"/>
          </p:cNvSpPr>
          <p:nvPr>
            <p:ph type="body" idx="4294967295"/>
          </p:nvPr>
        </p:nvSpPr>
        <p:spPr>
          <a:xfrm>
            <a:off x="1317357" y="2251079"/>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C2627BF7-158B-FF7C-D307-7E99FCF3E3E7}"/>
              </a:ext>
            </a:extLst>
          </p:cNvPr>
          <p:cNvSpPr txBox="1">
            <a:spLocks noGrp="1"/>
          </p:cNvSpPr>
          <p:nvPr>
            <p:ph type="body" idx="4294967295"/>
          </p:nvPr>
        </p:nvSpPr>
        <p:spPr>
          <a:xfrm>
            <a:off x="4970788" y="2239374"/>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8C4E90F2-FF20-A822-7BAA-60CA3999EADC}"/>
              </a:ext>
            </a:extLst>
          </p:cNvPr>
          <p:cNvSpPr txBox="1">
            <a:spLocks noGrp="1"/>
          </p:cNvSpPr>
          <p:nvPr>
            <p:ph type="body" idx="4294967295"/>
          </p:nvPr>
        </p:nvSpPr>
        <p:spPr>
          <a:xfrm>
            <a:off x="8624218" y="2239374"/>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878F747A-EB0C-8D4B-41AA-1376B796994C}"/>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C01AEFDF-6D59-8E66-DC1B-FE4DBD5C4E8E}"/>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1C0ED15A-61D7-3AA6-5FE5-1969B241FB20}"/>
              </a:ext>
            </a:extLst>
          </p:cNvPr>
          <p:cNvSpPr txBox="1">
            <a:spLocks noGrp="1"/>
          </p:cNvSpPr>
          <p:nvPr>
            <p:ph type="body" idx="4294967295"/>
          </p:nvPr>
        </p:nvSpPr>
        <p:spPr>
          <a:xfrm>
            <a:off x="81348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Tree>
    <p:extLst>
      <p:ext uri="{BB962C8B-B14F-4D97-AF65-F5344CB8AC3E}">
        <p14:creationId xmlns:p14="http://schemas.microsoft.com/office/powerpoint/2010/main" val="31397456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3CB33A96-CA0D-8DBE-271E-709851C7E517}"/>
              </a:ext>
            </a:extLst>
          </p:cNvPr>
          <p:cNvSpPr/>
          <p:nvPr/>
        </p:nvSpPr>
        <p:spPr>
          <a:xfrm>
            <a:off x="744742"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13E97A69-5692-4540-3E35-83F9F606E79D}"/>
              </a:ext>
            </a:extLst>
          </p:cNvPr>
          <p:cNvSpPr txBox="1">
            <a:spLocks noGrp="1"/>
          </p:cNvSpPr>
          <p:nvPr>
            <p:ph type="pic" idx="4294967295"/>
          </p:nvPr>
        </p:nvSpPr>
        <p:spPr>
          <a:xfrm>
            <a:off x="1075974" y="2266578"/>
            <a:ext cx="348523" cy="358307"/>
          </a:xfrm>
        </p:spPr>
        <p:txBody>
          <a:bodyPr lIns="0" rIns="0"/>
          <a:lstStyle>
            <a:lvl1pPr>
              <a:defRPr/>
            </a:lvl1pPr>
          </a:lstStyle>
          <a:p>
            <a:pPr lvl="0"/>
            <a:endParaRPr lang="en-US"/>
          </a:p>
        </p:txBody>
      </p:sp>
      <p:sp>
        <p:nvSpPr>
          <p:cNvPr id="4" name="Google Shape;268;p37">
            <a:extLst>
              <a:ext uri="{FF2B5EF4-FFF2-40B4-BE49-F238E27FC236}">
                <a16:creationId xmlns:a16="http://schemas.microsoft.com/office/drawing/2014/main" id="{F314E88B-B451-A46C-0022-386B04E162D8}"/>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1643CDE6-7002-6822-00EE-38C2589377CD}"/>
              </a:ext>
            </a:extLst>
          </p:cNvPr>
          <p:cNvSpPr txBox="1">
            <a:spLocks noGrp="1"/>
          </p:cNvSpPr>
          <p:nvPr>
            <p:ph type="body" idx="4294967295"/>
          </p:nvPr>
        </p:nvSpPr>
        <p:spPr>
          <a:xfrm>
            <a:off x="1565333" y="2266578"/>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0A3260B1-9D12-86B7-58B3-2024DE3051B7}"/>
              </a:ext>
            </a:extLst>
          </p:cNvPr>
          <p:cNvSpPr txBox="1">
            <a:spLocks noGrp="1"/>
          </p:cNvSpPr>
          <p:nvPr>
            <p:ph type="body" idx="4294967295"/>
          </p:nvPr>
        </p:nvSpPr>
        <p:spPr>
          <a:xfrm>
            <a:off x="1075974"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4C329357-8BE6-1862-3ADF-EE605598600B}"/>
              </a:ext>
            </a:extLst>
          </p:cNvPr>
          <p:cNvSpPr/>
          <p:nvPr/>
        </p:nvSpPr>
        <p:spPr>
          <a:xfrm>
            <a:off x="4393426"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DA68DC3F-C9CA-B89B-C244-964804B141D4}"/>
              </a:ext>
            </a:extLst>
          </p:cNvPr>
          <p:cNvSpPr txBox="1">
            <a:spLocks noGrp="1"/>
          </p:cNvSpPr>
          <p:nvPr>
            <p:ph type="pic" idx="4294967295"/>
          </p:nvPr>
        </p:nvSpPr>
        <p:spPr>
          <a:xfrm>
            <a:off x="4724659" y="2266578"/>
            <a:ext cx="348523" cy="358307"/>
          </a:xfrm>
        </p:spPr>
        <p:txBody>
          <a:bodyPr lIns="0" rIns="0"/>
          <a:lstStyle>
            <a:lvl1pPr>
              <a:defRPr/>
            </a:lvl1pPr>
          </a:lstStyle>
          <a:p>
            <a:pPr lvl="0"/>
            <a:endParaRPr lang="en-US"/>
          </a:p>
        </p:txBody>
      </p:sp>
      <p:sp>
        <p:nvSpPr>
          <p:cNvPr id="9" name="Text Placeholder 3">
            <a:extLst>
              <a:ext uri="{FF2B5EF4-FFF2-40B4-BE49-F238E27FC236}">
                <a16:creationId xmlns:a16="http://schemas.microsoft.com/office/drawing/2014/main" id="{20930B19-0506-BD64-31EF-A76F4D4BC38B}"/>
              </a:ext>
            </a:extLst>
          </p:cNvPr>
          <p:cNvSpPr txBox="1">
            <a:spLocks noGrp="1"/>
          </p:cNvSpPr>
          <p:nvPr>
            <p:ph type="body" idx="4294967295"/>
          </p:nvPr>
        </p:nvSpPr>
        <p:spPr>
          <a:xfrm>
            <a:off x="5214018" y="2266578"/>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CD11EAD9-15DC-E4E8-1B76-585B831705F5}"/>
              </a:ext>
            </a:extLst>
          </p:cNvPr>
          <p:cNvSpPr txBox="1">
            <a:spLocks noGrp="1"/>
          </p:cNvSpPr>
          <p:nvPr>
            <p:ph type="body" idx="4294967295"/>
          </p:nvPr>
        </p:nvSpPr>
        <p:spPr>
          <a:xfrm>
            <a:off x="4724659"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F3027900-B8BA-F6C5-F321-2D2B582F75C8}"/>
              </a:ext>
            </a:extLst>
          </p:cNvPr>
          <p:cNvSpPr/>
          <p:nvPr/>
        </p:nvSpPr>
        <p:spPr>
          <a:xfrm>
            <a:off x="8042120"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A5A741E2-296F-F1A0-21EB-903393B8589C}"/>
              </a:ext>
            </a:extLst>
          </p:cNvPr>
          <p:cNvSpPr txBox="1">
            <a:spLocks noGrp="1"/>
          </p:cNvSpPr>
          <p:nvPr>
            <p:ph type="pic" idx="4294967295"/>
          </p:nvPr>
        </p:nvSpPr>
        <p:spPr>
          <a:xfrm>
            <a:off x="8373352" y="2266578"/>
            <a:ext cx="348523" cy="358307"/>
          </a:xfrm>
        </p:spPr>
        <p:txBody>
          <a:bodyPr lIns="0" rIns="0"/>
          <a:lstStyle>
            <a:lvl1pPr>
              <a:defRPr/>
            </a:lvl1pPr>
          </a:lstStyle>
          <a:p>
            <a:pPr lvl="0"/>
            <a:endParaRPr lang="en-US"/>
          </a:p>
        </p:txBody>
      </p:sp>
      <p:sp>
        <p:nvSpPr>
          <p:cNvPr id="13" name="Text Placeholder 3">
            <a:extLst>
              <a:ext uri="{FF2B5EF4-FFF2-40B4-BE49-F238E27FC236}">
                <a16:creationId xmlns:a16="http://schemas.microsoft.com/office/drawing/2014/main" id="{BC689151-77A2-E0E2-8858-8B5BFE4B24D2}"/>
              </a:ext>
            </a:extLst>
          </p:cNvPr>
          <p:cNvSpPr txBox="1">
            <a:spLocks noGrp="1"/>
          </p:cNvSpPr>
          <p:nvPr>
            <p:ph type="body" idx="4294967295"/>
          </p:nvPr>
        </p:nvSpPr>
        <p:spPr>
          <a:xfrm>
            <a:off x="8862712" y="2266578"/>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04F3203C-18DF-D837-20F7-E548085FD59B}"/>
              </a:ext>
            </a:extLst>
          </p:cNvPr>
          <p:cNvSpPr txBox="1">
            <a:spLocks noGrp="1"/>
          </p:cNvSpPr>
          <p:nvPr>
            <p:ph type="body" idx="4294967295"/>
          </p:nvPr>
        </p:nvSpPr>
        <p:spPr>
          <a:xfrm>
            <a:off x="8373352"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1ECD92F2-E45C-0918-8F34-459F4B33A07C}"/>
              </a:ext>
            </a:extLst>
          </p:cNvPr>
          <p:cNvSpPr txBox="1"/>
          <p:nvPr/>
        </p:nvSpPr>
        <p:spPr>
          <a:xfrm>
            <a:off x="-2114120" y="1961954"/>
            <a:ext cx="189506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7AE90ACF-E258-CE78-2A9C-DD44C87011AF}"/>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2528359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7a 4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0E5AA0BD-2E82-CA25-52BE-2AE1F2070C88}"/>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D9636BC4-9640-FB8B-5C41-1CA121182784}"/>
              </a:ext>
            </a:extLst>
          </p:cNvPr>
          <p:cNvSpPr txBox="1">
            <a:spLocks noGrp="1"/>
          </p:cNvSpPr>
          <p:nvPr>
            <p:ph type="body" idx="4294967295"/>
          </p:nvPr>
        </p:nvSpPr>
        <p:spPr>
          <a:xfrm>
            <a:off x="827998" y="2251079"/>
            <a:ext cx="2367674" cy="358307"/>
          </a:xfrm>
        </p:spPr>
        <p:txBody>
          <a:bodyPr lIns="0" tIns="0" rIns="0" bIns="0" anchor="b"/>
          <a:lstStyle>
            <a:lvl1pPr>
              <a:defRPr sz="2400" b="0" spc="100"/>
            </a:lvl1pPr>
          </a:lstStyle>
          <a:p>
            <a:pPr lvl="0"/>
            <a:r>
              <a:rPr lang="en-US"/>
              <a:t>Add subtitle 1</a:t>
            </a:r>
          </a:p>
        </p:txBody>
      </p:sp>
      <p:sp>
        <p:nvSpPr>
          <p:cNvPr id="4" name="Text Placeholder 3">
            <a:extLst>
              <a:ext uri="{FF2B5EF4-FFF2-40B4-BE49-F238E27FC236}">
                <a16:creationId xmlns:a16="http://schemas.microsoft.com/office/drawing/2014/main" id="{203CA248-2AFA-3652-7DDB-68E92B7E5150}"/>
              </a:ext>
            </a:extLst>
          </p:cNvPr>
          <p:cNvSpPr txBox="1">
            <a:spLocks noGrp="1"/>
          </p:cNvSpPr>
          <p:nvPr>
            <p:ph type="body" idx="4294967295"/>
          </p:nvPr>
        </p:nvSpPr>
        <p:spPr>
          <a:xfrm>
            <a:off x="3536213" y="2251079"/>
            <a:ext cx="2367674" cy="358307"/>
          </a:xfrm>
        </p:spPr>
        <p:txBody>
          <a:bodyPr lIns="0" tIns="0" rIns="0" bIns="0" anchor="b"/>
          <a:lstStyle>
            <a:lvl1pPr>
              <a:defRPr sz="2400" b="0" spc="100"/>
            </a:lvl1pPr>
          </a:lstStyle>
          <a:p>
            <a:pPr lvl="0"/>
            <a:r>
              <a:rPr lang="en-US"/>
              <a:t>Add subtitle 2</a:t>
            </a:r>
          </a:p>
        </p:txBody>
      </p:sp>
      <p:sp>
        <p:nvSpPr>
          <p:cNvPr id="5" name="Text Placeholder 3">
            <a:extLst>
              <a:ext uri="{FF2B5EF4-FFF2-40B4-BE49-F238E27FC236}">
                <a16:creationId xmlns:a16="http://schemas.microsoft.com/office/drawing/2014/main" id="{D2BFFADC-1C97-DECA-E622-BA22B4965D2B}"/>
              </a:ext>
            </a:extLst>
          </p:cNvPr>
          <p:cNvSpPr txBox="1">
            <a:spLocks noGrp="1"/>
          </p:cNvSpPr>
          <p:nvPr>
            <p:ph type="body" idx="4294967295"/>
          </p:nvPr>
        </p:nvSpPr>
        <p:spPr>
          <a:xfrm>
            <a:off x="6244419" y="2251079"/>
            <a:ext cx="2367674" cy="358307"/>
          </a:xfrm>
        </p:spPr>
        <p:txBody>
          <a:bodyPr lIns="0" tIns="0" rIns="0" bIns="0" anchor="b"/>
          <a:lstStyle>
            <a:lvl1pPr>
              <a:defRPr sz="2400" b="0" spc="100"/>
            </a:lvl1pPr>
          </a:lstStyle>
          <a:p>
            <a:pPr lvl="0"/>
            <a:r>
              <a:rPr lang="en-US"/>
              <a:t>Add subtitle 3</a:t>
            </a:r>
          </a:p>
        </p:txBody>
      </p:sp>
      <p:sp>
        <p:nvSpPr>
          <p:cNvPr id="6" name="Text Placeholder 3">
            <a:extLst>
              <a:ext uri="{FF2B5EF4-FFF2-40B4-BE49-F238E27FC236}">
                <a16:creationId xmlns:a16="http://schemas.microsoft.com/office/drawing/2014/main" id="{5EC36F09-B130-7271-4971-8BA4567AA3EB}"/>
              </a:ext>
            </a:extLst>
          </p:cNvPr>
          <p:cNvSpPr txBox="1">
            <a:spLocks noGrp="1"/>
          </p:cNvSpPr>
          <p:nvPr>
            <p:ph type="body" idx="4294967295"/>
          </p:nvPr>
        </p:nvSpPr>
        <p:spPr>
          <a:xfrm>
            <a:off x="8952625" y="2224982"/>
            <a:ext cx="2367674" cy="358307"/>
          </a:xfrm>
        </p:spPr>
        <p:txBody>
          <a:bodyPr lIns="0" tIns="0" rIns="0" bIns="0" anchor="b"/>
          <a:lstStyle>
            <a:lvl1pPr>
              <a:defRPr sz="2400" b="0" spc="100"/>
            </a:lvl1pPr>
          </a:lstStyle>
          <a:p>
            <a:pPr lvl="0"/>
            <a:r>
              <a:rPr lang="en-US"/>
              <a:t>Add subtitle 4</a:t>
            </a:r>
          </a:p>
        </p:txBody>
      </p:sp>
      <p:sp>
        <p:nvSpPr>
          <p:cNvPr id="7" name="Text Placeholder 3">
            <a:extLst>
              <a:ext uri="{FF2B5EF4-FFF2-40B4-BE49-F238E27FC236}">
                <a16:creationId xmlns:a16="http://schemas.microsoft.com/office/drawing/2014/main" id="{341723D4-41A5-2884-A9EA-88C535D1B612}"/>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3DD134ED-C16C-6878-D94E-7947C75E9BB4}"/>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D4792875-601C-319A-B516-A8A5926C0838}"/>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9114DCBE-75EE-D6FE-5BFA-86A8395FF196}"/>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Tree>
    <p:extLst>
      <p:ext uri="{BB962C8B-B14F-4D97-AF65-F5344CB8AC3E}">
        <p14:creationId xmlns:p14="http://schemas.microsoft.com/office/powerpoint/2010/main" val="902009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186D31B0-F561-6E5F-4C72-F5C35A4538D3}"/>
              </a:ext>
            </a:extLst>
          </p:cNvPr>
          <p:cNvSpPr txBox="1">
            <a:spLocks noGrp="1"/>
          </p:cNvSpPr>
          <p:nvPr>
            <p:ph type="pic" idx="4294967295"/>
          </p:nvPr>
        </p:nvSpPr>
        <p:spPr>
          <a:xfrm>
            <a:off x="827998" y="2251079"/>
            <a:ext cx="368905" cy="358307"/>
          </a:xfrm>
        </p:spPr>
        <p:txBody>
          <a:bodyPr lIns="0" rIns="0">
            <a:noAutofit/>
          </a:bodyPr>
          <a:lstStyle>
            <a:lvl1pPr>
              <a:defRPr sz="1600"/>
            </a:lvl1pPr>
          </a:lstStyle>
          <a:p>
            <a:pPr lvl="0"/>
            <a:endParaRPr lang="en-US"/>
          </a:p>
        </p:txBody>
      </p:sp>
      <p:sp>
        <p:nvSpPr>
          <p:cNvPr id="3" name="Picture Placeholder 22">
            <a:extLst>
              <a:ext uri="{FF2B5EF4-FFF2-40B4-BE49-F238E27FC236}">
                <a16:creationId xmlns:a16="http://schemas.microsoft.com/office/drawing/2014/main" id="{8DFC5E07-AEFA-2EDD-2C6B-EA2C8687F188}"/>
              </a:ext>
            </a:extLst>
          </p:cNvPr>
          <p:cNvSpPr txBox="1">
            <a:spLocks noGrp="1"/>
          </p:cNvSpPr>
          <p:nvPr>
            <p:ph type="pic" idx="4294967295"/>
          </p:nvPr>
        </p:nvSpPr>
        <p:spPr>
          <a:xfrm>
            <a:off x="3536213"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471967AD-2E60-7F6A-406F-62519A9740E1}"/>
              </a:ext>
            </a:extLst>
          </p:cNvPr>
          <p:cNvSpPr txBox="1">
            <a:spLocks noGrp="1"/>
          </p:cNvSpPr>
          <p:nvPr>
            <p:ph type="pic" idx="4294967295"/>
          </p:nvPr>
        </p:nvSpPr>
        <p:spPr>
          <a:xfrm>
            <a:off x="6243111" y="2251079"/>
            <a:ext cx="368905" cy="358307"/>
          </a:xfrm>
        </p:spPr>
        <p:txBody>
          <a:bodyPr lIns="0" rIns="0"/>
          <a:lstStyle>
            <a:lvl1pPr>
              <a:defRPr/>
            </a:lvl1pPr>
          </a:lstStyle>
          <a:p>
            <a:pPr lvl="0"/>
            <a:endParaRPr lang="en-US"/>
          </a:p>
        </p:txBody>
      </p:sp>
      <p:sp>
        <p:nvSpPr>
          <p:cNvPr id="5" name="Picture Placeholder 22">
            <a:extLst>
              <a:ext uri="{FF2B5EF4-FFF2-40B4-BE49-F238E27FC236}">
                <a16:creationId xmlns:a16="http://schemas.microsoft.com/office/drawing/2014/main" id="{7A70B106-4664-CFBA-CBBD-F089921D6ABC}"/>
              </a:ext>
            </a:extLst>
          </p:cNvPr>
          <p:cNvSpPr txBox="1">
            <a:spLocks noGrp="1"/>
          </p:cNvSpPr>
          <p:nvPr>
            <p:ph type="pic" idx="4294967295"/>
          </p:nvPr>
        </p:nvSpPr>
        <p:spPr>
          <a:xfrm>
            <a:off x="8952625" y="2251079"/>
            <a:ext cx="368905" cy="358307"/>
          </a:xfrm>
        </p:spPr>
        <p:txBody>
          <a:bodyPr lIns="0" rIns="0"/>
          <a:lstStyle>
            <a:lvl1pPr>
              <a:defRPr/>
            </a:lvl1pPr>
          </a:lstStyle>
          <a:p>
            <a:pPr lvl="0"/>
            <a:endParaRPr lang="en-US"/>
          </a:p>
        </p:txBody>
      </p:sp>
      <p:sp>
        <p:nvSpPr>
          <p:cNvPr id="6" name="Google Shape;268;p37">
            <a:extLst>
              <a:ext uri="{FF2B5EF4-FFF2-40B4-BE49-F238E27FC236}">
                <a16:creationId xmlns:a16="http://schemas.microsoft.com/office/drawing/2014/main" id="{603AE0A6-3684-FD4A-39B2-E9760EA497A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244EF42C-4E98-0778-A866-B87F3E6DA821}"/>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5F80CEA9-0F99-78EE-17B6-F36B3563B37C}"/>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BA625D6A-EFFE-B3DE-41FC-0D5431F3A7E5}"/>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A50C0B95-9559-EBA5-9F62-3E6DE1203F87}"/>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4B8C83A8-9C31-6B42-D38F-85E245BD16D1}"/>
              </a:ext>
            </a:extLst>
          </p:cNvPr>
          <p:cNvSpPr txBox="1">
            <a:spLocks noGrp="1"/>
          </p:cNvSpPr>
          <p:nvPr>
            <p:ph type="body" idx="4294967295"/>
          </p:nvPr>
        </p:nvSpPr>
        <p:spPr>
          <a:xfrm>
            <a:off x="1305241" y="2251079"/>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82910074-0106-D328-6168-A531D0E5C7D6}"/>
              </a:ext>
            </a:extLst>
          </p:cNvPr>
          <p:cNvSpPr txBox="1">
            <a:spLocks noGrp="1"/>
          </p:cNvSpPr>
          <p:nvPr>
            <p:ph type="body" idx="4294967295"/>
          </p:nvPr>
        </p:nvSpPr>
        <p:spPr>
          <a:xfrm>
            <a:off x="4012149" y="2251079"/>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06CA432F-D2CB-3414-DC6F-EBE8FA95C7A1}"/>
              </a:ext>
            </a:extLst>
          </p:cNvPr>
          <p:cNvSpPr txBox="1">
            <a:spLocks noGrp="1"/>
          </p:cNvSpPr>
          <p:nvPr>
            <p:ph type="body" idx="4294967295"/>
          </p:nvPr>
        </p:nvSpPr>
        <p:spPr>
          <a:xfrm>
            <a:off x="6721653" y="2251079"/>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32085C0A-6914-9FFF-779F-687BFB9A0CD5}"/>
              </a:ext>
            </a:extLst>
          </p:cNvPr>
          <p:cNvSpPr txBox="1">
            <a:spLocks noGrp="1"/>
          </p:cNvSpPr>
          <p:nvPr>
            <p:ph type="body" idx="4294967295"/>
          </p:nvPr>
        </p:nvSpPr>
        <p:spPr>
          <a:xfrm>
            <a:off x="9429868" y="2251079"/>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AE108B69-C0A8-A472-1851-CE4E5AC5DFFC}"/>
              </a:ext>
            </a:extLst>
          </p:cNvPr>
          <p:cNvSpPr txBox="1"/>
          <p:nvPr/>
        </p:nvSpPr>
        <p:spPr>
          <a:xfrm>
            <a:off x="-1920161" y="1961954"/>
            <a:ext cx="1701107" cy="954107"/>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E6FDAE11-9925-C278-9EA2-B6E1B76A73BD}"/>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6816951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186D31B0-F561-6E5F-4C72-F5C35A4538D3}"/>
              </a:ext>
            </a:extLst>
          </p:cNvPr>
          <p:cNvSpPr txBox="1">
            <a:spLocks noGrp="1"/>
          </p:cNvSpPr>
          <p:nvPr>
            <p:ph type="pic" idx="4294967295"/>
          </p:nvPr>
        </p:nvSpPr>
        <p:spPr>
          <a:xfrm>
            <a:off x="827998" y="2251079"/>
            <a:ext cx="368905" cy="358307"/>
          </a:xfrm>
        </p:spPr>
        <p:txBody>
          <a:bodyPr lIns="0" rIns="0">
            <a:noAutofit/>
          </a:bodyPr>
          <a:lstStyle>
            <a:lvl1pPr>
              <a:defRPr sz="1600"/>
            </a:lvl1pPr>
          </a:lstStyle>
          <a:p>
            <a:pPr lvl="0"/>
            <a:endParaRPr lang="en-US"/>
          </a:p>
        </p:txBody>
      </p:sp>
      <p:sp>
        <p:nvSpPr>
          <p:cNvPr id="3" name="Picture Placeholder 22">
            <a:extLst>
              <a:ext uri="{FF2B5EF4-FFF2-40B4-BE49-F238E27FC236}">
                <a16:creationId xmlns:a16="http://schemas.microsoft.com/office/drawing/2014/main" id="{8DFC5E07-AEFA-2EDD-2C6B-EA2C8687F188}"/>
              </a:ext>
            </a:extLst>
          </p:cNvPr>
          <p:cNvSpPr txBox="1">
            <a:spLocks noGrp="1"/>
          </p:cNvSpPr>
          <p:nvPr>
            <p:ph type="pic" idx="4294967295"/>
          </p:nvPr>
        </p:nvSpPr>
        <p:spPr>
          <a:xfrm>
            <a:off x="3536213"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471967AD-2E60-7F6A-406F-62519A9740E1}"/>
              </a:ext>
            </a:extLst>
          </p:cNvPr>
          <p:cNvSpPr txBox="1">
            <a:spLocks noGrp="1"/>
          </p:cNvSpPr>
          <p:nvPr>
            <p:ph type="pic" idx="4294967295"/>
          </p:nvPr>
        </p:nvSpPr>
        <p:spPr>
          <a:xfrm>
            <a:off x="6243111" y="2251079"/>
            <a:ext cx="368905" cy="358307"/>
          </a:xfrm>
        </p:spPr>
        <p:txBody>
          <a:bodyPr lIns="0" rIns="0"/>
          <a:lstStyle>
            <a:lvl1pPr>
              <a:defRPr/>
            </a:lvl1pPr>
          </a:lstStyle>
          <a:p>
            <a:pPr lvl="0"/>
            <a:endParaRPr lang="en-US"/>
          </a:p>
        </p:txBody>
      </p:sp>
      <p:sp>
        <p:nvSpPr>
          <p:cNvPr id="5" name="Picture Placeholder 22">
            <a:extLst>
              <a:ext uri="{FF2B5EF4-FFF2-40B4-BE49-F238E27FC236}">
                <a16:creationId xmlns:a16="http://schemas.microsoft.com/office/drawing/2014/main" id="{7A70B106-4664-CFBA-CBBD-F089921D6ABC}"/>
              </a:ext>
            </a:extLst>
          </p:cNvPr>
          <p:cNvSpPr txBox="1">
            <a:spLocks noGrp="1"/>
          </p:cNvSpPr>
          <p:nvPr>
            <p:ph type="pic" idx="4294967295"/>
          </p:nvPr>
        </p:nvSpPr>
        <p:spPr>
          <a:xfrm>
            <a:off x="8952625" y="2251079"/>
            <a:ext cx="368905" cy="358307"/>
          </a:xfrm>
        </p:spPr>
        <p:txBody>
          <a:bodyPr lIns="0" rIns="0"/>
          <a:lstStyle>
            <a:lvl1pPr>
              <a:defRPr/>
            </a:lvl1pPr>
          </a:lstStyle>
          <a:p>
            <a:pPr lvl="0"/>
            <a:endParaRPr lang="en-US"/>
          </a:p>
        </p:txBody>
      </p:sp>
      <p:sp>
        <p:nvSpPr>
          <p:cNvPr id="6" name="Google Shape;268;p37">
            <a:extLst>
              <a:ext uri="{FF2B5EF4-FFF2-40B4-BE49-F238E27FC236}">
                <a16:creationId xmlns:a16="http://schemas.microsoft.com/office/drawing/2014/main" id="{603AE0A6-3684-FD4A-39B2-E9760EA497A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244EF42C-4E98-0778-A866-B87F3E6DA821}"/>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5F80CEA9-0F99-78EE-17B6-F36B3563B37C}"/>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BA625D6A-EFFE-B3DE-41FC-0D5431F3A7E5}"/>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A50C0B95-9559-EBA5-9F62-3E6DE1203F87}"/>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4B8C83A8-9C31-6B42-D38F-85E245BD16D1}"/>
              </a:ext>
            </a:extLst>
          </p:cNvPr>
          <p:cNvSpPr txBox="1">
            <a:spLocks noGrp="1"/>
          </p:cNvSpPr>
          <p:nvPr>
            <p:ph type="body" idx="4294967295"/>
          </p:nvPr>
        </p:nvSpPr>
        <p:spPr>
          <a:xfrm>
            <a:off x="1305241" y="2251079"/>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82910074-0106-D328-6168-A531D0E5C7D6}"/>
              </a:ext>
            </a:extLst>
          </p:cNvPr>
          <p:cNvSpPr txBox="1">
            <a:spLocks noGrp="1"/>
          </p:cNvSpPr>
          <p:nvPr>
            <p:ph type="body" idx="4294967295"/>
          </p:nvPr>
        </p:nvSpPr>
        <p:spPr>
          <a:xfrm>
            <a:off x="4012149" y="2251079"/>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06CA432F-D2CB-3414-DC6F-EBE8FA95C7A1}"/>
              </a:ext>
            </a:extLst>
          </p:cNvPr>
          <p:cNvSpPr txBox="1">
            <a:spLocks noGrp="1"/>
          </p:cNvSpPr>
          <p:nvPr>
            <p:ph type="body" idx="4294967295"/>
          </p:nvPr>
        </p:nvSpPr>
        <p:spPr>
          <a:xfrm>
            <a:off x="6721653" y="2251079"/>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32085C0A-6914-9FFF-779F-687BFB9A0CD5}"/>
              </a:ext>
            </a:extLst>
          </p:cNvPr>
          <p:cNvSpPr txBox="1">
            <a:spLocks noGrp="1"/>
          </p:cNvSpPr>
          <p:nvPr>
            <p:ph type="body" idx="4294967295"/>
          </p:nvPr>
        </p:nvSpPr>
        <p:spPr>
          <a:xfrm>
            <a:off x="9429868" y="2251079"/>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AE108B69-C0A8-A472-1851-CE4E5AC5DFFC}"/>
              </a:ext>
            </a:extLst>
          </p:cNvPr>
          <p:cNvSpPr txBox="1"/>
          <p:nvPr/>
        </p:nvSpPr>
        <p:spPr>
          <a:xfrm>
            <a:off x="-2114120" y="1961954"/>
            <a:ext cx="189506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E6FDAE11-9925-C278-9EA2-B6E1B76A73BD}"/>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2655605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7c 4 column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7D9C8C01-A4C4-4278-43D2-0FA7820BDB96}"/>
              </a:ext>
            </a:extLst>
          </p:cNvPr>
          <p:cNvSpPr/>
          <p:nvPr/>
        </p:nvSpPr>
        <p:spPr>
          <a:xfrm>
            <a:off x="827998"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Google Shape;268;p37">
            <a:extLst>
              <a:ext uri="{FF2B5EF4-FFF2-40B4-BE49-F238E27FC236}">
                <a16:creationId xmlns:a16="http://schemas.microsoft.com/office/drawing/2014/main" id="{911A5DDC-573D-3EB8-4AB3-733FE4E2AE1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Text Placeholder 3">
            <a:extLst>
              <a:ext uri="{FF2B5EF4-FFF2-40B4-BE49-F238E27FC236}">
                <a16:creationId xmlns:a16="http://schemas.microsoft.com/office/drawing/2014/main" id="{7D02C726-E889-FF64-5DC0-DD8C74299B1B}"/>
              </a:ext>
            </a:extLst>
          </p:cNvPr>
          <p:cNvSpPr txBox="1">
            <a:spLocks noGrp="1"/>
          </p:cNvSpPr>
          <p:nvPr>
            <p:ph type="body" idx="4294967295"/>
          </p:nvPr>
        </p:nvSpPr>
        <p:spPr>
          <a:xfrm>
            <a:off x="1159230" y="2246699"/>
            <a:ext cx="1762478" cy="358307"/>
          </a:xfrm>
        </p:spPr>
        <p:txBody>
          <a:bodyPr lIns="0" tIns="0" rIns="0" bIns="0" anchor="b">
            <a:noAutofit/>
          </a:bodyPr>
          <a:lstStyle>
            <a:lvl1pPr>
              <a:defRPr sz="1800" b="0" spc="100"/>
            </a:lvl1pPr>
          </a:lstStyle>
          <a:p>
            <a:pPr lvl="0"/>
            <a:r>
              <a:rPr lang="en-US"/>
              <a:t>Add title</a:t>
            </a:r>
          </a:p>
        </p:txBody>
      </p:sp>
      <p:sp>
        <p:nvSpPr>
          <p:cNvPr id="5" name="Text Placeholder 3">
            <a:extLst>
              <a:ext uri="{FF2B5EF4-FFF2-40B4-BE49-F238E27FC236}">
                <a16:creationId xmlns:a16="http://schemas.microsoft.com/office/drawing/2014/main" id="{3A3A2049-5956-CC94-2074-C17DB0A93622}"/>
              </a:ext>
            </a:extLst>
          </p:cNvPr>
          <p:cNvSpPr txBox="1">
            <a:spLocks noGrp="1"/>
          </p:cNvSpPr>
          <p:nvPr>
            <p:ph type="body" idx="4294967295"/>
          </p:nvPr>
        </p:nvSpPr>
        <p:spPr>
          <a:xfrm>
            <a:off x="1159230"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6" name="Rounded Rectangle 6">
            <a:extLst>
              <a:ext uri="{FF2B5EF4-FFF2-40B4-BE49-F238E27FC236}">
                <a16:creationId xmlns:a16="http://schemas.microsoft.com/office/drawing/2014/main" id="{13A51C2A-7882-15AD-972F-59426C91C09C}"/>
              </a:ext>
            </a:extLst>
          </p:cNvPr>
          <p:cNvSpPr/>
          <p:nvPr/>
        </p:nvSpPr>
        <p:spPr>
          <a:xfrm>
            <a:off x="3472927"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7" name="Text Placeholder 3">
            <a:extLst>
              <a:ext uri="{FF2B5EF4-FFF2-40B4-BE49-F238E27FC236}">
                <a16:creationId xmlns:a16="http://schemas.microsoft.com/office/drawing/2014/main" id="{37605407-C530-0ACD-6C42-C1E21DD57845}"/>
              </a:ext>
            </a:extLst>
          </p:cNvPr>
          <p:cNvSpPr txBox="1">
            <a:spLocks noGrp="1"/>
          </p:cNvSpPr>
          <p:nvPr>
            <p:ph type="body" idx="4294967295"/>
          </p:nvPr>
        </p:nvSpPr>
        <p:spPr>
          <a:xfrm>
            <a:off x="3804169" y="2246699"/>
            <a:ext cx="1762478" cy="358307"/>
          </a:xfrm>
        </p:spPr>
        <p:txBody>
          <a:bodyPr lIns="0" tIns="0" rIns="0" bIns="0" anchor="b">
            <a:noAutofit/>
          </a:bodyPr>
          <a:lstStyle>
            <a:lvl1pPr>
              <a:defRPr sz="1800" b="0" spc="100"/>
            </a:lvl1pPr>
          </a:lstStyle>
          <a:p>
            <a:pPr lvl="0"/>
            <a:r>
              <a:rPr lang="en-US"/>
              <a:t>Add title</a:t>
            </a:r>
          </a:p>
        </p:txBody>
      </p:sp>
      <p:sp>
        <p:nvSpPr>
          <p:cNvPr id="8" name="Text Placeholder 3">
            <a:extLst>
              <a:ext uri="{FF2B5EF4-FFF2-40B4-BE49-F238E27FC236}">
                <a16:creationId xmlns:a16="http://schemas.microsoft.com/office/drawing/2014/main" id="{68FE9E38-D3CA-15AA-2CFA-EFA055DEC6A0}"/>
              </a:ext>
            </a:extLst>
          </p:cNvPr>
          <p:cNvSpPr txBox="1">
            <a:spLocks noGrp="1"/>
          </p:cNvSpPr>
          <p:nvPr>
            <p:ph type="body" idx="4294967295"/>
          </p:nvPr>
        </p:nvSpPr>
        <p:spPr>
          <a:xfrm>
            <a:off x="3804169"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Rounded Rectangle 9">
            <a:extLst>
              <a:ext uri="{FF2B5EF4-FFF2-40B4-BE49-F238E27FC236}">
                <a16:creationId xmlns:a16="http://schemas.microsoft.com/office/drawing/2014/main" id="{E436D3F4-F47D-4956-FD1A-61434355708B}"/>
              </a:ext>
            </a:extLst>
          </p:cNvPr>
          <p:cNvSpPr/>
          <p:nvPr/>
        </p:nvSpPr>
        <p:spPr>
          <a:xfrm>
            <a:off x="6117866"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0" name="Text Placeholder 3">
            <a:extLst>
              <a:ext uri="{FF2B5EF4-FFF2-40B4-BE49-F238E27FC236}">
                <a16:creationId xmlns:a16="http://schemas.microsoft.com/office/drawing/2014/main" id="{B6EB3C74-543E-4661-4193-653A239A77D0}"/>
              </a:ext>
            </a:extLst>
          </p:cNvPr>
          <p:cNvSpPr txBox="1">
            <a:spLocks noGrp="1"/>
          </p:cNvSpPr>
          <p:nvPr>
            <p:ph type="body" idx="4294967295"/>
          </p:nvPr>
        </p:nvSpPr>
        <p:spPr>
          <a:xfrm>
            <a:off x="6449098" y="2246699"/>
            <a:ext cx="1762478" cy="358307"/>
          </a:xfrm>
        </p:spPr>
        <p:txBody>
          <a:bodyPr lIns="0" tIns="0" rIns="0" bIns="0" anchor="b">
            <a:noAutofit/>
          </a:bodyPr>
          <a:lstStyle>
            <a:lvl1pPr>
              <a:defRPr sz="1800" b="0" spc="100"/>
            </a:lvl1pPr>
          </a:lstStyle>
          <a:p>
            <a:pPr lvl="0"/>
            <a:r>
              <a:rPr lang="en-US"/>
              <a:t>Add title</a:t>
            </a:r>
          </a:p>
        </p:txBody>
      </p:sp>
      <p:sp>
        <p:nvSpPr>
          <p:cNvPr id="11" name="Text Placeholder 3">
            <a:extLst>
              <a:ext uri="{FF2B5EF4-FFF2-40B4-BE49-F238E27FC236}">
                <a16:creationId xmlns:a16="http://schemas.microsoft.com/office/drawing/2014/main" id="{9E8AAFAE-D41A-9F30-F5B6-E9AA584EF890}"/>
              </a:ext>
            </a:extLst>
          </p:cNvPr>
          <p:cNvSpPr txBox="1">
            <a:spLocks noGrp="1"/>
          </p:cNvSpPr>
          <p:nvPr>
            <p:ph type="body" idx="4294967295"/>
          </p:nvPr>
        </p:nvSpPr>
        <p:spPr>
          <a:xfrm>
            <a:off x="644909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2" name="Rounded Rectangle 12">
            <a:extLst>
              <a:ext uri="{FF2B5EF4-FFF2-40B4-BE49-F238E27FC236}">
                <a16:creationId xmlns:a16="http://schemas.microsoft.com/office/drawing/2014/main" id="{D121574C-7816-E814-00F1-841A312E4175}"/>
              </a:ext>
            </a:extLst>
          </p:cNvPr>
          <p:cNvSpPr/>
          <p:nvPr/>
        </p:nvSpPr>
        <p:spPr>
          <a:xfrm>
            <a:off x="8762795"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3" name="Text Placeholder 3">
            <a:extLst>
              <a:ext uri="{FF2B5EF4-FFF2-40B4-BE49-F238E27FC236}">
                <a16:creationId xmlns:a16="http://schemas.microsoft.com/office/drawing/2014/main" id="{5EAFF6A9-F2D5-FFA0-8A3B-8FF4C729147A}"/>
              </a:ext>
            </a:extLst>
          </p:cNvPr>
          <p:cNvSpPr txBox="1">
            <a:spLocks noGrp="1"/>
          </p:cNvSpPr>
          <p:nvPr>
            <p:ph type="body" idx="4294967295"/>
          </p:nvPr>
        </p:nvSpPr>
        <p:spPr>
          <a:xfrm>
            <a:off x="9094028" y="2246699"/>
            <a:ext cx="1762478" cy="358307"/>
          </a:xfrm>
        </p:spPr>
        <p:txBody>
          <a:bodyPr lIns="0" tIns="0" rIns="0" bIns="0" anchor="b">
            <a:noAutofit/>
          </a:bodyPr>
          <a:lstStyle>
            <a:lvl1pPr>
              <a:defRPr sz="1800" b="0" spc="100"/>
            </a:lvl1pPr>
          </a:lstStyle>
          <a:p>
            <a:pPr lvl="0"/>
            <a:r>
              <a:rPr lang="en-US"/>
              <a:t>Add title</a:t>
            </a:r>
          </a:p>
        </p:txBody>
      </p:sp>
      <p:sp>
        <p:nvSpPr>
          <p:cNvPr id="14" name="Text Placeholder 3">
            <a:extLst>
              <a:ext uri="{FF2B5EF4-FFF2-40B4-BE49-F238E27FC236}">
                <a16:creationId xmlns:a16="http://schemas.microsoft.com/office/drawing/2014/main" id="{2B96A3D6-B9D4-7E31-9B90-5A50F8AB8FEF}"/>
              </a:ext>
            </a:extLst>
          </p:cNvPr>
          <p:cNvSpPr txBox="1">
            <a:spLocks noGrp="1"/>
          </p:cNvSpPr>
          <p:nvPr>
            <p:ph type="body" idx="4294967295"/>
          </p:nvPr>
        </p:nvSpPr>
        <p:spPr>
          <a:xfrm>
            <a:off x="909402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Tree>
    <p:extLst>
      <p:ext uri="{BB962C8B-B14F-4D97-AF65-F5344CB8AC3E}">
        <p14:creationId xmlns:p14="http://schemas.microsoft.com/office/powerpoint/2010/main" val="24605545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8a Glossary and appendix">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4C43086-889C-D251-306A-5F5B9C8399ED}"/>
              </a:ext>
            </a:extLst>
          </p:cNvPr>
          <p:cNvSpPr txBox="1">
            <a:spLocks noGrp="1"/>
          </p:cNvSpPr>
          <p:nvPr>
            <p:ph type="title"/>
          </p:nvPr>
        </p:nvSpPr>
        <p:spPr>
          <a:xfrm>
            <a:off x="827998" y="596344"/>
            <a:ext cx="1025031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238A8576-5AAE-A3E6-197F-A528358213AA}"/>
              </a:ext>
            </a:extLst>
          </p:cNvPr>
          <p:cNvSpPr txBox="1">
            <a:spLocks noGrp="1"/>
          </p:cNvSpPr>
          <p:nvPr>
            <p:ph type="body" idx="4294967295"/>
          </p:nvPr>
        </p:nvSpPr>
        <p:spPr>
          <a:xfrm>
            <a:off x="827998"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4" name="Text Placeholder 3">
            <a:extLst>
              <a:ext uri="{FF2B5EF4-FFF2-40B4-BE49-F238E27FC236}">
                <a16:creationId xmlns:a16="http://schemas.microsoft.com/office/drawing/2014/main" id="{04F3307A-B862-FEC0-E744-F54305EF0888}"/>
              </a:ext>
            </a:extLst>
          </p:cNvPr>
          <p:cNvSpPr txBox="1">
            <a:spLocks noGrp="1"/>
          </p:cNvSpPr>
          <p:nvPr>
            <p:ph type="body" idx="4294967295"/>
          </p:nvPr>
        </p:nvSpPr>
        <p:spPr>
          <a:xfrm>
            <a:off x="4379326"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 Placeholder 3">
            <a:extLst>
              <a:ext uri="{FF2B5EF4-FFF2-40B4-BE49-F238E27FC236}">
                <a16:creationId xmlns:a16="http://schemas.microsoft.com/office/drawing/2014/main" id="{2C6CCD05-E8CE-535B-9E5B-F241F97FEBF7}"/>
              </a:ext>
            </a:extLst>
          </p:cNvPr>
          <p:cNvSpPr txBox="1">
            <a:spLocks noGrp="1"/>
          </p:cNvSpPr>
          <p:nvPr>
            <p:ph type="body" idx="4294967295"/>
          </p:nvPr>
        </p:nvSpPr>
        <p:spPr>
          <a:xfrm>
            <a:off x="7930664"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Tree>
    <p:extLst>
      <p:ext uri="{BB962C8B-B14F-4D97-AF65-F5344CB8AC3E}">
        <p14:creationId xmlns:p14="http://schemas.microsoft.com/office/powerpoint/2010/main" val="32704716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9a Resources and sources">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1913FBB9-3C3C-25D3-ADCE-D85DA27E052E}"/>
              </a:ext>
            </a:extLst>
          </p:cNvPr>
          <p:cNvSpPr txBox="1">
            <a:spLocks noGrp="1"/>
          </p:cNvSpPr>
          <p:nvPr>
            <p:ph type="body" idx="4294967295"/>
          </p:nvPr>
        </p:nvSpPr>
        <p:spPr>
          <a:xfrm>
            <a:off x="827998" y="2251079"/>
            <a:ext cx="2006641" cy="358307"/>
          </a:xfrm>
        </p:spPr>
        <p:txBody>
          <a:bodyPr lIns="0" tIns="0" rIns="0" bIns="0" anchor="b"/>
          <a:lstStyle>
            <a:lvl1pPr>
              <a:defRPr sz="2400" spc="30"/>
            </a:lvl1pPr>
          </a:lstStyle>
          <a:p>
            <a:pPr lvl="0"/>
            <a:r>
              <a:rPr lang="en-US"/>
              <a:t>Item 1 here</a:t>
            </a:r>
          </a:p>
        </p:txBody>
      </p:sp>
      <p:sp>
        <p:nvSpPr>
          <p:cNvPr id="3" name="Text Placeholder 3">
            <a:extLst>
              <a:ext uri="{FF2B5EF4-FFF2-40B4-BE49-F238E27FC236}">
                <a16:creationId xmlns:a16="http://schemas.microsoft.com/office/drawing/2014/main" id="{67F2347F-E8A4-A4D7-3FE1-373AADE1792E}"/>
              </a:ext>
            </a:extLst>
          </p:cNvPr>
          <p:cNvSpPr txBox="1">
            <a:spLocks noGrp="1"/>
          </p:cNvSpPr>
          <p:nvPr>
            <p:ph type="body" idx="4294967295"/>
          </p:nvPr>
        </p:nvSpPr>
        <p:spPr>
          <a:xfrm>
            <a:off x="827998" y="2878055"/>
            <a:ext cx="2006641" cy="675046"/>
          </a:xfrm>
        </p:spPr>
        <p:txBody>
          <a:bodyPr lIns="0" tIns="0" rIns="0" bIns="0"/>
          <a:lstStyle>
            <a:lvl1pPr>
              <a:lnSpc>
                <a:spcPts val="1820"/>
              </a:lnSpc>
              <a:defRPr sz="1600" b="0" spc="30">
                <a:latin typeface="Figtree" pitchFamily="2"/>
              </a:defRPr>
            </a:lvl1pPr>
          </a:lstStyle>
          <a:p>
            <a:pPr lvl="0"/>
            <a:r>
              <a:rPr lang="en-US"/>
              <a:t>Short Description 1 here</a:t>
            </a:r>
          </a:p>
        </p:txBody>
      </p:sp>
      <p:sp>
        <p:nvSpPr>
          <p:cNvPr id="4" name="Text Placeholder 3">
            <a:extLst>
              <a:ext uri="{FF2B5EF4-FFF2-40B4-BE49-F238E27FC236}">
                <a16:creationId xmlns:a16="http://schemas.microsoft.com/office/drawing/2014/main" id="{A0E62843-E275-675A-161D-1E9666E69AFE}"/>
              </a:ext>
            </a:extLst>
          </p:cNvPr>
          <p:cNvSpPr txBox="1">
            <a:spLocks noGrp="1"/>
          </p:cNvSpPr>
          <p:nvPr>
            <p:ph type="body" idx="4294967295"/>
          </p:nvPr>
        </p:nvSpPr>
        <p:spPr>
          <a:xfrm>
            <a:off x="1179996" y="3821762"/>
            <a:ext cx="1708318" cy="182523"/>
          </a:xfrm>
        </p:spPr>
        <p:txBody>
          <a:bodyPr lIns="0" tIns="0" rIns="0" bIns="0"/>
          <a:lstStyle>
            <a:lvl1pPr>
              <a:defRPr sz="1600" b="0" spc="30">
                <a:latin typeface="Figtree" pitchFamily="2"/>
              </a:defRPr>
            </a:lvl1pPr>
          </a:lstStyle>
          <a:p>
            <a:pPr lvl="0"/>
            <a:r>
              <a:rPr lang="en-US"/>
              <a:t>Link name</a:t>
            </a:r>
          </a:p>
        </p:txBody>
      </p:sp>
      <p:pic>
        <p:nvPicPr>
          <p:cNvPr id="5" name="Picture 5">
            <a:extLst>
              <a:ext uri="{FF2B5EF4-FFF2-40B4-BE49-F238E27FC236}">
                <a16:creationId xmlns:a16="http://schemas.microsoft.com/office/drawing/2014/main" id="{00C4946D-956A-6FB2-DE77-4D74D93E1597}"/>
              </a:ext>
            </a:extLst>
          </p:cNvPr>
          <p:cNvPicPr>
            <a:picLocks noChangeAspect="1"/>
          </p:cNvPicPr>
          <p:nvPr/>
        </p:nvPicPr>
        <p:blipFill>
          <a:blip r:embed="rId3"/>
          <a:srcRect/>
          <a:stretch>
            <a:fillRect/>
          </a:stretch>
        </p:blipFill>
        <p:spPr>
          <a:xfrm>
            <a:off x="827998" y="3821762"/>
            <a:ext cx="192636" cy="192636"/>
          </a:xfrm>
          <a:prstGeom prst="rect">
            <a:avLst/>
          </a:prstGeom>
          <a:noFill/>
          <a:ln cap="flat">
            <a:noFill/>
          </a:ln>
        </p:spPr>
      </p:pic>
      <p:sp>
        <p:nvSpPr>
          <p:cNvPr id="6" name="Text Placeholder 3">
            <a:extLst>
              <a:ext uri="{FF2B5EF4-FFF2-40B4-BE49-F238E27FC236}">
                <a16:creationId xmlns:a16="http://schemas.microsoft.com/office/drawing/2014/main" id="{1FD6DEC3-8FD8-F7F3-E6CB-0D638BA8502B}"/>
              </a:ext>
            </a:extLst>
          </p:cNvPr>
          <p:cNvSpPr txBox="1">
            <a:spLocks noGrp="1"/>
          </p:cNvSpPr>
          <p:nvPr>
            <p:ph type="body" idx="4294967295"/>
          </p:nvPr>
        </p:nvSpPr>
        <p:spPr>
          <a:xfrm>
            <a:off x="3631457" y="3821762"/>
            <a:ext cx="1708318" cy="182523"/>
          </a:xfrm>
        </p:spPr>
        <p:txBody>
          <a:bodyPr lIns="0" tIns="0" rIns="0" bIns="0"/>
          <a:lstStyle>
            <a:lvl1pPr>
              <a:defRPr sz="1600" b="0" spc="30">
                <a:latin typeface="Figtree" pitchFamily="2"/>
              </a:defRPr>
            </a:lvl1pPr>
          </a:lstStyle>
          <a:p>
            <a:pPr lvl="0"/>
            <a:r>
              <a:rPr lang="en-US"/>
              <a:t>Link name</a:t>
            </a:r>
          </a:p>
        </p:txBody>
      </p:sp>
      <p:sp>
        <p:nvSpPr>
          <p:cNvPr id="7" name="Text Placeholder 3">
            <a:extLst>
              <a:ext uri="{FF2B5EF4-FFF2-40B4-BE49-F238E27FC236}">
                <a16:creationId xmlns:a16="http://schemas.microsoft.com/office/drawing/2014/main" id="{E1689139-A2B6-AD96-69BA-F3C648A95FCF}"/>
              </a:ext>
            </a:extLst>
          </p:cNvPr>
          <p:cNvSpPr txBox="1">
            <a:spLocks noGrp="1"/>
          </p:cNvSpPr>
          <p:nvPr>
            <p:ph type="body" idx="4294967295"/>
          </p:nvPr>
        </p:nvSpPr>
        <p:spPr>
          <a:xfrm>
            <a:off x="6082917" y="3821762"/>
            <a:ext cx="1708318" cy="182523"/>
          </a:xfrm>
        </p:spPr>
        <p:txBody>
          <a:bodyPr lIns="0" tIns="0" rIns="0" bIns="0"/>
          <a:lstStyle>
            <a:lvl1pPr>
              <a:defRPr sz="1600" b="0" spc="30">
                <a:latin typeface="Figtree" pitchFamily="2"/>
              </a:defRPr>
            </a:lvl1pPr>
          </a:lstStyle>
          <a:p>
            <a:pPr lvl="0"/>
            <a:r>
              <a:rPr lang="en-US"/>
              <a:t>Link name</a:t>
            </a:r>
          </a:p>
        </p:txBody>
      </p:sp>
      <p:sp>
        <p:nvSpPr>
          <p:cNvPr id="8" name="Text Placeholder 3">
            <a:extLst>
              <a:ext uri="{FF2B5EF4-FFF2-40B4-BE49-F238E27FC236}">
                <a16:creationId xmlns:a16="http://schemas.microsoft.com/office/drawing/2014/main" id="{55D48514-0C1F-5C0F-9413-30ED6A6BBBF2}"/>
              </a:ext>
            </a:extLst>
          </p:cNvPr>
          <p:cNvSpPr txBox="1">
            <a:spLocks noGrp="1"/>
          </p:cNvSpPr>
          <p:nvPr>
            <p:ph type="body" idx="4294967295"/>
          </p:nvPr>
        </p:nvSpPr>
        <p:spPr>
          <a:xfrm>
            <a:off x="8534378" y="3821762"/>
            <a:ext cx="1708318" cy="182523"/>
          </a:xfrm>
        </p:spPr>
        <p:txBody>
          <a:bodyPr lIns="0" tIns="0" rIns="0" bIns="0"/>
          <a:lstStyle>
            <a:lvl1pPr>
              <a:defRPr sz="1600" b="0" spc="30">
                <a:latin typeface="Figtree" pitchFamily="2"/>
              </a:defRPr>
            </a:lvl1pPr>
          </a:lstStyle>
          <a:p>
            <a:pPr lvl="0"/>
            <a:r>
              <a:rPr lang="en-US"/>
              <a:t>Link name</a:t>
            </a:r>
          </a:p>
        </p:txBody>
      </p:sp>
      <p:sp>
        <p:nvSpPr>
          <p:cNvPr id="9" name="Text Placeholder 3">
            <a:extLst>
              <a:ext uri="{FF2B5EF4-FFF2-40B4-BE49-F238E27FC236}">
                <a16:creationId xmlns:a16="http://schemas.microsoft.com/office/drawing/2014/main" id="{EB0DBA3D-7FE9-8D8F-AB52-E57BA817C375}"/>
              </a:ext>
            </a:extLst>
          </p:cNvPr>
          <p:cNvSpPr txBox="1">
            <a:spLocks noGrp="1"/>
          </p:cNvSpPr>
          <p:nvPr>
            <p:ph type="body" idx="4294967295"/>
          </p:nvPr>
        </p:nvSpPr>
        <p:spPr>
          <a:xfrm>
            <a:off x="1126321" y="5986174"/>
            <a:ext cx="1708318" cy="182523"/>
          </a:xfrm>
        </p:spPr>
        <p:txBody>
          <a:bodyPr lIns="0" tIns="0" rIns="0" bIns="0"/>
          <a:lstStyle>
            <a:lvl1pPr>
              <a:defRPr sz="1600" b="0" spc="30">
                <a:latin typeface="Figtree" pitchFamily="2"/>
              </a:defRPr>
            </a:lvl1pPr>
          </a:lstStyle>
          <a:p>
            <a:pPr lvl="0"/>
            <a:r>
              <a:rPr lang="en-US"/>
              <a:t>Link name</a:t>
            </a:r>
          </a:p>
        </p:txBody>
      </p:sp>
      <p:sp>
        <p:nvSpPr>
          <p:cNvPr id="10" name="Text Placeholder 3">
            <a:extLst>
              <a:ext uri="{FF2B5EF4-FFF2-40B4-BE49-F238E27FC236}">
                <a16:creationId xmlns:a16="http://schemas.microsoft.com/office/drawing/2014/main" id="{71DCE45B-AB13-77E2-CF04-BB80504D72DA}"/>
              </a:ext>
            </a:extLst>
          </p:cNvPr>
          <p:cNvSpPr txBox="1">
            <a:spLocks noGrp="1"/>
          </p:cNvSpPr>
          <p:nvPr>
            <p:ph type="body" idx="4294967295"/>
          </p:nvPr>
        </p:nvSpPr>
        <p:spPr>
          <a:xfrm>
            <a:off x="3577782" y="5986174"/>
            <a:ext cx="1708318" cy="182523"/>
          </a:xfrm>
        </p:spPr>
        <p:txBody>
          <a:bodyPr lIns="0" tIns="0" rIns="0" bIns="0"/>
          <a:lstStyle>
            <a:lvl1pPr>
              <a:defRPr sz="1600" b="0" spc="30">
                <a:latin typeface="Figtree" pitchFamily="2"/>
              </a:defRPr>
            </a:lvl1pPr>
          </a:lstStyle>
          <a:p>
            <a:pPr lvl="0"/>
            <a:r>
              <a:rPr lang="en-US"/>
              <a:t>Link name</a:t>
            </a:r>
          </a:p>
        </p:txBody>
      </p:sp>
      <p:sp>
        <p:nvSpPr>
          <p:cNvPr id="11" name="Text Placeholder 3">
            <a:extLst>
              <a:ext uri="{FF2B5EF4-FFF2-40B4-BE49-F238E27FC236}">
                <a16:creationId xmlns:a16="http://schemas.microsoft.com/office/drawing/2014/main" id="{BEDF3308-2A51-5E5B-5E66-FE82EF0DB552}"/>
              </a:ext>
            </a:extLst>
          </p:cNvPr>
          <p:cNvSpPr txBox="1">
            <a:spLocks noGrp="1"/>
          </p:cNvSpPr>
          <p:nvPr>
            <p:ph type="body" idx="4294967295"/>
          </p:nvPr>
        </p:nvSpPr>
        <p:spPr>
          <a:xfrm>
            <a:off x="6029242" y="5986174"/>
            <a:ext cx="1708318" cy="182523"/>
          </a:xfrm>
        </p:spPr>
        <p:txBody>
          <a:bodyPr lIns="0" tIns="0" rIns="0" bIns="0"/>
          <a:lstStyle>
            <a:lvl1pPr>
              <a:defRPr sz="1600" b="0" spc="30">
                <a:latin typeface="Figtree" pitchFamily="2"/>
              </a:defRPr>
            </a:lvl1pPr>
          </a:lstStyle>
          <a:p>
            <a:pPr lvl="0"/>
            <a:r>
              <a:rPr lang="en-US"/>
              <a:t>Link name</a:t>
            </a:r>
          </a:p>
        </p:txBody>
      </p:sp>
      <p:sp>
        <p:nvSpPr>
          <p:cNvPr id="12" name="Text Placeholder 3">
            <a:extLst>
              <a:ext uri="{FF2B5EF4-FFF2-40B4-BE49-F238E27FC236}">
                <a16:creationId xmlns:a16="http://schemas.microsoft.com/office/drawing/2014/main" id="{4CE9AEF6-6B6D-480C-16C5-611052AABD5F}"/>
              </a:ext>
            </a:extLst>
          </p:cNvPr>
          <p:cNvSpPr txBox="1">
            <a:spLocks noGrp="1"/>
          </p:cNvSpPr>
          <p:nvPr>
            <p:ph type="body" idx="4294967295"/>
          </p:nvPr>
        </p:nvSpPr>
        <p:spPr>
          <a:xfrm>
            <a:off x="8480703" y="5986174"/>
            <a:ext cx="1708318" cy="182523"/>
          </a:xfrm>
        </p:spPr>
        <p:txBody>
          <a:bodyPr lIns="0" tIns="0" rIns="0" bIns="0"/>
          <a:lstStyle>
            <a:lvl1pPr>
              <a:defRPr sz="1600" b="0" spc="30">
                <a:latin typeface="Figtree" pitchFamily="2"/>
              </a:defRPr>
            </a:lvl1pPr>
          </a:lstStyle>
          <a:p>
            <a:pPr lvl="0"/>
            <a:r>
              <a:rPr lang="en-US"/>
              <a:t>Link name</a:t>
            </a:r>
          </a:p>
        </p:txBody>
      </p:sp>
      <p:sp>
        <p:nvSpPr>
          <p:cNvPr id="13" name="Google Shape;268;p37">
            <a:extLst>
              <a:ext uri="{FF2B5EF4-FFF2-40B4-BE49-F238E27FC236}">
                <a16:creationId xmlns:a16="http://schemas.microsoft.com/office/drawing/2014/main" id="{66F84926-3A78-FC50-F132-7071F397BC6F}"/>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resources title here</a:t>
            </a:r>
          </a:p>
        </p:txBody>
      </p:sp>
      <p:sp>
        <p:nvSpPr>
          <p:cNvPr id="14" name="Text Placeholder 3">
            <a:extLst>
              <a:ext uri="{FF2B5EF4-FFF2-40B4-BE49-F238E27FC236}">
                <a16:creationId xmlns:a16="http://schemas.microsoft.com/office/drawing/2014/main" id="{D7C906C6-27BC-E6A1-FC55-9781DA8F385E}"/>
              </a:ext>
            </a:extLst>
          </p:cNvPr>
          <p:cNvSpPr txBox="1">
            <a:spLocks noGrp="1"/>
          </p:cNvSpPr>
          <p:nvPr>
            <p:ph type="body" idx="4294967295"/>
          </p:nvPr>
        </p:nvSpPr>
        <p:spPr>
          <a:xfrm>
            <a:off x="3225792" y="2251079"/>
            <a:ext cx="2006641" cy="358307"/>
          </a:xfrm>
        </p:spPr>
        <p:txBody>
          <a:bodyPr lIns="0" tIns="0" rIns="0" bIns="0" anchor="b"/>
          <a:lstStyle>
            <a:lvl1pPr>
              <a:defRPr sz="2400" spc="30"/>
            </a:lvl1pPr>
          </a:lstStyle>
          <a:p>
            <a:pPr lvl="0"/>
            <a:r>
              <a:rPr lang="en-US"/>
              <a:t>Item 2 here</a:t>
            </a:r>
          </a:p>
        </p:txBody>
      </p:sp>
      <p:sp>
        <p:nvSpPr>
          <p:cNvPr id="15" name="Text Placeholder 3">
            <a:extLst>
              <a:ext uri="{FF2B5EF4-FFF2-40B4-BE49-F238E27FC236}">
                <a16:creationId xmlns:a16="http://schemas.microsoft.com/office/drawing/2014/main" id="{B3ED429F-46BE-B383-C97E-0BAE71C31CDD}"/>
              </a:ext>
            </a:extLst>
          </p:cNvPr>
          <p:cNvSpPr txBox="1">
            <a:spLocks noGrp="1"/>
          </p:cNvSpPr>
          <p:nvPr>
            <p:ph type="body" idx="4294967295"/>
          </p:nvPr>
        </p:nvSpPr>
        <p:spPr>
          <a:xfrm>
            <a:off x="5704091" y="2251079"/>
            <a:ext cx="2006641" cy="358307"/>
          </a:xfrm>
        </p:spPr>
        <p:txBody>
          <a:bodyPr lIns="0" tIns="0" rIns="0" bIns="0" anchor="b"/>
          <a:lstStyle>
            <a:lvl1pPr>
              <a:defRPr sz="2400" spc="30"/>
            </a:lvl1pPr>
          </a:lstStyle>
          <a:p>
            <a:pPr lvl="0"/>
            <a:r>
              <a:rPr lang="en-US"/>
              <a:t>Item 3 here</a:t>
            </a:r>
          </a:p>
        </p:txBody>
      </p:sp>
      <p:sp>
        <p:nvSpPr>
          <p:cNvPr id="16" name="Text Placeholder 3">
            <a:extLst>
              <a:ext uri="{FF2B5EF4-FFF2-40B4-BE49-F238E27FC236}">
                <a16:creationId xmlns:a16="http://schemas.microsoft.com/office/drawing/2014/main" id="{AE3F8F3F-B8F1-4FC6-E581-72BBD92F186C}"/>
              </a:ext>
            </a:extLst>
          </p:cNvPr>
          <p:cNvSpPr txBox="1">
            <a:spLocks noGrp="1"/>
          </p:cNvSpPr>
          <p:nvPr>
            <p:ph type="body" idx="4294967295"/>
          </p:nvPr>
        </p:nvSpPr>
        <p:spPr>
          <a:xfrm>
            <a:off x="8182389" y="2251079"/>
            <a:ext cx="2006641" cy="358307"/>
          </a:xfrm>
        </p:spPr>
        <p:txBody>
          <a:bodyPr lIns="0" tIns="0" rIns="0" bIns="0" anchor="b"/>
          <a:lstStyle>
            <a:lvl1pPr>
              <a:defRPr sz="2400" spc="30"/>
            </a:lvl1pPr>
          </a:lstStyle>
          <a:p>
            <a:pPr lvl="0"/>
            <a:r>
              <a:rPr lang="en-US"/>
              <a:t>Item 4 here</a:t>
            </a:r>
          </a:p>
        </p:txBody>
      </p:sp>
      <p:sp>
        <p:nvSpPr>
          <p:cNvPr id="17" name="Text Placeholder 3">
            <a:extLst>
              <a:ext uri="{FF2B5EF4-FFF2-40B4-BE49-F238E27FC236}">
                <a16:creationId xmlns:a16="http://schemas.microsoft.com/office/drawing/2014/main" id="{8F5B4A89-FDAA-9D6A-BDE1-50963297ED33}"/>
              </a:ext>
            </a:extLst>
          </p:cNvPr>
          <p:cNvSpPr txBox="1">
            <a:spLocks noGrp="1"/>
          </p:cNvSpPr>
          <p:nvPr>
            <p:ph type="body" idx="4294967295"/>
          </p:nvPr>
        </p:nvSpPr>
        <p:spPr>
          <a:xfrm>
            <a:off x="774323" y="4416332"/>
            <a:ext cx="2006641" cy="358307"/>
          </a:xfrm>
        </p:spPr>
        <p:txBody>
          <a:bodyPr lIns="0" tIns="0" rIns="0" bIns="0" anchor="b"/>
          <a:lstStyle>
            <a:lvl1pPr>
              <a:defRPr sz="2400" spc="30"/>
            </a:lvl1pPr>
          </a:lstStyle>
          <a:p>
            <a:pPr lvl="0"/>
            <a:r>
              <a:rPr lang="en-US"/>
              <a:t>Item 5 here</a:t>
            </a:r>
          </a:p>
        </p:txBody>
      </p:sp>
      <p:sp>
        <p:nvSpPr>
          <p:cNvPr id="18" name="Text Placeholder 3">
            <a:extLst>
              <a:ext uri="{FF2B5EF4-FFF2-40B4-BE49-F238E27FC236}">
                <a16:creationId xmlns:a16="http://schemas.microsoft.com/office/drawing/2014/main" id="{F196D257-F282-C9B8-D4A5-774D88BB81C7}"/>
              </a:ext>
            </a:extLst>
          </p:cNvPr>
          <p:cNvSpPr txBox="1">
            <a:spLocks noGrp="1"/>
          </p:cNvSpPr>
          <p:nvPr>
            <p:ph type="body" idx="4294967295"/>
          </p:nvPr>
        </p:nvSpPr>
        <p:spPr>
          <a:xfrm>
            <a:off x="3225783" y="4421114"/>
            <a:ext cx="2006641" cy="358307"/>
          </a:xfrm>
        </p:spPr>
        <p:txBody>
          <a:bodyPr lIns="0" tIns="0" rIns="0" bIns="0" anchor="b"/>
          <a:lstStyle>
            <a:lvl1pPr>
              <a:defRPr sz="2400" spc="30"/>
            </a:lvl1pPr>
          </a:lstStyle>
          <a:p>
            <a:pPr lvl="0"/>
            <a:r>
              <a:rPr lang="en-US"/>
              <a:t>Item 6 here</a:t>
            </a:r>
          </a:p>
        </p:txBody>
      </p:sp>
      <p:sp>
        <p:nvSpPr>
          <p:cNvPr id="19" name="Text Placeholder 3">
            <a:extLst>
              <a:ext uri="{FF2B5EF4-FFF2-40B4-BE49-F238E27FC236}">
                <a16:creationId xmlns:a16="http://schemas.microsoft.com/office/drawing/2014/main" id="{7935A834-B808-F220-FFE3-B3647F8589BE}"/>
              </a:ext>
            </a:extLst>
          </p:cNvPr>
          <p:cNvSpPr txBox="1">
            <a:spLocks noGrp="1"/>
          </p:cNvSpPr>
          <p:nvPr>
            <p:ph type="body" idx="4294967295"/>
          </p:nvPr>
        </p:nvSpPr>
        <p:spPr>
          <a:xfrm>
            <a:off x="5677253" y="4421114"/>
            <a:ext cx="2006641" cy="358307"/>
          </a:xfrm>
        </p:spPr>
        <p:txBody>
          <a:bodyPr lIns="0" tIns="0" rIns="0" bIns="0" anchor="b"/>
          <a:lstStyle>
            <a:lvl1pPr>
              <a:defRPr sz="2400" spc="30"/>
            </a:lvl1pPr>
          </a:lstStyle>
          <a:p>
            <a:pPr lvl="0"/>
            <a:r>
              <a:rPr lang="en-US"/>
              <a:t>Item 7 here</a:t>
            </a:r>
          </a:p>
        </p:txBody>
      </p:sp>
      <p:sp>
        <p:nvSpPr>
          <p:cNvPr id="20" name="Text Placeholder 3">
            <a:extLst>
              <a:ext uri="{FF2B5EF4-FFF2-40B4-BE49-F238E27FC236}">
                <a16:creationId xmlns:a16="http://schemas.microsoft.com/office/drawing/2014/main" id="{89BD6F0A-3752-2B6B-0F6B-6670753D3DC2}"/>
              </a:ext>
            </a:extLst>
          </p:cNvPr>
          <p:cNvSpPr txBox="1">
            <a:spLocks noGrp="1"/>
          </p:cNvSpPr>
          <p:nvPr>
            <p:ph type="body" idx="4294967295"/>
          </p:nvPr>
        </p:nvSpPr>
        <p:spPr>
          <a:xfrm>
            <a:off x="8128714" y="4421114"/>
            <a:ext cx="2006641" cy="358307"/>
          </a:xfrm>
        </p:spPr>
        <p:txBody>
          <a:bodyPr lIns="0" tIns="0" rIns="0" bIns="0" anchor="b"/>
          <a:lstStyle>
            <a:lvl1pPr>
              <a:defRPr sz="2400" spc="30"/>
            </a:lvl1pPr>
          </a:lstStyle>
          <a:p>
            <a:pPr lvl="0"/>
            <a:r>
              <a:rPr lang="en-US"/>
              <a:t>Item 8 here</a:t>
            </a:r>
          </a:p>
        </p:txBody>
      </p:sp>
      <p:sp>
        <p:nvSpPr>
          <p:cNvPr id="21" name="Text Placeholder 3">
            <a:extLst>
              <a:ext uri="{FF2B5EF4-FFF2-40B4-BE49-F238E27FC236}">
                <a16:creationId xmlns:a16="http://schemas.microsoft.com/office/drawing/2014/main" id="{EB94241E-F12B-016B-72A1-7818557940C7}"/>
              </a:ext>
            </a:extLst>
          </p:cNvPr>
          <p:cNvSpPr txBox="1">
            <a:spLocks noGrp="1"/>
          </p:cNvSpPr>
          <p:nvPr>
            <p:ph type="body" idx="4294967295"/>
          </p:nvPr>
        </p:nvSpPr>
        <p:spPr>
          <a:xfrm>
            <a:off x="3225783" y="2878055"/>
            <a:ext cx="2006641" cy="675046"/>
          </a:xfrm>
        </p:spPr>
        <p:txBody>
          <a:bodyPr lIns="0" tIns="0" rIns="0" bIns="0"/>
          <a:lstStyle>
            <a:lvl1pPr>
              <a:lnSpc>
                <a:spcPts val="1820"/>
              </a:lnSpc>
              <a:defRPr sz="1600" b="0" spc="30">
                <a:latin typeface="Figtree" pitchFamily="2"/>
              </a:defRPr>
            </a:lvl1pPr>
          </a:lstStyle>
          <a:p>
            <a:pPr lvl="0"/>
            <a:r>
              <a:rPr lang="en-US"/>
              <a:t>Short Description 2 here</a:t>
            </a:r>
          </a:p>
        </p:txBody>
      </p:sp>
      <p:sp>
        <p:nvSpPr>
          <p:cNvPr id="22" name="Text Placeholder 3">
            <a:extLst>
              <a:ext uri="{FF2B5EF4-FFF2-40B4-BE49-F238E27FC236}">
                <a16:creationId xmlns:a16="http://schemas.microsoft.com/office/drawing/2014/main" id="{9C250AF9-14C0-45FE-BBA0-B28D2946DF69}"/>
              </a:ext>
            </a:extLst>
          </p:cNvPr>
          <p:cNvSpPr txBox="1">
            <a:spLocks noGrp="1"/>
          </p:cNvSpPr>
          <p:nvPr>
            <p:ph type="body" idx="4294967295"/>
          </p:nvPr>
        </p:nvSpPr>
        <p:spPr>
          <a:xfrm>
            <a:off x="5704091" y="2878055"/>
            <a:ext cx="2006641" cy="675046"/>
          </a:xfrm>
        </p:spPr>
        <p:txBody>
          <a:bodyPr lIns="0" tIns="0" rIns="0" bIns="0"/>
          <a:lstStyle>
            <a:lvl1pPr>
              <a:lnSpc>
                <a:spcPts val="1820"/>
              </a:lnSpc>
              <a:defRPr sz="1600" b="0" spc="30">
                <a:latin typeface="Figtree" pitchFamily="2"/>
              </a:defRPr>
            </a:lvl1pPr>
          </a:lstStyle>
          <a:p>
            <a:pPr lvl="0"/>
            <a:r>
              <a:rPr lang="en-US"/>
              <a:t>Short Description 3 here</a:t>
            </a:r>
          </a:p>
        </p:txBody>
      </p:sp>
      <p:sp>
        <p:nvSpPr>
          <p:cNvPr id="23" name="Text Placeholder 3">
            <a:extLst>
              <a:ext uri="{FF2B5EF4-FFF2-40B4-BE49-F238E27FC236}">
                <a16:creationId xmlns:a16="http://schemas.microsoft.com/office/drawing/2014/main" id="{2D76A48D-AA3D-D61B-2E1F-0708A433BC4E}"/>
              </a:ext>
            </a:extLst>
          </p:cNvPr>
          <p:cNvSpPr txBox="1">
            <a:spLocks noGrp="1"/>
          </p:cNvSpPr>
          <p:nvPr>
            <p:ph type="body" idx="4294967295"/>
          </p:nvPr>
        </p:nvSpPr>
        <p:spPr>
          <a:xfrm>
            <a:off x="8182389" y="2878055"/>
            <a:ext cx="2006641" cy="675046"/>
          </a:xfrm>
        </p:spPr>
        <p:txBody>
          <a:bodyPr lIns="0" tIns="0" rIns="0" bIns="0"/>
          <a:lstStyle>
            <a:lvl1pPr>
              <a:lnSpc>
                <a:spcPts val="1820"/>
              </a:lnSpc>
              <a:defRPr sz="1600" b="0" spc="30">
                <a:latin typeface="Figtree" pitchFamily="2"/>
              </a:defRPr>
            </a:lvl1pPr>
          </a:lstStyle>
          <a:p>
            <a:pPr lvl="0"/>
            <a:r>
              <a:rPr lang="en-US"/>
              <a:t>Short Description 4 here</a:t>
            </a:r>
          </a:p>
        </p:txBody>
      </p:sp>
      <p:sp>
        <p:nvSpPr>
          <p:cNvPr id="24" name="Text Placeholder 3">
            <a:extLst>
              <a:ext uri="{FF2B5EF4-FFF2-40B4-BE49-F238E27FC236}">
                <a16:creationId xmlns:a16="http://schemas.microsoft.com/office/drawing/2014/main" id="{E092FE18-A0C4-C49B-7315-70C9172DCCD6}"/>
              </a:ext>
            </a:extLst>
          </p:cNvPr>
          <p:cNvSpPr txBox="1">
            <a:spLocks noGrp="1"/>
          </p:cNvSpPr>
          <p:nvPr>
            <p:ph type="body" idx="4294967295"/>
          </p:nvPr>
        </p:nvSpPr>
        <p:spPr>
          <a:xfrm>
            <a:off x="774323" y="5042467"/>
            <a:ext cx="2006641" cy="675046"/>
          </a:xfrm>
        </p:spPr>
        <p:txBody>
          <a:bodyPr lIns="0" tIns="0" rIns="0" bIns="0"/>
          <a:lstStyle>
            <a:lvl1pPr>
              <a:lnSpc>
                <a:spcPts val="1820"/>
              </a:lnSpc>
              <a:defRPr sz="1600" b="0" spc="30">
                <a:latin typeface="Figtree" pitchFamily="2"/>
              </a:defRPr>
            </a:lvl1pPr>
          </a:lstStyle>
          <a:p>
            <a:pPr lvl="0"/>
            <a:r>
              <a:rPr lang="en-US"/>
              <a:t>Short Description 5 here</a:t>
            </a:r>
          </a:p>
        </p:txBody>
      </p:sp>
      <p:sp>
        <p:nvSpPr>
          <p:cNvPr id="25" name="Text Placeholder 3">
            <a:extLst>
              <a:ext uri="{FF2B5EF4-FFF2-40B4-BE49-F238E27FC236}">
                <a16:creationId xmlns:a16="http://schemas.microsoft.com/office/drawing/2014/main" id="{8B763DA9-3F85-10A8-7D1F-56A83033B388}"/>
              </a:ext>
            </a:extLst>
          </p:cNvPr>
          <p:cNvSpPr txBox="1">
            <a:spLocks noGrp="1"/>
          </p:cNvSpPr>
          <p:nvPr>
            <p:ph type="body" idx="4294967295"/>
          </p:nvPr>
        </p:nvSpPr>
        <p:spPr>
          <a:xfrm>
            <a:off x="3225783" y="5042467"/>
            <a:ext cx="2006641" cy="675046"/>
          </a:xfrm>
        </p:spPr>
        <p:txBody>
          <a:bodyPr lIns="0" tIns="0" rIns="0" bIns="0"/>
          <a:lstStyle>
            <a:lvl1pPr>
              <a:lnSpc>
                <a:spcPts val="1820"/>
              </a:lnSpc>
              <a:defRPr sz="1600" b="0" spc="30">
                <a:latin typeface="Figtree" pitchFamily="2"/>
              </a:defRPr>
            </a:lvl1pPr>
          </a:lstStyle>
          <a:p>
            <a:pPr lvl="0"/>
            <a:r>
              <a:rPr lang="en-US"/>
              <a:t>Short Description 6 here</a:t>
            </a:r>
          </a:p>
        </p:txBody>
      </p:sp>
      <p:sp>
        <p:nvSpPr>
          <p:cNvPr id="26" name="Text Placeholder 3">
            <a:extLst>
              <a:ext uri="{FF2B5EF4-FFF2-40B4-BE49-F238E27FC236}">
                <a16:creationId xmlns:a16="http://schemas.microsoft.com/office/drawing/2014/main" id="{D68473AD-266B-E208-2F8F-C616BCF32BDF}"/>
              </a:ext>
            </a:extLst>
          </p:cNvPr>
          <p:cNvSpPr txBox="1">
            <a:spLocks noGrp="1"/>
          </p:cNvSpPr>
          <p:nvPr>
            <p:ph type="body" idx="4294967295"/>
          </p:nvPr>
        </p:nvSpPr>
        <p:spPr>
          <a:xfrm>
            <a:off x="5677244" y="5042467"/>
            <a:ext cx="2006641" cy="675046"/>
          </a:xfrm>
        </p:spPr>
        <p:txBody>
          <a:bodyPr lIns="0" tIns="0" rIns="0" bIns="0"/>
          <a:lstStyle>
            <a:lvl1pPr>
              <a:lnSpc>
                <a:spcPts val="1820"/>
              </a:lnSpc>
              <a:defRPr sz="1600" b="0" spc="30">
                <a:latin typeface="Figtree" pitchFamily="2"/>
              </a:defRPr>
            </a:lvl1pPr>
          </a:lstStyle>
          <a:p>
            <a:pPr lvl="0"/>
            <a:r>
              <a:rPr lang="en-US"/>
              <a:t>Short Description 7 here</a:t>
            </a:r>
          </a:p>
        </p:txBody>
      </p:sp>
      <p:sp>
        <p:nvSpPr>
          <p:cNvPr id="27" name="Text Placeholder 3">
            <a:extLst>
              <a:ext uri="{FF2B5EF4-FFF2-40B4-BE49-F238E27FC236}">
                <a16:creationId xmlns:a16="http://schemas.microsoft.com/office/drawing/2014/main" id="{FB7858D5-584A-80B2-F09B-15DE710D936B}"/>
              </a:ext>
            </a:extLst>
          </p:cNvPr>
          <p:cNvSpPr txBox="1">
            <a:spLocks noGrp="1"/>
          </p:cNvSpPr>
          <p:nvPr>
            <p:ph type="body" idx="4294967295"/>
          </p:nvPr>
        </p:nvSpPr>
        <p:spPr>
          <a:xfrm>
            <a:off x="8128705" y="5042467"/>
            <a:ext cx="2006641" cy="675046"/>
          </a:xfrm>
        </p:spPr>
        <p:txBody>
          <a:bodyPr lIns="0" tIns="0" rIns="0" bIns="0"/>
          <a:lstStyle>
            <a:lvl1pPr>
              <a:lnSpc>
                <a:spcPts val="1820"/>
              </a:lnSpc>
              <a:defRPr sz="1600" b="0" spc="30">
                <a:latin typeface="Figtree" pitchFamily="2"/>
              </a:defRPr>
            </a:lvl1pPr>
          </a:lstStyle>
          <a:p>
            <a:pPr lvl="0"/>
            <a:r>
              <a:rPr lang="en-US"/>
              <a:t>Short Description 8 here</a:t>
            </a:r>
          </a:p>
        </p:txBody>
      </p:sp>
      <p:pic>
        <p:nvPicPr>
          <p:cNvPr id="28" name="Picture 1">
            <a:extLst>
              <a:ext uri="{FF2B5EF4-FFF2-40B4-BE49-F238E27FC236}">
                <a16:creationId xmlns:a16="http://schemas.microsoft.com/office/drawing/2014/main" id="{0F51DFDE-EA26-FB3B-D203-33F624FCFD82}"/>
              </a:ext>
            </a:extLst>
          </p:cNvPr>
          <p:cNvPicPr>
            <a:picLocks noChangeAspect="1"/>
          </p:cNvPicPr>
          <p:nvPr/>
        </p:nvPicPr>
        <p:blipFill>
          <a:blip r:embed="rId3"/>
          <a:srcRect/>
          <a:stretch>
            <a:fillRect/>
          </a:stretch>
        </p:blipFill>
        <p:spPr>
          <a:xfrm>
            <a:off x="774323" y="5981117"/>
            <a:ext cx="192636" cy="192636"/>
          </a:xfrm>
          <a:prstGeom prst="rect">
            <a:avLst/>
          </a:prstGeom>
          <a:noFill/>
          <a:ln cap="flat">
            <a:noFill/>
          </a:ln>
        </p:spPr>
      </p:pic>
      <p:pic>
        <p:nvPicPr>
          <p:cNvPr id="29" name="Picture 35">
            <a:extLst>
              <a:ext uri="{FF2B5EF4-FFF2-40B4-BE49-F238E27FC236}">
                <a16:creationId xmlns:a16="http://schemas.microsoft.com/office/drawing/2014/main" id="{4C99AC3C-5899-AFD3-9EA4-A0B06C8CCD15}"/>
              </a:ext>
            </a:extLst>
          </p:cNvPr>
          <p:cNvPicPr>
            <a:picLocks noChangeAspect="1"/>
          </p:cNvPicPr>
          <p:nvPr/>
        </p:nvPicPr>
        <p:blipFill>
          <a:blip r:embed="rId3"/>
          <a:srcRect/>
          <a:stretch>
            <a:fillRect/>
          </a:stretch>
        </p:blipFill>
        <p:spPr>
          <a:xfrm>
            <a:off x="3225783" y="3821762"/>
            <a:ext cx="192636" cy="192636"/>
          </a:xfrm>
          <a:prstGeom prst="rect">
            <a:avLst/>
          </a:prstGeom>
          <a:noFill/>
          <a:ln cap="flat">
            <a:noFill/>
          </a:ln>
        </p:spPr>
      </p:pic>
      <p:pic>
        <p:nvPicPr>
          <p:cNvPr id="30" name="Picture 36">
            <a:extLst>
              <a:ext uri="{FF2B5EF4-FFF2-40B4-BE49-F238E27FC236}">
                <a16:creationId xmlns:a16="http://schemas.microsoft.com/office/drawing/2014/main" id="{D350A077-113D-A3FC-7DE5-6B163EAD2311}"/>
              </a:ext>
            </a:extLst>
          </p:cNvPr>
          <p:cNvPicPr>
            <a:picLocks noChangeAspect="1"/>
          </p:cNvPicPr>
          <p:nvPr/>
        </p:nvPicPr>
        <p:blipFill>
          <a:blip r:embed="rId3"/>
          <a:srcRect/>
          <a:stretch>
            <a:fillRect/>
          </a:stretch>
        </p:blipFill>
        <p:spPr>
          <a:xfrm>
            <a:off x="3172108" y="5981117"/>
            <a:ext cx="192636" cy="192636"/>
          </a:xfrm>
          <a:prstGeom prst="rect">
            <a:avLst/>
          </a:prstGeom>
          <a:noFill/>
          <a:ln cap="flat">
            <a:noFill/>
          </a:ln>
        </p:spPr>
      </p:pic>
      <p:pic>
        <p:nvPicPr>
          <p:cNvPr id="31" name="Picture 37">
            <a:extLst>
              <a:ext uri="{FF2B5EF4-FFF2-40B4-BE49-F238E27FC236}">
                <a16:creationId xmlns:a16="http://schemas.microsoft.com/office/drawing/2014/main" id="{ED638D84-C6F4-CB9A-652D-E12DA9978686}"/>
              </a:ext>
            </a:extLst>
          </p:cNvPr>
          <p:cNvPicPr>
            <a:picLocks noChangeAspect="1"/>
          </p:cNvPicPr>
          <p:nvPr/>
        </p:nvPicPr>
        <p:blipFill>
          <a:blip r:embed="rId3"/>
          <a:srcRect/>
          <a:stretch>
            <a:fillRect/>
          </a:stretch>
        </p:blipFill>
        <p:spPr>
          <a:xfrm>
            <a:off x="5703249" y="3830092"/>
            <a:ext cx="192636" cy="192636"/>
          </a:xfrm>
          <a:prstGeom prst="rect">
            <a:avLst/>
          </a:prstGeom>
          <a:noFill/>
          <a:ln cap="flat">
            <a:noFill/>
          </a:ln>
        </p:spPr>
      </p:pic>
      <p:pic>
        <p:nvPicPr>
          <p:cNvPr id="32" name="Picture 38">
            <a:extLst>
              <a:ext uri="{FF2B5EF4-FFF2-40B4-BE49-F238E27FC236}">
                <a16:creationId xmlns:a16="http://schemas.microsoft.com/office/drawing/2014/main" id="{6A376C68-802F-3ED4-B87A-E83AA0F421E4}"/>
              </a:ext>
            </a:extLst>
          </p:cNvPr>
          <p:cNvPicPr>
            <a:picLocks noChangeAspect="1"/>
          </p:cNvPicPr>
          <p:nvPr/>
        </p:nvPicPr>
        <p:blipFill>
          <a:blip r:embed="rId3"/>
          <a:srcRect/>
          <a:stretch>
            <a:fillRect/>
          </a:stretch>
        </p:blipFill>
        <p:spPr>
          <a:xfrm>
            <a:off x="5649574" y="5989438"/>
            <a:ext cx="192636" cy="192636"/>
          </a:xfrm>
          <a:prstGeom prst="rect">
            <a:avLst/>
          </a:prstGeom>
          <a:noFill/>
          <a:ln cap="flat">
            <a:noFill/>
          </a:ln>
        </p:spPr>
      </p:pic>
      <p:pic>
        <p:nvPicPr>
          <p:cNvPr id="33" name="Picture 39">
            <a:extLst>
              <a:ext uri="{FF2B5EF4-FFF2-40B4-BE49-F238E27FC236}">
                <a16:creationId xmlns:a16="http://schemas.microsoft.com/office/drawing/2014/main" id="{5435A6C7-5641-EBB4-8799-F8E980805BF4}"/>
              </a:ext>
            </a:extLst>
          </p:cNvPr>
          <p:cNvPicPr>
            <a:picLocks noChangeAspect="1"/>
          </p:cNvPicPr>
          <p:nvPr/>
        </p:nvPicPr>
        <p:blipFill>
          <a:blip r:embed="rId3"/>
          <a:srcRect/>
          <a:stretch>
            <a:fillRect/>
          </a:stretch>
        </p:blipFill>
        <p:spPr>
          <a:xfrm>
            <a:off x="8180716" y="3830092"/>
            <a:ext cx="192636" cy="192636"/>
          </a:xfrm>
          <a:prstGeom prst="rect">
            <a:avLst/>
          </a:prstGeom>
          <a:noFill/>
          <a:ln cap="flat">
            <a:noFill/>
          </a:ln>
        </p:spPr>
      </p:pic>
      <p:pic>
        <p:nvPicPr>
          <p:cNvPr id="34" name="Picture 40">
            <a:extLst>
              <a:ext uri="{FF2B5EF4-FFF2-40B4-BE49-F238E27FC236}">
                <a16:creationId xmlns:a16="http://schemas.microsoft.com/office/drawing/2014/main" id="{D1A2C157-5343-3870-5769-12A68707079A}"/>
              </a:ext>
            </a:extLst>
          </p:cNvPr>
          <p:cNvPicPr>
            <a:picLocks noChangeAspect="1"/>
          </p:cNvPicPr>
          <p:nvPr/>
        </p:nvPicPr>
        <p:blipFill>
          <a:blip r:embed="rId3"/>
          <a:srcRect/>
          <a:stretch>
            <a:fillRect/>
          </a:stretch>
        </p:blipFill>
        <p:spPr>
          <a:xfrm>
            <a:off x="8127050" y="5989438"/>
            <a:ext cx="192636" cy="192636"/>
          </a:xfrm>
          <a:prstGeom prst="rect">
            <a:avLst/>
          </a:prstGeom>
          <a:noFill/>
          <a:ln cap="flat">
            <a:noFill/>
          </a:ln>
        </p:spPr>
      </p:pic>
      <p:sp>
        <p:nvSpPr>
          <p:cNvPr id="35" name="TextBox 7">
            <a:extLst>
              <a:ext uri="{FF2B5EF4-FFF2-40B4-BE49-F238E27FC236}">
                <a16:creationId xmlns:a16="http://schemas.microsoft.com/office/drawing/2014/main" id="{F5DDC725-FB37-40BB-A91A-F119BCDD48F5}"/>
              </a:ext>
            </a:extLst>
          </p:cNvPr>
          <p:cNvSpPr txBox="1"/>
          <p:nvPr/>
        </p:nvSpPr>
        <p:spPr>
          <a:xfrm>
            <a:off x="-2412278" y="3710589"/>
            <a:ext cx="2193224" cy="523219"/>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To add a link:</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‘Insert’ tab &gt; ‘Link’ Button</a:t>
            </a:r>
          </a:p>
        </p:txBody>
      </p:sp>
      <p:sp>
        <p:nvSpPr>
          <p:cNvPr id="36" name="Triangle 9">
            <a:extLst>
              <a:ext uri="{FF2B5EF4-FFF2-40B4-BE49-F238E27FC236}">
                <a16:creationId xmlns:a16="http://schemas.microsoft.com/office/drawing/2014/main" id="{577DD0B6-AEEA-AC17-38CB-B2C25E1B8FF5}"/>
              </a:ext>
            </a:extLst>
          </p:cNvPr>
          <p:cNvSpPr/>
          <p:nvPr/>
        </p:nvSpPr>
        <p:spPr>
          <a:xfrm rot="5400013">
            <a:off x="-499304" y="3881477"/>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0540973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2E47DB4-BA6A-F5A0-65A4-7FD54B45CAB3}"/>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CB2F515-897B-F383-6963-DEDBA6A9AD32}"/>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a:extLst>
              <a:ext uri="{FF2B5EF4-FFF2-40B4-BE49-F238E27FC236}">
                <a16:creationId xmlns:a16="http://schemas.microsoft.com/office/drawing/2014/main" id="{C3DDF17C-9032-7FBD-28FA-FBF6B636DF39}"/>
              </a:ext>
            </a:extLst>
          </p:cNvPr>
          <p:cNvPicPr>
            <a:picLocks noChangeAspect="1"/>
          </p:cNvPicPr>
          <p:nvPr/>
        </p:nvPicPr>
        <p:blipFill>
          <a:blip r:embed="rId3"/>
          <a:srcRect/>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70AE95B5-CFE5-C12A-2929-E2B744C141A4}"/>
              </a:ext>
            </a:extLst>
          </p:cNvPr>
          <p:cNvPicPr>
            <a:picLocks noChangeAspect="1"/>
          </p:cNvPicPr>
          <p:nvPr/>
        </p:nvPicPr>
        <p:blipFill>
          <a:blip r:embed="rId4"/>
          <a:srcRect/>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0F839035-9163-D383-CBC8-48A113184104}"/>
              </a:ext>
            </a:extLst>
          </p:cNvPr>
          <p:cNvPicPr>
            <a:picLocks noChangeAspect="1"/>
          </p:cNvPicPr>
          <p:nvPr/>
        </p:nvPicPr>
        <p:blipFill>
          <a:blip r:embed="rId5"/>
          <a:srcRect/>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2CA691DA-F13A-4F96-A92F-5C5A21171331}"/>
              </a:ext>
            </a:extLst>
          </p:cNvPr>
          <p:cNvPicPr>
            <a:picLocks noChangeAspect="1"/>
          </p:cNvPicPr>
          <p:nvPr/>
        </p:nvPicPr>
        <p:blipFill>
          <a:blip r:embed="rId6"/>
          <a:srcRect/>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9D072AC2-4C55-4B8B-16EF-D17B2557D48D}"/>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55643D8F-369A-0115-0596-F5A29C5A2781}"/>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244E9B65-DCD2-0ABE-3318-556293645A05}"/>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201E2E"/>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B93947D7-3F67-34C5-1BAB-CED4A08EC4CE}"/>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201E2E"/>
                </a:solidFill>
                <a:uFillTx/>
                <a:latin typeface="Figtree" pitchFamily="2"/>
                <a:ea typeface="Arial"/>
                <a:cs typeface="Arial"/>
              </a:rPr>
            </a:br>
            <a:endParaRPr lang="en-US" sz="1000" b="0" i="0" u="none" strike="noStrike" kern="0" cap="none" spc="30" baseline="0">
              <a:solidFill>
                <a:srgbClr val="201E2E"/>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299470CE-7C7E-5E15-57E7-0517775FFD35}"/>
              </a:ext>
            </a:extLst>
          </p:cNvPr>
          <p:cNvPicPr>
            <a:picLocks noChangeAspect="1"/>
          </p:cNvPicPr>
          <p:nvPr/>
        </p:nvPicPr>
        <p:blipFill>
          <a:blip r:embed="rId4"/>
          <a:srcRect/>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6FEEE08F-8124-1B3A-05D7-438D631414FB}"/>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201E2E"/>
              </a:solidFill>
              <a:uFillTx/>
              <a:latin typeface="Figtree" pitchFamily="2"/>
              <a:ea typeface="Arial"/>
              <a:cs typeface="Arial"/>
            </a:endParaRPr>
          </a:p>
        </p:txBody>
      </p:sp>
    </p:spTree>
    <p:extLst>
      <p:ext uri="{BB962C8B-B14F-4D97-AF65-F5344CB8AC3E}">
        <p14:creationId xmlns:p14="http://schemas.microsoft.com/office/powerpoint/2010/main" val="11744865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_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D790ED8B-D9EA-96F2-2574-454EC83E050E}"/>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solidFill>
                  <a:srgbClr val="FFFFFF"/>
                </a:solidFill>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7DD77BA-1813-70C3-371C-499E4C751B1A}"/>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solidFill>
                  <a:srgbClr val="FFFFFF"/>
                </a:solidFill>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1A94BAD1-D092-5FED-C180-EF12C3BEC774}"/>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1200" cap="none" spc="0" baseline="0">
                <a:solidFill>
                  <a:srgbClr val="FF0000"/>
                </a:solidFill>
                <a:uFillTx/>
                <a:latin typeface="Figtree" pitchFamily="2"/>
              </a:rPr>
              <a:t>Add date here, or remove the box</a:t>
            </a:r>
          </a:p>
        </p:txBody>
      </p:sp>
      <p:sp>
        <p:nvSpPr>
          <p:cNvPr id="5" name="Triangle 2">
            <a:extLst>
              <a:ext uri="{FF2B5EF4-FFF2-40B4-BE49-F238E27FC236}">
                <a16:creationId xmlns:a16="http://schemas.microsoft.com/office/drawing/2014/main" id="{77218F87-1CEC-F446-9BED-864521B0D824}"/>
              </a:ext>
            </a:extLst>
          </p:cNvPr>
          <p:cNvSpPr/>
          <p:nvPr/>
        </p:nvSpPr>
        <p:spPr>
          <a:xfrm rot="10799991">
            <a:off x="1445602" y="-24099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
        <p:nvSpPr>
          <p:cNvPr id="6" name="TextBox 3">
            <a:extLst>
              <a:ext uri="{FF2B5EF4-FFF2-40B4-BE49-F238E27FC236}">
                <a16:creationId xmlns:a16="http://schemas.microsoft.com/office/drawing/2014/main" id="{EEB3300C-F619-1E1C-ED70-E67B82F5D645}"/>
              </a:ext>
            </a:extLst>
          </p:cNvPr>
          <p:cNvSpPr txBox="1"/>
          <p:nvPr/>
        </p:nvSpPr>
        <p:spPr>
          <a:xfrm>
            <a:off x="3747540" y="-299804"/>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Tree>
    <p:extLst>
      <p:ext uri="{BB962C8B-B14F-4D97-AF65-F5344CB8AC3E}">
        <p14:creationId xmlns:p14="http://schemas.microsoft.com/office/powerpoint/2010/main" val="1629137682"/>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42792375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2E47DB4-BA6A-F5A0-65A4-7FD54B45CAB3}"/>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CB2F515-897B-F383-6963-DEDBA6A9AD32}"/>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a:extLst>
              <a:ext uri="{FF2B5EF4-FFF2-40B4-BE49-F238E27FC236}">
                <a16:creationId xmlns:a16="http://schemas.microsoft.com/office/drawing/2014/main" id="{C3DDF17C-9032-7FBD-28FA-FBF6B636DF39}"/>
              </a:ext>
            </a:extLst>
          </p:cNvPr>
          <p:cNvPicPr>
            <a:picLocks noChangeAspect="1"/>
          </p:cNvPicPr>
          <p:nvPr/>
        </p:nvPicPr>
        <p:blipFill>
          <a:blip r:embed="rId3"/>
          <a:srcRect/>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70AE95B5-CFE5-C12A-2929-E2B744C141A4}"/>
              </a:ext>
            </a:extLst>
          </p:cNvPr>
          <p:cNvPicPr>
            <a:picLocks noChangeAspect="1"/>
          </p:cNvPicPr>
          <p:nvPr/>
        </p:nvPicPr>
        <p:blipFill>
          <a:blip r:embed="rId4"/>
          <a:srcRect/>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0F839035-9163-D383-CBC8-48A113184104}"/>
              </a:ext>
            </a:extLst>
          </p:cNvPr>
          <p:cNvPicPr>
            <a:picLocks noChangeAspect="1"/>
          </p:cNvPicPr>
          <p:nvPr/>
        </p:nvPicPr>
        <p:blipFill>
          <a:blip r:embed="rId5"/>
          <a:srcRect/>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2CA691DA-F13A-4F96-A92F-5C5A21171331}"/>
              </a:ext>
            </a:extLst>
          </p:cNvPr>
          <p:cNvPicPr>
            <a:picLocks noChangeAspect="1"/>
          </p:cNvPicPr>
          <p:nvPr/>
        </p:nvPicPr>
        <p:blipFill>
          <a:blip r:embed="rId6"/>
          <a:srcRect/>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9D072AC2-4C55-4B8B-16EF-D17B2557D48D}"/>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55643D8F-369A-0115-0596-F5A29C5A2781}"/>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244E9B65-DCD2-0ABE-3318-556293645A05}"/>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201E2E"/>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B93947D7-3F67-34C5-1BAB-CED4A08EC4CE}"/>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201E2E"/>
                </a:solidFill>
                <a:uFillTx/>
                <a:latin typeface="Figtree" pitchFamily="2"/>
                <a:ea typeface="Arial"/>
                <a:cs typeface="Arial"/>
              </a:rPr>
            </a:br>
            <a:endParaRPr lang="en-US" sz="1000" b="0" i="0" u="none" strike="noStrike" kern="0" cap="none" spc="30" baseline="0">
              <a:solidFill>
                <a:srgbClr val="201E2E"/>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299470CE-7C7E-5E15-57E7-0517775FFD35}"/>
              </a:ext>
            </a:extLst>
          </p:cNvPr>
          <p:cNvPicPr>
            <a:picLocks noChangeAspect="1"/>
          </p:cNvPicPr>
          <p:nvPr/>
        </p:nvPicPr>
        <p:blipFill>
          <a:blip r:embed="rId4"/>
          <a:srcRect/>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6FEEE08F-8124-1B3A-05D7-438D631414FB}"/>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201E2E"/>
              </a:solidFill>
              <a:uFillTx/>
              <a:latin typeface="Figtree" pitchFamily="2"/>
              <a:ea typeface="Arial"/>
              <a:cs typeface="Arial"/>
            </a:endParaRPr>
          </a:p>
        </p:txBody>
      </p:sp>
    </p:spTree>
    <p:extLst>
      <p:ext uri="{BB962C8B-B14F-4D97-AF65-F5344CB8AC3E}">
        <p14:creationId xmlns:p14="http://schemas.microsoft.com/office/powerpoint/2010/main" val="11744865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D790ED8B-D9EA-96F2-2574-454EC83E050E}"/>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solidFill>
                  <a:srgbClr val="FFFFFF"/>
                </a:solidFill>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7DD77BA-1813-70C3-371C-499E4C751B1A}"/>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solidFill>
                  <a:srgbClr val="FFFFFF"/>
                </a:solidFill>
                <a:latin typeface="Figtree" pitchFamily="2"/>
              </a:defRPr>
            </a:lvl1pPr>
          </a:lstStyle>
          <a:p>
            <a:pPr lvl="0"/>
            <a:r>
              <a:rPr lang="en-US"/>
              <a:t>Add Date here</a:t>
            </a:r>
          </a:p>
        </p:txBody>
      </p:sp>
      <p:sp>
        <p:nvSpPr>
          <p:cNvPr id="6" name="TextBox 3">
            <a:extLst>
              <a:ext uri="{FF2B5EF4-FFF2-40B4-BE49-F238E27FC236}">
                <a16:creationId xmlns:a16="http://schemas.microsoft.com/office/drawing/2014/main" id="{EEB3300C-F619-1E1C-ED70-E67B82F5D645}"/>
              </a:ext>
            </a:extLst>
          </p:cNvPr>
          <p:cNvSpPr txBox="1"/>
          <p:nvPr/>
        </p:nvSpPr>
        <p:spPr>
          <a:xfrm>
            <a:off x="3747540" y="-299804"/>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Tree>
    <p:extLst>
      <p:ext uri="{BB962C8B-B14F-4D97-AF65-F5344CB8AC3E}">
        <p14:creationId xmlns:p14="http://schemas.microsoft.com/office/powerpoint/2010/main" val="3360914916"/>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7" name="Slide Number Placeholder 5">
            <a:extLst>
              <a:ext uri="{FF2B5EF4-FFF2-40B4-BE49-F238E27FC236}">
                <a16:creationId xmlns:a16="http://schemas.microsoft.com/office/drawing/2014/main" id="{18A0090F-4698-B4A5-BDBA-26BED0CA29C2}"/>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
        <p:nvSpPr>
          <p:cNvPr id="2" name="Content Placeholder 3">
            <a:extLst>
              <a:ext uri="{FF2B5EF4-FFF2-40B4-BE49-F238E27FC236}">
                <a16:creationId xmlns:a16="http://schemas.microsoft.com/office/drawing/2014/main" id="{C1437286-9C9C-FDE1-D4D0-6D8614C6B789}"/>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F50DCD8-0185-3685-871E-B49D441C0DA0}"/>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41756552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1_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Tree>
    <p:extLst>
      <p:ext uri="{BB962C8B-B14F-4D97-AF65-F5344CB8AC3E}">
        <p14:creationId xmlns:p14="http://schemas.microsoft.com/office/powerpoint/2010/main" val="26443973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83B8EB67-8D96-495E-9886-44B882B023C1}" type="slidenum">
              <a:rPr lang="en-GB" smtClean="0"/>
              <a:t>‹#›</a:t>
            </a:fld>
            <a:endParaRPr lang="en-GB"/>
          </a:p>
        </p:txBody>
      </p:sp>
    </p:spTree>
    <p:extLst>
      <p:ext uri="{BB962C8B-B14F-4D97-AF65-F5344CB8AC3E}">
        <p14:creationId xmlns:p14="http://schemas.microsoft.com/office/powerpoint/2010/main" val="11697534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Tree>
    <p:extLst>
      <p:ext uri="{BB962C8B-B14F-4D97-AF65-F5344CB8AC3E}">
        <p14:creationId xmlns:p14="http://schemas.microsoft.com/office/powerpoint/2010/main" val="7402178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Divider 10">
    <p:bg>
      <p:bgPr>
        <a:solidFill>
          <a:schemeClr val="accent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211244E-202C-44D1-96AF-0233D3D510AF}"/>
              </a:ext>
            </a:extLst>
          </p:cNvPr>
          <p:cNvGrpSpPr/>
          <p:nvPr/>
        </p:nvGrpSpPr>
        <p:grpSpPr>
          <a:xfrm>
            <a:off x="6912114" y="514226"/>
            <a:ext cx="3417159" cy="5135837"/>
            <a:chOff x="5268871" y="408467"/>
            <a:chExt cx="3417159" cy="5135837"/>
          </a:xfrm>
        </p:grpSpPr>
        <p:sp>
          <p:nvSpPr>
            <p:cNvPr id="17" name="Rectangle: Rounded Corners 16">
              <a:extLst>
                <a:ext uri="{FF2B5EF4-FFF2-40B4-BE49-F238E27FC236}">
                  <a16:creationId xmlns:a16="http://schemas.microsoft.com/office/drawing/2014/main" id="{46B25BAC-4D45-4715-939C-50ED726F0BBD}"/>
                </a:ext>
              </a:extLst>
            </p:cNvPr>
            <p:cNvSpPr/>
            <p:nvPr/>
          </p:nvSpPr>
          <p:spPr>
            <a:xfrm rot="2700000">
              <a:off x="6965474" y="1443481"/>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8" name="Rectangle: Rounded Corners 17">
              <a:extLst>
                <a:ext uri="{FF2B5EF4-FFF2-40B4-BE49-F238E27FC236}">
                  <a16:creationId xmlns:a16="http://schemas.microsoft.com/office/drawing/2014/main" id="{E10C647D-3579-461C-9B35-F3DF964FAA2B}"/>
                </a:ext>
              </a:extLst>
            </p:cNvPr>
            <p:cNvSpPr/>
            <p:nvPr/>
          </p:nvSpPr>
          <p:spPr>
            <a:xfrm rot="2700000">
              <a:off x="5006982" y="2262060"/>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9" name="Rectangle: Rounded Corners 18">
              <a:extLst>
                <a:ext uri="{FF2B5EF4-FFF2-40B4-BE49-F238E27FC236}">
                  <a16:creationId xmlns:a16="http://schemas.microsoft.com/office/drawing/2014/main" id="{3BCA3E82-EE15-4465-A519-E43D99E45542}"/>
                </a:ext>
              </a:extLst>
            </p:cNvPr>
            <p:cNvSpPr/>
            <p:nvPr/>
          </p:nvSpPr>
          <p:spPr>
            <a:xfrm rot="2700000">
              <a:off x="4590865" y="2279947"/>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0" name="Rectangle: Rounded Corners 19">
              <a:extLst>
                <a:ext uri="{FF2B5EF4-FFF2-40B4-BE49-F238E27FC236}">
                  <a16:creationId xmlns:a16="http://schemas.microsoft.com/office/drawing/2014/main" id="{37D21F85-8B5D-4C78-9DD3-6C8E28C184A9}"/>
                </a:ext>
              </a:extLst>
            </p:cNvPr>
            <p:cNvSpPr/>
            <p:nvPr/>
          </p:nvSpPr>
          <p:spPr>
            <a:xfrm rot="2700000">
              <a:off x="6381292" y="3953470"/>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1" name="Rectangle: Rounded Corners 20">
              <a:extLst>
                <a:ext uri="{FF2B5EF4-FFF2-40B4-BE49-F238E27FC236}">
                  <a16:creationId xmlns:a16="http://schemas.microsoft.com/office/drawing/2014/main" id="{8B23DC2A-EBA7-49FA-8D7C-437DF35F0796}"/>
                </a:ext>
              </a:extLst>
            </p:cNvPr>
            <p:cNvSpPr/>
            <p:nvPr/>
          </p:nvSpPr>
          <p:spPr>
            <a:xfrm rot="2700000">
              <a:off x="4792104" y="3890214"/>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grpSp>
      <p:sp>
        <p:nvSpPr>
          <p:cNvPr id="3" name="Text Placeholder 8">
            <a:extLst>
              <a:ext uri="{FF2B5EF4-FFF2-40B4-BE49-F238E27FC236}">
                <a16:creationId xmlns:a16="http://schemas.microsoft.com/office/drawing/2014/main" id="{59556481-CDD3-502A-FA3F-4FA919EA0455}"/>
              </a:ext>
            </a:extLst>
          </p:cNvPr>
          <p:cNvSpPr>
            <a:spLocks noGrp="1"/>
          </p:cNvSpPr>
          <p:nvPr>
            <p:ph type="body" sz="quarter" idx="10" hasCustomPrompt="1"/>
          </p:nvPr>
        </p:nvSpPr>
        <p:spPr>
          <a:xfrm>
            <a:off x="449923" y="5781403"/>
            <a:ext cx="8768179" cy="601141"/>
          </a:xfrm>
        </p:spPr>
        <p:txBody>
          <a:bodyPr>
            <a:noAutofit/>
          </a:bodyPr>
          <a:lstStyle>
            <a:lvl1pPr marL="0" indent="0">
              <a:buNone/>
              <a:defRPr sz="4400" b="1">
                <a:solidFill>
                  <a:schemeClr val="bg1"/>
                </a:solidFill>
                <a:latin typeface="+mn-lt"/>
              </a:defRPr>
            </a:lvl1pPr>
          </a:lstStyle>
          <a:p>
            <a:pPr lvl="0"/>
            <a:r>
              <a:rPr lang="en-GB"/>
              <a:t>Heading</a:t>
            </a:r>
          </a:p>
        </p:txBody>
      </p:sp>
      <p:sp>
        <p:nvSpPr>
          <p:cNvPr id="4" name="Slide Number Placeholder 5">
            <a:extLst>
              <a:ext uri="{FF2B5EF4-FFF2-40B4-BE49-F238E27FC236}">
                <a16:creationId xmlns:a16="http://schemas.microsoft.com/office/drawing/2014/main" id="{2ED9B643-F961-CFF8-0EE8-FD8AC667DD79}"/>
              </a:ext>
            </a:extLst>
          </p:cNvPr>
          <p:cNvSpPr>
            <a:spLocks noGrp="1"/>
          </p:cNvSpPr>
          <p:nvPr>
            <p:ph type="sldNum" sz="quarter" idx="12"/>
          </p:nvPr>
        </p:nvSpPr>
        <p:spPr>
          <a:xfrm>
            <a:off x="9298271" y="6017419"/>
            <a:ext cx="2743200" cy="365125"/>
          </a:xfrm>
        </p:spPr>
        <p:txBody>
          <a:bodyPr/>
          <a:lstStyle>
            <a:lvl1pPr>
              <a:defRPr>
                <a:solidFill>
                  <a:schemeClr val="bg2"/>
                </a:solidFill>
              </a:defRPr>
            </a:lvl1pPr>
          </a:lstStyle>
          <a:p>
            <a:fld id="{83B8EB67-8D96-495E-9886-44B882B023C1}" type="slidenum">
              <a:rPr lang="en-GB" smtClean="0"/>
              <a:t>‹#›</a:t>
            </a:fld>
            <a:endParaRPr lang="en-GB"/>
          </a:p>
        </p:txBody>
      </p:sp>
      <p:pic>
        <p:nvPicPr>
          <p:cNvPr id="6" name="Google Shape;116;p19">
            <a:extLst>
              <a:ext uri="{FF2B5EF4-FFF2-40B4-BE49-F238E27FC236}">
                <a16:creationId xmlns:a16="http://schemas.microsoft.com/office/drawing/2014/main" id="{E2B7A681-745D-3BA9-4814-D582889828C2}"/>
              </a:ext>
            </a:extLst>
          </p:cNvPr>
          <p:cNvPicPr preferRelativeResize="0"/>
          <p:nvPr/>
        </p:nvPicPr>
        <p:blipFill>
          <a:blip r:embed="rId2">
            <a:extLst>
              <a:ext uri="{28A0092B-C50C-407E-A947-70E740481C1C}">
                <a14:useLocalDpi xmlns:a14="http://schemas.microsoft.com/office/drawing/2010/main" val="0"/>
              </a:ext>
            </a:extLst>
          </a:blip>
          <a:srcRect/>
          <a:stretch/>
        </p:blipFill>
        <p:spPr>
          <a:xfrm>
            <a:off x="10844207" y="221705"/>
            <a:ext cx="1041608" cy="214400"/>
          </a:xfrm>
          <a:prstGeom prst="rect">
            <a:avLst/>
          </a:prstGeom>
          <a:noFill/>
          <a:ln>
            <a:noFill/>
          </a:ln>
        </p:spPr>
      </p:pic>
    </p:spTree>
    <p:extLst>
      <p:ext uri="{BB962C8B-B14F-4D97-AF65-F5344CB8AC3E}">
        <p14:creationId xmlns:p14="http://schemas.microsoft.com/office/powerpoint/2010/main" val="40463115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7" name="Slide Number Placeholder 5">
            <a:extLst>
              <a:ext uri="{FF2B5EF4-FFF2-40B4-BE49-F238E27FC236}">
                <a16:creationId xmlns:a16="http://schemas.microsoft.com/office/drawing/2014/main" id="{18A0090F-4698-B4A5-BDBA-26BED0CA29C2}"/>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
        <p:nvSpPr>
          <p:cNvPr id="2" name="Content Placeholder 3">
            <a:extLst>
              <a:ext uri="{FF2B5EF4-FFF2-40B4-BE49-F238E27FC236}">
                <a16:creationId xmlns:a16="http://schemas.microsoft.com/office/drawing/2014/main" id="{C1437286-9C9C-FDE1-D4D0-6D8614C6B789}"/>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F50DCD8-0185-3685-871E-B49D441C0DA0}"/>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37920103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7" y="1244601"/>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1" y="2981445"/>
            <a:ext cx="4621011" cy="525463"/>
          </a:xfrm>
        </p:spPr>
        <p:txBody>
          <a:bodyPr>
            <a:normAutofit/>
          </a:bodyPr>
          <a:lstStyle>
            <a:lvl1pPr marL="0" indent="0">
              <a:buNone/>
              <a:defRPr sz="1200"/>
            </a:lvl1pPr>
          </a:lstStyle>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2" y="1244603"/>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3"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174369188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2" y="1244601"/>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7" y="1244601"/>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1" y="2981445"/>
            <a:ext cx="4621011" cy="525463"/>
          </a:xfrm>
        </p:spPr>
        <p:txBody>
          <a:bodyPr>
            <a:normAutofit/>
          </a:bodyPr>
          <a:lstStyle>
            <a:lvl1pPr marL="0" indent="0">
              <a:buNone/>
              <a:defRPr sz="1200"/>
            </a:lvl1pPr>
          </a:lstStyle>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3"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407694527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1_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1" y="1244602"/>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74897300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1_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1" y="1244600"/>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334186644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1_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1" y="1244602"/>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74897300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1_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1" y="1244600"/>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334186644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1_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1" y="1244602"/>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7489730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1_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1" y="1244600"/>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334186644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1_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1" y="1244602"/>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7489730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1_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1" y="1244600"/>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334186644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1" y="1244602"/>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7489730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1_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1" y="1244600"/>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334186644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Content Slide 3 Image">
    <p:spTree>
      <p:nvGrpSpPr>
        <p:cNvPr id="1" name=""/>
        <p:cNvGrpSpPr/>
        <p:nvPr/>
      </p:nvGrpSpPr>
      <p:grpSpPr>
        <a:xfrm>
          <a:off x="0" y="0"/>
          <a:ext cx="0" cy="0"/>
          <a:chOff x="0" y="0"/>
          <a:chExt cx="0" cy="0"/>
        </a:xfrm>
      </p:grpSpPr>
      <p:sp>
        <p:nvSpPr>
          <p:cNvPr id="45" name="Google Shape;112;p19">
            <a:extLst>
              <a:ext uri="{FF2B5EF4-FFF2-40B4-BE49-F238E27FC236}">
                <a16:creationId xmlns:a16="http://schemas.microsoft.com/office/drawing/2014/main" id="{DAAE9AAF-953C-4AE2-BED2-32CE8C4D7EB3}"/>
              </a:ext>
            </a:extLst>
          </p:cNvPr>
          <p:cNvSpPr/>
          <p:nvPr/>
        </p:nvSpPr>
        <p:spPr>
          <a:xfrm>
            <a:off x="-7925" y="625275"/>
            <a:ext cx="12199925" cy="2015700"/>
          </a:xfrm>
          <a:prstGeom prst="rect">
            <a:avLst/>
          </a:prstGeom>
          <a:solidFill>
            <a:srgbClr val="4D38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pic>
        <p:nvPicPr>
          <p:cNvPr id="51" name="Google Shape;116;p19">
            <a:extLst>
              <a:ext uri="{FF2B5EF4-FFF2-40B4-BE49-F238E27FC236}">
                <a16:creationId xmlns:a16="http://schemas.microsoft.com/office/drawing/2014/main" id="{2ACDA9AA-DD7A-8662-C69C-359788D4A4B8}"/>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59" name="Picture Placeholder 58">
            <a:extLst>
              <a:ext uri="{FF2B5EF4-FFF2-40B4-BE49-F238E27FC236}">
                <a16:creationId xmlns:a16="http://schemas.microsoft.com/office/drawing/2014/main" id="{EA9B98AE-4946-C57D-AFCE-AC7B66CA123A}"/>
              </a:ext>
            </a:extLst>
          </p:cNvPr>
          <p:cNvSpPr>
            <a:spLocks noGrp="1"/>
          </p:cNvSpPr>
          <p:nvPr>
            <p:ph type="pic" sz="quarter" idx="10"/>
          </p:nvPr>
        </p:nvSpPr>
        <p:spPr>
          <a:xfrm>
            <a:off x="1313393" y="2339974"/>
            <a:ext cx="2784475" cy="2787651"/>
          </a:xfrm>
        </p:spPr>
        <p:txBody>
          <a:bodyPr/>
          <a:lstStyle/>
          <a:p>
            <a:r>
              <a:rPr lang="en-US"/>
              <a:t>Click icon to add picture</a:t>
            </a:r>
            <a:endParaRPr lang="en-GB"/>
          </a:p>
        </p:txBody>
      </p:sp>
      <p:sp>
        <p:nvSpPr>
          <p:cNvPr id="61" name="Picture Placeholder 58">
            <a:extLst>
              <a:ext uri="{FF2B5EF4-FFF2-40B4-BE49-F238E27FC236}">
                <a16:creationId xmlns:a16="http://schemas.microsoft.com/office/drawing/2014/main" id="{B5BC3038-0B13-E10D-CE0A-7D99B0C4ED0E}"/>
              </a:ext>
            </a:extLst>
          </p:cNvPr>
          <p:cNvSpPr>
            <a:spLocks noGrp="1"/>
          </p:cNvSpPr>
          <p:nvPr>
            <p:ph type="pic" sz="quarter" idx="11"/>
          </p:nvPr>
        </p:nvSpPr>
        <p:spPr>
          <a:xfrm>
            <a:off x="4500824" y="2339974"/>
            <a:ext cx="2784475" cy="2787651"/>
          </a:xfrm>
        </p:spPr>
        <p:txBody>
          <a:bodyPr/>
          <a:lstStyle/>
          <a:p>
            <a:r>
              <a:rPr lang="en-US"/>
              <a:t>Click icon to add picture</a:t>
            </a:r>
            <a:endParaRPr lang="en-GB"/>
          </a:p>
        </p:txBody>
      </p:sp>
      <p:sp>
        <p:nvSpPr>
          <p:cNvPr id="62" name="Picture Placeholder 58">
            <a:extLst>
              <a:ext uri="{FF2B5EF4-FFF2-40B4-BE49-F238E27FC236}">
                <a16:creationId xmlns:a16="http://schemas.microsoft.com/office/drawing/2014/main" id="{5D860714-9B7F-55DC-9447-8E73046D4CE9}"/>
              </a:ext>
            </a:extLst>
          </p:cNvPr>
          <p:cNvSpPr>
            <a:spLocks noGrp="1"/>
          </p:cNvSpPr>
          <p:nvPr>
            <p:ph type="pic" sz="quarter" idx="12"/>
          </p:nvPr>
        </p:nvSpPr>
        <p:spPr>
          <a:xfrm>
            <a:off x="7687885" y="2338477"/>
            <a:ext cx="2784475" cy="2787651"/>
          </a:xfrm>
        </p:spPr>
        <p:txBody>
          <a:bodyPr/>
          <a:lstStyle/>
          <a:p>
            <a:r>
              <a:rPr lang="en-US"/>
              <a:t>Click icon to add picture</a:t>
            </a:r>
            <a:endParaRPr lang="en-GB"/>
          </a:p>
        </p:txBody>
      </p:sp>
      <p:sp>
        <p:nvSpPr>
          <p:cNvPr id="64" name="Text Placeholder 63">
            <a:extLst>
              <a:ext uri="{FF2B5EF4-FFF2-40B4-BE49-F238E27FC236}">
                <a16:creationId xmlns:a16="http://schemas.microsoft.com/office/drawing/2014/main" id="{BE4CED8D-1AEF-6098-6C74-42FA2039185F}"/>
              </a:ext>
            </a:extLst>
          </p:cNvPr>
          <p:cNvSpPr>
            <a:spLocks noGrp="1"/>
          </p:cNvSpPr>
          <p:nvPr>
            <p:ph type="body" sz="quarter" idx="13" hasCustomPrompt="1"/>
          </p:nvPr>
        </p:nvSpPr>
        <p:spPr>
          <a:xfrm>
            <a:off x="1312863" y="1119188"/>
            <a:ext cx="7228023" cy="476251"/>
          </a:xfrm>
        </p:spPr>
        <p:txBody>
          <a:bodyPr>
            <a:noAutofit/>
          </a:bodyPr>
          <a:lstStyle>
            <a:lvl1pPr marL="0" indent="0">
              <a:buNone/>
              <a:defRPr sz="4400" b="1">
                <a:solidFill>
                  <a:schemeClr val="bg2"/>
                </a:solidFill>
              </a:defRPr>
            </a:lvl1pPr>
          </a:lstStyle>
          <a:p>
            <a:pPr lvl="0"/>
            <a:r>
              <a:rPr lang="en-US"/>
              <a:t>This is a title, this is a title</a:t>
            </a:r>
            <a:endParaRPr lang="en-GB"/>
          </a:p>
        </p:txBody>
      </p:sp>
      <p:sp>
        <p:nvSpPr>
          <p:cNvPr id="66" name="Text Placeholder 65">
            <a:extLst>
              <a:ext uri="{FF2B5EF4-FFF2-40B4-BE49-F238E27FC236}">
                <a16:creationId xmlns:a16="http://schemas.microsoft.com/office/drawing/2014/main" id="{09DB4E78-9937-AA19-B6F2-4641893743B6}"/>
              </a:ext>
            </a:extLst>
          </p:cNvPr>
          <p:cNvSpPr>
            <a:spLocks noGrp="1"/>
          </p:cNvSpPr>
          <p:nvPr>
            <p:ph type="body" sz="quarter" idx="14" hasCustomPrompt="1"/>
          </p:nvPr>
        </p:nvSpPr>
        <p:spPr>
          <a:xfrm>
            <a:off x="1312863" y="5205783"/>
            <a:ext cx="2784104" cy="318759"/>
          </a:xfrm>
        </p:spPr>
        <p:txBody>
          <a:bodyPr>
            <a:noAutofit/>
          </a:bodyPr>
          <a:lstStyle>
            <a:lvl1pPr marL="0" indent="0">
              <a:buNone/>
              <a:defRPr sz="1800" b="1"/>
            </a:lvl1pPr>
          </a:lstStyle>
          <a:p>
            <a:pPr lvl="0"/>
            <a:r>
              <a:rPr lang="en-GB"/>
              <a:t>Section header</a:t>
            </a:r>
          </a:p>
        </p:txBody>
      </p:sp>
      <p:sp>
        <p:nvSpPr>
          <p:cNvPr id="67" name="Text Placeholder 65">
            <a:extLst>
              <a:ext uri="{FF2B5EF4-FFF2-40B4-BE49-F238E27FC236}">
                <a16:creationId xmlns:a16="http://schemas.microsoft.com/office/drawing/2014/main" id="{71D94523-AD0B-A362-70FB-E00B858124BF}"/>
              </a:ext>
            </a:extLst>
          </p:cNvPr>
          <p:cNvSpPr>
            <a:spLocks noGrp="1"/>
          </p:cNvSpPr>
          <p:nvPr>
            <p:ph type="body" sz="quarter" idx="15" hasCustomPrompt="1"/>
          </p:nvPr>
        </p:nvSpPr>
        <p:spPr>
          <a:xfrm>
            <a:off x="4500823" y="5205783"/>
            <a:ext cx="2784104" cy="318759"/>
          </a:xfrm>
        </p:spPr>
        <p:txBody>
          <a:bodyPr>
            <a:noAutofit/>
          </a:bodyPr>
          <a:lstStyle>
            <a:lvl1pPr marL="0" indent="0">
              <a:buNone/>
              <a:defRPr sz="1800" b="1"/>
            </a:lvl1pPr>
          </a:lstStyle>
          <a:p>
            <a:pPr lvl="0"/>
            <a:r>
              <a:rPr lang="en-GB"/>
              <a:t>Section header</a:t>
            </a:r>
          </a:p>
        </p:txBody>
      </p:sp>
      <p:sp>
        <p:nvSpPr>
          <p:cNvPr id="68" name="Text Placeholder 65">
            <a:extLst>
              <a:ext uri="{FF2B5EF4-FFF2-40B4-BE49-F238E27FC236}">
                <a16:creationId xmlns:a16="http://schemas.microsoft.com/office/drawing/2014/main" id="{95FC742B-4E60-57BE-CC4A-B04217237515}"/>
              </a:ext>
            </a:extLst>
          </p:cNvPr>
          <p:cNvSpPr>
            <a:spLocks noGrp="1"/>
          </p:cNvSpPr>
          <p:nvPr>
            <p:ph type="body" sz="quarter" idx="16" hasCustomPrompt="1"/>
          </p:nvPr>
        </p:nvSpPr>
        <p:spPr>
          <a:xfrm>
            <a:off x="7688255" y="5205783"/>
            <a:ext cx="2784104" cy="318759"/>
          </a:xfrm>
        </p:spPr>
        <p:txBody>
          <a:bodyPr>
            <a:noAutofit/>
          </a:bodyPr>
          <a:lstStyle>
            <a:lvl1pPr marL="0" indent="0">
              <a:buNone/>
              <a:defRPr sz="1800" b="1"/>
            </a:lvl1pPr>
          </a:lstStyle>
          <a:p>
            <a:pPr lvl="0"/>
            <a:r>
              <a:rPr lang="en-GB"/>
              <a:t>Section header</a:t>
            </a:r>
          </a:p>
        </p:txBody>
      </p:sp>
      <p:sp>
        <p:nvSpPr>
          <p:cNvPr id="70" name="Text Placeholder 69">
            <a:extLst>
              <a:ext uri="{FF2B5EF4-FFF2-40B4-BE49-F238E27FC236}">
                <a16:creationId xmlns:a16="http://schemas.microsoft.com/office/drawing/2014/main" id="{09106DE3-CD79-29CD-334C-BFA9E2276104}"/>
              </a:ext>
            </a:extLst>
          </p:cNvPr>
          <p:cNvSpPr>
            <a:spLocks noGrp="1"/>
          </p:cNvSpPr>
          <p:nvPr>
            <p:ph type="body" sz="quarter" idx="17" hasCustomPrompt="1"/>
          </p:nvPr>
        </p:nvSpPr>
        <p:spPr>
          <a:xfrm>
            <a:off x="1312864" y="5641977"/>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71" name="Text Placeholder 69">
            <a:extLst>
              <a:ext uri="{FF2B5EF4-FFF2-40B4-BE49-F238E27FC236}">
                <a16:creationId xmlns:a16="http://schemas.microsoft.com/office/drawing/2014/main" id="{8B11DA11-5C4D-366A-702A-2DED85D9699C}"/>
              </a:ext>
            </a:extLst>
          </p:cNvPr>
          <p:cNvSpPr>
            <a:spLocks noGrp="1"/>
          </p:cNvSpPr>
          <p:nvPr>
            <p:ph type="body" sz="quarter" idx="18" hasCustomPrompt="1"/>
          </p:nvPr>
        </p:nvSpPr>
        <p:spPr>
          <a:xfrm>
            <a:off x="4500824" y="5641975"/>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72" name="Text Placeholder 69">
            <a:extLst>
              <a:ext uri="{FF2B5EF4-FFF2-40B4-BE49-F238E27FC236}">
                <a16:creationId xmlns:a16="http://schemas.microsoft.com/office/drawing/2014/main" id="{95350C50-9397-5CA3-C356-5B4B3968AE7D}"/>
              </a:ext>
            </a:extLst>
          </p:cNvPr>
          <p:cNvSpPr>
            <a:spLocks noGrp="1"/>
          </p:cNvSpPr>
          <p:nvPr>
            <p:ph type="body" sz="quarter" idx="19" hasCustomPrompt="1"/>
          </p:nvPr>
        </p:nvSpPr>
        <p:spPr>
          <a:xfrm>
            <a:off x="7687885" y="5648914"/>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2" name="Slide Number Placeholder 5">
            <a:extLst>
              <a:ext uri="{FF2B5EF4-FFF2-40B4-BE49-F238E27FC236}">
                <a16:creationId xmlns:a16="http://schemas.microsoft.com/office/drawing/2014/main" id="{CBC4E03B-5FBC-E3E2-B443-D2D09CB0C35F}"/>
              </a:ext>
            </a:extLst>
          </p:cNvPr>
          <p:cNvSpPr>
            <a:spLocks noGrp="1"/>
          </p:cNvSpPr>
          <p:nvPr>
            <p:ph type="sldNum" sz="quarter" idx="20"/>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28228169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Blank Board Slide">
    <p:spTree>
      <p:nvGrpSpPr>
        <p:cNvPr id="1" name=""/>
        <p:cNvGrpSpPr/>
        <p:nvPr/>
      </p:nvGrpSpPr>
      <p:grpSpPr>
        <a:xfrm>
          <a:off x="0" y="0"/>
          <a:ext cx="0" cy="0"/>
          <a:chOff x="0" y="0"/>
          <a:chExt cx="0" cy="0"/>
        </a:xfrm>
      </p:grpSpPr>
      <p:pic>
        <p:nvPicPr>
          <p:cNvPr id="5" name="Picture 4" descr="Shape, icon, circle&#10;&#10;Description automatically generated">
            <a:extLst>
              <a:ext uri="{FF2B5EF4-FFF2-40B4-BE49-F238E27FC236}">
                <a16:creationId xmlns:a16="http://schemas.microsoft.com/office/drawing/2014/main" id="{DF16F315-2CB4-4C27-AC52-F85436BC34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586" y="329904"/>
            <a:ext cx="697204" cy="468613"/>
          </a:xfrm>
          <a:prstGeom prst="rect">
            <a:avLst/>
          </a:prstGeom>
        </p:spPr>
      </p:pic>
      <p:sp>
        <p:nvSpPr>
          <p:cNvPr id="2" name="Content Placeholder 3">
            <a:extLst>
              <a:ext uri="{FF2B5EF4-FFF2-40B4-BE49-F238E27FC236}">
                <a16:creationId xmlns:a16="http://schemas.microsoft.com/office/drawing/2014/main" id="{73CFFFC7-57A0-A76B-0C3C-A63BF316E1B3}"/>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Text Placeholder 4">
            <a:extLst>
              <a:ext uri="{FF2B5EF4-FFF2-40B4-BE49-F238E27FC236}">
                <a16:creationId xmlns:a16="http://schemas.microsoft.com/office/drawing/2014/main" id="{6F700945-DF51-2FFE-5529-BD6A280FFE4F}"/>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397414241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Blank Board Slide 2">
    <p:spTree>
      <p:nvGrpSpPr>
        <p:cNvPr id="1" name=""/>
        <p:cNvGrpSpPr/>
        <p:nvPr/>
      </p:nvGrpSpPr>
      <p:grpSpPr>
        <a:xfrm>
          <a:off x="0" y="0"/>
          <a:ext cx="0" cy="0"/>
          <a:chOff x="0" y="0"/>
          <a:chExt cx="0" cy="0"/>
        </a:xfrm>
      </p:grpSpPr>
      <p:pic>
        <p:nvPicPr>
          <p:cNvPr id="3" name="Picture 2" descr="Shape, icon, circle&#10;&#10;Description automatically generated">
            <a:extLst>
              <a:ext uri="{FF2B5EF4-FFF2-40B4-BE49-F238E27FC236}">
                <a16:creationId xmlns:a16="http://schemas.microsoft.com/office/drawing/2014/main" id="{C1C27A92-6BD6-4194-9BD4-CE98F18E54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202" y="331200"/>
            <a:ext cx="702919" cy="468613"/>
          </a:xfrm>
          <a:prstGeom prst="rect">
            <a:avLst/>
          </a:prstGeom>
        </p:spPr>
      </p:pic>
      <p:sp>
        <p:nvSpPr>
          <p:cNvPr id="2" name="Content Placeholder 3">
            <a:extLst>
              <a:ext uri="{FF2B5EF4-FFF2-40B4-BE49-F238E27FC236}">
                <a16:creationId xmlns:a16="http://schemas.microsoft.com/office/drawing/2014/main" id="{2D13D6E5-A585-999A-A4AC-506058F2AC9B}"/>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4">
            <a:extLst>
              <a:ext uri="{FF2B5EF4-FFF2-40B4-BE49-F238E27FC236}">
                <a16:creationId xmlns:a16="http://schemas.microsoft.com/office/drawing/2014/main" id="{E4AB3620-6480-4613-81A8-61280530B70C}"/>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39778219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8077277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80"/>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5" y="1709741"/>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5" y="4589465"/>
            <a:ext cx="10796587" cy="1500187"/>
          </a:xfrm>
        </p:spPr>
        <p:txBody>
          <a:bodyPr/>
          <a:lstStyle>
            <a:lvl1pPr marL="0" indent="0">
              <a:buNone/>
              <a:defRPr sz="2400">
                <a:solidFill>
                  <a:schemeClr val="bg2"/>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223376726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7355" userDrawn="1">
          <p15:clr>
            <a:srgbClr val="FBAE40"/>
          </p15:clr>
        </p15:guide>
        <p15:guide id="4" pos="347" userDrawn="1">
          <p15:clr>
            <a:srgbClr val="FBAE40"/>
          </p15:clr>
        </p15:guide>
        <p15:guide id="5" orient="horz" pos="3997" userDrawn="1">
          <p15:clr>
            <a:srgbClr val="FBAE40"/>
          </p15:clr>
        </p15:guide>
        <p15:guide id="6" orient="horz" pos="255" userDrawn="1">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2F90E-BEDC-597D-2C96-385EB5D70A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2712761-9C81-773D-01EB-1A32F9DC1948}"/>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8137799-A2E6-E5A7-3C08-314A2578A535}"/>
              </a:ext>
            </a:extLst>
          </p:cNvPr>
          <p:cNvSpPr>
            <a:spLocks noGrp="1"/>
          </p:cNvSpPr>
          <p:nvPr>
            <p:ph type="dt" sz="half" idx="10"/>
          </p:nvPr>
        </p:nvSpPr>
        <p:spPr/>
        <p:txBody>
          <a:bodyPr/>
          <a:lstStyle/>
          <a:p>
            <a:fld id="{787BEC9A-147B-4F04-BC34-F484603F7695}" type="datetimeFigureOut">
              <a:rPr lang="en-GB" smtClean="0"/>
              <a:t>15/06/2026</a:t>
            </a:fld>
            <a:endParaRPr lang="en-GB"/>
          </a:p>
        </p:txBody>
      </p:sp>
      <p:sp>
        <p:nvSpPr>
          <p:cNvPr id="5" name="Footer Placeholder 4">
            <a:extLst>
              <a:ext uri="{FF2B5EF4-FFF2-40B4-BE49-F238E27FC236}">
                <a16:creationId xmlns:a16="http://schemas.microsoft.com/office/drawing/2014/main" id="{97949944-80DC-8DB1-67D4-36C28D9D50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D41BD38-7EDF-6646-1FE1-9FC65614992B}"/>
              </a:ext>
            </a:extLst>
          </p:cNvPr>
          <p:cNvSpPr>
            <a:spLocks noGrp="1"/>
          </p:cNvSpPr>
          <p:nvPr>
            <p:ph type="sldNum" sz="quarter" idx="12"/>
          </p:nvPr>
        </p:nvSpPr>
        <p:spPr/>
        <p:txBody>
          <a:bodyPr/>
          <a:lstStyle/>
          <a:p>
            <a:fld id="{83B8EB67-8D96-495E-9886-44B882B023C1}" type="slidenum">
              <a:rPr lang="en-GB" smtClean="0"/>
              <a:t>‹#›</a:t>
            </a:fld>
            <a:endParaRPr lang="en-GB"/>
          </a:p>
        </p:txBody>
      </p:sp>
    </p:spTree>
    <p:extLst>
      <p:ext uri="{BB962C8B-B14F-4D97-AF65-F5344CB8AC3E}">
        <p14:creationId xmlns:p14="http://schemas.microsoft.com/office/powerpoint/2010/main" val="27363413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cSld name="Agenda">
    <p:bg>
      <p:bgPr>
        <a:solidFill>
          <a:schemeClr val="bg1"/>
        </a:solidFill>
        <a:effectLst/>
      </p:bgPr>
    </p:bg>
    <p:spTree>
      <p:nvGrpSpPr>
        <p:cNvPr id="1" name=""/>
        <p:cNvGrpSpPr/>
        <p:nvPr/>
      </p:nvGrpSpPr>
      <p:grpSpPr>
        <a:xfrm>
          <a:off x="0" y="0"/>
          <a:ext cx="0" cy="0"/>
          <a:chOff x="0" y="0"/>
          <a:chExt cx="0" cy="0"/>
        </a:xfrm>
      </p:grpSpPr>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9305207" y="6336895"/>
            <a:ext cx="2743200" cy="365125"/>
          </a:xfrm>
        </p:spPr>
        <p:txBody>
          <a:bodyPr/>
          <a:lstStyle>
            <a:lvl1pPr>
              <a:defRPr>
                <a:solidFill>
                  <a:schemeClr val="accent6"/>
                </a:solidFill>
              </a:defRPr>
            </a:lvl1pPr>
          </a:lstStyle>
          <a:p>
            <a:fld id="{00000000-1234-1234-1234-123412341234}"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p:nvSpPr>
        <p:spPr>
          <a:xfrm>
            <a:off x="-1" y="242982"/>
            <a:ext cx="12192001" cy="1488559"/>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pic>
        <p:nvPicPr>
          <p:cNvPr id="3" name="Google Shape;73;p15">
            <a:extLst>
              <a:ext uri="{FF2B5EF4-FFF2-40B4-BE49-F238E27FC236}">
                <a16:creationId xmlns:a16="http://schemas.microsoft.com/office/drawing/2014/main" id="{C9F99039-8446-78F2-4F53-E7A2E9A41582}"/>
              </a:ext>
            </a:extLst>
          </p:cNvPr>
          <p:cNvPicPr preferRelativeResize="0">
            <a:picLocks noChangeAspect="1"/>
          </p:cNvPicPr>
          <p:nvPr/>
        </p:nvPicPr>
        <p:blipFill>
          <a:blip r:embed="rId2">
            <a:alphaModFix/>
          </a:blip>
          <a:stretch>
            <a:fillRect/>
          </a:stretch>
        </p:blipFill>
        <p:spPr>
          <a:xfrm>
            <a:off x="10477670" y="260617"/>
            <a:ext cx="1374253" cy="264679"/>
          </a:xfrm>
          <a:prstGeom prst="rect">
            <a:avLst/>
          </a:prstGeom>
          <a:noFill/>
          <a:ln>
            <a:noFill/>
          </a:ln>
        </p:spPr>
      </p:pic>
    </p:spTree>
    <p:extLst>
      <p:ext uri="{BB962C8B-B14F-4D97-AF65-F5344CB8AC3E}">
        <p14:creationId xmlns:p14="http://schemas.microsoft.com/office/powerpoint/2010/main" val="1535441057"/>
      </p:ext>
    </p:extLst>
  </p:cSld>
  <p:clrMapOvr>
    <a:masterClrMapping/>
  </p:clrMapOvr>
  <p:hf sldNum="0" hdr="0" ftr="0" dt="0"/>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1_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78"/>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4" y="1709740"/>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4" y="4589464"/>
            <a:ext cx="10796587" cy="1500187"/>
          </a:xfrm>
        </p:spPr>
        <p:txBody>
          <a:bodyPr/>
          <a:lstStyle>
            <a:lvl1pPr marL="0" indent="0">
              <a:buNone/>
              <a:defRPr sz="2400">
                <a:solidFill>
                  <a:schemeClr val="bg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15652675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5821680" y="3223260"/>
            <a:ext cx="533333" cy="200000"/>
          </a:xfrm>
          <a:prstGeom prst="rect">
            <a:avLst/>
          </a:prstGeom>
          <a:extLst>
            <a:ext uri="{C572A759-6A51-4108-AA02-DFA0A04FC94B}">
              <ma14:wrappingTextBoxFlag xmlns:ma14="http://schemas.microsoft.com/office/mac/drawingml/2011/main" xmlns="" val="0"/>
            </a:ext>
          </a:extLst>
        </p:spPr>
        <p:txBody>
          <a:bodyPr/>
          <a:lstStyle>
            <a:lvl1pPr>
              <a:defRPr sz="800">
                <a:latin typeface="Arial"/>
                <a:ea typeface="Arial"/>
                <a:cs typeface="Aria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36949473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635532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83768" y="288000"/>
            <a:ext cx="7996469" cy="288032"/>
          </a:xfrm>
          <a:prstGeom prst="rect">
            <a:avLst/>
          </a:prstGeom>
        </p:spPr>
        <p:txBody>
          <a:bodyPr/>
          <a:lstStyle>
            <a:lvl1pPr algn="r">
              <a:defRPr sz="1351" b="1" baseline="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r>
              <a:rPr lang="en-US"/>
              <a:t>Place title here, please do not move the position of this box</a:t>
            </a:r>
            <a:endParaRPr lang="en-GB"/>
          </a:p>
        </p:txBody>
      </p:sp>
      <p:sp>
        <p:nvSpPr>
          <p:cNvPr id="4" name="Slide Number Placeholder 5">
            <a:extLst>
              <a:ext uri="{FF2B5EF4-FFF2-40B4-BE49-F238E27FC236}">
                <a16:creationId xmlns:a16="http://schemas.microsoft.com/office/drawing/2014/main" id="{49EB0159-7AC8-4246-BB9E-B60FC531E7A2}"/>
              </a:ext>
            </a:extLst>
          </p:cNvPr>
          <p:cNvSpPr>
            <a:spLocks noGrp="1"/>
          </p:cNvSpPr>
          <p:nvPr>
            <p:ph type="sldNum" sz="quarter" idx="4"/>
          </p:nvPr>
        </p:nvSpPr>
        <p:spPr>
          <a:xfrm>
            <a:off x="11604128" y="6525345"/>
            <a:ext cx="2844800" cy="268139"/>
          </a:xfrm>
          <a:prstGeom prst="rect">
            <a:avLst/>
          </a:prstGeom>
        </p:spPr>
        <p:txBody>
          <a:bodyPr/>
          <a:lstStyle>
            <a:lvl1pPr>
              <a:defRPr sz="90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fld id="{2D0DF9ED-8BA0-410B-84D1-2D8774E69E9E}" type="slidenum">
              <a:rPr lang="en-GB" altLang="en-US" smtClean="0"/>
              <a:pPr/>
              <a:t>‹#›</a:t>
            </a:fld>
            <a:endParaRPr lang="en-GB" altLang="en-US"/>
          </a:p>
        </p:txBody>
      </p:sp>
      <p:sp>
        <p:nvSpPr>
          <p:cNvPr id="10" name="Content Placeholder 2"/>
          <p:cNvSpPr>
            <a:spLocks noGrp="1"/>
          </p:cNvSpPr>
          <p:nvPr>
            <p:ph idx="1" hasCustomPrompt="1"/>
          </p:nvPr>
        </p:nvSpPr>
        <p:spPr>
          <a:xfrm>
            <a:off x="527381" y="1556793"/>
            <a:ext cx="10972800" cy="3382955"/>
          </a:xfrm>
          <a:prstGeom prst="rect">
            <a:avLst/>
          </a:prstGeom>
        </p:spPr>
        <p:txBody>
          <a:bodyPr/>
          <a:lstStyle>
            <a:lvl1pPr marL="0" indent="0">
              <a:buNone/>
              <a:defRPr sz="2800">
                <a:solidFill>
                  <a:srgbClr val="495965"/>
                </a:solidFill>
                <a:latin typeface="Verdana" panose="020B0604030504040204" pitchFamily="34" charset="0"/>
                <a:ea typeface="Verdana" panose="020B0604030504040204" pitchFamily="34" charset="0"/>
                <a:cs typeface="Verdana" panose="020B0604030504040204" pitchFamily="34" charset="0"/>
              </a:defRPr>
            </a:lvl1pPr>
            <a:lvl2pPr marL="457178" indent="0">
              <a:buNone/>
              <a:defRPr>
                <a:latin typeface="Verdana" panose="020B0604030504040204" pitchFamily="34" charset="0"/>
                <a:ea typeface="Verdana" panose="020B0604030504040204" pitchFamily="34" charset="0"/>
                <a:cs typeface="Verdana" panose="020B0604030504040204" pitchFamily="34" charset="0"/>
              </a:defRPr>
            </a:lvl2pPr>
            <a:lvl3pPr marL="914354" indent="0">
              <a:buNone/>
              <a:defRPr>
                <a:latin typeface="Verdana" panose="020B0604030504040204" pitchFamily="34" charset="0"/>
                <a:ea typeface="Verdana" panose="020B0604030504040204" pitchFamily="34" charset="0"/>
                <a:cs typeface="Verdana" panose="020B0604030504040204" pitchFamily="34" charset="0"/>
              </a:defRPr>
            </a:lvl3pPr>
            <a:lvl4pPr marL="1371532" indent="0">
              <a:buNone/>
              <a:defRPr>
                <a:latin typeface="Verdana" panose="020B0604030504040204" pitchFamily="34" charset="0"/>
                <a:ea typeface="Verdana" panose="020B0604030504040204" pitchFamily="34" charset="0"/>
                <a:cs typeface="Verdana" panose="020B0604030504040204" pitchFamily="34" charset="0"/>
              </a:defRPr>
            </a:lvl4pPr>
            <a:lvl5pPr marL="1828709" indent="0">
              <a:buNone/>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Add text here…</a:t>
            </a:r>
          </a:p>
        </p:txBody>
      </p:sp>
    </p:spTree>
    <p:extLst>
      <p:ext uri="{BB962C8B-B14F-4D97-AF65-F5344CB8AC3E}">
        <p14:creationId xmlns:p14="http://schemas.microsoft.com/office/powerpoint/2010/main" val="8807201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9" y="476251"/>
            <a:ext cx="11160124" cy="1214439"/>
          </a:xfrm>
        </p:spPr>
        <p:txBody>
          <a:bodyPr/>
          <a:lstStyle/>
          <a:p>
            <a:r>
              <a:rPr lang="en-GB"/>
              <a:t>Click to edit Master title style</a:t>
            </a:r>
          </a:p>
        </p:txBody>
      </p:sp>
      <p:sp>
        <p:nvSpPr>
          <p:cNvPr id="3" name="Content Placeholder 2">
            <a:extLst>
              <a:ext uri="{FF2B5EF4-FFF2-40B4-BE49-F238E27FC236}">
                <a16:creationId xmlns:a16="http://schemas.microsoft.com/office/drawing/2014/main" id="{61E1EFEA-0B18-EF93-E518-2518A12F16B2}"/>
              </a:ext>
            </a:extLst>
          </p:cNvPr>
          <p:cNvSpPr>
            <a:spLocks noGrp="1"/>
          </p:cNvSpPr>
          <p:nvPr>
            <p:ph idx="1"/>
          </p:nvPr>
        </p:nvSpPr>
        <p:spPr>
          <a:xfrm>
            <a:off x="515939" y="1825625"/>
            <a:ext cx="11160124" cy="43513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9" y="6352788"/>
            <a:ext cx="2743200" cy="365125"/>
          </a:xfrm>
        </p:spPr>
        <p:txBody>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fld id="{AD5181A6-5084-4A9C-AC20-1628A17DBD10}" type="datetimeFigureOut">
              <a:rPr kumimoji="0" lang="en-GB" sz="1200" b="0" i="0" u="none" strike="noStrike" kern="0" cap="none" spc="0" normalizeH="0" baseline="0" noProof="0" smtClean="0">
                <a:ln>
                  <a:noFill/>
                </a:ln>
                <a:solidFill>
                  <a:srgbClr val="201E2E">
                    <a:tint val="75000"/>
                  </a:srgbClr>
                </a:solidFill>
                <a:effectLst/>
                <a:uLnTx/>
                <a:uFillTx/>
                <a:latin typeface="Arial"/>
                <a:cs typeface="Arial"/>
                <a:sym typeface="Arial"/>
              </a:rPr>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t>15/06/2026</a:t>
            </a:fld>
            <a:endParaRPr kumimoji="0" lang="en-GB" sz="1200" b="0" i="0" u="none" strike="noStrike" kern="0" cap="none" spc="0" normalizeH="0" baseline="0" noProof="0">
              <a:ln>
                <a:noFill/>
              </a:ln>
              <a:solidFill>
                <a:srgbClr val="201E2E">
                  <a:tint val="75000"/>
                </a:srgbClr>
              </a:solidFill>
              <a:effectLst/>
              <a:uLnTx/>
              <a:uFillTx/>
              <a:latin typeface="Arial"/>
              <a:cs typeface="Arial"/>
              <a:sym typeface="Arial"/>
            </a:endParaRPr>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8"/>
            <a:ext cx="4114800" cy="365125"/>
          </a:xfrm>
        </p:spPr>
        <p:txBody>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GB" sz="1200" b="0" i="0" u="none" strike="noStrike" kern="0" cap="none" spc="0" normalizeH="0" baseline="0" noProof="0">
              <a:ln>
                <a:noFill/>
              </a:ln>
              <a:solidFill>
                <a:srgbClr val="201E2E">
                  <a:tint val="75000"/>
                </a:srgbClr>
              </a:solidFill>
              <a:effectLst/>
              <a:uLnTx/>
              <a:uFillTx/>
              <a:latin typeface="Arial"/>
              <a:cs typeface="Arial"/>
              <a:sym typeface="Arial"/>
            </a:endParaRPr>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3" y="6352788"/>
            <a:ext cx="2743200" cy="365125"/>
          </a:xfrm>
        </p:spPr>
        <p:txBody>
          <a:bodyPr/>
          <a:lstStyle/>
          <a:p>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fld id="{DF507B51-E1E2-4A5B-BB17-C4EA9026352C}" type="slidenum">
              <a:rPr kumimoji="0" lang="en-GB" sz="1200" b="0" i="0" u="none" strike="noStrike" kern="0" cap="none" spc="0" normalizeH="0" baseline="0" noProof="0" smtClean="0">
                <a:ln>
                  <a:noFill/>
                </a:ln>
                <a:solidFill>
                  <a:srgbClr val="201E2E">
                    <a:tint val="75000"/>
                  </a:srgbClr>
                </a:solidFill>
                <a:effectLst/>
                <a:uLnTx/>
                <a:uFillTx/>
                <a:latin typeface="Arial"/>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t>‹#›</a:t>
            </a:fld>
            <a:endParaRPr kumimoji="0" lang="en-GB" sz="1200" b="0" i="0" u="none" strike="noStrike" kern="0" cap="none" spc="0" normalizeH="0" baseline="0" noProof="0">
              <a:ln>
                <a:noFill/>
              </a:ln>
              <a:solidFill>
                <a:srgbClr val="201E2E">
                  <a:tint val="75000"/>
                </a:srgbClr>
              </a:solidFill>
              <a:effectLst/>
              <a:uLnTx/>
              <a:uFillTx/>
              <a:latin typeface="Arial"/>
              <a:cs typeface="Arial"/>
              <a:sym typeface="Arial"/>
            </a:endParaRPr>
          </a:p>
        </p:txBody>
      </p:sp>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3" y="140091"/>
            <a:ext cx="1080000" cy="208005"/>
          </a:xfrm>
          <a:prstGeom prst="rect">
            <a:avLst/>
          </a:prstGeom>
        </p:spPr>
      </p:pic>
    </p:spTree>
    <p:extLst>
      <p:ext uri="{BB962C8B-B14F-4D97-AF65-F5344CB8AC3E}">
        <p14:creationId xmlns:p14="http://schemas.microsoft.com/office/powerpoint/2010/main" val="3406215307"/>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guide id="3" pos="433" userDrawn="1">
          <p15:clr>
            <a:srgbClr val="FBAE40"/>
          </p15:clr>
        </p15:guide>
        <p15:guide id="5" orient="horz" pos="5329" userDrawn="1">
          <p15:clr>
            <a:srgbClr val="FBAE40"/>
          </p15:clr>
        </p15:guide>
        <p15:guide id="6" pos="9807" userDrawn="1">
          <p15:clr>
            <a:srgbClr val="FBAE40"/>
          </p15:clr>
        </p15:guide>
        <p15:guide id="7" orient="horz" pos="400" userDrawn="1">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ection Divider 3">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2010153-2B1B-1A94-4DC2-693F21C2F28F}"/>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9" name="Title 1">
            <a:extLst>
              <a:ext uri="{FF2B5EF4-FFF2-40B4-BE49-F238E27FC236}">
                <a16:creationId xmlns:a16="http://schemas.microsoft.com/office/drawing/2014/main" id="{22964C22-0A69-8745-091C-1AF4E79DA140}"/>
              </a:ext>
            </a:extLst>
          </p:cNvPr>
          <p:cNvSpPr>
            <a:spLocks noGrp="1"/>
          </p:cNvSpPr>
          <p:nvPr>
            <p:ph type="title" hasCustomPrompt="1"/>
          </p:nvPr>
        </p:nvSpPr>
        <p:spPr>
          <a:xfrm>
            <a:off x="697708" y="3077510"/>
            <a:ext cx="10796587" cy="976593"/>
          </a:xfrm>
          <a:prstGeom prst="rect">
            <a:avLst/>
          </a:prstGeom>
        </p:spPr>
        <p:txBody>
          <a:bodyPr anchor="b"/>
          <a:lstStyle>
            <a:lvl1pPr algn="ctr">
              <a:defRPr sz="6000">
                <a:solidFill>
                  <a:schemeClr val="bg1"/>
                </a:solidFill>
              </a:defRPr>
            </a:lvl1pPr>
          </a:lstStyle>
          <a:p>
            <a:r>
              <a:rPr lang="en-GB"/>
              <a:t>Section Heading</a:t>
            </a:r>
          </a:p>
        </p:txBody>
      </p:sp>
      <p:pic>
        <p:nvPicPr>
          <p:cNvPr id="2" name="Picture 1">
            <a:extLst>
              <a:ext uri="{FF2B5EF4-FFF2-40B4-BE49-F238E27FC236}">
                <a16:creationId xmlns:a16="http://schemas.microsoft.com/office/drawing/2014/main" id="{1511F739-0BE6-19DA-29A1-B645FA22074F}"/>
              </a:ext>
            </a:extLst>
          </p:cNvPr>
          <p:cNvPicPr>
            <a:picLocks noChangeAspect="1"/>
          </p:cNvPicPr>
          <p:nvPr userDrawn="1"/>
        </p:nvPicPr>
        <p:blipFill>
          <a:blip r:embed="rId2"/>
          <a:stretch>
            <a:fillRect/>
          </a:stretch>
        </p:blipFill>
        <p:spPr>
          <a:xfrm>
            <a:off x="83297" y="4298297"/>
            <a:ext cx="12025403" cy="2568163"/>
          </a:xfrm>
          <a:prstGeom prst="rect">
            <a:avLst/>
          </a:prstGeom>
        </p:spPr>
      </p:pic>
      <p:sp>
        <p:nvSpPr>
          <p:cNvPr id="11" name="Google Shape;56;p13">
            <a:extLst>
              <a:ext uri="{FF2B5EF4-FFF2-40B4-BE49-F238E27FC236}">
                <a16:creationId xmlns:a16="http://schemas.microsoft.com/office/drawing/2014/main" id="{C2EBFA18-F0B0-6189-7065-94543C2C4296}"/>
              </a:ext>
            </a:extLst>
          </p:cNvPr>
          <p:cNvSpPr/>
          <p:nvPr userDrawn="1"/>
        </p:nvSpPr>
        <p:spPr>
          <a:xfrm>
            <a:off x="-1" y="1"/>
            <a:ext cx="12192000" cy="842683"/>
          </a:xfrm>
          <a:prstGeom prst="rect">
            <a:avLst/>
          </a:prstGeom>
          <a:solidFill>
            <a:srgbClr val="F8F8F8">
              <a:alpha val="17260"/>
            </a:srgb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1400"/>
          </a:p>
        </p:txBody>
      </p:sp>
      <p:pic>
        <p:nvPicPr>
          <p:cNvPr id="13" name="Google Shape;106;p18">
            <a:extLst>
              <a:ext uri="{FF2B5EF4-FFF2-40B4-BE49-F238E27FC236}">
                <a16:creationId xmlns:a16="http://schemas.microsoft.com/office/drawing/2014/main" id="{35FF8AEB-D17F-F6D9-E88E-7C55E47E5DFE}"/>
              </a:ext>
            </a:extLst>
          </p:cNvPr>
          <p:cNvPicPr preferRelativeResize="0"/>
          <p:nvPr userDrawn="1"/>
        </p:nvPicPr>
        <p:blipFill>
          <a:blip r:embed="rId3"/>
          <a:srcRect/>
          <a:stretch/>
        </p:blipFill>
        <p:spPr>
          <a:xfrm>
            <a:off x="10477668" y="237205"/>
            <a:ext cx="1374253" cy="295275"/>
          </a:xfrm>
          <a:prstGeom prst="rect">
            <a:avLst/>
          </a:prstGeom>
          <a:noFill/>
          <a:ln>
            <a:noFill/>
          </a:ln>
        </p:spPr>
      </p:pic>
      <p:sp>
        <p:nvSpPr>
          <p:cNvPr id="3" name="Text Placeholder 2">
            <a:extLst>
              <a:ext uri="{FF2B5EF4-FFF2-40B4-BE49-F238E27FC236}">
                <a16:creationId xmlns:a16="http://schemas.microsoft.com/office/drawing/2014/main" id="{5553E3EC-8A78-3427-F1AD-F32A37E8C28B}"/>
              </a:ext>
            </a:extLst>
          </p:cNvPr>
          <p:cNvSpPr>
            <a:spLocks noGrp="1"/>
          </p:cNvSpPr>
          <p:nvPr>
            <p:ph type="body" sz="quarter" idx="11" hasCustomPrompt="1"/>
          </p:nvPr>
        </p:nvSpPr>
        <p:spPr>
          <a:xfrm>
            <a:off x="318810" y="255449"/>
            <a:ext cx="4219575" cy="331787"/>
          </a:xfrm>
          <a:prstGeom prst="rect">
            <a:avLst/>
          </a:prstGeom>
        </p:spPr>
        <p:txBody>
          <a:bodyPr/>
          <a:lstStyle>
            <a:lvl1pPr marL="0" indent="0">
              <a:buNone/>
              <a:defRPr sz="1200">
                <a:solidFill>
                  <a:schemeClr val="accent5"/>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159270892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83767" y="288000"/>
            <a:ext cx="7996469" cy="288032"/>
          </a:xfrm>
          <a:prstGeom prst="rect">
            <a:avLst/>
          </a:prstGeom>
        </p:spPr>
        <p:txBody>
          <a:bodyPr/>
          <a:lstStyle>
            <a:lvl1pPr algn="r">
              <a:defRPr sz="1351" b="1" baseline="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r>
              <a:rPr lang="en-US"/>
              <a:t>Place title here, please do not move the position of this box</a:t>
            </a:r>
            <a:endParaRPr lang="en-GB"/>
          </a:p>
        </p:txBody>
      </p:sp>
      <p:sp>
        <p:nvSpPr>
          <p:cNvPr id="4" name="Slide Number Placeholder 5">
            <a:extLst>
              <a:ext uri="{FF2B5EF4-FFF2-40B4-BE49-F238E27FC236}">
                <a16:creationId xmlns:a16="http://schemas.microsoft.com/office/drawing/2014/main" id="{49EB0159-7AC8-4246-BB9E-B60FC531E7A2}"/>
              </a:ext>
            </a:extLst>
          </p:cNvPr>
          <p:cNvSpPr>
            <a:spLocks noGrp="1"/>
          </p:cNvSpPr>
          <p:nvPr>
            <p:ph type="sldNum" sz="quarter" idx="4"/>
          </p:nvPr>
        </p:nvSpPr>
        <p:spPr>
          <a:xfrm>
            <a:off x="11604128" y="6525345"/>
            <a:ext cx="2844800" cy="268139"/>
          </a:xfrm>
          <a:prstGeom prst="rect">
            <a:avLst/>
          </a:prstGeom>
        </p:spPr>
        <p:txBody>
          <a:bodyPr/>
          <a:lstStyle>
            <a:lvl1pPr>
              <a:defRPr sz="90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fld id="{2D0DF9ED-8BA0-410B-84D1-2D8774E69E9E}" type="slidenum">
              <a:rPr lang="en-GB" altLang="en-US" smtClean="0"/>
              <a:pPr/>
              <a:t>‹#›</a:t>
            </a:fld>
            <a:endParaRPr lang="en-GB" altLang="en-US"/>
          </a:p>
        </p:txBody>
      </p:sp>
      <p:sp>
        <p:nvSpPr>
          <p:cNvPr id="10" name="Content Placeholder 2"/>
          <p:cNvSpPr>
            <a:spLocks noGrp="1"/>
          </p:cNvSpPr>
          <p:nvPr>
            <p:ph idx="1" hasCustomPrompt="1"/>
          </p:nvPr>
        </p:nvSpPr>
        <p:spPr>
          <a:xfrm>
            <a:off x="527381" y="1556793"/>
            <a:ext cx="10972800" cy="3382955"/>
          </a:xfrm>
          <a:prstGeom prst="rect">
            <a:avLst/>
          </a:prstGeom>
        </p:spPr>
        <p:txBody>
          <a:bodyPr/>
          <a:lstStyle>
            <a:lvl1pPr marL="0" indent="0">
              <a:buNone/>
              <a:defRPr sz="2800">
                <a:solidFill>
                  <a:srgbClr val="495965"/>
                </a:solidFill>
                <a:latin typeface="Verdana" panose="020B0604030504040204" pitchFamily="34" charset="0"/>
                <a:ea typeface="Verdana" panose="020B0604030504040204" pitchFamily="34" charset="0"/>
                <a:cs typeface="Verdana" panose="020B0604030504040204" pitchFamily="34" charset="0"/>
              </a:defRPr>
            </a:lvl1pPr>
            <a:lvl2pPr marL="457189" indent="0">
              <a:buNone/>
              <a:defRPr>
                <a:latin typeface="Verdana" panose="020B0604030504040204" pitchFamily="34" charset="0"/>
                <a:ea typeface="Verdana" panose="020B0604030504040204" pitchFamily="34" charset="0"/>
                <a:cs typeface="Verdana" panose="020B0604030504040204" pitchFamily="34" charset="0"/>
              </a:defRPr>
            </a:lvl2pPr>
            <a:lvl3pPr marL="914377" indent="0">
              <a:buNone/>
              <a:defRPr>
                <a:latin typeface="Verdana" panose="020B0604030504040204" pitchFamily="34" charset="0"/>
                <a:ea typeface="Verdana" panose="020B0604030504040204" pitchFamily="34" charset="0"/>
                <a:cs typeface="Verdana" panose="020B0604030504040204" pitchFamily="34" charset="0"/>
              </a:defRPr>
            </a:lvl3pPr>
            <a:lvl4pPr marL="1371566" indent="0">
              <a:buNone/>
              <a:defRPr>
                <a:latin typeface="Verdana" panose="020B0604030504040204" pitchFamily="34" charset="0"/>
                <a:ea typeface="Verdana" panose="020B0604030504040204" pitchFamily="34" charset="0"/>
                <a:cs typeface="Verdana" panose="020B0604030504040204" pitchFamily="34" charset="0"/>
              </a:defRPr>
            </a:lvl4pPr>
            <a:lvl5pPr marL="1828754" indent="0">
              <a:buNone/>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Add text here…</a:t>
            </a:r>
          </a:p>
        </p:txBody>
      </p:sp>
    </p:spTree>
    <p:extLst>
      <p:ext uri="{BB962C8B-B14F-4D97-AF65-F5344CB8AC3E}">
        <p14:creationId xmlns:p14="http://schemas.microsoft.com/office/powerpoint/2010/main" val="607841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a - Title page - Big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E0B89AA4-A38E-B3DC-2D97-F77D370474AF}"/>
              </a:ext>
            </a:extLst>
          </p:cNvPr>
          <p:cNvSpPr txBox="1">
            <a:spLocks noGrp="1"/>
          </p:cNvSpPr>
          <p:nvPr>
            <p:ph type="title" hasCustomPrompt="1"/>
          </p:nvPr>
        </p:nvSpPr>
        <p:spPr>
          <a:xfrm>
            <a:off x="2527758" y="2066816"/>
            <a:ext cx="7136487" cy="1083161"/>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40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5C78C76A-D939-1988-B32B-E2C8A3824F12}"/>
              </a:ext>
            </a:extLst>
          </p:cNvPr>
          <p:cNvSpPr>
            <a:spLocks noGrp="1"/>
          </p:cNvSpPr>
          <p:nvPr>
            <p:ph type="body" sz="quarter" idx="12" hasCustomPrompt="1"/>
          </p:nvPr>
        </p:nvSpPr>
        <p:spPr>
          <a:xfrm>
            <a:off x="854191" y="585809"/>
            <a:ext cx="3347131" cy="654195"/>
          </a:xfrm>
          <a:prstGeom prst="rect">
            <a:avLst/>
          </a:prstGeom>
        </p:spPr>
        <p:txBody>
          <a:bodyPr lIns="0" tIns="0" rIns="0" bIns="0">
            <a:normAutofit/>
          </a:bodyPr>
          <a:lstStyle>
            <a:lvl1pPr algn="l">
              <a:lnSpc>
                <a:spcPts val="1820"/>
              </a:lnSpc>
              <a:defRPr sz="1800" b="0" i="0" spc="31" baseline="0">
                <a:solidFill>
                  <a:schemeClr val="bg1"/>
                </a:solidFill>
                <a:latin typeface="Figtree" pitchFamily="2" charset="0"/>
              </a:defRPr>
            </a:lvl1pPr>
          </a:lstStyle>
          <a:p>
            <a:pPr lvl="0"/>
            <a:r>
              <a:rPr lang="en-US"/>
              <a:t>Add Date here</a:t>
            </a:r>
          </a:p>
        </p:txBody>
      </p:sp>
      <p:sp>
        <p:nvSpPr>
          <p:cNvPr id="2" name="TextBox 1">
            <a:extLst>
              <a:ext uri="{FF2B5EF4-FFF2-40B4-BE49-F238E27FC236}">
                <a16:creationId xmlns:a16="http://schemas.microsoft.com/office/drawing/2014/main" id="{0DC25A37-A18B-7B10-9850-0FB53410889B}"/>
              </a:ext>
            </a:extLst>
          </p:cNvPr>
          <p:cNvSpPr txBox="1"/>
          <p:nvPr userDrawn="1"/>
        </p:nvSpPr>
        <p:spPr>
          <a:xfrm>
            <a:off x="380950" y="-548779"/>
            <a:ext cx="2848857" cy="307777"/>
          </a:xfrm>
          <a:prstGeom prst="rect">
            <a:avLst/>
          </a:prstGeom>
          <a:noFill/>
        </p:spPr>
        <p:txBody>
          <a:bodyPr wrap="square" rtlCol="0">
            <a:spAutoFit/>
          </a:bodyPr>
          <a:lstStyle/>
          <a:p>
            <a:r>
              <a:rPr lang="en-US" sz="1400">
                <a:solidFill>
                  <a:srgbClr val="FF0000"/>
                </a:solidFill>
                <a:latin typeface="Figtree" pitchFamily="2" charset="0"/>
              </a:rPr>
              <a:t>Add date here, or remove the box</a:t>
            </a:r>
          </a:p>
        </p:txBody>
      </p:sp>
      <p:sp>
        <p:nvSpPr>
          <p:cNvPr id="3" name="Triangle 2">
            <a:extLst>
              <a:ext uri="{FF2B5EF4-FFF2-40B4-BE49-F238E27FC236}">
                <a16:creationId xmlns:a16="http://schemas.microsoft.com/office/drawing/2014/main" id="{39964952-132E-5EBD-2DCA-DE1D001CE00E}"/>
              </a:ext>
            </a:extLst>
          </p:cNvPr>
          <p:cNvSpPr/>
          <p:nvPr userDrawn="1"/>
        </p:nvSpPr>
        <p:spPr>
          <a:xfrm rot="10800000">
            <a:off x="1445613" y="-241001"/>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 name="TextBox 3">
            <a:extLst>
              <a:ext uri="{FF2B5EF4-FFF2-40B4-BE49-F238E27FC236}">
                <a16:creationId xmlns:a16="http://schemas.microsoft.com/office/drawing/2014/main" id="{9622F3E8-EE0C-D996-6427-0006C27E69D4}"/>
              </a:ext>
            </a:extLst>
          </p:cNvPr>
          <p:cNvSpPr txBox="1"/>
          <p:nvPr userDrawn="1"/>
        </p:nvSpPr>
        <p:spPr>
          <a:xfrm>
            <a:off x="3747541" y="-299802"/>
            <a:ext cx="184731" cy="307777"/>
          </a:xfrm>
          <a:prstGeom prst="rect">
            <a:avLst/>
          </a:prstGeom>
          <a:noFill/>
        </p:spPr>
        <p:txBody>
          <a:bodyPr wrap="square" rtlCol="0">
            <a:spAutoFit/>
          </a:bodyPr>
          <a:lstStyle/>
          <a:p>
            <a:endParaRPr lang="en-US" sz="1400"/>
          </a:p>
        </p:txBody>
      </p:sp>
    </p:spTree>
    <p:extLst>
      <p:ext uri="{BB962C8B-B14F-4D97-AF65-F5344CB8AC3E}">
        <p14:creationId xmlns:p14="http://schemas.microsoft.com/office/powerpoint/2010/main" val="34397897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Text Slide 1">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5"/>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5"/>
            <a:ext cx="6884988" cy="501651"/>
          </a:xfrm>
          <a:prstGeom prst="rect">
            <a:avLst/>
          </a:prstGeom>
        </p:spPr>
        <p:txBody>
          <a:bodyPr>
            <a:normAutofit/>
          </a:bodyPr>
          <a:lstStyle>
            <a:lvl1pPr marL="0" indent="0">
              <a:buNone/>
              <a:defRPr sz="2400" b="1"/>
            </a:lvl1pPr>
          </a:lstStyle>
          <a:p>
            <a:pPr lvl="0"/>
            <a:r>
              <a:rPr lang="en-US"/>
              <a:t>This is a sub-header</a:t>
            </a:r>
            <a:endParaRPr lang="en-GB"/>
          </a:p>
        </p:txBody>
      </p:sp>
      <p:sp>
        <p:nvSpPr>
          <p:cNvPr id="14" name="Text Placeholder 13">
            <a:extLst>
              <a:ext uri="{FF2B5EF4-FFF2-40B4-BE49-F238E27FC236}">
                <a16:creationId xmlns:a16="http://schemas.microsoft.com/office/drawing/2014/main" id="{B33004F1-5DA0-2150-FFBD-0F605C28CA78}"/>
              </a:ext>
            </a:extLst>
          </p:cNvPr>
          <p:cNvSpPr>
            <a:spLocks noGrp="1"/>
          </p:cNvSpPr>
          <p:nvPr>
            <p:ph type="body" sz="quarter" idx="12" hasCustomPrompt="1"/>
          </p:nvPr>
        </p:nvSpPr>
        <p:spPr>
          <a:xfrm>
            <a:off x="484189" y="3163892"/>
            <a:ext cx="7422683" cy="3273425"/>
          </a:xfrm>
          <a:prstGeom prst="rect">
            <a:avLst/>
          </a:prstGeom>
        </p:spPr>
        <p:txBody>
          <a:bodyPr numCol="2">
            <a:normAutofit/>
          </a:bodyPr>
          <a:lstStyle>
            <a:lvl1pPr marL="285730" indent="-285730">
              <a:lnSpc>
                <a:spcPct val="150000"/>
              </a:lnSpc>
              <a:buFont typeface="Arial" panose="020B0604020202020204" pitchFamily="34" charset="0"/>
              <a:buChar char="•"/>
              <a:defRPr sz="1400"/>
            </a:lvl1pPr>
            <a:lvl2pPr marL="457167" indent="0">
              <a:buNone/>
              <a:defRPr/>
            </a:lvl2pPr>
          </a:lstStyle>
          <a:p>
            <a:pPr lvl="0"/>
            <a:r>
              <a:rPr lang="en-US"/>
              <a:t>This is paragraph text split across two columns. The font size is 14. Headings within the paragraph text are highlighted in blue.</a:t>
            </a:r>
          </a:p>
          <a:p>
            <a:pPr lvl="0"/>
            <a:r>
              <a:rPr lang="en-US"/>
              <a:t>Bullet point</a:t>
            </a:r>
          </a:p>
          <a:p>
            <a:pPr lvl="0"/>
            <a:r>
              <a:rPr lang="en-US"/>
              <a:t>Bullet point</a:t>
            </a:r>
          </a:p>
          <a:p>
            <a:pPr lvl="0"/>
            <a:r>
              <a:rPr lang="en-US"/>
              <a:t>Bullet point</a:t>
            </a:r>
          </a:p>
          <a:p>
            <a:pPr lvl="0"/>
            <a:r>
              <a:rPr lang="en-US"/>
              <a:t>Bullet point</a:t>
            </a:r>
          </a:p>
          <a:p>
            <a:pPr lvl="0"/>
            <a:r>
              <a:rPr lang="en-US"/>
              <a:t>Remember, slides should be illustrative. Use as little content as possible – include only essential points.</a:t>
            </a:r>
          </a:p>
          <a:p>
            <a:pPr lvl="0"/>
            <a:r>
              <a:rPr lang="en-US"/>
              <a:t>Bullet point</a:t>
            </a:r>
          </a:p>
          <a:p>
            <a:pPr lvl="0"/>
            <a:r>
              <a:rPr lang="en-US"/>
              <a:t>Bullet point</a:t>
            </a:r>
          </a:p>
          <a:p>
            <a:pPr marL="285730" marR="0" lvl="0" indent="-285730" algn="l" defTabSz="914332" rtl="0" eaLnBrk="1" fontAlgn="auto" latinLnBrk="0" hangingPunct="1">
              <a:lnSpc>
                <a:spcPct val="90000"/>
              </a:lnSpc>
              <a:spcBef>
                <a:spcPts val="1000"/>
              </a:spcBef>
              <a:spcAft>
                <a:spcPts val="0"/>
              </a:spcAft>
              <a:buClrTx/>
              <a:buSzTx/>
              <a:tabLst/>
              <a:defRPr/>
            </a:pPr>
            <a:endParaRPr lang="en-US"/>
          </a:p>
          <a:p>
            <a:pPr lvl="0"/>
            <a:endParaRPr lang="en-GB"/>
          </a:p>
          <a:p>
            <a:pPr lvl="0"/>
            <a:endParaRPr lang="en-GB"/>
          </a:p>
        </p:txBody>
      </p:sp>
      <p:sp>
        <p:nvSpPr>
          <p:cNvPr id="18" name="Picture Placeholder 17">
            <a:extLst>
              <a:ext uri="{FF2B5EF4-FFF2-40B4-BE49-F238E27FC236}">
                <a16:creationId xmlns:a16="http://schemas.microsoft.com/office/drawing/2014/main" id="{5C2F18B5-B2D1-8E5C-0C7E-E8FC23FF54DF}"/>
              </a:ext>
            </a:extLst>
          </p:cNvPr>
          <p:cNvSpPr>
            <a:spLocks noGrp="1"/>
          </p:cNvSpPr>
          <p:nvPr>
            <p:ph type="pic" sz="quarter" idx="13"/>
          </p:nvPr>
        </p:nvSpPr>
        <p:spPr>
          <a:xfrm>
            <a:off x="8525065" y="2304308"/>
            <a:ext cx="2976563" cy="4133009"/>
          </a:xfrm>
          <a:prstGeom prst="rect">
            <a:avLst/>
          </a:prstGeom>
        </p:spPr>
        <p:txBody>
          <a:bodyPr/>
          <a:lstStyle/>
          <a:p>
            <a:endParaRPr lang="en-GB"/>
          </a:p>
        </p:txBody>
      </p:sp>
      <p:sp>
        <p:nvSpPr>
          <p:cNvPr id="2" name="Text Placeholder 2">
            <a:extLst>
              <a:ext uri="{FF2B5EF4-FFF2-40B4-BE49-F238E27FC236}">
                <a16:creationId xmlns:a16="http://schemas.microsoft.com/office/drawing/2014/main" id="{0D3246E1-A93A-0E40-0495-952E701BC849}"/>
              </a:ext>
            </a:extLst>
          </p:cNvPr>
          <p:cNvSpPr>
            <a:spLocks noGrp="1"/>
          </p:cNvSpPr>
          <p:nvPr>
            <p:ph type="body" sz="quarter" idx="14" hasCustomPrompt="1"/>
          </p:nvPr>
        </p:nvSpPr>
        <p:spPr>
          <a:xfrm>
            <a:off x="318811" y="255449"/>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241871855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0BD60017-B75C-26C4-41BA-40767D7A6F9A}"/>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2363A350-7081-4078-8158-E6B021EEA02C}"/>
              </a:ext>
            </a:extLst>
          </p:cNvPr>
          <p:cNvSpPr txBox="1">
            <a:spLocks noGrp="1"/>
          </p:cNvSpPr>
          <p:nvPr>
            <p:ph type="body" idx="4294967295"/>
          </p:nvPr>
        </p:nvSpPr>
        <p:spPr>
          <a:xfrm>
            <a:off x="827999" y="2251080"/>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B90BEECB-C725-B6FD-40FC-7901A3DC6776}"/>
              </a:ext>
            </a:extLst>
          </p:cNvPr>
          <p:cNvSpPr txBox="1">
            <a:spLocks noGrp="1"/>
          </p:cNvSpPr>
          <p:nvPr>
            <p:ph type="body" idx="4294967295"/>
          </p:nvPr>
        </p:nvSpPr>
        <p:spPr>
          <a:xfrm>
            <a:off x="6350288" y="2251080"/>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AE88823F-BF4E-DC4E-810D-28D1C5BC2A19}"/>
              </a:ext>
            </a:extLst>
          </p:cNvPr>
          <p:cNvSpPr txBox="1"/>
          <p:nvPr/>
        </p:nvSpPr>
        <p:spPr>
          <a:xfrm>
            <a:off x="9941668" y="5000022"/>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6" name="Text Placeholder 3">
            <a:extLst>
              <a:ext uri="{FF2B5EF4-FFF2-40B4-BE49-F238E27FC236}">
                <a16:creationId xmlns:a16="http://schemas.microsoft.com/office/drawing/2014/main" id="{D9D9038D-3F93-258A-507F-AB2E6F1B6660}"/>
              </a:ext>
            </a:extLst>
          </p:cNvPr>
          <p:cNvSpPr txBox="1">
            <a:spLocks noGrp="1"/>
          </p:cNvSpPr>
          <p:nvPr>
            <p:ph type="body" idx="4294967295"/>
          </p:nvPr>
        </p:nvSpPr>
        <p:spPr>
          <a:xfrm>
            <a:off x="827999"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0FB1B4D8-546E-6017-C714-1F88FB52A5C6}"/>
              </a:ext>
            </a:extLst>
          </p:cNvPr>
          <p:cNvSpPr txBox="1">
            <a:spLocks noGrp="1"/>
          </p:cNvSpPr>
          <p:nvPr>
            <p:ph type="body" idx="4294967295"/>
          </p:nvPr>
        </p:nvSpPr>
        <p:spPr>
          <a:xfrm>
            <a:off x="6350288"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Tree>
    <p:extLst>
      <p:ext uri="{BB962C8B-B14F-4D97-AF65-F5344CB8AC3E}">
        <p14:creationId xmlns:p14="http://schemas.microsoft.com/office/powerpoint/2010/main" val="1438968873"/>
      </p:ext>
    </p:extLst>
  </p:cSld>
  <p:clrMapOvr>
    <a:masterClrMapping/>
  </p:clrMapOvr>
  <p:hf sldNum="0" hdr="0" ftr="0" dt="0"/>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59761228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5a - 2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268;p37">
            <a:extLst>
              <a:ext uri="{FF2B5EF4-FFF2-40B4-BE49-F238E27FC236}">
                <a16:creationId xmlns:a16="http://schemas.microsoft.com/office/drawing/2014/main" id="{82EB87E2-085A-3C0E-DA57-1F383F878603}"/>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5CE31298-2374-8635-416C-DE5CCF08FD6A}"/>
              </a:ext>
            </a:extLst>
          </p:cNvPr>
          <p:cNvSpPr>
            <a:spLocks noGrp="1"/>
          </p:cNvSpPr>
          <p:nvPr>
            <p:ph type="body" sz="quarter" idx="10" hasCustomPrompt="1"/>
          </p:nvPr>
        </p:nvSpPr>
        <p:spPr>
          <a:xfrm>
            <a:off x="828000" y="2251076"/>
            <a:ext cx="3986834"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1 here</a:t>
            </a:r>
          </a:p>
        </p:txBody>
      </p:sp>
      <p:sp>
        <p:nvSpPr>
          <p:cNvPr id="9" name="Text Placeholder 3">
            <a:extLst>
              <a:ext uri="{FF2B5EF4-FFF2-40B4-BE49-F238E27FC236}">
                <a16:creationId xmlns:a16="http://schemas.microsoft.com/office/drawing/2014/main" id="{17DD52FE-9691-3D09-2C69-11570EB559F7}"/>
              </a:ext>
            </a:extLst>
          </p:cNvPr>
          <p:cNvSpPr>
            <a:spLocks noGrp="1"/>
          </p:cNvSpPr>
          <p:nvPr>
            <p:ph type="body" sz="quarter" idx="12" hasCustomPrompt="1"/>
          </p:nvPr>
        </p:nvSpPr>
        <p:spPr>
          <a:xfrm>
            <a:off x="6350290" y="2251077"/>
            <a:ext cx="3986834" cy="358310"/>
          </a:xfrm>
          <a:prstGeom prst="rect">
            <a:avLst/>
          </a:prstGeom>
        </p:spPr>
        <p:txBody>
          <a:bodyPr lIns="0" tIns="0" rIns="0" bIns="0" anchor="b"/>
          <a:lstStyle>
            <a:lvl1pPr>
              <a:defRPr sz="2400" b="1" i="0" spc="100" baseline="0">
                <a:solidFill>
                  <a:schemeClr val="tx2"/>
                </a:solidFill>
                <a:latin typeface="Figtree SemiBold" pitchFamily="2" charset="0"/>
              </a:defRPr>
            </a:lvl1pPr>
          </a:lstStyle>
          <a:p>
            <a:pPr lvl="0"/>
            <a:r>
              <a:rPr lang="en-US"/>
              <a:t>Add subtitle 2 here</a:t>
            </a:r>
          </a:p>
        </p:txBody>
      </p:sp>
      <p:sp>
        <p:nvSpPr>
          <p:cNvPr id="10" name="TextBox 9">
            <a:extLst>
              <a:ext uri="{FF2B5EF4-FFF2-40B4-BE49-F238E27FC236}">
                <a16:creationId xmlns:a16="http://schemas.microsoft.com/office/drawing/2014/main" id="{1439F7E2-34F9-1F29-A48C-4B939B949439}"/>
              </a:ext>
            </a:extLst>
          </p:cNvPr>
          <p:cNvSpPr txBox="1"/>
          <p:nvPr userDrawn="1"/>
        </p:nvSpPr>
        <p:spPr>
          <a:xfrm>
            <a:off x="9941668" y="5000017"/>
            <a:ext cx="184731" cy="307777"/>
          </a:xfrm>
          <a:prstGeom prst="rect">
            <a:avLst/>
          </a:prstGeom>
          <a:noFill/>
        </p:spPr>
        <p:txBody>
          <a:bodyPr wrap="none" rtlCol="0">
            <a:spAutoFit/>
          </a:bodyPr>
          <a:lstStyle/>
          <a:p>
            <a:endParaRPr lang="en-US">
              <a:solidFill>
                <a:schemeClr val="tx2"/>
              </a:solidFill>
            </a:endParaRPr>
          </a:p>
        </p:txBody>
      </p:sp>
      <p:sp>
        <p:nvSpPr>
          <p:cNvPr id="11" name="Text Placeholder 3">
            <a:extLst>
              <a:ext uri="{FF2B5EF4-FFF2-40B4-BE49-F238E27FC236}">
                <a16:creationId xmlns:a16="http://schemas.microsoft.com/office/drawing/2014/main" id="{0A2FBCB1-02DF-4B33-B812-DFE2873390AE}"/>
              </a:ext>
            </a:extLst>
          </p:cNvPr>
          <p:cNvSpPr>
            <a:spLocks noGrp="1"/>
          </p:cNvSpPr>
          <p:nvPr>
            <p:ph type="body" sz="quarter" idx="14" hasCustomPrompt="1"/>
          </p:nvPr>
        </p:nvSpPr>
        <p:spPr>
          <a:xfrm>
            <a:off x="827999" y="3070689"/>
            <a:ext cx="499331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
        <p:nvSpPr>
          <p:cNvPr id="12" name="Text Placeholder 3">
            <a:extLst>
              <a:ext uri="{FF2B5EF4-FFF2-40B4-BE49-F238E27FC236}">
                <a16:creationId xmlns:a16="http://schemas.microsoft.com/office/drawing/2014/main" id="{F112056D-ED62-8C99-6D5D-C3EFD7C4B1EB}"/>
              </a:ext>
            </a:extLst>
          </p:cNvPr>
          <p:cNvSpPr>
            <a:spLocks noGrp="1"/>
          </p:cNvSpPr>
          <p:nvPr>
            <p:ph type="body" sz="quarter" idx="15" hasCustomPrompt="1"/>
          </p:nvPr>
        </p:nvSpPr>
        <p:spPr>
          <a:xfrm>
            <a:off x="6350289" y="3070688"/>
            <a:ext cx="499331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2 here</a:t>
            </a:r>
            <a:endParaRPr lang="en-US"/>
          </a:p>
        </p:txBody>
      </p:sp>
    </p:spTree>
    <p:extLst>
      <p:ext uri="{BB962C8B-B14F-4D97-AF65-F5344CB8AC3E}">
        <p14:creationId xmlns:p14="http://schemas.microsoft.com/office/powerpoint/2010/main" val="296095116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Only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8CE45-A6FC-9CE9-F8CD-BA044CFE941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1629813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4DEE880B-6A7B-CD2A-B066-62FF2EFF30B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AE0A5E1-E49F-9407-E43C-CC4307E7B830}"/>
              </a:ext>
            </a:extLst>
          </p:cNvPr>
          <p:cNvSpPr txBox="1">
            <a:spLocks noGrp="1"/>
          </p:cNvSpPr>
          <p:nvPr>
            <p:ph type="body" idx="4294967295"/>
          </p:nvPr>
        </p:nvSpPr>
        <p:spPr>
          <a:xfrm>
            <a:off x="827998" y="2251079"/>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C5C7AE16-52D7-0351-1600-3C09D6B7A3C5}"/>
              </a:ext>
            </a:extLst>
          </p:cNvPr>
          <p:cNvSpPr txBox="1">
            <a:spLocks noGrp="1"/>
          </p:cNvSpPr>
          <p:nvPr>
            <p:ph type="body" idx="4294967295"/>
          </p:nvPr>
        </p:nvSpPr>
        <p:spPr>
          <a:xfrm>
            <a:off x="6350288" y="2251079"/>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07A14098-94CA-6702-46F1-40AC9FDFE03A}"/>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6" name="Text Placeholder 3">
            <a:extLst>
              <a:ext uri="{FF2B5EF4-FFF2-40B4-BE49-F238E27FC236}">
                <a16:creationId xmlns:a16="http://schemas.microsoft.com/office/drawing/2014/main" id="{18B3DEA9-4103-41E7-48BC-4AAE45FB1DB2}"/>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81F3E158-A162-7A85-08C7-F623F635A5FE}"/>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2067401534"/>
      </p:ext>
    </p:extLst>
  </p:cSld>
  <p:clrMapOvr>
    <a:masterClrMapping/>
  </p:clrMapOvr>
  <p:hf sldNum="0" hdr="0" ftr="0" dt="0"/>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D9D4B9F3-4459-335A-8CEB-053A4046CDF4}"/>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187E3D75-9BE3-72DF-3D85-59ADACC87ABE}"/>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096E9A29-9786-E2B2-30C8-D576EB0E105F}"/>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5" name="Triangle 2">
            <a:extLst>
              <a:ext uri="{FF2B5EF4-FFF2-40B4-BE49-F238E27FC236}">
                <a16:creationId xmlns:a16="http://schemas.microsoft.com/office/drawing/2014/main" id="{6F9C2BD9-2DC9-AFB3-92F2-673DFEDC322C}"/>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29412723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1b Title page Image and text">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4C1CAA0C-D3DB-E398-A088-0E39AE28A393}"/>
              </a:ext>
            </a:extLst>
          </p:cNvPr>
          <p:cNvSpPr txBox="1">
            <a:spLocks noGrp="1"/>
          </p:cNvSpPr>
          <p:nvPr>
            <p:ph type="title"/>
          </p:nvPr>
        </p:nvSpPr>
        <p:spPr>
          <a:xfrm>
            <a:off x="1001094" y="1644804"/>
            <a:ext cx="5056878" cy="1784195"/>
          </a:xfrm>
        </p:spPr>
        <p:txBody>
          <a:bodyPr lIns="0" tIns="0" rIns="0" bIns="0" anchor="b">
            <a:noAutofit/>
          </a:bodyPr>
          <a:lstStyle>
            <a:lvl1pPr>
              <a:defRPr sz="4800" spc="100">
                <a:latin typeface="Figtree ExtraBold" pitchFamily="2"/>
                <a:ea typeface="Figtree ExtraBold"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CE370249-95A0-57F0-74DE-FF1CD9A1A985}"/>
              </a:ext>
            </a:extLst>
          </p:cNvPr>
          <p:cNvSpPr txBox="1">
            <a:spLocks noGrp="1"/>
          </p:cNvSpPr>
          <p:nvPr>
            <p:ph type="body" idx="4294967295"/>
          </p:nvPr>
        </p:nvSpPr>
        <p:spPr>
          <a:xfrm>
            <a:off x="1001094" y="3805751"/>
            <a:ext cx="5056878" cy="1223448"/>
          </a:xfrm>
        </p:spPr>
        <p:txBody>
          <a:bodyPr lIns="0" tIns="0" rIns="0" bIns="0"/>
          <a:lstStyle>
            <a:lvl1pPr>
              <a:lnSpc>
                <a:spcPct val="100000"/>
              </a:lnSpc>
              <a:defRPr sz="2400" spc="100"/>
            </a:lvl1pPr>
          </a:lstStyle>
          <a:p>
            <a:pPr lvl="0"/>
            <a:r>
              <a:rPr lang="en-US"/>
              <a:t>Add subtitle here</a:t>
            </a:r>
          </a:p>
        </p:txBody>
      </p:sp>
      <p:sp>
        <p:nvSpPr>
          <p:cNvPr id="4" name="Google Shape;272;p38">
            <a:extLst>
              <a:ext uri="{FF2B5EF4-FFF2-40B4-BE49-F238E27FC236}">
                <a16:creationId xmlns:a16="http://schemas.microsoft.com/office/drawing/2014/main" id="{5984996F-9435-A91B-F94E-1EF94937FBCE}"/>
              </a:ext>
            </a:extLst>
          </p:cNvPr>
          <p:cNvSpPr txBox="1">
            <a:spLocks noGrp="1"/>
          </p:cNvSpPr>
          <p:nvPr>
            <p:ph type="pic" idx="4294967295"/>
          </p:nvPr>
        </p:nvSpPr>
        <p:spPr>
          <a:xfrm>
            <a:off x="7135127" y="0"/>
            <a:ext cx="5056878" cy="6858000"/>
          </a:xfrm>
          <a:solidFill>
            <a:srgbClr val="4D38F5"/>
          </a:solidFill>
        </p:spPr>
        <p:txBody>
          <a:bodyPr anchorCtr="1"/>
          <a:lstStyle>
            <a:lvl1pPr algn="ctr">
              <a:defRPr/>
            </a:lvl1pPr>
          </a:lstStyle>
          <a:p>
            <a:pPr lvl="0"/>
            <a:r>
              <a:rPr lang="en-US"/>
              <a:t>Click icon to add picture</a:t>
            </a:r>
          </a:p>
        </p:txBody>
      </p:sp>
      <p:pic>
        <p:nvPicPr>
          <p:cNvPr id="5" name="Picture 9" descr="A white letter on a black background&#10;&#10;AI-generated content may be incorrect.">
            <a:extLst>
              <a:ext uri="{FF2B5EF4-FFF2-40B4-BE49-F238E27FC236}">
                <a16:creationId xmlns:a16="http://schemas.microsoft.com/office/drawing/2014/main" id="{4C7092BA-926F-793B-6CD9-58EF6C1589ED}"/>
              </a:ext>
            </a:extLst>
          </p:cNvPr>
          <p:cNvPicPr>
            <a:picLocks noChangeAspect="1"/>
          </p:cNvPicPr>
          <p:nvPr/>
        </p:nvPicPr>
        <p:blipFill>
          <a:blip r:embed="rId3"/>
          <a:stretch>
            <a:fillRect/>
          </a:stretch>
        </p:blipFill>
        <p:spPr>
          <a:xfrm>
            <a:off x="1001094" y="5882691"/>
            <a:ext cx="2042358" cy="354778"/>
          </a:xfrm>
          <a:prstGeom prst="rect">
            <a:avLst/>
          </a:prstGeom>
          <a:noFill/>
          <a:ln cap="flat">
            <a:noFill/>
          </a:ln>
        </p:spPr>
      </p:pic>
      <p:sp>
        <p:nvSpPr>
          <p:cNvPr id="6" name="Text Placeholder 3">
            <a:extLst>
              <a:ext uri="{FF2B5EF4-FFF2-40B4-BE49-F238E27FC236}">
                <a16:creationId xmlns:a16="http://schemas.microsoft.com/office/drawing/2014/main" id="{D6455CBF-42A1-F619-A30D-098557A27FC3}"/>
              </a:ext>
            </a:extLst>
          </p:cNvPr>
          <p:cNvSpPr txBox="1">
            <a:spLocks noGrp="1"/>
          </p:cNvSpPr>
          <p:nvPr>
            <p:ph type="body" idx="4294967295"/>
          </p:nvPr>
        </p:nvSpPr>
        <p:spPr>
          <a:xfrm>
            <a:off x="1001094" y="62053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7" name="TextBox 1">
            <a:extLst>
              <a:ext uri="{FF2B5EF4-FFF2-40B4-BE49-F238E27FC236}">
                <a16:creationId xmlns:a16="http://schemas.microsoft.com/office/drawing/2014/main" id="{6F225A57-2574-ADCB-267A-1C49A4B3DB84}"/>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8" name="Triangle 2">
            <a:extLst>
              <a:ext uri="{FF2B5EF4-FFF2-40B4-BE49-F238E27FC236}">
                <a16:creationId xmlns:a16="http://schemas.microsoft.com/office/drawing/2014/main" id="{BD34E889-1AF4-570A-BE20-7BA2E51AD038}"/>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9" name="TextBox 3">
            <a:extLst>
              <a:ext uri="{FF2B5EF4-FFF2-40B4-BE49-F238E27FC236}">
                <a16:creationId xmlns:a16="http://schemas.microsoft.com/office/drawing/2014/main" id="{01C9C503-AEB2-7D1D-2B27-1296275311D6}"/>
              </a:ext>
            </a:extLst>
          </p:cNvPr>
          <p:cNvSpPr txBox="1"/>
          <p:nvPr/>
        </p:nvSpPr>
        <p:spPr>
          <a:xfrm>
            <a:off x="-1799914" y="4155865"/>
            <a:ext cx="1596908" cy="523219"/>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Remove subtitle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box if not needed</a:t>
            </a:r>
          </a:p>
        </p:txBody>
      </p:sp>
      <p:sp>
        <p:nvSpPr>
          <p:cNvPr id="10" name="Triangle 4">
            <a:extLst>
              <a:ext uri="{FF2B5EF4-FFF2-40B4-BE49-F238E27FC236}">
                <a16:creationId xmlns:a16="http://schemas.microsoft.com/office/drawing/2014/main" id="{4E447AD1-669B-9530-CC91-A81A16BF2DEB}"/>
              </a:ext>
            </a:extLst>
          </p:cNvPr>
          <p:cNvSpPr/>
          <p:nvPr/>
        </p:nvSpPr>
        <p:spPr>
          <a:xfrm rot="5400013">
            <a:off x="-499304" y="4354011"/>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1" name="TextBox 5">
            <a:extLst>
              <a:ext uri="{FF2B5EF4-FFF2-40B4-BE49-F238E27FC236}">
                <a16:creationId xmlns:a16="http://schemas.microsoft.com/office/drawing/2014/main" id="{2F89D7DC-5DC5-A691-AC3A-E09A5ECBD2B4}"/>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12" name="Triangle 11">
            <a:extLst>
              <a:ext uri="{FF2B5EF4-FFF2-40B4-BE49-F238E27FC236}">
                <a16:creationId xmlns:a16="http://schemas.microsoft.com/office/drawing/2014/main" id="{6D48FEE7-23CF-0E1C-41B3-A667272E1DF6}"/>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01287118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5B7D4AA3-6E76-70B7-35E2-19206AEDB03D}"/>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B610ADAA-0231-92FF-C226-A2512B2024B7}"/>
              </a:ext>
            </a:extLst>
          </p:cNvPr>
          <p:cNvPicPr>
            <a:picLocks noChangeAspect="1"/>
          </p:cNvPicPr>
          <p:nvPr/>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7565F997-8062-B7CC-8617-1F41BB3DE317}"/>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latin typeface="Figtree" pitchFamily="2"/>
              </a:defRPr>
            </a:lvl1pPr>
          </a:lstStyle>
          <a:p>
            <a:pPr lvl="0"/>
            <a:r>
              <a:rPr lang="en-US"/>
              <a:t>Add Date here</a:t>
            </a:r>
          </a:p>
        </p:txBody>
      </p:sp>
    </p:spTree>
    <p:extLst>
      <p:ext uri="{BB962C8B-B14F-4D97-AF65-F5344CB8AC3E}">
        <p14:creationId xmlns:p14="http://schemas.microsoft.com/office/powerpoint/2010/main" val="696457276"/>
      </p:ext>
    </p:extLst>
  </p:cSld>
  <p:clrMapOvr>
    <a:masterClrMapping/>
  </p:clrMapOvr>
  <p:hf sldNum="0" hdr="0" ftr="0" dt="0"/>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1d Title page Full imag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DE7392F5-2543-52CC-3C47-D7FAF15445C7}"/>
              </a:ext>
            </a:extLst>
          </p:cNvPr>
          <p:cNvSpPr txBox="1">
            <a:spLocks noGrp="1"/>
          </p:cNvSpPr>
          <p:nvPr>
            <p:ph type="pic" idx="4294967295"/>
          </p:nvPr>
        </p:nvSpPr>
        <p:spPr>
          <a:xfrm>
            <a:off x="0" y="0"/>
            <a:ext cx="12191996" cy="6217920"/>
          </a:xfrm>
        </p:spPr>
        <p:txBody>
          <a:bodyPr/>
          <a:lstStyle>
            <a:lvl1pPr>
              <a:defRPr/>
            </a:lvl1pPr>
          </a:lstStyle>
          <a:p>
            <a:pPr lvl="0"/>
            <a:r>
              <a:rPr lang="en-US"/>
              <a:t>Click icon to add picture</a:t>
            </a:r>
          </a:p>
        </p:txBody>
      </p:sp>
      <p:sp>
        <p:nvSpPr>
          <p:cNvPr id="3" name="Google Shape;177;p21">
            <a:extLst>
              <a:ext uri="{FF2B5EF4-FFF2-40B4-BE49-F238E27FC236}">
                <a16:creationId xmlns:a16="http://schemas.microsoft.com/office/drawing/2014/main" id="{81DB5FB5-6962-0F3B-6470-469184917E9E}"/>
              </a:ext>
            </a:extLst>
          </p:cNvPr>
          <p:cNvSpPr txBox="1">
            <a:spLocks noGrp="1"/>
          </p:cNvSpPr>
          <p:nvPr>
            <p:ph type="title"/>
          </p:nvPr>
        </p:nvSpPr>
        <p:spPr>
          <a:xfrm>
            <a:off x="908300" y="1504946"/>
            <a:ext cx="5187702" cy="3848096"/>
          </a:xfrm>
        </p:spPr>
        <p:txBody>
          <a:bodyPr lIns="0" tIns="0" rIns="0" bIns="0">
            <a:noAutofit/>
          </a:bodyPr>
          <a:lstStyle>
            <a:lvl1pPr>
              <a:defRPr sz="7200" spc="100">
                <a:latin typeface="Figtree ExtraBold" pitchFamily="2"/>
                <a:ea typeface="Figtree ExtraBold" pitchFamily="2"/>
                <a:cs typeface="Arial"/>
              </a:defRPr>
            </a:lvl1pPr>
          </a:lstStyle>
          <a:p>
            <a:pPr lvl="0"/>
            <a:r>
              <a:rPr lang="en-US"/>
              <a:t>Add </a:t>
            </a:r>
            <a:br>
              <a:rPr lang="en-US"/>
            </a:br>
            <a:r>
              <a:rPr lang="en-US"/>
              <a:t>title </a:t>
            </a:r>
            <a:br>
              <a:rPr lang="en-US"/>
            </a:br>
            <a:r>
              <a:rPr lang="en-US"/>
              <a:t>here</a:t>
            </a:r>
          </a:p>
        </p:txBody>
      </p:sp>
      <p:pic>
        <p:nvPicPr>
          <p:cNvPr id="4" name="Picture 9" descr="A white letter on a black background&#10;&#10;AI-generated content may be incorrect.">
            <a:extLst>
              <a:ext uri="{FF2B5EF4-FFF2-40B4-BE49-F238E27FC236}">
                <a16:creationId xmlns:a16="http://schemas.microsoft.com/office/drawing/2014/main" id="{0FD2F7F5-5AFD-0EA1-1C58-9DABE9ADCA1F}"/>
              </a:ext>
            </a:extLst>
          </p:cNvPr>
          <p:cNvPicPr>
            <a:picLocks noChangeAspect="1"/>
          </p:cNvPicPr>
          <p:nvPr/>
        </p:nvPicPr>
        <p:blipFill>
          <a:blip r:embed="rId2"/>
          <a:stretch>
            <a:fillRect/>
          </a:stretch>
        </p:blipFill>
        <p:spPr>
          <a:xfrm>
            <a:off x="908300" y="6426174"/>
            <a:ext cx="1514054" cy="263008"/>
          </a:xfrm>
          <a:prstGeom prst="rect">
            <a:avLst/>
          </a:prstGeom>
          <a:noFill/>
          <a:ln cap="flat">
            <a:noFill/>
          </a:ln>
        </p:spPr>
      </p:pic>
      <p:sp>
        <p:nvSpPr>
          <p:cNvPr id="5" name="TextBox 1">
            <a:extLst>
              <a:ext uri="{FF2B5EF4-FFF2-40B4-BE49-F238E27FC236}">
                <a16:creationId xmlns:a16="http://schemas.microsoft.com/office/drawing/2014/main" id="{39C9AE01-8707-E2B6-F524-1EFC31C707C7}"/>
              </a:ext>
            </a:extLst>
          </p:cNvPr>
          <p:cNvSpPr txBox="1"/>
          <p:nvPr/>
        </p:nvSpPr>
        <p:spPr>
          <a:xfrm>
            <a:off x="5414976" y="-888961"/>
            <a:ext cx="2887327"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Background</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32172DCB-CF10-6AD7-5DB9-73D26F8C33D3}"/>
              </a:ext>
            </a:extLst>
          </p:cNvPr>
          <p:cNvSpPr/>
          <p:nvPr/>
        </p:nvSpPr>
        <p:spPr>
          <a:xfrm rot="10799991">
            <a:off x="6498859" y="-335192"/>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38805695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2a Intro / Housekeepin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667936A2-A430-DF42-AA89-3B7A1804CB19}"/>
              </a:ext>
            </a:extLst>
          </p:cNvPr>
          <p:cNvSpPr txBox="1">
            <a:spLocks noGrp="1"/>
          </p:cNvSpPr>
          <p:nvPr>
            <p:ph type="title"/>
          </p:nvPr>
        </p:nvSpPr>
        <p:spPr>
          <a:xfrm>
            <a:off x="827998" y="596344"/>
            <a:ext cx="263504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Google Shape;272;p38">
            <a:extLst>
              <a:ext uri="{FF2B5EF4-FFF2-40B4-BE49-F238E27FC236}">
                <a16:creationId xmlns:a16="http://schemas.microsoft.com/office/drawing/2014/main" id="{633B9585-7AB4-28C8-3676-D27B445722DA}"/>
              </a:ext>
            </a:extLst>
          </p:cNvPr>
          <p:cNvSpPr txBox="1">
            <a:spLocks noGrp="1"/>
          </p:cNvSpPr>
          <p:nvPr>
            <p:ph type="pic" idx="4294967295"/>
          </p:nvPr>
        </p:nvSpPr>
        <p:spPr>
          <a:xfrm>
            <a:off x="4319076" y="0"/>
            <a:ext cx="7872919" cy="6858000"/>
          </a:xfrm>
          <a:solidFill>
            <a:srgbClr val="4D38F5"/>
          </a:solidFill>
        </p:spPr>
        <p:txBody>
          <a:bodyPr anchorCtr="1"/>
          <a:lstStyle>
            <a:lvl1pPr algn="ctr">
              <a:defRPr/>
            </a:lvl1pPr>
            <a:lvl2pPr marL="0" lvl="0" algn="ctr">
              <a:spcBef>
                <a:spcPts val="1000"/>
              </a:spcBef>
              <a:defRPr sz="2800"/>
            </a:lvl2pPr>
            <a:lvl3pPr marL="0" lvl="0" algn="ctr">
              <a:spcBef>
                <a:spcPts val="1000"/>
              </a:spcBef>
              <a:defRPr sz="2800" b="1">
                <a:latin typeface="Figtree SemiBold" pitchFamily="2"/>
              </a:defRPr>
            </a:lvl3pPr>
          </a:lstStyle>
          <a:p>
            <a:pPr lvl="0"/>
            <a:endParaRPr lang="en-US"/>
          </a:p>
          <a:p>
            <a:pPr lvl="0"/>
            <a:endParaRPr lang="en-US"/>
          </a:p>
          <a:p>
            <a:pPr lvl="0"/>
            <a:r>
              <a:rPr lang="en-US"/>
              <a:t>Click icon to add picture</a:t>
            </a:r>
          </a:p>
        </p:txBody>
      </p:sp>
      <p:sp>
        <p:nvSpPr>
          <p:cNvPr id="4" name="Text Placeholder 3">
            <a:extLst>
              <a:ext uri="{FF2B5EF4-FFF2-40B4-BE49-F238E27FC236}">
                <a16:creationId xmlns:a16="http://schemas.microsoft.com/office/drawing/2014/main" id="{51ABCAB6-60D3-1FF9-1E98-3C09722D085B}"/>
              </a:ext>
            </a:extLst>
          </p:cNvPr>
          <p:cNvSpPr txBox="1">
            <a:spLocks noGrp="1"/>
          </p:cNvSpPr>
          <p:nvPr>
            <p:ph type="body" idx="4294967295"/>
          </p:nvPr>
        </p:nvSpPr>
        <p:spPr>
          <a:xfrm>
            <a:off x="827998" y="2253694"/>
            <a:ext cx="2635044" cy="4007952"/>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Box 1">
            <a:extLst>
              <a:ext uri="{FF2B5EF4-FFF2-40B4-BE49-F238E27FC236}">
                <a16:creationId xmlns:a16="http://schemas.microsoft.com/office/drawing/2014/main" id="{356FFA2F-778D-7F88-538D-DCEDC137DBA6}"/>
              </a:ext>
            </a:extLst>
          </p:cNvPr>
          <p:cNvSpPr txBox="1"/>
          <p:nvPr/>
        </p:nvSpPr>
        <p:spPr>
          <a:xfrm>
            <a:off x="6816367" y="-81235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Large Crop</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25C31E91-957D-8FAC-E87D-653DA37DED2D}"/>
              </a:ext>
            </a:extLst>
          </p:cNvPr>
          <p:cNvSpPr/>
          <p:nvPr/>
        </p:nvSpPr>
        <p:spPr>
          <a:xfrm rot="10799991">
            <a:off x="8054940" y="-27485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97672652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3a Headshots page 2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4AA3F26D-C2CB-BF2D-44AB-A1B5DD2E18C7}"/>
              </a:ext>
            </a:extLst>
          </p:cNvPr>
          <p:cNvSpPr txBox="1">
            <a:spLocks noGrp="1"/>
          </p:cNvSpPr>
          <p:nvPr>
            <p:ph type="pic" idx="4294967295"/>
          </p:nvPr>
        </p:nvSpPr>
        <p:spPr>
          <a:xfrm>
            <a:off x="3378653"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C2C249EF-12E5-72D4-5C6E-5147471EB6E0}"/>
              </a:ext>
            </a:extLst>
          </p:cNvPr>
          <p:cNvSpPr txBox="1">
            <a:spLocks noGrp="1"/>
          </p:cNvSpPr>
          <p:nvPr>
            <p:ph type="body" idx="4294967295"/>
          </p:nvPr>
        </p:nvSpPr>
        <p:spPr>
          <a:xfrm>
            <a:off x="2522655" y="4097545"/>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4" name="Text Placeholder 3">
            <a:extLst>
              <a:ext uri="{FF2B5EF4-FFF2-40B4-BE49-F238E27FC236}">
                <a16:creationId xmlns:a16="http://schemas.microsoft.com/office/drawing/2014/main" id="{7F27FF34-BC9A-4218-3B7C-EB0F9CFD2AE8}"/>
              </a:ext>
            </a:extLst>
          </p:cNvPr>
          <p:cNvSpPr txBox="1">
            <a:spLocks noGrp="1"/>
          </p:cNvSpPr>
          <p:nvPr>
            <p:ph type="body" idx="4294967295"/>
          </p:nvPr>
        </p:nvSpPr>
        <p:spPr>
          <a:xfrm>
            <a:off x="2522655"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5" name="Picture Placeholder 3">
            <a:extLst>
              <a:ext uri="{FF2B5EF4-FFF2-40B4-BE49-F238E27FC236}">
                <a16:creationId xmlns:a16="http://schemas.microsoft.com/office/drawing/2014/main" id="{FA0F679E-43CA-18FF-40AA-2566EA45DD27}"/>
              </a:ext>
            </a:extLst>
          </p:cNvPr>
          <p:cNvSpPr txBox="1">
            <a:spLocks noGrp="1"/>
          </p:cNvSpPr>
          <p:nvPr>
            <p:ph type="pic" idx="4294967295"/>
          </p:nvPr>
        </p:nvSpPr>
        <p:spPr>
          <a:xfrm>
            <a:off x="7094875"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6A637BA2-C22F-5175-28A6-538C17009615}"/>
              </a:ext>
            </a:extLst>
          </p:cNvPr>
          <p:cNvSpPr txBox="1">
            <a:spLocks noGrp="1"/>
          </p:cNvSpPr>
          <p:nvPr>
            <p:ph type="body" idx="4294967295"/>
          </p:nvPr>
        </p:nvSpPr>
        <p:spPr>
          <a:xfrm>
            <a:off x="6238868" y="4097545"/>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7" name="Text Placeholder 3">
            <a:extLst>
              <a:ext uri="{FF2B5EF4-FFF2-40B4-BE49-F238E27FC236}">
                <a16:creationId xmlns:a16="http://schemas.microsoft.com/office/drawing/2014/main" id="{1787F0B9-C4DB-ADA7-0E76-51FD6EFD6A33}"/>
              </a:ext>
            </a:extLst>
          </p:cNvPr>
          <p:cNvSpPr txBox="1">
            <a:spLocks noGrp="1"/>
          </p:cNvSpPr>
          <p:nvPr>
            <p:ph type="body" idx="4294967295"/>
          </p:nvPr>
        </p:nvSpPr>
        <p:spPr>
          <a:xfrm>
            <a:off x="6238868"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8" name="Google Shape;268;p37">
            <a:extLst>
              <a:ext uri="{FF2B5EF4-FFF2-40B4-BE49-F238E27FC236}">
                <a16:creationId xmlns:a16="http://schemas.microsoft.com/office/drawing/2014/main" id="{D3F555A4-12BC-8C33-D820-F6DCD1A2E57F}"/>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9" name="TextBox 1">
            <a:extLst>
              <a:ext uri="{FF2B5EF4-FFF2-40B4-BE49-F238E27FC236}">
                <a16:creationId xmlns:a16="http://schemas.microsoft.com/office/drawing/2014/main" id="{A04E43E3-F0F3-1D1C-BD74-6A0BF610DCFC}"/>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0" name="Triangle 2">
            <a:extLst>
              <a:ext uri="{FF2B5EF4-FFF2-40B4-BE49-F238E27FC236}">
                <a16:creationId xmlns:a16="http://schemas.microsoft.com/office/drawing/2014/main" id="{45BB4F2C-AD30-C181-DFC2-49F698FD69D6}"/>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97610769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3b Headshots page 3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C26F9F82-DEB2-AA07-611B-9AC1D27C4E47}"/>
              </a:ext>
            </a:extLst>
          </p:cNvPr>
          <p:cNvSpPr txBox="1">
            <a:spLocks noGrp="1"/>
          </p:cNvSpPr>
          <p:nvPr>
            <p:ph type="pic" idx="4294967295"/>
          </p:nvPr>
        </p:nvSpPr>
        <p:spPr>
          <a:xfrm>
            <a:off x="5278438"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E1B090A9-4693-E6FF-112D-80A9184C582E}"/>
              </a:ext>
            </a:extLst>
          </p:cNvPr>
          <p:cNvSpPr txBox="1">
            <a:spLocks noGrp="1"/>
          </p:cNvSpPr>
          <p:nvPr>
            <p:ph type="body" idx="4294967295"/>
          </p:nvPr>
        </p:nvSpPr>
        <p:spPr>
          <a:xfrm>
            <a:off x="4422431" y="4052410"/>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4" name="Text Placeholder 3">
            <a:extLst>
              <a:ext uri="{FF2B5EF4-FFF2-40B4-BE49-F238E27FC236}">
                <a16:creationId xmlns:a16="http://schemas.microsoft.com/office/drawing/2014/main" id="{E8C5C004-CD9D-6956-5DBD-1F5C42714EED}"/>
              </a:ext>
            </a:extLst>
          </p:cNvPr>
          <p:cNvSpPr txBox="1">
            <a:spLocks noGrp="1"/>
          </p:cNvSpPr>
          <p:nvPr>
            <p:ph type="body" idx="4294967295"/>
          </p:nvPr>
        </p:nvSpPr>
        <p:spPr>
          <a:xfrm>
            <a:off x="4422431"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5" name="Picture Placeholder 3">
            <a:extLst>
              <a:ext uri="{FF2B5EF4-FFF2-40B4-BE49-F238E27FC236}">
                <a16:creationId xmlns:a16="http://schemas.microsoft.com/office/drawing/2014/main" id="{7B42876E-EF73-CCFF-06C0-46863E0A8AE8}"/>
              </a:ext>
            </a:extLst>
          </p:cNvPr>
          <p:cNvSpPr txBox="1">
            <a:spLocks noGrp="1"/>
          </p:cNvSpPr>
          <p:nvPr>
            <p:ph type="pic" idx="4294967295"/>
          </p:nvPr>
        </p:nvSpPr>
        <p:spPr>
          <a:xfrm>
            <a:off x="8994651"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6A774DB8-A571-1D34-CB63-68491EE958F1}"/>
              </a:ext>
            </a:extLst>
          </p:cNvPr>
          <p:cNvSpPr txBox="1">
            <a:spLocks noGrp="1"/>
          </p:cNvSpPr>
          <p:nvPr>
            <p:ph type="body" idx="4294967295"/>
          </p:nvPr>
        </p:nvSpPr>
        <p:spPr>
          <a:xfrm>
            <a:off x="8138653" y="4052410"/>
            <a:ext cx="3347133" cy="358307"/>
          </a:xfrm>
        </p:spPr>
        <p:txBody>
          <a:bodyPr lIns="0" tIns="0" rIns="0" bIns="0" anchorCtr="1"/>
          <a:lstStyle>
            <a:lvl1pPr algn="ctr">
              <a:defRPr sz="2400" spc="100">
                <a:latin typeface="Figtree" pitchFamily="2"/>
              </a:defRPr>
            </a:lvl1pPr>
          </a:lstStyle>
          <a:p>
            <a:pPr lvl="0"/>
            <a:r>
              <a:rPr lang="en-US"/>
              <a:t>Add name 3 here</a:t>
            </a:r>
          </a:p>
        </p:txBody>
      </p:sp>
      <p:sp>
        <p:nvSpPr>
          <p:cNvPr id="7" name="Text Placeholder 3">
            <a:extLst>
              <a:ext uri="{FF2B5EF4-FFF2-40B4-BE49-F238E27FC236}">
                <a16:creationId xmlns:a16="http://schemas.microsoft.com/office/drawing/2014/main" id="{A3F5409B-6463-D07A-813D-29E055199011}"/>
              </a:ext>
            </a:extLst>
          </p:cNvPr>
          <p:cNvSpPr txBox="1">
            <a:spLocks noGrp="1"/>
          </p:cNvSpPr>
          <p:nvPr>
            <p:ph type="body" idx="4294967295"/>
          </p:nvPr>
        </p:nvSpPr>
        <p:spPr>
          <a:xfrm>
            <a:off x="8138653"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3 here</a:t>
            </a:r>
          </a:p>
        </p:txBody>
      </p:sp>
      <p:sp>
        <p:nvSpPr>
          <p:cNvPr id="8" name="Picture Placeholder 3">
            <a:extLst>
              <a:ext uri="{FF2B5EF4-FFF2-40B4-BE49-F238E27FC236}">
                <a16:creationId xmlns:a16="http://schemas.microsoft.com/office/drawing/2014/main" id="{5977E11C-1600-9A18-16CD-74F7B1075D14}"/>
              </a:ext>
            </a:extLst>
          </p:cNvPr>
          <p:cNvSpPr txBox="1">
            <a:spLocks noGrp="1"/>
          </p:cNvSpPr>
          <p:nvPr>
            <p:ph type="pic" idx="4294967295"/>
          </p:nvPr>
        </p:nvSpPr>
        <p:spPr>
          <a:xfrm>
            <a:off x="1562215"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9" name="Text Placeholder 3">
            <a:extLst>
              <a:ext uri="{FF2B5EF4-FFF2-40B4-BE49-F238E27FC236}">
                <a16:creationId xmlns:a16="http://schemas.microsoft.com/office/drawing/2014/main" id="{957B7668-D9A2-7C7A-59F2-9F90053C336B}"/>
              </a:ext>
            </a:extLst>
          </p:cNvPr>
          <p:cNvSpPr txBox="1">
            <a:spLocks noGrp="1"/>
          </p:cNvSpPr>
          <p:nvPr>
            <p:ph type="body" idx="4294967295"/>
          </p:nvPr>
        </p:nvSpPr>
        <p:spPr>
          <a:xfrm>
            <a:off x="706218" y="4052410"/>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10" name="Text Placeholder 3">
            <a:extLst>
              <a:ext uri="{FF2B5EF4-FFF2-40B4-BE49-F238E27FC236}">
                <a16:creationId xmlns:a16="http://schemas.microsoft.com/office/drawing/2014/main" id="{70B2D7F9-0163-95D0-3DCD-06233EAA0B56}"/>
              </a:ext>
            </a:extLst>
          </p:cNvPr>
          <p:cNvSpPr txBox="1">
            <a:spLocks noGrp="1"/>
          </p:cNvSpPr>
          <p:nvPr>
            <p:ph type="body" idx="4294967295"/>
          </p:nvPr>
        </p:nvSpPr>
        <p:spPr>
          <a:xfrm>
            <a:off x="706218"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11" name="Google Shape;268;p37">
            <a:extLst>
              <a:ext uri="{FF2B5EF4-FFF2-40B4-BE49-F238E27FC236}">
                <a16:creationId xmlns:a16="http://schemas.microsoft.com/office/drawing/2014/main" id="{8BE2C682-4FA1-6BC8-F28B-2DAC5D843C27}"/>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12" name="TextBox 1">
            <a:extLst>
              <a:ext uri="{FF2B5EF4-FFF2-40B4-BE49-F238E27FC236}">
                <a16:creationId xmlns:a16="http://schemas.microsoft.com/office/drawing/2014/main" id="{91D83C6F-1B0B-B2D7-527A-2ADFDEB53B7B}"/>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3" name="Triangle 2">
            <a:extLst>
              <a:ext uri="{FF2B5EF4-FFF2-40B4-BE49-F238E27FC236}">
                <a16:creationId xmlns:a16="http://schemas.microsoft.com/office/drawing/2014/main" id="{D8FDB2DB-F810-E692-A6AF-77D13A2D37F9}"/>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7587869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4a Content page Medium image">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8E7D4050-BD08-900F-BE2C-3A0A5A627356}"/>
              </a:ext>
            </a:extLst>
          </p:cNvPr>
          <p:cNvSpPr txBox="1">
            <a:spLocks noGrp="1"/>
          </p:cNvSpPr>
          <p:nvPr>
            <p:ph type="body" idx="4294967295"/>
          </p:nvPr>
        </p:nvSpPr>
        <p:spPr>
          <a:xfrm>
            <a:off x="827998" y="2110398"/>
            <a:ext cx="5267995" cy="358307"/>
          </a:xfrm>
        </p:spPr>
        <p:txBody>
          <a:bodyPr lIns="0" tIns="0" rIns="0" bIns="0"/>
          <a:lstStyle>
            <a:lvl1pPr>
              <a:defRPr sz="2400" b="0" spc="100"/>
            </a:lvl1pPr>
          </a:lstStyle>
          <a:p>
            <a:pPr lvl="0"/>
            <a:r>
              <a:rPr lang="en-US"/>
              <a:t>Subtitle 1</a:t>
            </a:r>
          </a:p>
        </p:txBody>
      </p:sp>
      <p:sp>
        <p:nvSpPr>
          <p:cNvPr id="3" name="Google Shape;268;p37">
            <a:extLst>
              <a:ext uri="{FF2B5EF4-FFF2-40B4-BE49-F238E27FC236}">
                <a16:creationId xmlns:a16="http://schemas.microsoft.com/office/drawing/2014/main" id="{63030419-E171-8153-BE48-9E8B2CAA4B2D}"/>
              </a:ext>
            </a:extLst>
          </p:cNvPr>
          <p:cNvSpPr txBox="1">
            <a:spLocks noGrp="1"/>
          </p:cNvSpPr>
          <p:nvPr>
            <p:ph type="title"/>
          </p:nvPr>
        </p:nvSpPr>
        <p:spPr>
          <a:xfrm>
            <a:off x="827998" y="596344"/>
            <a:ext cx="526799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Google Shape;272;p38">
            <a:extLst>
              <a:ext uri="{FF2B5EF4-FFF2-40B4-BE49-F238E27FC236}">
                <a16:creationId xmlns:a16="http://schemas.microsoft.com/office/drawing/2014/main" id="{F8DA1742-53D2-D5EB-4EF2-7FC203858892}"/>
              </a:ext>
            </a:extLst>
          </p:cNvPr>
          <p:cNvSpPr txBox="1">
            <a:spLocks noGrp="1"/>
          </p:cNvSpPr>
          <p:nvPr>
            <p:ph type="pic" idx="4294967295"/>
          </p:nvPr>
        </p:nvSpPr>
        <p:spPr>
          <a:xfrm>
            <a:off x="7135127" y="0"/>
            <a:ext cx="5056878" cy="6858000"/>
          </a:xfrm>
          <a:solidFill>
            <a:srgbClr val="4D38F5"/>
          </a:solidFill>
        </p:spPr>
        <p:txBody>
          <a:bodyPr anchorCtr="1"/>
          <a:lstStyle>
            <a:lvl1pPr algn="ctr">
              <a:defRPr/>
            </a:lvl1pPr>
          </a:lstStyle>
          <a:p>
            <a:pPr lvl="0"/>
            <a:r>
              <a:rPr lang="en-US"/>
              <a:t>Click icon to add picture</a:t>
            </a:r>
          </a:p>
        </p:txBody>
      </p:sp>
      <p:sp>
        <p:nvSpPr>
          <p:cNvPr id="5" name="Text Placeholder 3">
            <a:extLst>
              <a:ext uri="{FF2B5EF4-FFF2-40B4-BE49-F238E27FC236}">
                <a16:creationId xmlns:a16="http://schemas.microsoft.com/office/drawing/2014/main" id="{BAD39B58-AC2D-0D67-17B9-BFCDC67DB090}"/>
              </a:ext>
            </a:extLst>
          </p:cNvPr>
          <p:cNvSpPr txBox="1">
            <a:spLocks noGrp="1"/>
          </p:cNvSpPr>
          <p:nvPr>
            <p:ph type="body" idx="4294967295"/>
          </p:nvPr>
        </p:nvSpPr>
        <p:spPr>
          <a:xfrm>
            <a:off x="827998" y="2930011"/>
            <a:ext cx="5268004"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EF61B6A7-EC8C-662F-201A-C2A42B9D713B}"/>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BED0B7EA-81F9-1DE5-F2DC-9300C1C09EE3}"/>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70863173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4b Content page Small im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72;p38">
            <a:extLst>
              <a:ext uri="{FF2B5EF4-FFF2-40B4-BE49-F238E27FC236}">
                <a16:creationId xmlns:a16="http://schemas.microsoft.com/office/drawing/2014/main" id="{BF91479F-CC01-D166-FD53-CE0BCF953D11}"/>
              </a:ext>
            </a:extLst>
          </p:cNvPr>
          <p:cNvSpPr txBox="1">
            <a:spLocks noGrp="1"/>
          </p:cNvSpPr>
          <p:nvPr>
            <p:ph type="pic" idx="4294967295"/>
          </p:nvPr>
        </p:nvSpPr>
        <p:spPr>
          <a:xfrm>
            <a:off x="8743593" y="0"/>
            <a:ext cx="3448403" cy="6858000"/>
          </a:xfrm>
          <a:solidFill>
            <a:srgbClr val="4D38F5"/>
          </a:solidFill>
        </p:spPr>
        <p:txBody>
          <a:bodyPr anchorCtr="1"/>
          <a:lstStyle>
            <a:lvl1pPr algn="ctr">
              <a:defRPr>
                <a:solidFill>
                  <a:srgbClr val="FFFFFF"/>
                </a:solidFill>
              </a:defRPr>
            </a:lvl1pPr>
          </a:lstStyle>
          <a:p>
            <a:pPr lvl="0"/>
            <a:r>
              <a:rPr lang="en-US"/>
              <a:t>Click icon to add picture</a:t>
            </a:r>
          </a:p>
        </p:txBody>
      </p:sp>
      <p:sp>
        <p:nvSpPr>
          <p:cNvPr id="3" name="Text Placeholder 3">
            <a:extLst>
              <a:ext uri="{FF2B5EF4-FFF2-40B4-BE49-F238E27FC236}">
                <a16:creationId xmlns:a16="http://schemas.microsoft.com/office/drawing/2014/main" id="{173CB4DF-402F-5FD1-6463-92838247FA24}"/>
              </a:ext>
            </a:extLst>
          </p:cNvPr>
          <p:cNvSpPr txBox="1">
            <a:spLocks noGrp="1"/>
          </p:cNvSpPr>
          <p:nvPr>
            <p:ph type="body" idx="4294967295"/>
          </p:nvPr>
        </p:nvSpPr>
        <p:spPr>
          <a:xfrm>
            <a:off x="827998" y="2110398"/>
            <a:ext cx="7102666" cy="358307"/>
          </a:xfrm>
        </p:spPr>
        <p:txBody>
          <a:bodyPr lIns="0" tIns="0" rIns="0" bIns="0"/>
          <a:lstStyle>
            <a:lvl1pPr>
              <a:defRPr sz="2400" b="0" spc="100"/>
            </a:lvl1pPr>
          </a:lstStyle>
          <a:p>
            <a:pPr lvl="0"/>
            <a:r>
              <a:rPr lang="en-US"/>
              <a:t>Subtitle 1</a:t>
            </a:r>
          </a:p>
        </p:txBody>
      </p:sp>
      <p:sp>
        <p:nvSpPr>
          <p:cNvPr id="4" name="Google Shape;268;p37">
            <a:extLst>
              <a:ext uri="{FF2B5EF4-FFF2-40B4-BE49-F238E27FC236}">
                <a16:creationId xmlns:a16="http://schemas.microsoft.com/office/drawing/2014/main" id="{CD1B811B-63E0-5AE4-7363-FD4028319C87}"/>
              </a:ext>
            </a:extLst>
          </p:cNvPr>
          <p:cNvSpPr txBox="1">
            <a:spLocks noGrp="1"/>
          </p:cNvSpPr>
          <p:nvPr>
            <p:ph type="title"/>
          </p:nvPr>
        </p:nvSpPr>
        <p:spPr>
          <a:xfrm>
            <a:off x="827998" y="596344"/>
            <a:ext cx="7102666"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C360C632-1449-23FA-38A5-5A7178DB9C02}"/>
              </a:ext>
            </a:extLst>
          </p:cNvPr>
          <p:cNvSpPr txBox="1">
            <a:spLocks noGrp="1"/>
          </p:cNvSpPr>
          <p:nvPr>
            <p:ph type="body" idx="4294967295"/>
          </p:nvPr>
        </p:nvSpPr>
        <p:spPr>
          <a:xfrm>
            <a:off x="827998" y="2930011"/>
            <a:ext cx="7102656"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9B7224FE-312B-BB41-F4D6-37500332718F}"/>
              </a:ext>
            </a:extLst>
          </p:cNvPr>
          <p:cNvSpPr txBox="1"/>
          <p:nvPr/>
        </p:nvSpPr>
        <p:spPr>
          <a:xfrm>
            <a:off x="8743593"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Small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FCB9E87C-9DAC-1A97-D3C0-C70A6F4AC64D}"/>
              </a:ext>
            </a:extLst>
          </p:cNvPr>
          <p:cNvSpPr/>
          <p:nvPr/>
        </p:nvSpPr>
        <p:spPr>
          <a:xfrm rot="10799991">
            <a:off x="9982166"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55702619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FE19EE9-300A-BB4D-2900-74FAB1FE60EA}"/>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09A19E0-B872-B450-2E6E-DB6B6995BE5E}"/>
              </a:ext>
            </a:extLst>
          </p:cNvPr>
          <p:cNvSpPr txBox="1">
            <a:spLocks noGrp="1"/>
          </p:cNvSpPr>
          <p:nvPr>
            <p:ph type="body" idx="4294967295"/>
          </p:nvPr>
        </p:nvSpPr>
        <p:spPr>
          <a:xfrm>
            <a:off x="827998" y="2251079"/>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73252D4C-27DF-0FD2-A299-DC59EB126690}"/>
              </a:ext>
            </a:extLst>
          </p:cNvPr>
          <p:cNvSpPr txBox="1">
            <a:spLocks noGrp="1"/>
          </p:cNvSpPr>
          <p:nvPr>
            <p:ph type="body" idx="4294967295"/>
          </p:nvPr>
        </p:nvSpPr>
        <p:spPr>
          <a:xfrm>
            <a:off x="6350288" y="2251079"/>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50F2986D-7438-B7F0-815E-462650B4EBAD}"/>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6" name="Text Placeholder 3">
            <a:extLst>
              <a:ext uri="{FF2B5EF4-FFF2-40B4-BE49-F238E27FC236}">
                <a16:creationId xmlns:a16="http://schemas.microsoft.com/office/drawing/2014/main" id="{8524A359-69AF-96A6-79F1-3A92485130A7}"/>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847E58A1-5B71-9B38-A932-6523219EFF72}"/>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223848274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0E27A964-8236-7AB6-6869-8A2DF8D81FD9}"/>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06191578-6B3F-9DB4-D6E0-450A7BC3EA0A}"/>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4" name="Picture Placeholder 11">
            <a:extLst>
              <a:ext uri="{FF2B5EF4-FFF2-40B4-BE49-F238E27FC236}">
                <a16:creationId xmlns:a16="http://schemas.microsoft.com/office/drawing/2014/main" id="{A8CA430E-26FA-51D2-ED95-408B67E57362}"/>
              </a:ext>
            </a:extLst>
          </p:cNvPr>
          <p:cNvSpPr txBox="1">
            <a:spLocks noGrp="1"/>
          </p:cNvSpPr>
          <p:nvPr>
            <p:ph type="pic" idx="4294967295"/>
          </p:nvPr>
        </p:nvSpPr>
        <p:spPr>
          <a:xfrm>
            <a:off x="827998" y="2251079"/>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DB65A2F3-A90D-1BB2-B6A3-325500F118F0}"/>
              </a:ext>
            </a:extLst>
          </p:cNvPr>
          <p:cNvSpPr txBox="1">
            <a:spLocks noGrp="1"/>
          </p:cNvSpPr>
          <p:nvPr>
            <p:ph type="pic" idx="4294967295"/>
          </p:nvPr>
        </p:nvSpPr>
        <p:spPr>
          <a:xfrm>
            <a:off x="6370688" y="2251079"/>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26FD2E42-33F1-5368-FDEB-46964A4013C5}"/>
              </a:ext>
            </a:extLst>
          </p:cNvPr>
          <p:cNvSpPr txBox="1">
            <a:spLocks noGrp="1"/>
          </p:cNvSpPr>
          <p:nvPr>
            <p:ph type="body" idx="4294967295"/>
          </p:nvPr>
        </p:nvSpPr>
        <p:spPr>
          <a:xfrm>
            <a:off x="1474771" y="2251079"/>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50F53639-D8B5-37ED-5689-E25260ACCAB2}"/>
              </a:ext>
            </a:extLst>
          </p:cNvPr>
          <p:cNvSpPr txBox="1">
            <a:spLocks noGrp="1"/>
          </p:cNvSpPr>
          <p:nvPr>
            <p:ph type="body" idx="4294967295"/>
          </p:nvPr>
        </p:nvSpPr>
        <p:spPr>
          <a:xfrm>
            <a:off x="6997061" y="2252176"/>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8B1B46A5-CA9D-CC4A-A1AA-5070E7CD2E0A}"/>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34868B6F-9C5E-3A87-E060-F9C4D8D92591}"/>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0" name="TextBox 1">
            <a:extLst>
              <a:ext uri="{FF2B5EF4-FFF2-40B4-BE49-F238E27FC236}">
                <a16:creationId xmlns:a16="http://schemas.microsoft.com/office/drawing/2014/main" id="{F6B733E1-ADC2-E6E1-1448-81F49F5F4949}"/>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1" name="Triangle 2">
            <a:extLst>
              <a:ext uri="{FF2B5EF4-FFF2-40B4-BE49-F238E27FC236}">
                <a16:creationId xmlns:a16="http://schemas.microsoft.com/office/drawing/2014/main" id="{C42C8E0C-F26D-1987-152D-18450FD37EB2}"/>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36599118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6a 3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56DC302-C727-C66C-1325-2B334CDA2672}"/>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26668838-6F92-0228-D217-F107563476E2}"/>
              </a:ext>
            </a:extLst>
          </p:cNvPr>
          <p:cNvSpPr txBox="1">
            <a:spLocks noGrp="1"/>
          </p:cNvSpPr>
          <p:nvPr>
            <p:ph type="body" idx="4294967295"/>
          </p:nvPr>
        </p:nvSpPr>
        <p:spPr>
          <a:xfrm>
            <a:off x="827998" y="2251079"/>
            <a:ext cx="320873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8C8C7407-9D82-6B2E-8FE5-8F84F16A2AA3}"/>
              </a:ext>
            </a:extLst>
          </p:cNvPr>
          <p:cNvSpPr txBox="1">
            <a:spLocks noGrp="1"/>
          </p:cNvSpPr>
          <p:nvPr>
            <p:ph type="body" idx="4294967295"/>
          </p:nvPr>
        </p:nvSpPr>
        <p:spPr>
          <a:xfrm>
            <a:off x="4481428" y="2251079"/>
            <a:ext cx="3208739" cy="358307"/>
          </a:xfrm>
        </p:spPr>
        <p:txBody>
          <a:bodyPr lIns="0" tIns="0" rIns="0" bIns="0" anchor="b"/>
          <a:lstStyle>
            <a:lvl1pPr>
              <a:defRPr sz="2400" b="0" spc="100"/>
            </a:lvl1pPr>
          </a:lstStyle>
          <a:p>
            <a:pPr lvl="0"/>
            <a:r>
              <a:rPr lang="en-US"/>
              <a:t>Add subtitle 2 here</a:t>
            </a:r>
          </a:p>
        </p:txBody>
      </p:sp>
      <p:sp>
        <p:nvSpPr>
          <p:cNvPr id="5" name="Text Placeholder 3">
            <a:extLst>
              <a:ext uri="{FF2B5EF4-FFF2-40B4-BE49-F238E27FC236}">
                <a16:creationId xmlns:a16="http://schemas.microsoft.com/office/drawing/2014/main" id="{C6F09075-AEF5-CE29-6C69-B1598A48CBFB}"/>
              </a:ext>
            </a:extLst>
          </p:cNvPr>
          <p:cNvSpPr txBox="1">
            <a:spLocks noGrp="1"/>
          </p:cNvSpPr>
          <p:nvPr>
            <p:ph type="body" idx="4294967295"/>
          </p:nvPr>
        </p:nvSpPr>
        <p:spPr>
          <a:xfrm>
            <a:off x="8155259" y="2251079"/>
            <a:ext cx="3208739" cy="358307"/>
          </a:xfrm>
        </p:spPr>
        <p:txBody>
          <a:bodyPr lIns="0" tIns="0" rIns="0" bIns="0" anchor="b"/>
          <a:lstStyle>
            <a:lvl1pPr>
              <a:defRPr sz="2400" b="0" spc="100"/>
            </a:lvl1pPr>
          </a:lstStyle>
          <a:p>
            <a:pPr lvl="0"/>
            <a:r>
              <a:rPr lang="en-US"/>
              <a:t>Add subtitle 3 here</a:t>
            </a:r>
          </a:p>
        </p:txBody>
      </p:sp>
      <p:sp>
        <p:nvSpPr>
          <p:cNvPr id="6" name="Text Placeholder 3">
            <a:extLst>
              <a:ext uri="{FF2B5EF4-FFF2-40B4-BE49-F238E27FC236}">
                <a16:creationId xmlns:a16="http://schemas.microsoft.com/office/drawing/2014/main" id="{7769AA0C-5057-DD32-37B7-0A25811DB8B9}"/>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CE4B5610-E634-D0CC-5083-9BD2641F8BD7}"/>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8" name="Text Placeholder 3">
            <a:extLst>
              <a:ext uri="{FF2B5EF4-FFF2-40B4-BE49-F238E27FC236}">
                <a16:creationId xmlns:a16="http://schemas.microsoft.com/office/drawing/2014/main" id="{2C3E9516-1FCF-A2CB-61E6-B60C064856DD}"/>
              </a:ext>
            </a:extLst>
          </p:cNvPr>
          <p:cNvSpPr txBox="1">
            <a:spLocks noGrp="1"/>
          </p:cNvSpPr>
          <p:nvPr>
            <p:ph type="body" idx="4294967295"/>
          </p:nvPr>
        </p:nvSpPr>
        <p:spPr>
          <a:xfrm>
            <a:off x="81552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Tree>
    <p:extLst>
      <p:ext uri="{BB962C8B-B14F-4D97-AF65-F5344CB8AC3E}">
        <p14:creationId xmlns:p14="http://schemas.microsoft.com/office/powerpoint/2010/main" val="390698092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22F51F0C-76BB-B37F-7710-D26EE2DAF324}"/>
              </a:ext>
            </a:extLst>
          </p:cNvPr>
          <p:cNvSpPr txBox="1">
            <a:spLocks noGrp="1"/>
          </p:cNvSpPr>
          <p:nvPr>
            <p:ph type="pic" idx="4294967295"/>
          </p:nvPr>
        </p:nvSpPr>
        <p:spPr>
          <a:xfrm>
            <a:off x="827998" y="2251079"/>
            <a:ext cx="368905" cy="358307"/>
          </a:xfrm>
        </p:spPr>
        <p:txBody>
          <a:bodyPr lIns="0" rIns="0"/>
          <a:lstStyle>
            <a:lvl1pPr>
              <a:defRPr/>
            </a:lvl1pPr>
          </a:lstStyle>
          <a:p>
            <a:pPr lvl="0"/>
            <a:endParaRPr lang="en-US"/>
          </a:p>
        </p:txBody>
      </p:sp>
      <p:sp>
        <p:nvSpPr>
          <p:cNvPr id="3" name="Picture Placeholder 22">
            <a:extLst>
              <a:ext uri="{FF2B5EF4-FFF2-40B4-BE49-F238E27FC236}">
                <a16:creationId xmlns:a16="http://schemas.microsoft.com/office/drawing/2014/main" id="{12E8BD67-C266-65F8-1A6C-C4356F6237EB}"/>
              </a:ext>
            </a:extLst>
          </p:cNvPr>
          <p:cNvSpPr txBox="1">
            <a:spLocks noGrp="1"/>
          </p:cNvSpPr>
          <p:nvPr>
            <p:ph type="pic" idx="4294967295"/>
          </p:nvPr>
        </p:nvSpPr>
        <p:spPr>
          <a:xfrm>
            <a:off x="4481428"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757AFFF8-C343-C0E5-B447-A61E5DFBCC6F}"/>
              </a:ext>
            </a:extLst>
          </p:cNvPr>
          <p:cNvSpPr txBox="1">
            <a:spLocks noGrp="1"/>
          </p:cNvSpPr>
          <p:nvPr>
            <p:ph type="pic" idx="4294967295"/>
          </p:nvPr>
        </p:nvSpPr>
        <p:spPr>
          <a:xfrm>
            <a:off x="8134859" y="2251079"/>
            <a:ext cx="368905" cy="358307"/>
          </a:xfrm>
        </p:spPr>
        <p:txBody>
          <a:bodyPr lIns="0" rIns="0"/>
          <a:lstStyle>
            <a:lvl1pPr>
              <a:defRPr/>
            </a:lvl1pPr>
          </a:lstStyle>
          <a:p>
            <a:pPr lvl="0"/>
            <a:endParaRPr lang="en-US"/>
          </a:p>
        </p:txBody>
      </p:sp>
      <p:sp>
        <p:nvSpPr>
          <p:cNvPr id="5" name="Google Shape;268;p37">
            <a:extLst>
              <a:ext uri="{FF2B5EF4-FFF2-40B4-BE49-F238E27FC236}">
                <a16:creationId xmlns:a16="http://schemas.microsoft.com/office/drawing/2014/main" id="{EC6CC33A-D439-AF68-B85D-425AD4C20C27}"/>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C2D5F483-38E1-9253-FA63-64787226B45E}"/>
              </a:ext>
            </a:extLst>
          </p:cNvPr>
          <p:cNvSpPr txBox="1">
            <a:spLocks noGrp="1"/>
          </p:cNvSpPr>
          <p:nvPr>
            <p:ph type="body" idx="4294967295"/>
          </p:nvPr>
        </p:nvSpPr>
        <p:spPr>
          <a:xfrm>
            <a:off x="1317357" y="2251079"/>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B5B30B08-E724-D49A-D468-E71D3E379EA5}"/>
              </a:ext>
            </a:extLst>
          </p:cNvPr>
          <p:cNvSpPr txBox="1">
            <a:spLocks noGrp="1"/>
          </p:cNvSpPr>
          <p:nvPr>
            <p:ph type="body" idx="4294967295"/>
          </p:nvPr>
        </p:nvSpPr>
        <p:spPr>
          <a:xfrm>
            <a:off x="4970788" y="2239374"/>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AB911CD4-E02F-6E1E-DFF1-F436C271F769}"/>
              </a:ext>
            </a:extLst>
          </p:cNvPr>
          <p:cNvSpPr txBox="1">
            <a:spLocks noGrp="1"/>
          </p:cNvSpPr>
          <p:nvPr>
            <p:ph type="body" idx="4294967295"/>
          </p:nvPr>
        </p:nvSpPr>
        <p:spPr>
          <a:xfrm>
            <a:off x="8624218" y="2239374"/>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5D17DD2E-6860-56D4-FAF8-9DC20D8ED0E5}"/>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35A382C7-164C-8886-F0C0-AC8F66C8F272}"/>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0A9E2EA6-A8E5-6BA2-9675-F0F897177538}"/>
              </a:ext>
            </a:extLst>
          </p:cNvPr>
          <p:cNvSpPr txBox="1">
            <a:spLocks noGrp="1"/>
          </p:cNvSpPr>
          <p:nvPr>
            <p:ph type="body" idx="4294967295"/>
          </p:nvPr>
        </p:nvSpPr>
        <p:spPr>
          <a:xfrm>
            <a:off x="81348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2" name="TextBox 1">
            <a:extLst>
              <a:ext uri="{FF2B5EF4-FFF2-40B4-BE49-F238E27FC236}">
                <a16:creationId xmlns:a16="http://schemas.microsoft.com/office/drawing/2014/main" id="{BA389E2B-85CA-453D-D230-231FDA95651C}"/>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3" name="Triangle 12">
            <a:extLst>
              <a:ext uri="{FF2B5EF4-FFF2-40B4-BE49-F238E27FC236}">
                <a16:creationId xmlns:a16="http://schemas.microsoft.com/office/drawing/2014/main" id="{BE7BBEFA-7C5E-F4D0-E502-EF864A74F3B7}"/>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66064328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BFF291EF-D001-4444-9C53-27DE3DB3A975}"/>
              </a:ext>
            </a:extLst>
          </p:cNvPr>
          <p:cNvSpPr/>
          <p:nvPr/>
        </p:nvSpPr>
        <p:spPr>
          <a:xfrm>
            <a:off x="744742"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AE4AB8AB-0CE2-0C91-CFC0-231DA685A4D0}"/>
              </a:ext>
            </a:extLst>
          </p:cNvPr>
          <p:cNvSpPr txBox="1">
            <a:spLocks noGrp="1"/>
          </p:cNvSpPr>
          <p:nvPr>
            <p:ph type="pic" idx="4294967295"/>
          </p:nvPr>
        </p:nvSpPr>
        <p:spPr>
          <a:xfrm>
            <a:off x="1075974" y="2266578"/>
            <a:ext cx="348523" cy="358307"/>
          </a:xfrm>
        </p:spPr>
        <p:txBody>
          <a:bodyPr lIns="0" rIns="0"/>
          <a:lstStyle>
            <a:lvl1pPr>
              <a:defRPr/>
            </a:lvl1pPr>
          </a:lstStyle>
          <a:p>
            <a:pPr lvl="0"/>
            <a:endParaRPr lang="en-US"/>
          </a:p>
        </p:txBody>
      </p:sp>
      <p:sp>
        <p:nvSpPr>
          <p:cNvPr id="4" name="Google Shape;268;p37">
            <a:extLst>
              <a:ext uri="{FF2B5EF4-FFF2-40B4-BE49-F238E27FC236}">
                <a16:creationId xmlns:a16="http://schemas.microsoft.com/office/drawing/2014/main" id="{641C216F-1F50-5085-5E7A-DF0E61688086}"/>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8B3863FC-D5A0-BE68-B42B-7BEC49658A9C}"/>
              </a:ext>
            </a:extLst>
          </p:cNvPr>
          <p:cNvSpPr txBox="1">
            <a:spLocks noGrp="1"/>
          </p:cNvSpPr>
          <p:nvPr>
            <p:ph type="body" idx="4294967295"/>
          </p:nvPr>
        </p:nvSpPr>
        <p:spPr>
          <a:xfrm>
            <a:off x="1565333" y="2266578"/>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A9F6669F-804A-4467-F33B-1021A7349F77}"/>
              </a:ext>
            </a:extLst>
          </p:cNvPr>
          <p:cNvSpPr txBox="1">
            <a:spLocks noGrp="1"/>
          </p:cNvSpPr>
          <p:nvPr>
            <p:ph type="body" idx="4294967295"/>
          </p:nvPr>
        </p:nvSpPr>
        <p:spPr>
          <a:xfrm>
            <a:off x="1075974"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680823F9-0E00-5A56-190B-1BB42B58AEBE}"/>
              </a:ext>
            </a:extLst>
          </p:cNvPr>
          <p:cNvSpPr/>
          <p:nvPr/>
        </p:nvSpPr>
        <p:spPr>
          <a:xfrm>
            <a:off x="4393426"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224E020E-DAE6-B964-62D1-08EB46C7708B}"/>
              </a:ext>
            </a:extLst>
          </p:cNvPr>
          <p:cNvSpPr txBox="1">
            <a:spLocks noGrp="1"/>
          </p:cNvSpPr>
          <p:nvPr>
            <p:ph type="pic" idx="4294967295"/>
          </p:nvPr>
        </p:nvSpPr>
        <p:spPr>
          <a:xfrm>
            <a:off x="4724659" y="2266578"/>
            <a:ext cx="348523" cy="358307"/>
          </a:xfrm>
        </p:spPr>
        <p:txBody>
          <a:bodyPr lIns="0" rIns="0"/>
          <a:lstStyle>
            <a:lvl1pPr>
              <a:defRPr/>
            </a:lvl1pPr>
          </a:lstStyle>
          <a:p>
            <a:pPr lvl="0"/>
            <a:endParaRPr lang="en-US"/>
          </a:p>
        </p:txBody>
      </p:sp>
      <p:sp>
        <p:nvSpPr>
          <p:cNvPr id="9" name="Text Placeholder 3">
            <a:extLst>
              <a:ext uri="{FF2B5EF4-FFF2-40B4-BE49-F238E27FC236}">
                <a16:creationId xmlns:a16="http://schemas.microsoft.com/office/drawing/2014/main" id="{FF0BD94C-D746-95F8-7226-5297FD2ECB40}"/>
              </a:ext>
            </a:extLst>
          </p:cNvPr>
          <p:cNvSpPr txBox="1">
            <a:spLocks noGrp="1"/>
          </p:cNvSpPr>
          <p:nvPr>
            <p:ph type="body" idx="4294967295"/>
          </p:nvPr>
        </p:nvSpPr>
        <p:spPr>
          <a:xfrm>
            <a:off x="5214018" y="2266578"/>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A9461C4B-9A9E-88A5-C46F-D17C598D01CF}"/>
              </a:ext>
            </a:extLst>
          </p:cNvPr>
          <p:cNvSpPr txBox="1">
            <a:spLocks noGrp="1"/>
          </p:cNvSpPr>
          <p:nvPr>
            <p:ph type="body" idx="4294967295"/>
          </p:nvPr>
        </p:nvSpPr>
        <p:spPr>
          <a:xfrm>
            <a:off x="4724659"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09401A96-0FEC-8BF0-8A02-B06EEE481AEC}"/>
              </a:ext>
            </a:extLst>
          </p:cNvPr>
          <p:cNvSpPr/>
          <p:nvPr/>
        </p:nvSpPr>
        <p:spPr>
          <a:xfrm>
            <a:off x="8042120"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EBF44F6E-6F80-7765-5D4F-C1678F1222C7}"/>
              </a:ext>
            </a:extLst>
          </p:cNvPr>
          <p:cNvSpPr txBox="1">
            <a:spLocks noGrp="1"/>
          </p:cNvSpPr>
          <p:nvPr>
            <p:ph type="pic" idx="4294967295"/>
          </p:nvPr>
        </p:nvSpPr>
        <p:spPr>
          <a:xfrm>
            <a:off x="8373352" y="2266578"/>
            <a:ext cx="348523" cy="358307"/>
          </a:xfrm>
        </p:spPr>
        <p:txBody>
          <a:bodyPr lIns="0" rIns="0"/>
          <a:lstStyle>
            <a:lvl1pPr>
              <a:defRPr/>
            </a:lvl1pPr>
          </a:lstStyle>
          <a:p>
            <a:pPr lvl="0"/>
            <a:endParaRPr lang="en-US"/>
          </a:p>
        </p:txBody>
      </p:sp>
      <p:sp>
        <p:nvSpPr>
          <p:cNvPr id="13" name="Text Placeholder 3">
            <a:extLst>
              <a:ext uri="{FF2B5EF4-FFF2-40B4-BE49-F238E27FC236}">
                <a16:creationId xmlns:a16="http://schemas.microsoft.com/office/drawing/2014/main" id="{EB7D3A05-3405-878D-4F62-8450091C02BE}"/>
              </a:ext>
            </a:extLst>
          </p:cNvPr>
          <p:cNvSpPr txBox="1">
            <a:spLocks noGrp="1"/>
          </p:cNvSpPr>
          <p:nvPr>
            <p:ph type="body" idx="4294967295"/>
          </p:nvPr>
        </p:nvSpPr>
        <p:spPr>
          <a:xfrm>
            <a:off x="8862712" y="2266578"/>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85D00B84-0843-C17D-386F-7C1B0D787DB5}"/>
              </a:ext>
            </a:extLst>
          </p:cNvPr>
          <p:cNvSpPr txBox="1">
            <a:spLocks noGrp="1"/>
          </p:cNvSpPr>
          <p:nvPr>
            <p:ph type="body" idx="4294967295"/>
          </p:nvPr>
        </p:nvSpPr>
        <p:spPr>
          <a:xfrm>
            <a:off x="8373352"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CC0A2745-9F8B-E8D8-ED66-5C42D96AB9C0}"/>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5EC69832-C498-4EC7-C4E8-05C42BEBD951}"/>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61768324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7a 4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245315F1-5232-2378-592B-7A2601D3DAAD}"/>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E3BD6D8D-8A4D-CBCA-0F98-0EC5ABC19E01}"/>
              </a:ext>
            </a:extLst>
          </p:cNvPr>
          <p:cNvSpPr txBox="1">
            <a:spLocks noGrp="1"/>
          </p:cNvSpPr>
          <p:nvPr>
            <p:ph type="body" idx="4294967295"/>
          </p:nvPr>
        </p:nvSpPr>
        <p:spPr>
          <a:xfrm>
            <a:off x="827998" y="2251079"/>
            <a:ext cx="2367674" cy="358307"/>
          </a:xfrm>
        </p:spPr>
        <p:txBody>
          <a:bodyPr lIns="0" tIns="0" rIns="0" bIns="0" anchor="b"/>
          <a:lstStyle>
            <a:lvl1pPr>
              <a:defRPr sz="2400" b="0" spc="100"/>
            </a:lvl1pPr>
          </a:lstStyle>
          <a:p>
            <a:pPr lvl="0"/>
            <a:r>
              <a:rPr lang="en-US"/>
              <a:t>Add subtitle 1</a:t>
            </a:r>
          </a:p>
        </p:txBody>
      </p:sp>
      <p:sp>
        <p:nvSpPr>
          <p:cNvPr id="4" name="Text Placeholder 3">
            <a:extLst>
              <a:ext uri="{FF2B5EF4-FFF2-40B4-BE49-F238E27FC236}">
                <a16:creationId xmlns:a16="http://schemas.microsoft.com/office/drawing/2014/main" id="{4E1588F0-4845-D182-528A-F58CF18087FD}"/>
              </a:ext>
            </a:extLst>
          </p:cNvPr>
          <p:cNvSpPr txBox="1">
            <a:spLocks noGrp="1"/>
          </p:cNvSpPr>
          <p:nvPr>
            <p:ph type="body" idx="4294967295"/>
          </p:nvPr>
        </p:nvSpPr>
        <p:spPr>
          <a:xfrm>
            <a:off x="3536213" y="2251079"/>
            <a:ext cx="2367674" cy="358307"/>
          </a:xfrm>
        </p:spPr>
        <p:txBody>
          <a:bodyPr lIns="0" tIns="0" rIns="0" bIns="0" anchor="b"/>
          <a:lstStyle>
            <a:lvl1pPr>
              <a:defRPr sz="2400" b="0" spc="100"/>
            </a:lvl1pPr>
          </a:lstStyle>
          <a:p>
            <a:pPr lvl="0"/>
            <a:r>
              <a:rPr lang="en-US"/>
              <a:t>Add subtitle 2</a:t>
            </a:r>
          </a:p>
        </p:txBody>
      </p:sp>
      <p:sp>
        <p:nvSpPr>
          <p:cNvPr id="5" name="Text Placeholder 3">
            <a:extLst>
              <a:ext uri="{FF2B5EF4-FFF2-40B4-BE49-F238E27FC236}">
                <a16:creationId xmlns:a16="http://schemas.microsoft.com/office/drawing/2014/main" id="{BB5A4B53-5E8A-B93F-C086-6401C2291364}"/>
              </a:ext>
            </a:extLst>
          </p:cNvPr>
          <p:cNvSpPr txBox="1">
            <a:spLocks noGrp="1"/>
          </p:cNvSpPr>
          <p:nvPr>
            <p:ph type="body" idx="4294967295"/>
          </p:nvPr>
        </p:nvSpPr>
        <p:spPr>
          <a:xfrm>
            <a:off x="6244419" y="2251079"/>
            <a:ext cx="2367674" cy="358307"/>
          </a:xfrm>
        </p:spPr>
        <p:txBody>
          <a:bodyPr lIns="0" tIns="0" rIns="0" bIns="0" anchor="b"/>
          <a:lstStyle>
            <a:lvl1pPr>
              <a:defRPr sz="2400" b="0" spc="100"/>
            </a:lvl1pPr>
          </a:lstStyle>
          <a:p>
            <a:pPr lvl="0"/>
            <a:r>
              <a:rPr lang="en-US"/>
              <a:t>Add subtitle 3</a:t>
            </a:r>
          </a:p>
        </p:txBody>
      </p:sp>
      <p:sp>
        <p:nvSpPr>
          <p:cNvPr id="6" name="Text Placeholder 3">
            <a:extLst>
              <a:ext uri="{FF2B5EF4-FFF2-40B4-BE49-F238E27FC236}">
                <a16:creationId xmlns:a16="http://schemas.microsoft.com/office/drawing/2014/main" id="{A4294039-7C77-20AB-02BD-04FB033C49D4}"/>
              </a:ext>
            </a:extLst>
          </p:cNvPr>
          <p:cNvSpPr txBox="1">
            <a:spLocks noGrp="1"/>
          </p:cNvSpPr>
          <p:nvPr>
            <p:ph type="body" idx="4294967295"/>
          </p:nvPr>
        </p:nvSpPr>
        <p:spPr>
          <a:xfrm>
            <a:off x="8952625" y="2224982"/>
            <a:ext cx="2367674" cy="358307"/>
          </a:xfrm>
        </p:spPr>
        <p:txBody>
          <a:bodyPr lIns="0" tIns="0" rIns="0" bIns="0" anchor="b"/>
          <a:lstStyle>
            <a:lvl1pPr>
              <a:defRPr sz="2400" b="0" spc="100"/>
            </a:lvl1pPr>
          </a:lstStyle>
          <a:p>
            <a:pPr lvl="0"/>
            <a:r>
              <a:rPr lang="en-US"/>
              <a:t>Add subtitle 4</a:t>
            </a:r>
          </a:p>
        </p:txBody>
      </p:sp>
      <p:sp>
        <p:nvSpPr>
          <p:cNvPr id="7" name="Text Placeholder 3">
            <a:extLst>
              <a:ext uri="{FF2B5EF4-FFF2-40B4-BE49-F238E27FC236}">
                <a16:creationId xmlns:a16="http://schemas.microsoft.com/office/drawing/2014/main" id="{5DE69DC2-3366-C1CE-FDB7-5B9D72CC5727}"/>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CDB4A412-A28F-64DF-F111-D33C774A7798}"/>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34D02E6A-380D-1804-478A-DCEF36397FEA}"/>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9039F85D-8769-2C06-5B18-52D250FC3615}"/>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Tree>
    <p:extLst>
      <p:ext uri="{BB962C8B-B14F-4D97-AF65-F5344CB8AC3E}">
        <p14:creationId xmlns:p14="http://schemas.microsoft.com/office/powerpoint/2010/main" val="309474646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A00D63D4-B37D-E1A7-E74B-6629AF225EA5}"/>
              </a:ext>
            </a:extLst>
          </p:cNvPr>
          <p:cNvSpPr txBox="1">
            <a:spLocks noGrp="1"/>
          </p:cNvSpPr>
          <p:nvPr>
            <p:ph type="pic" idx="4294967295"/>
          </p:nvPr>
        </p:nvSpPr>
        <p:spPr>
          <a:xfrm>
            <a:off x="827998" y="2251079"/>
            <a:ext cx="368905" cy="358307"/>
          </a:xfrm>
        </p:spPr>
        <p:txBody>
          <a:bodyPr lIns="0" rIns="0">
            <a:noAutofit/>
          </a:bodyPr>
          <a:lstStyle>
            <a:lvl1pPr>
              <a:defRPr sz="1600"/>
            </a:lvl1pPr>
          </a:lstStyle>
          <a:p>
            <a:pPr lvl="0"/>
            <a:endParaRPr lang="en-US"/>
          </a:p>
        </p:txBody>
      </p:sp>
      <p:sp>
        <p:nvSpPr>
          <p:cNvPr id="3" name="Picture Placeholder 22">
            <a:extLst>
              <a:ext uri="{FF2B5EF4-FFF2-40B4-BE49-F238E27FC236}">
                <a16:creationId xmlns:a16="http://schemas.microsoft.com/office/drawing/2014/main" id="{10BB1103-4015-567C-EDFF-3A450210D7F3}"/>
              </a:ext>
            </a:extLst>
          </p:cNvPr>
          <p:cNvSpPr txBox="1">
            <a:spLocks noGrp="1"/>
          </p:cNvSpPr>
          <p:nvPr>
            <p:ph type="pic" idx="4294967295"/>
          </p:nvPr>
        </p:nvSpPr>
        <p:spPr>
          <a:xfrm>
            <a:off x="3536213"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19E506F9-4C9B-4894-F059-6A6A05181574}"/>
              </a:ext>
            </a:extLst>
          </p:cNvPr>
          <p:cNvSpPr txBox="1">
            <a:spLocks noGrp="1"/>
          </p:cNvSpPr>
          <p:nvPr>
            <p:ph type="pic" idx="4294967295"/>
          </p:nvPr>
        </p:nvSpPr>
        <p:spPr>
          <a:xfrm>
            <a:off x="6243111" y="2251079"/>
            <a:ext cx="368905" cy="358307"/>
          </a:xfrm>
        </p:spPr>
        <p:txBody>
          <a:bodyPr lIns="0" rIns="0"/>
          <a:lstStyle>
            <a:lvl1pPr>
              <a:defRPr/>
            </a:lvl1pPr>
          </a:lstStyle>
          <a:p>
            <a:pPr lvl="0"/>
            <a:endParaRPr lang="en-US"/>
          </a:p>
        </p:txBody>
      </p:sp>
      <p:sp>
        <p:nvSpPr>
          <p:cNvPr id="5" name="Picture Placeholder 22">
            <a:extLst>
              <a:ext uri="{FF2B5EF4-FFF2-40B4-BE49-F238E27FC236}">
                <a16:creationId xmlns:a16="http://schemas.microsoft.com/office/drawing/2014/main" id="{7DDFDF26-F33A-57CB-5C5F-BEB0128465DA}"/>
              </a:ext>
            </a:extLst>
          </p:cNvPr>
          <p:cNvSpPr txBox="1">
            <a:spLocks noGrp="1"/>
          </p:cNvSpPr>
          <p:nvPr>
            <p:ph type="pic" idx="4294967295"/>
          </p:nvPr>
        </p:nvSpPr>
        <p:spPr>
          <a:xfrm>
            <a:off x="8952625" y="2251079"/>
            <a:ext cx="368905" cy="358307"/>
          </a:xfrm>
        </p:spPr>
        <p:txBody>
          <a:bodyPr lIns="0" rIns="0"/>
          <a:lstStyle>
            <a:lvl1pPr>
              <a:defRPr/>
            </a:lvl1pPr>
          </a:lstStyle>
          <a:p>
            <a:pPr lvl="0"/>
            <a:endParaRPr lang="en-US"/>
          </a:p>
        </p:txBody>
      </p:sp>
      <p:sp>
        <p:nvSpPr>
          <p:cNvPr id="6" name="Google Shape;268;p37">
            <a:extLst>
              <a:ext uri="{FF2B5EF4-FFF2-40B4-BE49-F238E27FC236}">
                <a16:creationId xmlns:a16="http://schemas.microsoft.com/office/drawing/2014/main" id="{D0DDBDC7-681B-4FE6-42D4-800BCD84CC4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3FD6A201-FD6D-BAFD-3103-C90227BACCBD}"/>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E4732950-490F-06FC-65EF-1EF3A84E9ED8}"/>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9BB1CAE0-4A59-DDCB-75E8-50687609E4E1}"/>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230477C5-F9B0-B01F-678F-298800943634}"/>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B546ED93-7210-7151-20D5-753F6343B5E4}"/>
              </a:ext>
            </a:extLst>
          </p:cNvPr>
          <p:cNvSpPr txBox="1">
            <a:spLocks noGrp="1"/>
          </p:cNvSpPr>
          <p:nvPr>
            <p:ph type="body" idx="4294967295"/>
          </p:nvPr>
        </p:nvSpPr>
        <p:spPr>
          <a:xfrm>
            <a:off x="1305241" y="2251079"/>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DAE0B8E5-B23B-107B-37F9-3E9841BFDCF3}"/>
              </a:ext>
            </a:extLst>
          </p:cNvPr>
          <p:cNvSpPr txBox="1">
            <a:spLocks noGrp="1"/>
          </p:cNvSpPr>
          <p:nvPr>
            <p:ph type="body" idx="4294967295"/>
          </p:nvPr>
        </p:nvSpPr>
        <p:spPr>
          <a:xfrm>
            <a:off x="4012149" y="2251079"/>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C6ACDEEB-CDA5-A9D5-8B68-37ECB47F1F8A}"/>
              </a:ext>
            </a:extLst>
          </p:cNvPr>
          <p:cNvSpPr txBox="1">
            <a:spLocks noGrp="1"/>
          </p:cNvSpPr>
          <p:nvPr>
            <p:ph type="body" idx="4294967295"/>
          </p:nvPr>
        </p:nvSpPr>
        <p:spPr>
          <a:xfrm>
            <a:off x="6721653" y="2251079"/>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8AD4DCEB-4331-54D9-66AB-C86491FBDF03}"/>
              </a:ext>
            </a:extLst>
          </p:cNvPr>
          <p:cNvSpPr txBox="1">
            <a:spLocks noGrp="1"/>
          </p:cNvSpPr>
          <p:nvPr>
            <p:ph type="body" idx="4294967295"/>
          </p:nvPr>
        </p:nvSpPr>
        <p:spPr>
          <a:xfrm>
            <a:off x="9429868" y="2251079"/>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DB0B4E4B-8B70-F38D-AF3E-FABC67CF568C}"/>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3DC36F61-5286-FDD9-E062-7AC8EB85B8AB}"/>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98685178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7c 4 column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CBFC6758-F580-73A1-B0A9-1704CCA4C702}"/>
              </a:ext>
            </a:extLst>
          </p:cNvPr>
          <p:cNvSpPr/>
          <p:nvPr/>
        </p:nvSpPr>
        <p:spPr>
          <a:xfrm>
            <a:off x="827998"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Google Shape;268;p37">
            <a:extLst>
              <a:ext uri="{FF2B5EF4-FFF2-40B4-BE49-F238E27FC236}">
                <a16:creationId xmlns:a16="http://schemas.microsoft.com/office/drawing/2014/main" id="{A7B4A889-FEC7-938E-1576-7A4139278D61}"/>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Text Placeholder 3">
            <a:extLst>
              <a:ext uri="{FF2B5EF4-FFF2-40B4-BE49-F238E27FC236}">
                <a16:creationId xmlns:a16="http://schemas.microsoft.com/office/drawing/2014/main" id="{2DB4E8A2-93DB-09BE-A712-B7249EFA1A70}"/>
              </a:ext>
            </a:extLst>
          </p:cNvPr>
          <p:cNvSpPr txBox="1">
            <a:spLocks noGrp="1"/>
          </p:cNvSpPr>
          <p:nvPr>
            <p:ph type="body" idx="4294967295"/>
          </p:nvPr>
        </p:nvSpPr>
        <p:spPr>
          <a:xfrm>
            <a:off x="1159230" y="2246699"/>
            <a:ext cx="1762478" cy="358307"/>
          </a:xfrm>
        </p:spPr>
        <p:txBody>
          <a:bodyPr lIns="0" tIns="0" rIns="0" bIns="0" anchor="b">
            <a:noAutofit/>
          </a:bodyPr>
          <a:lstStyle>
            <a:lvl1pPr>
              <a:defRPr sz="1800" b="0" spc="100"/>
            </a:lvl1pPr>
          </a:lstStyle>
          <a:p>
            <a:pPr lvl="0"/>
            <a:r>
              <a:rPr lang="en-US"/>
              <a:t>Add title</a:t>
            </a:r>
          </a:p>
        </p:txBody>
      </p:sp>
      <p:sp>
        <p:nvSpPr>
          <p:cNvPr id="5" name="Text Placeholder 3">
            <a:extLst>
              <a:ext uri="{FF2B5EF4-FFF2-40B4-BE49-F238E27FC236}">
                <a16:creationId xmlns:a16="http://schemas.microsoft.com/office/drawing/2014/main" id="{6A56E827-626B-6EA4-C76C-E74230A1455C}"/>
              </a:ext>
            </a:extLst>
          </p:cNvPr>
          <p:cNvSpPr txBox="1">
            <a:spLocks noGrp="1"/>
          </p:cNvSpPr>
          <p:nvPr>
            <p:ph type="body" idx="4294967295"/>
          </p:nvPr>
        </p:nvSpPr>
        <p:spPr>
          <a:xfrm>
            <a:off x="1159230"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6" name="Rounded Rectangle 6">
            <a:extLst>
              <a:ext uri="{FF2B5EF4-FFF2-40B4-BE49-F238E27FC236}">
                <a16:creationId xmlns:a16="http://schemas.microsoft.com/office/drawing/2014/main" id="{707EB49B-2471-F6BD-4510-1666105EF082}"/>
              </a:ext>
            </a:extLst>
          </p:cNvPr>
          <p:cNvSpPr/>
          <p:nvPr/>
        </p:nvSpPr>
        <p:spPr>
          <a:xfrm>
            <a:off x="3472927"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7" name="Text Placeholder 3">
            <a:extLst>
              <a:ext uri="{FF2B5EF4-FFF2-40B4-BE49-F238E27FC236}">
                <a16:creationId xmlns:a16="http://schemas.microsoft.com/office/drawing/2014/main" id="{A762054E-D750-51F9-E02C-89EFB3A9946C}"/>
              </a:ext>
            </a:extLst>
          </p:cNvPr>
          <p:cNvSpPr txBox="1">
            <a:spLocks noGrp="1"/>
          </p:cNvSpPr>
          <p:nvPr>
            <p:ph type="body" idx="4294967295"/>
          </p:nvPr>
        </p:nvSpPr>
        <p:spPr>
          <a:xfrm>
            <a:off x="3804169" y="2246699"/>
            <a:ext cx="1762478" cy="358307"/>
          </a:xfrm>
        </p:spPr>
        <p:txBody>
          <a:bodyPr lIns="0" tIns="0" rIns="0" bIns="0" anchor="b">
            <a:noAutofit/>
          </a:bodyPr>
          <a:lstStyle>
            <a:lvl1pPr>
              <a:defRPr sz="1800" b="0" spc="100"/>
            </a:lvl1pPr>
          </a:lstStyle>
          <a:p>
            <a:pPr lvl="0"/>
            <a:r>
              <a:rPr lang="en-US"/>
              <a:t>Add title</a:t>
            </a:r>
          </a:p>
        </p:txBody>
      </p:sp>
      <p:sp>
        <p:nvSpPr>
          <p:cNvPr id="8" name="Text Placeholder 3">
            <a:extLst>
              <a:ext uri="{FF2B5EF4-FFF2-40B4-BE49-F238E27FC236}">
                <a16:creationId xmlns:a16="http://schemas.microsoft.com/office/drawing/2014/main" id="{6DCAB4B8-2878-FB14-8579-EB003221CA45}"/>
              </a:ext>
            </a:extLst>
          </p:cNvPr>
          <p:cNvSpPr txBox="1">
            <a:spLocks noGrp="1"/>
          </p:cNvSpPr>
          <p:nvPr>
            <p:ph type="body" idx="4294967295"/>
          </p:nvPr>
        </p:nvSpPr>
        <p:spPr>
          <a:xfrm>
            <a:off x="3804169"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Rounded Rectangle 9">
            <a:extLst>
              <a:ext uri="{FF2B5EF4-FFF2-40B4-BE49-F238E27FC236}">
                <a16:creationId xmlns:a16="http://schemas.microsoft.com/office/drawing/2014/main" id="{8F96702C-1B75-4FE4-15AA-66AE5AEB04AD}"/>
              </a:ext>
            </a:extLst>
          </p:cNvPr>
          <p:cNvSpPr/>
          <p:nvPr/>
        </p:nvSpPr>
        <p:spPr>
          <a:xfrm>
            <a:off x="6117866"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0" name="Text Placeholder 3">
            <a:extLst>
              <a:ext uri="{FF2B5EF4-FFF2-40B4-BE49-F238E27FC236}">
                <a16:creationId xmlns:a16="http://schemas.microsoft.com/office/drawing/2014/main" id="{E98CA189-6DDD-4338-8BFC-129DF214FF51}"/>
              </a:ext>
            </a:extLst>
          </p:cNvPr>
          <p:cNvSpPr txBox="1">
            <a:spLocks noGrp="1"/>
          </p:cNvSpPr>
          <p:nvPr>
            <p:ph type="body" idx="4294967295"/>
          </p:nvPr>
        </p:nvSpPr>
        <p:spPr>
          <a:xfrm>
            <a:off x="6449098" y="2246699"/>
            <a:ext cx="1762478" cy="358307"/>
          </a:xfrm>
        </p:spPr>
        <p:txBody>
          <a:bodyPr lIns="0" tIns="0" rIns="0" bIns="0" anchor="b">
            <a:noAutofit/>
          </a:bodyPr>
          <a:lstStyle>
            <a:lvl1pPr>
              <a:defRPr sz="1800" b="0" spc="100"/>
            </a:lvl1pPr>
          </a:lstStyle>
          <a:p>
            <a:pPr lvl="0"/>
            <a:r>
              <a:rPr lang="en-US"/>
              <a:t>Add title</a:t>
            </a:r>
          </a:p>
        </p:txBody>
      </p:sp>
      <p:sp>
        <p:nvSpPr>
          <p:cNvPr id="11" name="Text Placeholder 3">
            <a:extLst>
              <a:ext uri="{FF2B5EF4-FFF2-40B4-BE49-F238E27FC236}">
                <a16:creationId xmlns:a16="http://schemas.microsoft.com/office/drawing/2014/main" id="{2E32395A-721B-43C7-4AAE-331E9D86E12D}"/>
              </a:ext>
            </a:extLst>
          </p:cNvPr>
          <p:cNvSpPr txBox="1">
            <a:spLocks noGrp="1"/>
          </p:cNvSpPr>
          <p:nvPr>
            <p:ph type="body" idx="4294967295"/>
          </p:nvPr>
        </p:nvSpPr>
        <p:spPr>
          <a:xfrm>
            <a:off x="644909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2" name="Rounded Rectangle 12">
            <a:extLst>
              <a:ext uri="{FF2B5EF4-FFF2-40B4-BE49-F238E27FC236}">
                <a16:creationId xmlns:a16="http://schemas.microsoft.com/office/drawing/2014/main" id="{065071A5-4925-1318-88BE-25D31DE468BC}"/>
              </a:ext>
            </a:extLst>
          </p:cNvPr>
          <p:cNvSpPr/>
          <p:nvPr/>
        </p:nvSpPr>
        <p:spPr>
          <a:xfrm>
            <a:off x="8762795"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3" name="Text Placeholder 3">
            <a:extLst>
              <a:ext uri="{FF2B5EF4-FFF2-40B4-BE49-F238E27FC236}">
                <a16:creationId xmlns:a16="http://schemas.microsoft.com/office/drawing/2014/main" id="{8010BBEB-2C06-369B-D2F3-1460A5CEEC7C}"/>
              </a:ext>
            </a:extLst>
          </p:cNvPr>
          <p:cNvSpPr txBox="1">
            <a:spLocks noGrp="1"/>
          </p:cNvSpPr>
          <p:nvPr>
            <p:ph type="body" idx="4294967295"/>
          </p:nvPr>
        </p:nvSpPr>
        <p:spPr>
          <a:xfrm>
            <a:off x="9094028" y="2246699"/>
            <a:ext cx="1762478" cy="358307"/>
          </a:xfrm>
        </p:spPr>
        <p:txBody>
          <a:bodyPr lIns="0" tIns="0" rIns="0" bIns="0" anchor="b">
            <a:noAutofit/>
          </a:bodyPr>
          <a:lstStyle>
            <a:lvl1pPr>
              <a:defRPr sz="1800" b="0" spc="100"/>
            </a:lvl1pPr>
          </a:lstStyle>
          <a:p>
            <a:pPr lvl="0"/>
            <a:r>
              <a:rPr lang="en-US"/>
              <a:t>Add title</a:t>
            </a:r>
          </a:p>
        </p:txBody>
      </p:sp>
      <p:sp>
        <p:nvSpPr>
          <p:cNvPr id="14" name="Text Placeholder 3">
            <a:extLst>
              <a:ext uri="{FF2B5EF4-FFF2-40B4-BE49-F238E27FC236}">
                <a16:creationId xmlns:a16="http://schemas.microsoft.com/office/drawing/2014/main" id="{3D6267F5-5E38-8121-C333-5A8BE6AB056B}"/>
              </a:ext>
            </a:extLst>
          </p:cNvPr>
          <p:cNvSpPr txBox="1">
            <a:spLocks noGrp="1"/>
          </p:cNvSpPr>
          <p:nvPr>
            <p:ph type="body" idx="4294967295"/>
          </p:nvPr>
        </p:nvSpPr>
        <p:spPr>
          <a:xfrm>
            <a:off x="909402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Tree>
    <p:extLst>
      <p:ext uri="{BB962C8B-B14F-4D97-AF65-F5344CB8AC3E}">
        <p14:creationId xmlns:p14="http://schemas.microsoft.com/office/powerpoint/2010/main" val="134102199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8a Glossary and appendix">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2D25E8AA-799D-906E-5415-A9DA3DB23D53}"/>
              </a:ext>
            </a:extLst>
          </p:cNvPr>
          <p:cNvSpPr txBox="1">
            <a:spLocks noGrp="1"/>
          </p:cNvSpPr>
          <p:nvPr>
            <p:ph type="title"/>
          </p:nvPr>
        </p:nvSpPr>
        <p:spPr>
          <a:xfrm>
            <a:off x="827998" y="596344"/>
            <a:ext cx="1025031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6B63593C-F880-7DC8-08ED-8D4821E2F699}"/>
              </a:ext>
            </a:extLst>
          </p:cNvPr>
          <p:cNvSpPr txBox="1">
            <a:spLocks noGrp="1"/>
          </p:cNvSpPr>
          <p:nvPr>
            <p:ph type="body" idx="4294967295"/>
          </p:nvPr>
        </p:nvSpPr>
        <p:spPr>
          <a:xfrm>
            <a:off x="827998"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4" name="Text Placeholder 3">
            <a:extLst>
              <a:ext uri="{FF2B5EF4-FFF2-40B4-BE49-F238E27FC236}">
                <a16:creationId xmlns:a16="http://schemas.microsoft.com/office/drawing/2014/main" id="{38BFF749-C7D5-CFF8-A446-9316725A8838}"/>
              </a:ext>
            </a:extLst>
          </p:cNvPr>
          <p:cNvSpPr txBox="1">
            <a:spLocks noGrp="1"/>
          </p:cNvSpPr>
          <p:nvPr>
            <p:ph type="body" idx="4294967295"/>
          </p:nvPr>
        </p:nvSpPr>
        <p:spPr>
          <a:xfrm>
            <a:off x="4379326"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 Placeholder 3">
            <a:extLst>
              <a:ext uri="{FF2B5EF4-FFF2-40B4-BE49-F238E27FC236}">
                <a16:creationId xmlns:a16="http://schemas.microsoft.com/office/drawing/2014/main" id="{A2E8E797-A948-9D50-20B1-6F72FC418E1F}"/>
              </a:ext>
            </a:extLst>
          </p:cNvPr>
          <p:cNvSpPr txBox="1">
            <a:spLocks noGrp="1"/>
          </p:cNvSpPr>
          <p:nvPr>
            <p:ph type="body" idx="4294967295"/>
          </p:nvPr>
        </p:nvSpPr>
        <p:spPr>
          <a:xfrm>
            <a:off x="7930664"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Tree>
    <p:extLst>
      <p:ext uri="{BB962C8B-B14F-4D97-AF65-F5344CB8AC3E}">
        <p14:creationId xmlns:p14="http://schemas.microsoft.com/office/powerpoint/2010/main" val="5720785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9a Resources and sources">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B8AD0C29-7715-EFEF-D64D-4295663DDCF5}"/>
              </a:ext>
            </a:extLst>
          </p:cNvPr>
          <p:cNvSpPr txBox="1">
            <a:spLocks noGrp="1"/>
          </p:cNvSpPr>
          <p:nvPr>
            <p:ph type="body" idx="4294967295"/>
          </p:nvPr>
        </p:nvSpPr>
        <p:spPr>
          <a:xfrm>
            <a:off x="827998" y="2251079"/>
            <a:ext cx="2006641" cy="358307"/>
          </a:xfrm>
        </p:spPr>
        <p:txBody>
          <a:bodyPr lIns="0" tIns="0" rIns="0" bIns="0" anchor="b"/>
          <a:lstStyle>
            <a:lvl1pPr>
              <a:defRPr sz="2400" spc="30"/>
            </a:lvl1pPr>
          </a:lstStyle>
          <a:p>
            <a:pPr lvl="0"/>
            <a:r>
              <a:rPr lang="en-US"/>
              <a:t>Item 1 here</a:t>
            </a:r>
          </a:p>
        </p:txBody>
      </p:sp>
      <p:sp>
        <p:nvSpPr>
          <p:cNvPr id="3" name="Text Placeholder 3">
            <a:extLst>
              <a:ext uri="{FF2B5EF4-FFF2-40B4-BE49-F238E27FC236}">
                <a16:creationId xmlns:a16="http://schemas.microsoft.com/office/drawing/2014/main" id="{C0C52DB6-258A-B3F4-23AA-872938C94A84}"/>
              </a:ext>
            </a:extLst>
          </p:cNvPr>
          <p:cNvSpPr txBox="1">
            <a:spLocks noGrp="1"/>
          </p:cNvSpPr>
          <p:nvPr>
            <p:ph type="body" idx="4294967295"/>
          </p:nvPr>
        </p:nvSpPr>
        <p:spPr>
          <a:xfrm>
            <a:off x="827998" y="2878055"/>
            <a:ext cx="2006641" cy="675046"/>
          </a:xfrm>
        </p:spPr>
        <p:txBody>
          <a:bodyPr lIns="0" tIns="0" rIns="0" bIns="0"/>
          <a:lstStyle>
            <a:lvl1pPr>
              <a:lnSpc>
                <a:spcPts val="1820"/>
              </a:lnSpc>
              <a:defRPr sz="1600" b="0" spc="30">
                <a:latin typeface="Figtree" pitchFamily="2"/>
              </a:defRPr>
            </a:lvl1pPr>
          </a:lstStyle>
          <a:p>
            <a:pPr lvl="0"/>
            <a:r>
              <a:rPr lang="en-US"/>
              <a:t>Short Description 1 here</a:t>
            </a:r>
          </a:p>
        </p:txBody>
      </p:sp>
      <p:sp>
        <p:nvSpPr>
          <p:cNvPr id="4" name="Text Placeholder 3">
            <a:extLst>
              <a:ext uri="{FF2B5EF4-FFF2-40B4-BE49-F238E27FC236}">
                <a16:creationId xmlns:a16="http://schemas.microsoft.com/office/drawing/2014/main" id="{8DC6F2B9-3DF0-2EA6-F39E-739F78CBD8A7}"/>
              </a:ext>
            </a:extLst>
          </p:cNvPr>
          <p:cNvSpPr txBox="1">
            <a:spLocks noGrp="1"/>
          </p:cNvSpPr>
          <p:nvPr>
            <p:ph type="body" idx="4294967295"/>
          </p:nvPr>
        </p:nvSpPr>
        <p:spPr>
          <a:xfrm>
            <a:off x="1179996" y="3821762"/>
            <a:ext cx="1708318" cy="182523"/>
          </a:xfrm>
        </p:spPr>
        <p:txBody>
          <a:bodyPr lIns="0" tIns="0" rIns="0" bIns="0"/>
          <a:lstStyle>
            <a:lvl1pPr>
              <a:defRPr sz="1600" b="0" spc="30">
                <a:latin typeface="Figtree" pitchFamily="2"/>
              </a:defRPr>
            </a:lvl1pPr>
          </a:lstStyle>
          <a:p>
            <a:pPr lvl="0"/>
            <a:r>
              <a:rPr lang="en-US"/>
              <a:t>Link name</a:t>
            </a:r>
          </a:p>
        </p:txBody>
      </p:sp>
      <p:pic>
        <p:nvPicPr>
          <p:cNvPr id="5" name="Picture 5">
            <a:extLst>
              <a:ext uri="{FF2B5EF4-FFF2-40B4-BE49-F238E27FC236}">
                <a16:creationId xmlns:a16="http://schemas.microsoft.com/office/drawing/2014/main" id="{7F517093-1BE0-026A-D5C1-032383C9F3CD}"/>
              </a:ext>
            </a:extLst>
          </p:cNvPr>
          <p:cNvPicPr>
            <a:picLocks noChangeAspect="1"/>
          </p:cNvPicPr>
          <p:nvPr/>
        </p:nvPicPr>
        <p:blipFill>
          <a:blip r:embed="rId3"/>
          <a:stretch>
            <a:fillRect/>
          </a:stretch>
        </p:blipFill>
        <p:spPr>
          <a:xfrm>
            <a:off x="827998" y="3821762"/>
            <a:ext cx="192636" cy="192636"/>
          </a:xfrm>
          <a:prstGeom prst="rect">
            <a:avLst/>
          </a:prstGeom>
          <a:noFill/>
          <a:ln cap="flat">
            <a:noFill/>
          </a:ln>
        </p:spPr>
      </p:pic>
      <p:sp>
        <p:nvSpPr>
          <p:cNvPr id="6" name="Text Placeholder 3">
            <a:extLst>
              <a:ext uri="{FF2B5EF4-FFF2-40B4-BE49-F238E27FC236}">
                <a16:creationId xmlns:a16="http://schemas.microsoft.com/office/drawing/2014/main" id="{6A163FCB-C317-AC6A-29E0-75C56C62EA7B}"/>
              </a:ext>
            </a:extLst>
          </p:cNvPr>
          <p:cNvSpPr txBox="1">
            <a:spLocks noGrp="1"/>
          </p:cNvSpPr>
          <p:nvPr>
            <p:ph type="body" idx="4294967295"/>
          </p:nvPr>
        </p:nvSpPr>
        <p:spPr>
          <a:xfrm>
            <a:off x="3631457" y="3821762"/>
            <a:ext cx="1708318" cy="182523"/>
          </a:xfrm>
        </p:spPr>
        <p:txBody>
          <a:bodyPr lIns="0" tIns="0" rIns="0" bIns="0"/>
          <a:lstStyle>
            <a:lvl1pPr>
              <a:defRPr sz="1600" b="0" spc="30">
                <a:latin typeface="Figtree" pitchFamily="2"/>
              </a:defRPr>
            </a:lvl1pPr>
          </a:lstStyle>
          <a:p>
            <a:pPr lvl="0"/>
            <a:r>
              <a:rPr lang="en-US"/>
              <a:t>Link name</a:t>
            </a:r>
          </a:p>
        </p:txBody>
      </p:sp>
      <p:pic>
        <p:nvPicPr>
          <p:cNvPr id="7" name="Picture 7">
            <a:extLst>
              <a:ext uri="{FF2B5EF4-FFF2-40B4-BE49-F238E27FC236}">
                <a16:creationId xmlns:a16="http://schemas.microsoft.com/office/drawing/2014/main" id="{30349878-53A8-2669-7A47-5074CCF2F92C}"/>
              </a:ext>
            </a:extLst>
          </p:cNvPr>
          <p:cNvPicPr>
            <a:picLocks noChangeAspect="1"/>
          </p:cNvPicPr>
          <p:nvPr/>
        </p:nvPicPr>
        <p:blipFill>
          <a:blip r:embed="rId3"/>
          <a:stretch>
            <a:fillRect/>
          </a:stretch>
        </p:blipFill>
        <p:spPr>
          <a:xfrm>
            <a:off x="3279459" y="3821762"/>
            <a:ext cx="192636" cy="192636"/>
          </a:xfrm>
          <a:prstGeom prst="rect">
            <a:avLst/>
          </a:prstGeom>
          <a:noFill/>
          <a:ln cap="flat">
            <a:noFill/>
          </a:ln>
        </p:spPr>
      </p:pic>
      <p:sp>
        <p:nvSpPr>
          <p:cNvPr id="8" name="Text Placeholder 3">
            <a:extLst>
              <a:ext uri="{FF2B5EF4-FFF2-40B4-BE49-F238E27FC236}">
                <a16:creationId xmlns:a16="http://schemas.microsoft.com/office/drawing/2014/main" id="{B23C57F4-DC6F-B5B6-FEBD-10162BF2BAC5}"/>
              </a:ext>
            </a:extLst>
          </p:cNvPr>
          <p:cNvSpPr txBox="1">
            <a:spLocks noGrp="1"/>
          </p:cNvSpPr>
          <p:nvPr>
            <p:ph type="body" idx="4294967295"/>
          </p:nvPr>
        </p:nvSpPr>
        <p:spPr>
          <a:xfrm>
            <a:off x="6082917" y="3821762"/>
            <a:ext cx="1708318" cy="182523"/>
          </a:xfrm>
        </p:spPr>
        <p:txBody>
          <a:bodyPr lIns="0" tIns="0" rIns="0" bIns="0"/>
          <a:lstStyle>
            <a:lvl1pPr>
              <a:defRPr sz="1600" b="0" spc="30">
                <a:latin typeface="Figtree" pitchFamily="2"/>
              </a:defRPr>
            </a:lvl1pPr>
          </a:lstStyle>
          <a:p>
            <a:pPr lvl="0"/>
            <a:r>
              <a:rPr lang="en-US"/>
              <a:t>Link name</a:t>
            </a:r>
          </a:p>
        </p:txBody>
      </p:sp>
      <p:pic>
        <p:nvPicPr>
          <p:cNvPr id="9" name="Picture 9">
            <a:extLst>
              <a:ext uri="{FF2B5EF4-FFF2-40B4-BE49-F238E27FC236}">
                <a16:creationId xmlns:a16="http://schemas.microsoft.com/office/drawing/2014/main" id="{E4A894BD-0E37-F684-BE90-11EFD49C229C}"/>
              </a:ext>
            </a:extLst>
          </p:cNvPr>
          <p:cNvPicPr>
            <a:picLocks noChangeAspect="1"/>
          </p:cNvPicPr>
          <p:nvPr/>
        </p:nvPicPr>
        <p:blipFill>
          <a:blip r:embed="rId3"/>
          <a:stretch>
            <a:fillRect/>
          </a:stretch>
        </p:blipFill>
        <p:spPr>
          <a:xfrm>
            <a:off x="5730928" y="3821762"/>
            <a:ext cx="192636" cy="192636"/>
          </a:xfrm>
          <a:prstGeom prst="rect">
            <a:avLst/>
          </a:prstGeom>
          <a:noFill/>
          <a:ln cap="flat">
            <a:noFill/>
          </a:ln>
        </p:spPr>
      </p:pic>
      <p:sp>
        <p:nvSpPr>
          <p:cNvPr id="10" name="Text Placeholder 3">
            <a:extLst>
              <a:ext uri="{FF2B5EF4-FFF2-40B4-BE49-F238E27FC236}">
                <a16:creationId xmlns:a16="http://schemas.microsoft.com/office/drawing/2014/main" id="{897F2A4F-47F8-BF42-499B-1132171D924F}"/>
              </a:ext>
            </a:extLst>
          </p:cNvPr>
          <p:cNvSpPr txBox="1">
            <a:spLocks noGrp="1"/>
          </p:cNvSpPr>
          <p:nvPr>
            <p:ph type="body" idx="4294967295"/>
          </p:nvPr>
        </p:nvSpPr>
        <p:spPr>
          <a:xfrm>
            <a:off x="8534378" y="3821762"/>
            <a:ext cx="1708318" cy="182523"/>
          </a:xfrm>
        </p:spPr>
        <p:txBody>
          <a:bodyPr lIns="0" tIns="0" rIns="0" bIns="0"/>
          <a:lstStyle>
            <a:lvl1pPr>
              <a:defRPr sz="1600" b="0" spc="30">
                <a:latin typeface="Figtree" pitchFamily="2"/>
              </a:defRPr>
            </a:lvl1pPr>
          </a:lstStyle>
          <a:p>
            <a:pPr lvl="0"/>
            <a:r>
              <a:rPr lang="en-US"/>
              <a:t>Link name</a:t>
            </a:r>
          </a:p>
        </p:txBody>
      </p:sp>
      <p:pic>
        <p:nvPicPr>
          <p:cNvPr id="11" name="Picture 11">
            <a:extLst>
              <a:ext uri="{FF2B5EF4-FFF2-40B4-BE49-F238E27FC236}">
                <a16:creationId xmlns:a16="http://schemas.microsoft.com/office/drawing/2014/main" id="{48A0E82F-6113-0FD3-7F73-DBFAEE5297B2}"/>
              </a:ext>
            </a:extLst>
          </p:cNvPr>
          <p:cNvPicPr>
            <a:picLocks noChangeAspect="1"/>
          </p:cNvPicPr>
          <p:nvPr/>
        </p:nvPicPr>
        <p:blipFill>
          <a:blip r:embed="rId3"/>
          <a:stretch>
            <a:fillRect/>
          </a:stretch>
        </p:blipFill>
        <p:spPr>
          <a:xfrm>
            <a:off x="8182389" y="3821762"/>
            <a:ext cx="192636" cy="192636"/>
          </a:xfrm>
          <a:prstGeom prst="rect">
            <a:avLst/>
          </a:prstGeom>
          <a:noFill/>
          <a:ln cap="flat">
            <a:noFill/>
          </a:ln>
        </p:spPr>
      </p:pic>
      <p:sp>
        <p:nvSpPr>
          <p:cNvPr id="12" name="Text Placeholder 3">
            <a:extLst>
              <a:ext uri="{FF2B5EF4-FFF2-40B4-BE49-F238E27FC236}">
                <a16:creationId xmlns:a16="http://schemas.microsoft.com/office/drawing/2014/main" id="{3394C858-5D45-5B48-6128-83A8B5FEB1D1}"/>
              </a:ext>
            </a:extLst>
          </p:cNvPr>
          <p:cNvSpPr txBox="1">
            <a:spLocks noGrp="1"/>
          </p:cNvSpPr>
          <p:nvPr>
            <p:ph type="body" idx="4294967295"/>
          </p:nvPr>
        </p:nvSpPr>
        <p:spPr>
          <a:xfrm>
            <a:off x="1126321" y="5986174"/>
            <a:ext cx="1708318" cy="182523"/>
          </a:xfrm>
        </p:spPr>
        <p:txBody>
          <a:bodyPr lIns="0" tIns="0" rIns="0" bIns="0"/>
          <a:lstStyle>
            <a:lvl1pPr>
              <a:defRPr sz="1600" b="0" spc="30">
                <a:latin typeface="Figtree" pitchFamily="2"/>
              </a:defRPr>
            </a:lvl1pPr>
          </a:lstStyle>
          <a:p>
            <a:pPr lvl="0"/>
            <a:r>
              <a:rPr lang="en-US"/>
              <a:t>Link name</a:t>
            </a:r>
          </a:p>
        </p:txBody>
      </p:sp>
      <p:pic>
        <p:nvPicPr>
          <p:cNvPr id="13" name="Picture 13">
            <a:extLst>
              <a:ext uri="{FF2B5EF4-FFF2-40B4-BE49-F238E27FC236}">
                <a16:creationId xmlns:a16="http://schemas.microsoft.com/office/drawing/2014/main" id="{FD63A433-AB31-929E-D361-E17A121D7660}"/>
              </a:ext>
            </a:extLst>
          </p:cNvPr>
          <p:cNvPicPr>
            <a:picLocks noChangeAspect="1"/>
          </p:cNvPicPr>
          <p:nvPr/>
        </p:nvPicPr>
        <p:blipFill>
          <a:blip r:embed="rId3"/>
          <a:stretch>
            <a:fillRect/>
          </a:stretch>
        </p:blipFill>
        <p:spPr>
          <a:xfrm>
            <a:off x="774323" y="5986174"/>
            <a:ext cx="192636" cy="192636"/>
          </a:xfrm>
          <a:prstGeom prst="rect">
            <a:avLst/>
          </a:prstGeom>
          <a:noFill/>
          <a:ln cap="flat">
            <a:noFill/>
          </a:ln>
        </p:spPr>
      </p:pic>
      <p:sp>
        <p:nvSpPr>
          <p:cNvPr id="14" name="Text Placeholder 3">
            <a:extLst>
              <a:ext uri="{FF2B5EF4-FFF2-40B4-BE49-F238E27FC236}">
                <a16:creationId xmlns:a16="http://schemas.microsoft.com/office/drawing/2014/main" id="{A1C58220-8D82-837F-660F-E7541BCE45D9}"/>
              </a:ext>
            </a:extLst>
          </p:cNvPr>
          <p:cNvSpPr txBox="1">
            <a:spLocks noGrp="1"/>
          </p:cNvSpPr>
          <p:nvPr>
            <p:ph type="body" idx="4294967295"/>
          </p:nvPr>
        </p:nvSpPr>
        <p:spPr>
          <a:xfrm>
            <a:off x="3577782" y="5986174"/>
            <a:ext cx="1708318" cy="182523"/>
          </a:xfrm>
        </p:spPr>
        <p:txBody>
          <a:bodyPr lIns="0" tIns="0" rIns="0" bIns="0"/>
          <a:lstStyle>
            <a:lvl1pPr>
              <a:defRPr sz="1600" b="0" spc="30">
                <a:latin typeface="Figtree" pitchFamily="2"/>
              </a:defRPr>
            </a:lvl1pPr>
          </a:lstStyle>
          <a:p>
            <a:pPr lvl="0"/>
            <a:r>
              <a:rPr lang="en-US"/>
              <a:t>Link name</a:t>
            </a:r>
          </a:p>
        </p:txBody>
      </p:sp>
      <p:pic>
        <p:nvPicPr>
          <p:cNvPr id="15" name="Picture 15">
            <a:extLst>
              <a:ext uri="{FF2B5EF4-FFF2-40B4-BE49-F238E27FC236}">
                <a16:creationId xmlns:a16="http://schemas.microsoft.com/office/drawing/2014/main" id="{21459839-237B-7A14-2D64-84BEFCE12343}"/>
              </a:ext>
            </a:extLst>
          </p:cNvPr>
          <p:cNvPicPr>
            <a:picLocks noChangeAspect="1"/>
          </p:cNvPicPr>
          <p:nvPr/>
        </p:nvPicPr>
        <p:blipFill>
          <a:blip r:embed="rId3"/>
          <a:stretch>
            <a:fillRect/>
          </a:stretch>
        </p:blipFill>
        <p:spPr>
          <a:xfrm>
            <a:off x="3225792" y="5986174"/>
            <a:ext cx="192636" cy="192636"/>
          </a:xfrm>
          <a:prstGeom prst="rect">
            <a:avLst/>
          </a:prstGeom>
          <a:noFill/>
          <a:ln cap="flat">
            <a:noFill/>
          </a:ln>
        </p:spPr>
      </p:pic>
      <p:sp>
        <p:nvSpPr>
          <p:cNvPr id="16" name="Text Placeholder 3">
            <a:extLst>
              <a:ext uri="{FF2B5EF4-FFF2-40B4-BE49-F238E27FC236}">
                <a16:creationId xmlns:a16="http://schemas.microsoft.com/office/drawing/2014/main" id="{3D26EF2C-10CC-04A5-8030-7CD0DC5C66F7}"/>
              </a:ext>
            </a:extLst>
          </p:cNvPr>
          <p:cNvSpPr txBox="1">
            <a:spLocks noGrp="1"/>
          </p:cNvSpPr>
          <p:nvPr>
            <p:ph type="body" idx="4294967295"/>
          </p:nvPr>
        </p:nvSpPr>
        <p:spPr>
          <a:xfrm>
            <a:off x="6029242" y="5986174"/>
            <a:ext cx="1708318" cy="182523"/>
          </a:xfrm>
        </p:spPr>
        <p:txBody>
          <a:bodyPr lIns="0" tIns="0" rIns="0" bIns="0"/>
          <a:lstStyle>
            <a:lvl1pPr>
              <a:defRPr sz="1600" b="0" spc="30">
                <a:latin typeface="Figtree" pitchFamily="2"/>
              </a:defRPr>
            </a:lvl1pPr>
          </a:lstStyle>
          <a:p>
            <a:pPr lvl="0"/>
            <a:r>
              <a:rPr lang="en-US"/>
              <a:t>Link name</a:t>
            </a:r>
          </a:p>
        </p:txBody>
      </p:sp>
      <p:pic>
        <p:nvPicPr>
          <p:cNvPr id="17" name="Picture 17">
            <a:extLst>
              <a:ext uri="{FF2B5EF4-FFF2-40B4-BE49-F238E27FC236}">
                <a16:creationId xmlns:a16="http://schemas.microsoft.com/office/drawing/2014/main" id="{D96A0262-93DD-74B1-9381-CD381E000CDB}"/>
              </a:ext>
            </a:extLst>
          </p:cNvPr>
          <p:cNvPicPr>
            <a:picLocks noChangeAspect="1"/>
          </p:cNvPicPr>
          <p:nvPr/>
        </p:nvPicPr>
        <p:blipFill>
          <a:blip r:embed="rId3"/>
          <a:stretch>
            <a:fillRect/>
          </a:stretch>
        </p:blipFill>
        <p:spPr>
          <a:xfrm>
            <a:off x="5677253" y="5986174"/>
            <a:ext cx="192636" cy="192636"/>
          </a:xfrm>
          <a:prstGeom prst="rect">
            <a:avLst/>
          </a:prstGeom>
          <a:noFill/>
          <a:ln cap="flat">
            <a:noFill/>
          </a:ln>
        </p:spPr>
      </p:pic>
      <p:sp>
        <p:nvSpPr>
          <p:cNvPr id="18" name="Text Placeholder 3">
            <a:extLst>
              <a:ext uri="{FF2B5EF4-FFF2-40B4-BE49-F238E27FC236}">
                <a16:creationId xmlns:a16="http://schemas.microsoft.com/office/drawing/2014/main" id="{96C32261-9EA9-553D-438B-D06D82220CAF}"/>
              </a:ext>
            </a:extLst>
          </p:cNvPr>
          <p:cNvSpPr txBox="1">
            <a:spLocks noGrp="1"/>
          </p:cNvSpPr>
          <p:nvPr>
            <p:ph type="body" idx="4294967295"/>
          </p:nvPr>
        </p:nvSpPr>
        <p:spPr>
          <a:xfrm>
            <a:off x="8480703" y="5986174"/>
            <a:ext cx="1708318" cy="182523"/>
          </a:xfrm>
        </p:spPr>
        <p:txBody>
          <a:bodyPr lIns="0" tIns="0" rIns="0" bIns="0"/>
          <a:lstStyle>
            <a:lvl1pPr>
              <a:defRPr sz="1600" b="0" spc="30">
                <a:latin typeface="Figtree" pitchFamily="2"/>
              </a:defRPr>
            </a:lvl1pPr>
          </a:lstStyle>
          <a:p>
            <a:pPr lvl="0"/>
            <a:r>
              <a:rPr lang="en-US"/>
              <a:t>Link name</a:t>
            </a:r>
          </a:p>
        </p:txBody>
      </p:sp>
      <p:pic>
        <p:nvPicPr>
          <p:cNvPr id="19" name="Picture 19">
            <a:extLst>
              <a:ext uri="{FF2B5EF4-FFF2-40B4-BE49-F238E27FC236}">
                <a16:creationId xmlns:a16="http://schemas.microsoft.com/office/drawing/2014/main" id="{2584ACD9-2DD6-E72D-CAC3-F88F5276D64D}"/>
              </a:ext>
            </a:extLst>
          </p:cNvPr>
          <p:cNvPicPr>
            <a:picLocks noChangeAspect="1"/>
          </p:cNvPicPr>
          <p:nvPr/>
        </p:nvPicPr>
        <p:blipFill>
          <a:blip r:embed="rId3"/>
          <a:stretch>
            <a:fillRect/>
          </a:stretch>
        </p:blipFill>
        <p:spPr>
          <a:xfrm>
            <a:off x="8128714" y="5986174"/>
            <a:ext cx="192636" cy="192636"/>
          </a:xfrm>
          <a:prstGeom prst="rect">
            <a:avLst/>
          </a:prstGeom>
          <a:noFill/>
          <a:ln cap="flat">
            <a:noFill/>
          </a:ln>
        </p:spPr>
      </p:pic>
      <p:sp>
        <p:nvSpPr>
          <p:cNvPr id="20" name="Google Shape;268;p37">
            <a:extLst>
              <a:ext uri="{FF2B5EF4-FFF2-40B4-BE49-F238E27FC236}">
                <a16:creationId xmlns:a16="http://schemas.microsoft.com/office/drawing/2014/main" id="{190E0894-7A48-B3B3-1DCB-1ED6B5C72A0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resources title here</a:t>
            </a:r>
          </a:p>
        </p:txBody>
      </p:sp>
      <p:sp>
        <p:nvSpPr>
          <p:cNvPr id="21" name="Text Placeholder 3">
            <a:extLst>
              <a:ext uri="{FF2B5EF4-FFF2-40B4-BE49-F238E27FC236}">
                <a16:creationId xmlns:a16="http://schemas.microsoft.com/office/drawing/2014/main" id="{8B117CE7-06D2-2689-AD85-F2711F85B7C9}"/>
              </a:ext>
            </a:extLst>
          </p:cNvPr>
          <p:cNvSpPr txBox="1">
            <a:spLocks noGrp="1"/>
          </p:cNvSpPr>
          <p:nvPr>
            <p:ph type="body" idx="4294967295"/>
          </p:nvPr>
        </p:nvSpPr>
        <p:spPr>
          <a:xfrm>
            <a:off x="3225792" y="2251079"/>
            <a:ext cx="2006641" cy="358307"/>
          </a:xfrm>
        </p:spPr>
        <p:txBody>
          <a:bodyPr lIns="0" tIns="0" rIns="0" bIns="0" anchor="b"/>
          <a:lstStyle>
            <a:lvl1pPr>
              <a:defRPr sz="2400" spc="30"/>
            </a:lvl1pPr>
          </a:lstStyle>
          <a:p>
            <a:pPr lvl="0"/>
            <a:r>
              <a:rPr lang="en-US"/>
              <a:t>Item 2 here</a:t>
            </a:r>
          </a:p>
        </p:txBody>
      </p:sp>
      <p:sp>
        <p:nvSpPr>
          <p:cNvPr id="22" name="Text Placeholder 3">
            <a:extLst>
              <a:ext uri="{FF2B5EF4-FFF2-40B4-BE49-F238E27FC236}">
                <a16:creationId xmlns:a16="http://schemas.microsoft.com/office/drawing/2014/main" id="{A38ED1EF-E2EF-CCD0-6652-5661B3EDDB24}"/>
              </a:ext>
            </a:extLst>
          </p:cNvPr>
          <p:cNvSpPr txBox="1">
            <a:spLocks noGrp="1"/>
          </p:cNvSpPr>
          <p:nvPr>
            <p:ph type="body" idx="4294967295"/>
          </p:nvPr>
        </p:nvSpPr>
        <p:spPr>
          <a:xfrm>
            <a:off x="5704091" y="2251079"/>
            <a:ext cx="2006641" cy="358307"/>
          </a:xfrm>
        </p:spPr>
        <p:txBody>
          <a:bodyPr lIns="0" tIns="0" rIns="0" bIns="0" anchor="b"/>
          <a:lstStyle>
            <a:lvl1pPr>
              <a:defRPr sz="2400" spc="30"/>
            </a:lvl1pPr>
          </a:lstStyle>
          <a:p>
            <a:pPr lvl="0"/>
            <a:r>
              <a:rPr lang="en-US"/>
              <a:t>Item 3 here</a:t>
            </a:r>
          </a:p>
        </p:txBody>
      </p:sp>
      <p:sp>
        <p:nvSpPr>
          <p:cNvPr id="23" name="Text Placeholder 3">
            <a:extLst>
              <a:ext uri="{FF2B5EF4-FFF2-40B4-BE49-F238E27FC236}">
                <a16:creationId xmlns:a16="http://schemas.microsoft.com/office/drawing/2014/main" id="{29213912-698B-50C6-CCF1-8D5FEECFEB50}"/>
              </a:ext>
            </a:extLst>
          </p:cNvPr>
          <p:cNvSpPr txBox="1">
            <a:spLocks noGrp="1"/>
          </p:cNvSpPr>
          <p:nvPr>
            <p:ph type="body" idx="4294967295"/>
          </p:nvPr>
        </p:nvSpPr>
        <p:spPr>
          <a:xfrm>
            <a:off x="8182389" y="2251079"/>
            <a:ext cx="2006641" cy="358307"/>
          </a:xfrm>
        </p:spPr>
        <p:txBody>
          <a:bodyPr lIns="0" tIns="0" rIns="0" bIns="0" anchor="b"/>
          <a:lstStyle>
            <a:lvl1pPr>
              <a:defRPr sz="2400" spc="30"/>
            </a:lvl1pPr>
          </a:lstStyle>
          <a:p>
            <a:pPr lvl="0"/>
            <a:r>
              <a:rPr lang="en-US"/>
              <a:t>Item 4 here</a:t>
            </a:r>
          </a:p>
        </p:txBody>
      </p:sp>
      <p:sp>
        <p:nvSpPr>
          <p:cNvPr id="24" name="Text Placeholder 3">
            <a:extLst>
              <a:ext uri="{FF2B5EF4-FFF2-40B4-BE49-F238E27FC236}">
                <a16:creationId xmlns:a16="http://schemas.microsoft.com/office/drawing/2014/main" id="{67AC1B4A-88A7-D031-F08E-072D138228F4}"/>
              </a:ext>
            </a:extLst>
          </p:cNvPr>
          <p:cNvSpPr txBox="1">
            <a:spLocks noGrp="1"/>
          </p:cNvSpPr>
          <p:nvPr>
            <p:ph type="body" idx="4294967295"/>
          </p:nvPr>
        </p:nvSpPr>
        <p:spPr>
          <a:xfrm>
            <a:off x="774323" y="4416332"/>
            <a:ext cx="2006641" cy="358307"/>
          </a:xfrm>
        </p:spPr>
        <p:txBody>
          <a:bodyPr lIns="0" tIns="0" rIns="0" bIns="0" anchor="b"/>
          <a:lstStyle>
            <a:lvl1pPr>
              <a:defRPr sz="2400" spc="30"/>
            </a:lvl1pPr>
          </a:lstStyle>
          <a:p>
            <a:pPr lvl="0"/>
            <a:r>
              <a:rPr lang="en-US"/>
              <a:t>Item 5 here</a:t>
            </a:r>
          </a:p>
        </p:txBody>
      </p:sp>
      <p:sp>
        <p:nvSpPr>
          <p:cNvPr id="25" name="Text Placeholder 3">
            <a:extLst>
              <a:ext uri="{FF2B5EF4-FFF2-40B4-BE49-F238E27FC236}">
                <a16:creationId xmlns:a16="http://schemas.microsoft.com/office/drawing/2014/main" id="{CC7FBA68-5AE9-B1C7-251D-CBFA30A7C39B}"/>
              </a:ext>
            </a:extLst>
          </p:cNvPr>
          <p:cNvSpPr txBox="1">
            <a:spLocks noGrp="1"/>
          </p:cNvSpPr>
          <p:nvPr>
            <p:ph type="body" idx="4294967295"/>
          </p:nvPr>
        </p:nvSpPr>
        <p:spPr>
          <a:xfrm>
            <a:off x="3225783" y="4421114"/>
            <a:ext cx="2006641" cy="358307"/>
          </a:xfrm>
        </p:spPr>
        <p:txBody>
          <a:bodyPr lIns="0" tIns="0" rIns="0" bIns="0" anchor="b"/>
          <a:lstStyle>
            <a:lvl1pPr>
              <a:defRPr sz="2400" spc="30"/>
            </a:lvl1pPr>
          </a:lstStyle>
          <a:p>
            <a:pPr lvl="0"/>
            <a:r>
              <a:rPr lang="en-US"/>
              <a:t>Item 6 here</a:t>
            </a:r>
          </a:p>
        </p:txBody>
      </p:sp>
      <p:sp>
        <p:nvSpPr>
          <p:cNvPr id="26" name="Text Placeholder 3">
            <a:extLst>
              <a:ext uri="{FF2B5EF4-FFF2-40B4-BE49-F238E27FC236}">
                <a16:creationId xmlns:a16="http://schemas.microsoft.com/office/drawing/2014/main" id="{E2181B27-B986-3DA6-4597-2781B3528F46}"/>
              </a:ext>
            </a:extLst>
          </p:cNvPr>
          <p:cNvSpPr txBox="1">
            <a:spLocks noGrp="1"/>
          </p:cNvSpPr>
          <p:nvPr>
            <p:ph type="body" idx="4294967295"/>
          </p:nvPr>
        </p:nvSpPr>
        <p:spPr>
          <a:xfrm>
            <a:off x="5677253" y="4421114"/>
            <a:ext cx="2006641" cy="358307"/>
          </a:xfrm>
        </p:spPr>
        <p:txBody>
          <a:bodyPr lIns="0" tIns="0" rIns="0" bIns="0" anchor="b"/>
          <a:lstStyle>
            <a:lvl1pPr>
              <a:defRPr sz="2400" spc="30"/>
            </a:lvl1pPr>
          </a:lstStyle>
          <a:p>
            <a:pPr lvl="0"/>
            <a:r>
              <a:rPr lang="en-US"/>
              <a:t>Item 7 here</a:t>
            </a:r>
          </a:p>
        </p:txBody>
      </p:sp>
      <p:sp>
        <p:nvSpPr>
          <p:cNvPr id="27" name="Text Placeholder 3">
            <a:extLst>
              <a:ext uri="{FF2B5EF4-FFF2-40B4-BE49-F238E27FC236}">
                <a16:creationId xmlns:a16="http://schemas.microsoft.com/office/drawing/2014/main" id="{890F99B4-FF57-8DAA-B1CC-FA2636493509}"/>
              </a:ext>
            </a:extLst>
          </p:cNvPr>
          <p:cNvSpPr txBox="1">
            <a:spLocks noGrp="1"/>
          </p:cNvSpPr>
          <p:nvPr>
            <p:ph type="body" idx="4294967295"/>
          </p:nvPr>
        </p:nvSpPr>
        <p:spPr>
          <a:xfrm>
            <a:off x="8128714" y="4421114"/>
            <a:ext cx="2006641" cy="358307"/>
          </a:xfrm>
        </p:spPr>
        <p:txBody>
          <a:bodyPr lIns="0" tIns="0" rIns="0" bIns="0" anchor="b"/>
          <a:lstStyle>
            <a:lvl1pPr>
              <a:defRPr sz="2400" spc="30"/>
            </a:lvl1pPr>
          </a:lstStyle>
          <a:p>
            <a:pPr lvl="0"/>
            <a:r>
              <a:rPr lang="en-US"/>
              <a:t>Item 8 here</a:t>
            </a:r>
          </a:p>
        </p:txBody>
      </p:sp>
      <p:sp>
        <p:nvSpPr>
          <p:cNvPr id="28" name="Text Placeholder 3">
            <a:extLst>
              <a:ext uri="{FF2B5EF4-FFF2-40B4-BE49-F238E27FC236}">
                <a16:creationId xmlns:a16="http://schemas.microsoft.com/office/drawing/2014/main" id="{7F0D52BD-6402-6379-FBEF-55748F9FA5AB}"/>
              </a:ext>
            </a:extLst>
          </p:cNvPr>
          <p:cNvSpPr txBox="1">
            <a:spLocks noGrp="1"/>
          </p:cNvSpPr>
          <p:nvPr>
            <p:ph type="body" idx="4294967295"/>
          </p:nvPr>
        </p:nvSpPr>
        <p:spPr>
          <a:xfrm>
            <a:off x="3225783" y="2878055"/>
            <a:ext cx="2006641" cy="675046"/>
          </a:xfrm>
        </p:spPr>
        <p:txBody>
          <a:bodyPr lIns="0" tIns="0" rIns="0" bIns="0"/>
          <a:lstStyle>
            <a:lvl1pPr>
              <a:lnSpc>
                <a:spcPts val="1820"/>
              </a:lnSpc>
              <a:defRPr sz="1600" b="0" spc="30">
                <a:latin typeface="Figtree" pitchFamily="2"/>
              </a:defRPr>
            </a:lvl1pPr>
          </a:lstStyle>
          <a:p>
            <a:pPr lvl="0"/>
            <a:r>
              <a:rPr lang="en-US"/>
              <a:t>Short Description 2 here</a:t>
            </a:r>
          </a:p>
        </p:txBody>
      </p:sp>
      <p:sp>
        <p:nvSpPr>
          <p:cNvPr id="29" name="Text Placeholder 3">
            <a:extLst>
              <a:ext uri="{FF2B5EF4-FFF2-40B4-BE49-F238E27FC236}">
                <a16:creationId xmlns:a16="http://schemas.microsoft.com/office/drawing/2014/main" id="{2B09C5E5-9CC9-AE35-3328-E6E27AC3FBE3}"/>
              </a:ext>
            </a:extLst>
          </p:cNvPr>
          <p:cNvSpPr txBox="1">
            <a:spLocks noGrp="1"/>
          </p:cNvSpPr>
          <p:nvPr>
            <p:ph type="body" idx="4294967295"/>
          </p:nvPr>
        </p:nvSpPr>
        <p:spPr>
          <a:xfrm>
            <a:off x="5704091" y="2878055"/>
            <a:ext cx="2006641" cy="675046"/>
          </a:xfrm>
        </p:spPr>
        <p:txBody>
          <a:bodyPr lIns="0" tIns="0" rIns="0" bIns="0"/>
          <a:lstStyle>
            <a:lvl1pPr>
              <a:lnSpc>
                <a:spcPts val="1820"/>
              </a:lnSpc>
              <a:defRPr sz="1600" b="0" spc="30">
                <a:latin typeface="Figtree" pitchFamily="2"/>
              </a:defRPr>
            </a:lvl1pPr>
          </a:lstStyle>
          <a:p>
            <a:pPr lvl="0"/>
            <a:r>
              <a:rPr lang="en-US"/>
              <a:t>Short Description 3 here</a:t>
            </a:r>
          </a:p>
        </p:txBody>
      </p:sp>
      <p:sp>
        <p:nvSpPr>
          <p:cNvPr id="30" name="Text Placeholder 3">
            <a:extLst>
              <a:ext uri="{FF2B5EF4-FFF2-40B4-BE49-F238E27FC236}">
                <a16:creationId xmlns:a16="http://schemas.microsoft.com/office/drawing/2014/main" id="{A3D96557-5ACC-8C97-2805-FB5071163B0B}"/>
              </a:ext>
            </a:extLst>
          </p:cNvPr>
          <p:cNvSpPr txBox="1">
            <a:spLocks noGrp="1"/>
          </p:cNvSpPr>
          <p:nvPr>
            <p:ph type="body" idx="4294967295"/>
          </p:nvPr>
        </p:nvSpPr>
        <p:spPr>
          <a:xfrm>
            <a:off x="8182389" y="2878055"/>
            <a:ext cx="2006641" cy="675046"/>
          </a:xfrm>
        </p:spPr>
        <p:txBody>
          <a:bodyPr lIns="0" tIns="0" rIns="0" bIns="0"/>
          <a:lstStyle>
            <a:lvl1pPr>
              <a:lnSpc>
                <a:spcPts val="1820"/>
              </a:lnSpc>
              <a:defRPr sz="1600" b="0" spc="30">
                <a:latin typeface="Figtree" pitchFamily="2"/>
              </a:defRPr>
            </a:lvl1pPr>
          </a:lstStyle>
          <a:p>
            <a:pPr lvl="0"/>
            <a:r>
              <a:rPr lang="en-US"/>
              <a:t>Short Description 4 here</a:t>
            </a:r>
          </a:p>
        </p:txBody>
      </p:sp>
      <p:sp>
        <p:nvSpPr>
          <p:cNvPr id="31" name="Text Placeholder 3">
            <a:extLst>
              <a:ext uri="{FF2B5EF4-FFF2-40B4-BE49-F238E27FC236}">
                <a16:creationId xmlns:a16="http://schemas.microsoft.com/office/drawing/2014/main" id="{5D50EEFE-34D3-C455-37B4-67BEDBC20B62}"/>
              </a:ext>
            </a:extLst>
          </p:cNvPr>
          <p:cNvSpPr txBox="1">
            <a:spLocks noGrp="1"/>
          </p:cNvSpPr>
          <p:nvPr>
            <p:ph type="body" idx="4294967295"/>
          </p:nvPr>
        </p:nvSpPr>
        <p:spPr>
          <a:xfrm>
            <a:off x="774323" y="5042467"/>
            <a:ext cx="2006641" cy="675046"/>
          </a:xfrm>
        </p:spPr>
        <p:txBody>
          <a:bodyPr lIns="0" tIns="0" rIns="0" bIns="0"/>
          <a:lstStyle>
            <a:lvl1pPr>
              <a:lnSpc>
                <a:spcPts val="1820"/>
              </a:lnSpc>
              <a:defRPr sz="1600" b="0" spc="30">
                <a:latin typeface="Figtree" pitchFamily="2"/>
              </a:defRPr>
            </a:lvl1pPr>
          </a:lstStyle>
          <a:p>
            <a:pPr lvl="0"/>
            <a:r>
              <a:rPr lang="en-US"/>
              <a:t>Short Description 5 here</a:t>
            </a:r>
          </a:p>
        </p:txBody>
      </p:sp>
      <p:sp>
        <p:nvSpPr>
          <p:cNvPr id="32" name="Text Placeholder 3">
            <a:extLst>
              <a:ext uri="{FF2B5EF4-FFF2-40B4-BE49-F238E27FC236}">
                <a16:creationId xmlns:a16="http://schemas.microsoft.com/office/drawing/2014/main" id="{DCADF1BF-B918-F49C-4E57-6A625FCED87A}"/>
              </a:ext>
            </a:extLst>
          </p:cNvPr>
          <p:cNvSpPr txBox="1">
            <a:spLocks noGrp="1"/>
          </p:cNvSpPr>
          <p:nvPr>
            <p:ph type="body" idx="4294967295"/>
          </p:nvPr>
        </p:nvSpPr>
        <p:spPr>
          <a:xfrm>
            <a:off x="3225783" y="5042467"/>
            <a:ext cx="2006641" cy="675046"/>
          </a:xfrm>
        </p:spPr>
        <p:txBody>
          <a:bodyPr lIns="0" tIns="0" rIns="0" bIns="0"/>
          <a:lstStyle>
            <a:lvl1pPr>
              <a:lnSpc>
                <a:spcPts val="1820"/>
              </a:lnSpc>
              <a:defRPr sz="1600" b="0" spc="30">
                <a:latin typeface="Figtree" pitchFamily="2"/>
              </a:defRPr>
            </a:lvl1pPr>
          </a:lstStyle>
          <a:p>
            <a:pPr lvl="0"/>
            <a:r>
              <a:rPr lang="en-US"/>
              <a:t>Short Description 6 here</a:t>
            </a:r>
          </a:p>
        </p:txBody>
      </p:sp>
      <p:sp>
        <p:nvSpPr>
          <p:cNvPr id="33" name="Text Placeholder 3">
            <a:extLst>
              <a:ext uri="{FF2B5EF4-FFF2-40B4-BE49-F238E27FC236}">
                <a16:creationId xmlns:a16="http://schemas.microsoft.com/office/drawing/2014/main" id="{58C7B737-899A-348C-3AB0-E2411A3F4D35}"/>
              </a:ext>
            </a:extLst>
          </p:cNvPr>
          <p:cNvSpPr txBox="1">
            <a:spLocks noGrp="1"/>
          </p:cNvSpPr>
          <p:nvPr>
            <p:ph type="body" idx="4294967295"/>
          </p:nvPr>
        </p:nvSpPr>
        <p:spPr>
          <a:xfrm>
            <a:off x="5677244" y="5042467"/>
            <a:ext cx="2006641" cy="675046"/>
          </a:xfrm>
        </p:spPr>
        <p:txBody>
          <a:bodyPr lIns="0" tIns="0" rIns="0" bIns="0"/>
          <a:lstStyle>
            <a:lvl1pPr>
              <a:lnSpc>
                <a:spcPts val="1820"/>
              </a:lnSpc>
              <a:defRPr sz="1600" b="0" spc="30">
                <a:latin typeface="Figtree" pitchFamily="2"/>
              </a:defRPr>
            </a:lvl1pPr>
          </a:lstStyle>
          <a:p>
            <a:pPr lvl="0"/>
            <a:r>
              <a:rPr lang="en-US"/>
              <a:t>Short Description 7 here</a:t>
            </a:r>
          </a:p>
        </p:txBody>
      </p:sp>
      <p:sp>
        <p:nvSpPr>
          <p:cNvPr id="34" name="Text Placeholder 3">
            <a:extLst>
              <a:ext uri="{FF2B5EF4-FFF2-40B4-BE49-F238E27FC236}">
                <a16:creationId xmlns:a16="http://schemas.microsoft.com/office/drawing/2014/main" id="{70038343-1CBD-5762-BD37-C51B2E5075E4}"/>
              </a:ext>
            </a:extLst>
          </p:cNvPr>
          <p:cNvSpPr txBox="1">
            <a:spLocks noGrp="1"/>
          </p:cNvSpPr>
          <p:nvPr>
            <p:ph type="body" idx="4294967295"/>
          </p:nvPr>
        </p:nvSpPr>
        <p:spPr>
          <a:xfrm>
            <a:off x="8128705" y="5042467"/>
            <a:ext cx="2006641" cy="675046"/>
          </a:xfrm>
        </p:spPr>
        <p:txBody>
          <a:bodyPr lIns="0" tIns="0" rIns="0" bIns="0"/>
          <a:lstStyle>
            <a:lvl1pPr>
              <a:lnSpc>
                <a:spcPts val="1820"/>
              </a:lnSpc>
              <a:defRPr sz="1600" b="0" spc="30">
                <a:latin typeface="Figtree" pitchFamily="2"/>
              </a:defRPr>
            </a:lvl1pPr>
          </a:lstStyle>
          <a:p>
            <a:pPr lvl="0"/>
            <a:r>
              <a:rPr lang="en-US"/>
              <a:t>Short Description 8 here</a:t>
            </a:r>
          </a:p>
        </p:txBody>
      </p:sp>
      <p:sp>
        <p:nvSpPr>
          <p:cNvPr id="35" name="TextBox 1">
            <a:extLst>
              <a:ext uri="{FF2B5EF4-FFF2-40B4-BE49-F238E27FC236}">
                <a16:creationId xmlns:a16="http://schemas.microsoft.com/office/drawing/2014/main" id="{BAB0D9D6-9AA9-B251-CB27-ABDA697D1242}"/>
              </a:ext>
            </a:extLst>
          </p:cNvPr>
          <p:cNvSpPr txBox="1"/>
          <p:nvPr/>
        </p:nvSpPr>
        <p:spPr>
          <a:xfrm>
            <a:off x="-2412278" y="3710589"/>
            <a:ext cx="2193224" cy="523219"/>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To add a link:</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‘Insert’ tab &gt; ‘Link’ Button</a:t>
            </a:r>
          </a:p>
        </p:txBody>
      </p:sp>
      <p:sp>
        <p:nvSpPr>
          <p:cNvPr id="36" name="Triangle 35">
            <a:extLst>
              <a:ext uri="{FF2B5EF4-FFF2-40B4-BE49-F238E27FC236}">
                <a16:creationId xmlns:a16="http://schemas.microsoft.com/office/drawing/2014/main" id="{8250236C-7943-A2F5-6947-D526CE6D1098}"/>
              </a:ext>
            </a:extLst>
          </p:cNvPr>
          <p:cNvSpPr/>
          <p:nvPr/>
        </p:nvSpPr>
        <p:spPr>
          <a:xfrm rot="5400013">
            <a:off x="-499304" y="3881477"/>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03296755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DF1B22A-D4F1-B7A3-42DD-C1A64A95E5D6}"/>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93F3C5E-01AB-5542-18AF-136F196AAED3}"/>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descr="A white letter on a black background&#10;&#10;AI-generated content may be incorrect.">
            <a:extLst>
              <a:ext uri="{FF2B5EF4-FFF2-40B4-BE49-F238E27FC236}">
                <a16:creationId xmlns:a16="http://schemas.microsoft.com/office/drawing/2014/main" id="{DC1C0CB4-2F41-DF56-9137-2E7A19F2E75F}"/>
              </a:ext>
            </a:extLst>
          </p:cNvPr>
          <p:cNvPicPr>
            <a:picLocks noChangeAspect="1"/>
          </p:cNvPicPr>
          <p:nvPr/>
        </p:nvPicPr>
        <p:blipFill>
          <a:blip r:embed="rId3"/>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5493B41C-12A7-E1EC-A2B0-921FA553E207}"/>
              </a:ext>
            </a:extLst>
          </p:cNvPr>
          <p:cNvPicPr>
            <a:picLocks noChangeAspect="1"/>
          </p:cNvPicPr>
          <p:nvPr/>
        </p:nvPicPr>
        <p:blipFill>
          <a:blip r:embed="rId4"/>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8A9EEA3A-B728-EAE4-50E6-2FA9E238B4AF}"/>
              </a:ext>
            </a:extLst>
          </p:cNvPr>
          <p:cNvPicPr>
            <a:picLocks noChangeAspect="1"/>
          </p:cNvPicPr>
          <p:nvPr/>
        </p:nvPicPr>
        <p:blipFill>
          <a:blip r:embed="rId5"/>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FE6D7FE1-0A9F-E01C-A569-C58B73CBC243}"/>
              </a:ext>
            </a:extLst>
          </p:cNvPr>
          <p:cNvPicPr>
            <a:picLocks noChangeAspect="1"/>
          </p:cNvPicPr>
          <p:nvPr/>
        </p:nvPicPr>
        <p:blipFill>
          <a:blip r:embed="rId6"/>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3EC58AFA-ABDD-3C43-021E-E879A550095C}"/>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F8F8F8"/>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C83FA581-20FB-E4AA-83B1-709E21950F2D}"/>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F8F8F8"/>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E9545655-7D88-ECC2-D426-D4894B2D833D}"/>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F8F8F8"/>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7FF5BD84-C091-31AB-4212-1BDF94F4AF49}"/>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F8F8F8"/>
                </a:solidFill>
                <a:uFillTx/>
                <a:latin typeface="Figtree" pitchFamily="2"/>
                <a:ea typeface="Arial"/>
                <a:cs typeface="Arial"/>
              </a:rPr>
            </a:br>
            <a:endParaRPr lang="en-US" sz="1000" b="0" i="0" u="none" strike="noStrike" kern="0" cap="none" spc="30" baseline="0">
              <a:solidFill>
                <a:srgbClr val="F8F8F8"/>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92C55D12-9107-C5F8-6F67-0B5D50891CB1}"/>
              </a:ext>
            </a:extLst>
          </p:cNvPr>
          <p:cNvPicPr>
            <a:picLocks noChangeAspect="1"/>
          </p:cNvPicPr>
          <p:nvPr/>
        </p:nvPicPr>
        <p:blipFill>
          <a:blip r:embed="rId4"/>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747101DF-187E-D7EB-7D29-ADA963749080}"/>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F8F8F8"/>
              </a:solidFill>
              <a:uFillTx/>
              <a:latin typeface="Figtree" pitchFamily="2"/>
              <a:ea typeface="Arial"/>
              <a:cs typeface="Arial"/>
            </a:endParaRPr>
          </a:p>
        </p:txBody>
      </p:sp>
    </p:spTree>
    <p:extLst>
      <p:ext uri="{BB962C8B-B14F-4D97-AF65-F5344CB8AC3E}">
        <p14:creationId xmlns:p14="http://schemas.microsoft.com/office/powerpoint/2010/main" val="22929074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33DA7C0B-6F13-5127-E294-5FBB122FE3BA}"/>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solidFill>
                  <a:srgbClr val="FFFFFF"/>
                </a:solidFill>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46F14D0D-D1E0-DC34-6C9F-37977DE4ECE7}"/>
              </a:ext>
            </a:extLst>
          </p:cNvPr>
          <p:cNvPicPr>
            <a:picLocks noChangeAspect="1"/>
          </p:cNvPicPr>
          <p:nvPr/>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A806CE36-F298-D78C-3844-6E39A26FF71D}"/>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solidFill>
                  <a:srgbClr val="FFFFFF"/>
                </a:solidFill>
                <a:latin typeface="Figtree" pitchFamily="2"/>
              </a:defRPr>
            </a:lvl1pPr>
          </a:lstStyle>
          <a:p>
            <a:pPr lvl="0"/>
            <a:r>
              <a:rPr lang="en-US"/>
              <a:t>Add Date here</a:t>
            </a:r>
          </a:p>
        </p:txBody>
      </p:sp>
    </p:spTree>
    <p:extLst>
      <p:ext uri="{BB962C8B-B14F-4D97-AF65-F5344CB8AC3E}">
        <p14:creationId xmlns:p14="http://schemas.microsoft.com/office/powerpoint/2010/main" val="1825015392"/>
      </p:ext>
    </p:extLst>
  </p:cSld>
  <p:clrMapOvr>
    <a:masterClrMapping/>
  </p:clrMapOvr>
  <p:hf sldNum="0" hdr="0" ftr="0" dt="0"/>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4a - Content page - Medium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758E1A3E-C083-D447-2AAC-EA6A7AD9E8CF}"/>
              </a:ext>
            </a:extLst>
          </p:cNvPr>
          <p:cNvSpPr>
            <a:spLocks noGrp="1"/>
          </p:cNvSpPr>
          <p:nvPr>
            <p:ph type="body" sz="quarter" idx="10" hasCustomPrompt="1"/>
          </p:nvPr>
        </p:nvSpPr>
        <p:spPr>
          <a:xfrm>
            <a:off x="828000" y="2110399"/>
            <a:ext cx="5268000" cy="358311"/>
          </a:xfrm>
          <a:prstGeom prst="rect">
            <a:avLst/>
          </a:prstGeom>
        </p:spPr>
        <p:txBody>
          <a:bodyPr lIns="0" tIns="0" rIns="0" bIns="0"/>
          <a:lstStyle>
            <a:lvl1pPr>
              <a:defRPr sz="2400" b="0" i="0" spc="100" baseline="0">
                <a:solidFill>
                  <a:schemeClr val="tx2"/>
                </a:solidFill>
                <a:latin typeface="Figtree SemiBold" pitchFamily="2" charset="0"/>
              </a:defRPr>
            </a:lvl1pPr>
          </a:lstStyle>
          <a:p>
            <a:pPr lvl="0"/>
            <a:r>
              <a:rPr lang="en-US"/>
              <a:t>Subtitle 1</a:t>
            </a:r>
          </a:p>
        </p:txBody>
      </p:sp>
      <p:sp>
        <p:nvSpPr>
          <p:cNvPr id="9" name="Google Shape;268;p37">
            <a:extLst>
              <a:ext uri="{FF2B5EF4-FFF2-40B4-BE49-F238E27FC236}">
                <a16:creationId xmlns:a16="http://schemas.microsoft.com/office/drawing/2014/main" id="{7CF25C34-CBE9-D111-DC80-0CA5026DEC7C}"/>
              </a:ext>
            </a:extLst>
          </p:cNvPr>
          <p:cNvSpPr txBox="1">
            <a:spLocks noGrp="1"/>
          </p:cNvSpPr>
          <p:nvPr>
            <p:ph type="title" hasCustomPrompt="1"/>
          </p:nvPr>
        </p:nvSpPr>
        <p:spPr>
          <a:xfrm>
            <a:off x="828000" y="596348"/>
            <a:ext cx="5268000" cy="1061003"/>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0" name="Google Shape;272;p38">
            <a:extLst>
              <a:ext uri="{FF2B5EF4-FFF2-40B4-BE49-F238E27FC236}">
                <a16:creationId xmlns:a16="http://schemas.microsoft.com/office/drawing/2014/main" id="{C38DE884-6936-6E85-1D73-69C8F9070786}"/>
              </a:ext>
            </a:extLst>
          </p:cNvPr>
          <p:cNvSpPr>
            <a:spLocks noGrp="1"/>
          </p:cNvSpPr>
          <p:nvPr>
            <p:ph type="pic" idx="2"/>
          </p:nvPr>
        </p:nvSpPr>
        <p:spPr>
          <a:xfrm>
            <a:off x="7135125" y="0"/>
            <a:ext cx="5056876" cy="6858000"/>
          </a:xfrm>
          <a:prstGeom prst="rect">
            <a:avLst/>
          </a:prstGeom>
          <a:solidFill>
            <a:srgbClr val="4D38F5"/>
          </a:solidFill>
          <a:ln>
            <a:noFill/>
          </a:ln>
        </p:spPr>
        <p:txBody>
          <a:bodyPr/>
          <a:lstStyle>
            <a:lvl1pPr algn="ctr">
              <a:defRPr>
                <a:solidFill>
                  <a:schemeClr val="bg1"/>
                </a:solidFill>
              </a:defRPr>
            </a:lvl1pPr>
          </a:lstStyle>
          <a:p>
            <a:r>
              <a:rPr lang="en-US"/>
              <a:t>Click icon to add picture</a:t>
            </a:r>
          </a:p>
        </p:txBody>
      </p:sp>
      <p:sp>
        <p:nvSpPr>
          <p:cNvPr id="11" name="Text Placeholder 3">
            <a:extLst>
              <a:ext uri="{FF2B5EF4-FFF2-40B4-BE49-F238E27FC236}">
                <a16:creationId xmlns:a16="http://schemas.microsoft.com/office/drawing/2014/main" id="{CA921C43-0833-8C8C-C84E-3F70B8643CA6}"/>
              </a:ext>
            </a:extLst>
          </p:cNvPr>
          <p:cNvSpPr>
            <a:spLocks noGrp="1"/>
          </p:cNvSpPr>
          <p:nvPr>
            <p:ph type="body" sz="quarter" idx="11" hasCustomPrompt="1"/>
          </p:nvPr>
        </p:nvSpPr>
        <p:spPr>
          <a:xfrm>
            <a:off x="828001" y="2930012"/>
            <a:ext cx="5268001" cy="3331640"/>
          </a:xfrm>
          <a:prstGeom prst="rect">
            <a:avLst/>
          </a:prstGeom>
        </p:spPr>
        <p:txBody>
          <a:bodyPr lIns="0" tIns="0" rIns="0" bIns="0"/>
          <a:lstStyle>
            <a:lvl1pPr>
              <a:lnSpc>
                <a:spcPts val="1820"/>
              </a:lnSpc>
              <a:spcBef>
                <a:spcPts val="0"/>
              </a:spcBef>
              <a:defRPr sz="1600" b="0" i="0" spc="31" baseline="0">
                <a:solidFill>
                  <a:schemeClr val="tx2"/>
                </a:solidFill>
                <a:latin typeface="Figtree" pitchFamily="2" charset="0"/>
              </a:defRPr>
            </a:lvl1pPr>
          </a:lstStyle>
          <a:p>
            <a:pPr lvl="0"/>
            <a:r>
              <a:rPr lang="en-US">
                <a:effectLst/>
              </a:rPr>
              <a:t>Add body text here</a:t>
            </a:r>
            <a:endParaRPr lang="en-US"/>
          </a:p>
        </p:txBody>
      </p:sp>
    </p:spTree>
    <p:extLst>
      <p:ext uri="{BB962C8B-B14F-4D97-AF65-F5344CB8AC3E}">
        <p14:creationId xmlns:p14="http://schemas.microsoft.com/office/powerpoint/2010/main" val="96129929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4b - Content page - Small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Google Shape;272;p38">
            <a:extLst>
              <a:ext uri="{FF2B5EF4-FFF2-40B4-BE49-F238E27FC236}">
                <a16:creationId xmlns:a16="http://schemas.microsoft.com/office/drawing/2014/main" id="{CD45FA0E-688E-D14A-AA0A-4997F56BDD2C}"/>
              </a:ext>
            </a:extLst>
          </p:cNvPr>
          <p:cNvSpPr>
            <a:spLocks noGrp="1"/>
          </p:cNvSpPr>
          <p:nvPr>
            <p:ph type="pic" idx="2"/>
          </p:nvPr>
        </p:nvSpPr>
        <p:spPr>
          <a:xfrm>
            <a:off x="8743594" y="0"/>
            <a:ext cx="3448405" cy="6858000"/>
          </a:xfrm>
          <a:prstGeom prst="rect">
            <a:avLst/>
          </a:prstGeom>
          <a:solidFill>
            <a:srgbClr val="4D38F5"/>
          </a:solidFill>
          <a:ln>
            <a:noFill/>
          </a:ln>
        </p:spPr>
        <p:txBody>
          <a:bodyPr/>
          <a:lstStyle>
            <a:lvl1pPr algn="ctr">
              <a:defRPr>
                <a:solidFill>
                  <a:schemeClr val="bg2"/>
                </a:solidFill>
              </a:defRPr>
            </a:lvl1pPr>
          </a:lstStyle>
          <a:p>
            <a:r>
              <a:rPr lang="en-US"/>
              <a:t>Click icon to add picture</a:t>
            </a:r>
          </a:p>
        </p:txBody>
      </p:sp>
      <p:sp>
        <p:nvSpPr>
          <p:cNvPr id="9" name="Text Placeholder 3">
            <a:extLst>
              <a:ext uri="{FF2B5EF4-FFF2-40B4-BE49-F238E27FC236}">
                <a16:creationId xmlns:a16="http://schemas.microsoft.com/office/drawing/2014/main" id="{380DFD67-DB40-4871-A4AC-1F65C5B839E3}"/>
              </a:ext>
            </a:extLst>
          </p:cNvPr>
          <p:cNvSpPr>
            <a:spLocks noGrp="1"/>
          </p:cNvSpPr>
          <p:nvPr>
            <p:ph type="body" sz="quarter" idx="10" hasCustomPrompt="1"/>
          </p:nvPr>
        </p:nvSpPr>
        <p:spPr>
          <a:xfrm>
            <a:off x="828000" y="2110399"/>
            <a:ext cx="7102662" cy="358310"/>
          </a:xfrm>
          <a:prstGeom prst="rect">
            <a:avLst/>
          </a:prstGeom>
        </p:spPr>
        <p:txBody>
          <a:bodyPr lIns="0" tIns="0" rIns="0" bIns="0"/>
          <a:lstStyle>
            <a:lvl1pPr>
              <a:defRPr sz="2400" b="0" i="0" spc="100" baseline="0">
                <a:solidFill>
                  <a:schemeClr val="bg1"/>
                </a:solidFill>
                <a:latin typeface="Figtree SemiBold" pitchFamily="2" charset="0"/>
              </a:defRPr>
            </a:lvl1pPr>
          </a:lstStyle>
          <a:p>
            <a:pPr lvl="0"/>
            <a:r>
              <a:rPr lang="en-US"/>
              <a:t>Subtitle 1</a:t>
            </a:r>
          </a:p>
        </p:txBody>
      </p:sp>
      <p:sp>
        <p:nvSpPr>
          <p:cNvPr id="10" name="Google Shape;268;p37">
            <a:extLst>
              <a:ext uri="{FF2B5EF4-FFF2-40B4-BE49-F238E27FC236}">
                <a16:creationId xmlns:a16="http://schemas.microsoft.com/office/drawing/2014/main" id="{A1AE1A34-72A5-8A05-E630-8C71933419A0}"/>
              </a:ext>
            </a:extLst>
          </p:cNvPr>
          <p:cNvSpPr txBox="1">
            <a:spLocks noGrp="1"/>
          </p:cNvSpPr>
          <p:nvPr>
            <p:ph type="title" hasCustomPrompt="1"/>
          </p:nvPr>
        </p:nvSpPr>
        <p:spPr>
          <a:xfrm>
            <a:off x="828000" y="596348"/>
            <a:ext cx="7102662"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1" name="Text Placeholder 3">
            <a:extLst>
              <a:ext uri="{FF2B5EF4-FFF2-40B4-BE49-F238E27FC236}">
                <a16:creationId xmlns:a16="http://schemas.microsoft.com/office/drawing/2014/main" id="{42D706E6-AF40-129C-90EF-9A704944E8B2}"/>
              </a:ext>
            </a:extLst>
          </p:cNvPr>
          <p:cNvSpPr>
            <a:spLocks noGrp="1"/>
          </p:cNvSpPr>
          <p:nvPr>
            <p:ph type="body" sz="quarter" idx="11" hasCustomPrompt="1"/>
          </p:nvPr>
        </p:nvSpPr>
        <p:spPr>
          <a:xfrm>
            <a:off x="827999" y="2930012"/>
            <a:ext cx="7102661" cy="3331640"/>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
        <p:nvSpPr>
          <p:cNvPr id="2" name="TextBox 1">
            <a:extLst>
              <a:ext uri="{FF2B5EF4-FFF2-40B4-BE49-F238E27FC236}">
                <a16:creationId xmlns:a16="http://schemas.microsoft.com/office/drawing/2014/main" id="{09A4D3D6-F9BF-07A8-DCBA-F159EDB1B838}"/>
              </a:ext>
            </a:extLst>
          </p:cNvPr>
          <p:cNvSpPr txBox="1"/>
          <p:nvPr userDrawn="1"/>
        </p:nvSpPr>
        <p:spPr>
          <a:xfrm>
            <a:off x="8743594" y="-736197"/>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Small Crop</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6AF3CF6C-4051-AD0B-52E3-9AF198483900}"/>
              </a:ext>
            </a:extLst>
          </p:cNvPr>
          <p:cNvSpPr/>
          <p:nvPr userDrawn="1"/>
        </p:nvSpPr>
        <p:spPr>
          <a:xfrm rot="10800000">
            <a:off x="9982183"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908211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63599758-350F-593B-06C1-1FA8C54A07A5}"/>
              </a:ext>
            </a:extLst>
          </p:cNvPr>
          <p:cNvSpPr txBox="1">
            <a:spLocks noGrp="1"/>
          </p:cNvSpPr>
          <p:nvPr>
            <p:ph type="title"/>
          </p:nvPr>
        </p:nvSpPr>
        <p:spPr>
          <a:xfrm>
            <a:off x="2527760" y="2066820"/>
            <a:ext cx="7136489" cy="1083161"/>
          </a:xfrm>
        </p:spPr>
        <p:txBody>
          <a:bodyPr lIns="0" tIns="0" rIns="0" bIns="0" anchor="b" anchorCtr="1">
            <a:noAutofit/>
          </a:bodyPr>
          <a:lstStyle>
            <a:lvl1pPr algn="ctr">
              <a:defRPr sz="40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AAE2D1C5-E804-F0EB-A5AC-64D458A684D7}"/>
              </a:ext>
            </a:extLst>
          </p:cNvPr>
          <p:cNvSpPr txBox="1">
            <a:spLocks noGrp="1"/>
          </p:cNvSpPr>
          <p:nvPr>
            <p:ph type="body" idx="4294967295"/>
          </p:nvPr>
        </p:nvSpPr>
        <p:spPr>
          <a:xfrm>
            <a:off x="854187" y="585810"/>
            <a:ext cx="3347133" cy="654199"/>
          </a:xfrm>
        </p:spPr>
        <p:txBody>
          <a:bodyPr lIns="0" tIns="0" rIns="0" bIns="0"/>
          <a:lstStyle>
            <a:lvl1pPr>
              <a:lnSpc>
                <a:spcPts val="1820"/>
              </a:lnSpc>
              <a:defRPr sz="1800" b="0" spc="31">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8A556143-045D-E45A-702A-5F2794B0EADA}"/>
              </a:ext>
            </a:extLst>
          </p:cNvPr>
          <p:cNvSpPr txBox="1"/>
          <p:nvPr/>
        </p:nvSpPr>
        <p:spPr>
          <a:xfrm>
            <a:off x="380948" y="-548777"/>
            <a:ext cx="2662908"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5" name="Triangle 2">
            <a:extLst>
              <a:ext uri="{FF2B5EF4-FFF2-40B4-BE49-F238E27FC236}">
                <a16:creationId xmlns:a16="http://schemas.microsoft.com/office/drawing/2014/main" id="{5CABAA58-582B-10BB-6E03-752BD05F57FA}"/>
              </a:ext>
            </a:extLst>
          </p:cNvPr>
          <p:cNvSpPr/>
          <p:nvPr/>
        </p:nvSpPr>
        <p:spPr>
          <a:xfrm rot="10799991">
            <a:off x="1445603" y="-24099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6" name="TextBox 3">
            <a:extLst>
              <a:ext uri="{FF2B5EF4-FFF2-40B4-BE49-F238E27FC236}">
                <a16:creationId xmlns:a16="http://schemas.microsoft.com/office/drawing/2014/main" id="{1FF4106A-4A86-2749-C11C-17F22FDB3317}"/>
              </a:ext>
            </a:extLst>
          </p:cNvPr>
          <p:cNvSpPr txBox="1"/>
          <p:nvPr/>
        </p:nvSpPr>
        <p:spPr>
          <a:xfrm>
            <a:off x="3747541" y="-299804"/>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Tree>
    <p:extLst>
      <p:ext uri="{BB962C8B-B14F-4D97-AF65-F5344CB8AC3E}">
        <p14:creationId xmlns:p14="http://schemas.microsoft.com/office/powerpoint/2010/main" val="304029427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1b Title page Image and text">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EE1F14F5-CC2A-1BB9-2718-4AAA0151EB96}"/>
              </a:ext>
            </a:extLst>
          </p:cNvPr>
          <p:cNvSpPr txBox="1">
            <a:spLocks noGrp="1"/>
          </p:cNvSpPr>
          <p:nvPr>
            <p:ph type="title"/>
          </p:nvPr>
        </p:nvSpPr>
        <p:spPr>
          <a:xfrm>
            <a:off x="1001094" y="1644805"/>
            <a:ext cx="5056879" cy="1784195"/>
          </a:xfrm>
        </p:spPr>
        <p:txBody>
          <a:bodyPr lIns="0" tIns="0" rIns="0" bIns="0" anchor="b">
            <a:noAutofit/>
          </a:bodyPr>
          <a:lstStyle>
            <a:lvl1pPr>
              <a:defRPr sz="4800" spc="100">
                <a:latin typeface="Figtree ExtraBold" pitchFamily="2"/>
                <a:ea typeface="Figtree ExtraBold"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C131CE8E-8E9A-FC8D-7A7A-489C9A86E0F9}"/>
              </a:ext>
            </a:extLst>
          </p:cNvPr>
          <p:cNvSpPr txBox="1">
            <a:spLocks noGrp="1"/>
          </p:cNvSpPr>
          <p:nvPr>
            <p:ph type="body" idx="4294967295"/>
          </p:nvPr>
        </p:nvSpPr>
        <p:spPr>
          <a:xfrm>
            <a:off x="1001094" y="3805751"/>
            <a:ext cx="5056879" cy="1223448"/>
          </a:xfrm>
        </p:spPr>
        <p:txBody>
          <a:bodyPr lIns="0" tIns="0" rIns="0" bIns="0"/>
          <a:lstStyle>
            <a:lvl1pPr>
              <a:lnSpc>
                <a:spcPct val="100000"/>
              </a:lnSpc>
              <a:defRPr sz="2400" spc="100"/>
            </a:lvl1pPr>
          </a:lstStyle>
          <a:p>
            <a:pPr lvl="0"/>
            <a:r>
              <a:rPr lang="en-US"/>
              <a:t>Add subtitle here</a:t>
            </a:r>
          </a:p>
        </p:txBody>
      </p:sp>
      <p:sp>
        <p:nvSpPr>
          <p:cNvPr id="4" name="Google Shape;272;p38">
            <a:extLst>
              <a:ext uri="{FF2B5EF4-FFF2-40B4-BE49-F238E27FC236}">
                <a16:creationId xmlns:a16="http://schemas.microsoft.com/office/drawing/2014/main" id="{B7951477-2F94-4EDD-F061-16FD628101E4}"/>
              </a:ext>
            </a:extLst>
          </p:cNvPr>
          <p:cNvSpPr txBox="1">
            <a:spLocks noGrp="1"/>
          </p:cNvSpPr>
          <p:nvPr>
            <p:ph type="pic" idx="4294967295"/>
          </p:nvPr>
        </p:nvSpPr>
        <p:spPr>
          <a:xfrm>
            <a:off x="7135127" y="0"/>
            <a:ext cx="5056879" cy="6858000"/>
          </a:xfrm>
          <a:solidFill>
            <a:srgbClr val="4D38F5"/>
          </a:solidFill>
        </p:spPr>
        <p:txBody>
          <a:bodyPr anchorCtr="1"/>
          <a:lstStyle>
            <a:lvl1pPr algn="ctr">
              <a:defRPr/>
            </a:lvl1pPr>
          </a:lstStyle>
          <a:p>
            <a:pPr lvl="0"/>
            <a:r>
              <a:rPr lang="en-US"/>
              <a:t>Click icon to add picture</a:t>
            </a:r>
          </a:p>
        </p:txBody>
      </p:sp>
      <p:pic>
        <p:nvPicPr>
          <p:cNvPr id="5" name="Picture 9" descr="A white letter on a black background&#10;&#10;AI-generated content may be incorrect.">
            <a:extLst>
              <a:ext uri="{FF2B5EF4-FFF2-40B4-BE49-F238E27FC236}">
                <a16:creationId xmlns:a16="http://schemas.microsoft.com/office/drawing/2014/main" id="{74392944-1281-3CA2-9284-F7992B6D41DD}"/>
              </a:ext>
            </a:extLst>
          </p:cNvPr>
          <p:cNvPicPr>
            <a:picLocks noChangeAspect="1"/>
          </p:cNvPicPr>
          <p:nvPr/>
        </p:nvPicPr>
        <p:blipFill>
          <a:blip r:embed="rId3"/>
          <a:stretch>
            <a:fillRect/>
          </a:stretch>
        </p:blipFill>
        <p:spPr>
          <a:xfrm>
            <a:off x="1001094" y="5882691"/>
            <a:ext cx="2042359" cy="354779"/>
          </a:xfrm>
          <a:prstGeom prst="rect">
            <a:avLst/>
          </a:prstGeom>
          <a:noFill/>
          <a:ln cap="flat">
            <a:noFill/>
          </a:ln>
        </p:spPr>
      </p:pic>
      <p:sp>
        <p:nvSpPr>
          <p:cNvPr id="6" name="Text Placeholder 3">
            <a:extLst>
              <a:ext uri="{FF2B5EF4-FFF2-40B4-BE49-F238E27FC236}">
                <a16:creationId xmlns:a16="http://schemas.microsoft.com/office/drawing/2014/main" id="{C7D5A81E-43E4-240C-7D5E-5599EAA0BD1E}"/>
              </a:ext>
            </a:extLst>
          </p:cNvPr>
          <p:cNvSpPr txBox="1">
            <a:spLocks noGrp="1"/>
          </p:cNvSpPr>
          <p:nvPr>
            <p:ph type="body" idx="4294967295"/>
          </p:nvPr>
        </p:nvSpPr>
        <p:spPr>
          <a:xfrm>
            <a:off x="1001095" y="620530"/>
            <a:ext cx="3347133" cy="654199"/>
          </a:xfrm>
        </p:spPr>
        <p:txBody>
          <a:bodyPr lIns="0" tIns="0" rIns="0" bIns="0"/>
          <a:lstStyle>
            <a:lvl1pPr>
              <a:lnSpc>
                <a:spcPts val="1820"/>
              </a:lnSpc>
              <a:defRPr sz="1800" b="0" spc="31">
                <a:latin typeface="Figtree" pitchFamily="2"/>
              </a:defRPr>
            </a:lvl1pPr>
          </a:lstStyle>
          <a:p>
            <a:pPr lvl="0"/>
            <a:r>
              <a:rPr lang="en-US"/>
              <a:t>Add Date here</a:t>
            </a:r>
          </a:p>
        </p:txBody>
      </p:sp>
      <p:sp>
        <p:nvSpPr>
          <p:cNvPr id="7" name="TextBox 1">
            <a:extLst>
              <a:ext uri="{FF2B5EF4-FFF2-40B4-BE49-F238E27FC236}">
                <a16:creationId xmlns:a16="http://schemas.microsoft.com/office/drawing/2014/main" id="{79472FE2-EDDA-D9AC-1E03-DCE06D6DEF3C}"/>
              </a:ext>
            </a:extLst>
          </p:cNvPr>
          <p:cNvSpPr txBox="1"/>
          <p:nvPr/>
        </p:nvSpPr>
        <p:spPr>
          <a:xfrm>
            <a:off x="380948" y="-548777"/>
            <a:ext cx="2662908"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8" name="Triangle 2">
            <a:extLst>
              <a:ext uri="{FF2B5EF4-FFF2-40B4-BE49-F238E27FC236}">
                <a16:creationId xmlns:a16="http://schemas.microsoft.com/office/drawing/2014/main" id="{64425841-4D13-78E3-1B46-9A668099E8FD}"/>
              </a:ext>
            </a:extLst>
          </p:cNvPr>
          <p:cNvSpPr/>
          <p:nvPr/>
        </p:nvSpPr>
        <p:spPr>
          <a:xfrm rot="10799991">
            <a:off x="1445603" y="-24099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9" name="TextBox 3">
            <a:extLst>
              <a:ext uri="{FF2B5EF4-FFF2-40B4-BE49-F238E27FC236}">
                <a16:creationId xmlns:a16="http://schemas.microsoft.com/office/drawing/2014/main" id="{D5C3B4AE-15FE-CF9C-A323-5E780D6FDD55}"/>
              </a:ext>
            </a:extLst>
          </p:cNvPr>
          <p:cNvSpPr txBox="1"/>
          <p:nvPr/>
        </p:nvSpPr>
        <p:spPr>
          <a:xfrm>
            <a:off x="-1799914" y="4155866"/>
            <a:ext cx="1471878" cy="523220"/>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Remove subtitle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box if not needed</a:t>
            </a:r>
          </a:p>
        </p:txBody>
      </p:sp>
      <p:sp>
        <p:nvSpPr>
          <p:cNvPr id="10" name="Triangle 4">
            <a:extLst>
              <a:ext uri="{FF2B5EF4-FFF2-40B4-BE49-F238E27FC236}">
                <a16:creationId xmlns:a16="http://schemas.microsoft.com/office/drawing/2014/main" id="{9F395A86-62B9-4F77-62C5-15490C4AA4F8}"/>
              </a:ext>
            </a:extLst>
          </p:cNvPr>
          <p:cNvSpPr/>
          <p:nvPr/>
        </p:nvSpPr>
        <p:spPr>
          <a:xfrm rot="5400013">
            <a:off x="-499303" y="4354013"/>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1" name="TextBox 5">
            <a:extLst>
              <a:ext uri="{FF2B5EF4-FFF2-40B4-BE49-F238E27FC236}">
                <a16:creationId xmlns:a16="http://schemas.microsoft.com/office/drawing/2014/main" id="{888986F1-3F7E-D6FA-B48F-58742E7E1B1E}"/>
              </a:ext>
            </a:extLst>
          </p:cNvPr>
          <p:cNvSpPr txBox="1"/>
          <p:nvPr/>
        </p:nvSpPr>
        <p:spPr>
          <a:xfrm>
            <a:off x="8004332" y="-73619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12" name="Triangle 11">
            <a:extLst>
              <a:ext uri="{FF2B5EF4-FFF2-40B4-BE49-F238E27FC236}">
                <a16:creationId xmlns:a16="http://schemas.microsoft.com/office/drawing/2014/main" id="{72EFF2CA-C7FF-84A3-959A-3A530FE47F2D}"/>
              </a:ext>
            </a:extLst>
          </p:cNvPr>
          <p:cNvSpPr/>
          <p:nvPr/>
        </p:nvSpPr>
        <p:spPr>
          <a:xfrm rot="10799991">
            <a:off x="9119485"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12553938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3FED1787-B292-2311-1B1A-F0E09EDAD2AA}"/>
              </a:ext>
            </a:extLst>
          </p:cNvPr>
          <p:cNvSpPr txBox="1">
            <a:spLocks noGrp="1"/>
          </p:cNvSpPr>
          <p:nvPr>
            <p:ph type="title"/>
          </p:nvPr>
        </p:nvSpPr>
        <p:spPr>
          <a:xfrm>
            <a:off x="1262980" y="1504947"/>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C4C58262-7258-8E98-B291-FD7B06A3CCA4}"/>
              </a:ext>
            </a:extLst>
          </p:cNvPr>
          <p:cNvPicPr>
            <a:picLocks noChangeAspect="1"/>
          </p:cNvPicPr>
          <p:nvPr/>
        </p:nvPicPr>
        <p:blipFill>
          <a:blip r:embed="rId3"/>
          <a:stretch>
            <a:fillRect/>
          </a:stretch>
        </p:blipFill>
        <p:spPr>
          <a:xfrm>
            <a:off x="5074819" y="5852708"/>
            <a:ext cx="2042359" cy="354779"/>
          </a:xfrm>
          <a:prstGeom prst="rect">
            <a:avLst/>
          </a:prstGeom>
          <a:noFill/>
          <a:ln cap="flat">
            <a:noFill/>
          </a:ln>
        </p:spPr>
      </p:pic>
      <p:sp>
        <p:nvSpPr>
          <p:cNvPr id="4" name="Text Placeholder 3">
            <a:extLst>
              <a:ext uri="{FF2B5EF4-FFF2-40B4-BE49-F238E27FC236}">
                <a16:creationId xmlns:a16="http://schemas.microsoft.com/office/drawing/2014/main" id="{6F501C46-1A99-2333-08B4-B9D238E3CC5E}"/>
              </a:ext>
            </a:extLst>
          </p:cNvPr>
          <p:cNvSpPr txBox="1">
            <a:spLocks noGrp="1"/>
          </p:cNvSpPr>
          <p:nvPr>
            <p:ph type="body" idx="4294967295"/>
          </p:nvPr>
        </p:nvSpPr>
        <p:spPr>
          <a:xfrm>
            <a:off x="4422432" y="600926"/>
            <a:ext cx="3347133" cy="654199"/>
          </a:xfrm>
        </p:spPr>
        <p:txBody>
          <a:bodyPr lIns="0" tIns="0" rIns="0" bIns="0" anchorCtr="1"/>
          <a:lstStyle>
            <a:lvl1pPr algn="ctr">
              <a:lnSpc>
                <a:spcPts val="1820"/>
              </a:lnSpc>
              <a:defRPr sz="1800" b="0" spc="31">
                <a:latin typeface="Figtree" pitchFamily="2"/>
              </a:defRPr>
            </a:lvl1pPr>
          </a:lstStyle>
          <a:p>
            <a:pPr lvl="0"/>
            <a:r>
              <a:rPr lang="en-US"/>
              <a:t>Add Date here</a:t>
            </a:r>
          </a:p>
        </p:txBody>
      </p:sp>
      <p:sp>
        <p:nvSpPr>
          <p:cNvPr id="5" name="TextBox 1">
            <a:extLst>
              <a:ext uri="{FF2B5EF4-FFF2-40B4-BE49-F238E27FC236}">
                <a16:creationId xmlns:a16="http://schemas.microsoft.com/office/drawing/2014/main" id="{60B2AE2D-DE73-3327-F613-0E469105244C}"/>
              </a:ext>
            </a:extLst>
          </p:cNvPr>
          <p:cNvSpPr txBox="1"/>
          <p:nvPr/>
        </p:nvSpPr>
        <p:spPr>
          <a:xfrm>
            <a:off x="4422432" y="-596902"/>
            <a:ext cx="2662908"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6" name="Triangle 2">
            <a:extLst>
              <a:ext uri="{FF2B5EF4-FFF2-40B4-BE49-F238E27FC236}">
                <a16:creationId xmlns:a16="http://schemas.microsoft.com/office/drawing/2014/main" id="{45D00629-1D95-19F0-2034-9C3E49B41AB4}"/>
              </a:ext>
            </a:extLst>
          </p:cNvPr>
          <p:cNvSpPr/>
          <p:nvPr/>
        </p:nvSpPr>
        <p:spPr>
          <a:xfrm rot="10799991">
            <a:off x="5487095" y="-289123"/>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30375514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1d Title page Full imag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7AB76A09-6910-26B8-59CF-D4DE1CEAE914}"/>
              </a:ext>
            </a:extLst>
          </p:cNvPr>
          <p:cNvSpPr txBox="1">
            <a:spLocks noGrp="1"/>
          </p:cNvSpPr>
          <p:nvPr>
            <p:ph type="pic" idx="4294967295"/>
          </p:nvPr>
        </p:nvSpPr>
        <p:spPr>
          <a:xfrm>
            <a:off x="1" y="0"/>
            <a:ext cx="12191996" cy="6217920"/>
          </a:xfrm>
        </p:spPr>
        <p:txBody>
          <a:bodyPr/>
          <a:lstStyle>
            <a:lvl1pPr>
              <a:defRPr/>
            </a:lvl1pPr>
          </a:lstStyle>
          <a:p>
            <a:pPr lvl="0"/>
            <a:r>
              <a:rPr lang="en-US"/>
              <a:t>Click icon to add picture</a:t>
            </a:r>
          </a:p>
        </p:txBody>
      </p:sp>
      <p:sp>
        <p:nvSpPr>
          <p:cNvPr id="3" name="Google Shape;177;p21">
            <a:extLst>
              <a:ext uri="{FF2B5EF4-FFF2-40B4-BE49-F238E27FC236}">
                <a16:creationId xmlns:a16="http://schemas.microsoft.com/office/drawing/2014/main" id="{ED5F00BC-16A1-DC52-B1BB-3DAE358235DE}"/>
              </a:ext>
            </a:extLst>
          </p:cNvPr>
          <p:cNvSpPr txBox="1">
            <a:spLocks noGrp="1"/>
          </p:cNvSpPr>
          <p:nvPr>
            <p:ph type="title"/>
          </p:nvPr>
        </p:nvSpPr>
        <p:spPr>
          <a:xfrm>
            <a:off x="908301" y="1504947"/>
            <a:ext cx="5187703" cy="3848096"/>
          </a:xfrm>
        </p:spPr>
        <p:txBody>
          <a:bodyPr lIns="0" tIns="0" rIns="0" bIns="0">
            <a:noAutofit/>
          </a:bodyPr>
          <a:lstStyle>
            <a:lvl1pPr>
              <a:defRPr sz="7200" spc="100">
                <a:latin typeface="Figtree ExtraBold" pitchFamily="2"/>
                <a:ea typeface="Figtree ExtraBold" pitchFamily="2"/>
                <a:cs typeface="Arial"/>
              </a:defRPr>
            </a:lvl1pPr>
          </a:lstStyle>
          <a:p>
            <a:pPr lvl="0"/>
            <a:r>
              <a:rPr lang="en-US"/>
              <a:t>Add </a:t>
            </a:r>
            <a:br>
              <a:rPr lang="en-US"/>
            </a:br>
            <a:r>
              <a:rPr lang="en-US"/>
              <a:t>title </a:t>
            </a:r>
            <a:br>
              <a:rPr lang="en-US"/>
            </a:br>
            <a:r>
              <a:rPr lang="en-US"/>
              <a:t>here</a:t>
            </a:r>
          </a:p>
        </p:txBody>
      </p:sp>
      <p:pic>
        <p:nvPicPr>
          <p:cNvPr id="4" name="Picture 9" descr="A white letter on a black background&#10;&#10;AI-generated content may be incorrect.">
            <a:extLst>
              <a:ext uri="{FF2B5EF4-FFF2-40B4-BE49-F238E27FC236}">
                <a16:creationId xmlns:a16="http://schemas.microsoft.com/office/drawing/2014/main" id="{10E161DC-FEC6-447F-5D64-3607839DDF07}"/>
              </a:ext>
            </a:extLst>
          </p:cNvPr>
          <p:cNvPicPr>
            <a:picLocks noChangeAspect="1"/>
          </p:cNvPicPr>
          <p:nvPr/>
        </p:nvPicPr>
        <p:blipFill>
          <a:blip r:embed="rId2"/>
          <a:stretch>
            <a:fillRect/>
          </a:stretch>
        </p:blipFill>
        <p:spPr>
          <a:xfrm>
            <a:off x="908301" y="6426175"/>
            <a:ext cx="1514055" cy="263008"/>
          </a:xfrm>
          <a:prstGeom prst="rect">
            <a:avLst/>
          </a:prstGeom>
          <a:noFill/>
          <a:ln cap="flat">
            <a:noFill/>
          </a:ln>
        </p:spPr>
      </p:pic>
      <p:sp>
        <p:nvSpPr>
          <p:cNvPr id="5" name="TextBox 1">
            <a:extLst>
              <a:ext uri="{FF2B5EF4-FFF2-40B4-BE49-F238E27FC236}">
                <a16:creationId xmlns:a16="http://schemas.microsoft.com/office/drawing/2014/main" id="{E7950C3F-DBA8-820D-DC8B-2E91693BA097}"/>
              </a:ext>
            </a:extLst>
          </p:cNvPr>
          <p:cNvSpPr txBox="1"/>
          <p:nvPr/>
        </p:nvSpPr>
        <p:spPr>
          <a:xfrm>
            <a:off x="5526385" y="-888961"/>
            <a:ext cx="2664512"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Background</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A1B16265-1D81-1A43-56E9-78B06BF26620}"/>
              </a:ext>
            </a:extLst>
          </p:cNvPr>
          <p:cNvSpPr/>
          <p:nvPr/>
        </p:nvSpPr>
        <p:spPr>
          <a:xfrm rot="10799991">
            <a:off x="6498870" y="-335191"/>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11445574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2a Intro / Housekeepin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913C8ACF-6AC7-76B6-9398-EBBC30C2C3D3}"/>
              </a:ext>
            </a:extLst>
          </p:cNvPr>
          <p:cNvSpPr txBox="1">
            <a:spLocks noGrp="1"/>
          </p:cNvSpPr>
          <p:nvPr>
            <p:ph type="title"/>
          </p:nvPr>
        </p:nvSpPr>
        <p:spPr>
          <a:xfrm>
            <a:off x="827999" y="596344"/>
            <a:ext cx="263504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Google Shape;272;p38">
            <a:extLst>
              <a:ext uri="{FF2B5EF4-FFF2-40B4-BE49-F238E27FC236}">
                <a16:creationId xmlns:a16="http://schemas.microsoft.com/office/drawing/2014/main" id="{C994C460-19FE-0E4B-3603-A23773F89152}"/>
              </a:ext>
            </a:extLst>
          </p:cNvPr>
          <p:cNvSpPr txBox="1">
            <a:spLocks noGrp="1"/>
          </p:cNvSpPr>
          <p:nvPr>
            <p:ph type="pic" idx="4294967295"/>
          </p:nvPr>
        </p:nvSpPr>
        <p:spPr>
          <a:xfrm>
            <a:off x="4319078" y="0"/>
            <a:ext cx="7872919" cy="6858000"/>
          </a:xfrm>
          <a:solidFill>
            <a:srgbClr val="4D38F5"/>
          </a:solidFill>
        </p:spPr>
        <p:txBody>
          <a:bodyPr anchorCtr="1"/>
          <a:lstStyle>
            <a:lvl1pPr algn="ctr">
              <a:defRPr/>
            </a:lvl1pPr>
          </a:lstStyle>
          <a:p>
            <a:pPr lvl="0"/>
            <a:r>
              <a:rPr lang="en-US"/>
              <a:t>Click icon to add picture</a:t>
            </a:r>
          </a:p>
        </p:txBody>
      </p:sp>
      <p:sp>
        <p:nvSpPr>
          <p:cNvPr id="4" name="Text Placeholder 3">
            <a:extLst>
              <a:ext uri="{FF2B5EF4-FFF2-40B4-BE49-F238E27FC236}">
                <a16:creationId xmlns:a16="http://schemas.microsoft.com/office/drawing/2014/main" id="{AFC1A111-38F8-C2FB-16B2-99D0ABCECE6C}"/>
              </a:ext>
            </a:extLst>
          </p:cNvPr>
          <p:cNvSpPr txBox="1">
            <a:spLocks noGrp="1"/>
          </p:cNvSpPr>
          <p:nvPr>
            <p:ph type="body" idx="4294967295"/>
          </p:nvPr>
        </p:nvSpPr>
        <p:spPr>
          <a:xfrm>
            <a:off x="827999" y="2253695"/>
            <a:ext cx="2635044" cy="4007952"/>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5" name="TextBox 1">
            <a:extLst>
              <a:ext uri="{FF2B5EF4-FFF2-40B4-BE49-F238E27FC236}">
                <a16:creationId xmlns:a16="http://schemas.microsoft.com/office/drawing/2014/main" id="{55EC23B1-4A5E-5B9F-10F7-2EA399AF548A}"/>
              </a:ext>
            </a:extLst>
          </p:cNvPr>
          <p:cNvSpPr txBox="1"/>
          <p:nvPr/>
        </p:nvSpPr>
        <p:spPr>
          <a:xfrm>
            <a:off x="6939798" y="-81235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Large Crop</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AC572DFD-63EB-A4FC-5300-2B17761EF278}"/>
              </a:ext>
            </a:extLst>
          </p:cNvPr>
          <p:cNvSpPr/>
          <p:nvPr/>
        </p:nvSpPr>
        <p:spPr>
          <a:xfrm rot="10799991">
            <a:off x="8054950" y="-27485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33194695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3a Headshots page 2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F03E1FCC-B54E-CF62-CA1E-1F3AF9D01F35}"/>
              </a:ext>
            </a:extLst>
          </p:cNvPr>
          <p:cNvSpPr txBox="1">
            <a:spLocks noGrp="1"/>
          </p:cNvSpPr>
          <p:nvPr>
            <p:ph type="pic" idx="4294967295"/>
          </p:nvPr>
        </p:nvSpPr>
        <p:spPr>
          <a:xfrm>
            <a:off x="3378653"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7C066F6A-84FE-6F27-E81A-B799DDE15FFD}"/>
              </a:ext>
            </a:extLst>
          </p:cNvPr>
          <p:cNvSpPr txBox="1">
            <a:spLocks noGrp="1"/>
          </p:cNvSpPr>
          <p:nvPr>
            <p:ph type="body" idx="4294967295"/>
          </p:nvPr>
        </p:nvSpPr>
        <p:spPr>
          <a:xfrm>
            <a:off x="2522656" y="4097545"/>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4" name="Text Placeholder 3">
            <a:extLst>
              <a:ext uri="{FF2B5EF4-FFF2-40B4-BE49-F238E27FC236}">
                <a16:creationId xmlns:a16="http://schemas.microsoft.com/office/drawing/2014/main" id="{5A34C173-FE59-A896-C031-3C2C51B29C4E}"/>
              </a:ext>
            </a:extLst>
          </p:cNvPr>
          <p:cNvSpPr txBox="1">
            <a:spLocks noGrp="1"/>
          </p:cNvSpPr>
          <p:nvPr>
            <p:ph type="body" idx="4294967295"/>
          </p:nvPr>
        </p:nvSpPr>
        <p:spPr>
          <a:xfrm>
            <a:off x="2522656" y="4534354"/>
            <a:ext cx="3347133" cy="654199"/>
          </a:xfrm>
        </p:spPr>
        <p:txBody>
          <a:bodyPr lIns="0" tIns="0" rIns="0" bIns="0" anchorCtr="1"/>
          <a:lstStyle>
            <a:lvl1pPr algn="ctr">
              <a:lnSpc>
                <a:spcPts val="1820"/>
              </a:lnSpc>
              <a:defRPr sz="1800" b="0" spc="31">
                <a:latin typeface="Figtree" pitchFamily="2"/>
              </a:defRPr>
            </a:lvl1pPr>
          </a:lstStyle>
          <a:p>
            <a:pPr lvl="0"/>
            <a:r>
              <a:rPr lang="en-US"/>
              <a:t>Add job title 1 here</a:t>
            </a:r>
          </a:p>
        </p:txBody>
      </p:sp>
      <p:sp>
        <p:nvSpPr>
          <p:cNvPr id="5" name="Picture Placeholder 3">
            <a:extLst>
              <a:ext uri="{FF2B5EF4-FFF2-40B4-BE49-F238E27FC236}">
                <a16:creationId xmlns:a16="http://schemas.microsoft.com/office/drawing/2014/main" id="{10535851-DCE9-D8CF-4F95-0C310B8B9784}"/>
              </a:ext>
            </a:extLst>
          </p:cNvPr>
          <p:cNvSpPr txBox="1">
            <a:spLocks noGrp="1"/>
          </p:cNvSpPr>
          <p:nvPr>
            <p:ph type="pic" idx="4294967295"/>
          </p:nvPr>
        </p:nvSpPr>
        <p:spPr>
          <a:xfrm>
            <a:off x="7094875"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86E4BF81-9E82-13D3-6857-8317E980F409}"/>
              </a:ext>
            </a:extLst>
          </p:cNvPr>
          <p:cNvSpPr txBox="1">
            <a:spLocks noGrp="1"/>
          </p:cNvSpPr>
          <p:nvPr>
            <p:ph type="body" idx="4294967295"/>
          </p:nvPr>
        </p:nvSpPr>
        <p:spPr>
          <a:xfrm>
            <a:off x="6238868" y="4097545"/>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7" name="Text Placeholder 3">
            <a:extLst>
              <a:ext uri="{FF2B5EF4-FFF2-40B4-BE49-F238E27FC236}">
                <a16:creationId xmlns:a16="http://schemas.microsoft.com/office/drawing/2014/main" id="{44E41F2A-5C18-024F-28BA-6272CD90C8EC}"/>
              </a:ext>
            </a:extLst>
          </p:cNvPr>
          <p:cNvSpPr txBox="1">
            <a:spLocks noGrp="1"/>
          </p:cNvSpPr>
          <p:nvPr>
            <p:ph type="body" idx="4294967295"/>
          </p:nvPr>
        </p:nvSpPr>
        <p:spPr>
          <a:xfrm>
            <a:off x="6238868" y="4534354"/>
            <a:ext cx="3347133" cy="654199"/>
          </a:xfrm>
        </p:spPr>
        <p:txBody>
          <a:bodyPr lIns="0" tIns="0" rIns="0" bIns="0" anchorCtr="1"/>
          <a:lstStyle>
            <a:lvl1pPr algn="ctr">
              <a:lnSpc>
                <a:spcPts val="1820"/>
              </a:lnSpc>
              <a:defRPr sz="1800" b="0" spc="31">
                <a:latin typeface="Figtree" pitchFamily="2"/>
              </a:defRPr>
            </a:lvl1pPr>
          </a:lstStyle>
          <a:p>
            <a:pPr lvl="0"/>
            <a:r>
              <a:rPr lang="en-US"/>
              <a:t>Add job title 2 here</a:t>
            </a:r>
          </a:p>
        </p:txBody>
      </p:sp>
      <p:sp>
        <p:nvSpPr>
          <p:cNvPr id="8" name="Google Shape;268;p37">
            <a:extLst>
              <a:ext uri="{FF2B5EF4-FFF2-40B4-BE49-F238E27FC236}">
                <a16:creationId xmlns:a16="http://schemas.microsoft.com/office/drawing/2014/main" id="{C2527C7B-A8F9-2249-F32F-1B559B153CB5}"/>
              </a:ext>
            </a:extLst>
          </p:cNvPr>
          <p:cNvSpPr txBox="1">
            <a:spLocks noGrp="1"/>
          </p:cNvSpPr>
          <p:nvPr>
            <p:ph type="title"/>
          </p:nvPr>
        </p:nvSpPr>
        <p:spPr>
          <a:xfrm>
            <a:off x="3462001" y="596345"/>
            <a:ext cx="5267995" cy="654199"/>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9" name="TextBox 1">
            <a:extLst>
              <a:ext uri="{FF2B5EF4-FFF2-40B4-BE49-F238E27FC236}">
                <a16:creationId xmlns:a16="http://schemas.microsoft.com/office/drawing/2014/main" id="{FBE28C0C-2835-B21A-6C32-E9EDD5FEE8C0}"/>
              </a:ext>
            </a:extLst>
          </p:cNvPr>
          <p:cNvSpPr txBox="1"/>
          <p:nvPr/>
        </p:nvSpPr>
        <p:spPr>
          <a:xfrm>
            <a:off x="4267424" y="-736191"/>
            <a:ext cx="3204723"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0" name="Triangle 2">
            <a:extLst>
              <a:ext uri="{FF2B5EF4-FFF2-40B4-BE49-F238E27FC236}">
                <a16:creationId xmlns:a16="http://schemas.microsoft.com/office/drawing/2014/main" id="{34505353-7B87-31C4-A86D-CC97159FB415}"/>
              </a:ext>
            </a:extLst>
          </p:cNvPr>
          <p:cNvSpPr/>
          <p:nvPr/>
        </p:nvSpPr>
        <p:spPr>
          <a:xfrm rot="10799991">
            <a:off x="5510010"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21928141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3b Headshots page 3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DB400AC3-A5AA-363E-9776-0DE53E7DCB9A}"/>
              </a:ext>
            </a:extLst>
          </p:cNvPr>
          <p:cNvSpPr txBox="1">
            <a:spLocks noGrp="1"/>
          </p:cNvSpPr>
          <p:nvPr>
            <p:ph type="pic" idx="4294967295"/>
          </p:nvPr>
        </p:nvSpPr>
        <p:spPr>
          <a:xfrm>
            <a:off x="5278439"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909C3B7A-2757-D447-4EA2-2CA205BAB500}"/>
              </a:ext>
            </a:extLst>
          </p:cNvPr>
          <p:cNvSpPr txBox="1">
            <a:spLocks noGrp="1"/>
          </p:cNvSpPr>
          <p:nvPr>
            <p:ph type="body" idx="4294967295"/>
          </p:nvPr>
        </p:nvSpPr>
        <p:spPr>
          <a:xfrm>
            <a:off x="4422432" y="4052411"/>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4" name="Text Placeholder 3">
            <a:extLst>
              <a:ext uri="{FF2B5EF4-FFF2-40B4-BE49-F238E27FC236}">
                <a16:creationId xmlns:a16="http://schemas.microsoft.com/office/drawing/2014/main" id="{69154AF9-BCD7-D791-00F3-0881B00A039F}"/>
              </a:ext>
            </a:extLst>
          </p:cNvPr>
          <p:cNvSpPr txBox="1">
            <a:spLocks noGrp="1"/>
          </p:cNvSpPr>
          <p:nvPr>
            <p:ph type="body" idx="4294967295"/>
          </p:nvPr>
        </p:nvSpPr>
        <p:spPr>
          <a:xfrm>
            <a:off x="4422432" y="4489229"/>
            <a:ext cx="3347133" cy="654199"/>
          </a:xfrm>
        </p:spPr>
        <p:txBody>
          <a:bodyPr lIns="0" tIns="0" rIns="0" bIns="0" anchorCtr="1"/>
          <a:lstStyle>
            <a:lvl1pPr algn="ctr">
              <a:lnSpc>
                <a:spcPts val="1820"/>
              </a:lnSpc>
              <a:defRPr sz="1800" b="0" spc="31">
                <a:latin typeface="Figtree" pitchFamily="2"/>
              </a:defRPr>
            </a:lvl1pPr>
          </a:lstStyle>
          <a:p>
            <a:pPr lvl="0"/>
            <a:r>
              <a:rPr lang="en-US"/>
              <a:t>Add job title 2 here</a:t>
            </a:r>
          </a:p>
        </p:txBody>
      </p:sp>
      <p:sp>
        <p:nvSpPr>
          <p:cNvPr id="5" name="Picture Placeholder 3">
            <a:extLst>
              <a:ext uri="{FF2B5EF4-FFF2-40B4-BE49-F238E27FC236}">
                <a16:creationId xmlns:a16="http://schemas.microsoft.com/office/drawing/2014/main" id="{8C0F5F09-DBCA-A607-FDBA-4CD3A91525D6}"/>
              </a:ext>
            </a:extLst>
          </p:cNvPr>
          <p:cNvSpPr txBox="1">
            <a:spLocks noGrp="1"/>
          </p:cNvSpPr>
          <p:nvPr>
            <p:ph type="pic" idx="4294967295"/>
          </p:nvPr>
        </p:nvSpPr>
        <p:spPr>
          <a:xfrm>
            <a:off x="8994651"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CEF4547C-8AF0-9AEA-9F8B-B63336401A35}"/>
              </a:ext>
            </a:extLst>
          </p:cNvPr>
          <p:cNvSpPr txBox="1">
            <a:spLocks noGrp="1"/>
          </p:cNvSpPr>
          <p:nvPr>
            <p:ph type="body" idx="4294967295"/>
          </p:nvPr>
        </p:nvSpPr>
        <p:spPr>
          <a:xfrm>
            <a:off x="8138654" y="4052411"/>
            <a:ext cx="3347133" cy="358307"/>
          </a:xfrm>
        </p:spPr>
        <p:txBody>
          <a:bodyPr lIns="0" tIns="0" rIns="0" bIns="0" anchorCtr="1"/>
          <a:lstStyle>
            <a:lvl1pPr algn="ctr">
              <a:defRPr sz="2400" spc="100">
                <a:latin typeface="Figtree" pitchFamily="2"/>
              </a:defRPr>
            </a:lvl1pPr>
          </a:lstStyle>
          <a:p>
            <a:pPr lvl="0"/>
            <a:r>
              <a:rPr lang="en-US"/>
              <a:t>Add name 3 here</a:t>
            </a:r>
          </a:p>
        </p:txBody>
      </p:sp>
      <p:sp>
        <p:nvSpPr>
          <p:cNvPr id="7" name="Text Placeholder 3">
            <a:extLst>
              <a:ext uri="{FF2B5EF4-FFF2-40B4-BE49-F238E27FC236}">
                <a16:creationId xmlns:a16="http://schemas.microsoft.com/office/drawing/2014/main" id="{2BFE71DF-52C0-6E14-3349-794E739A21C8}"/>
              </a:ext>
            </a:extLst>
          </p:cNvPr>
          <p:cNvSpPr txBox="1">
            <a:spLocks noGrp="1"/>
          </p:cNvSpPr>
          <p:nvPr>
            <p:ph type="body" idx="4294967295"/>
          </p:nvPr>
        </p:nvSpPr>
        <p:spPr>
          <a:xfrm>
            <a:off x="8138654" y="4489229"/>
            <a:ext cx="3347133" cy="654199"/>
          </a:xfrm>
        </p:spPr>
        <p:txBody>
          <a:bodyPr lIns="0" tIns="0" rIns="0" bIns="0" anchorCtr="1"/>
          <a:lstStyle>
            <a:lvl1pPr algn="ctr">
              <a:lnSpc>
                <a:spcPts val="1820"/>
              </a:lnSpc>
              <a:defRPr sz="1800" b="0" spc="31">
                <a:latin typeface="Figtree" pitchFamily="2"/>
              </a:defRPr>
            </a:lvl1pPr>
          </a:lstStyle>
          <a:p>
            <a:pPr lvl="0"/>
            <a:r>
              <a:rPr lang="en-US"/>
              <a:t>Add job title 3 here</a:t>
            </a:r>
          </a:p>
        </p:txBody>
      </p:sp>
      <p:sp>
        <p:nvSpPr>
          <p:cNvPr id="8" name="Picture Placeholder 3">
            <a:extLst>
              <a:ext uri="{FF2B5EF4-FFF2-40B4-BE49-F238E27FC236}">
                <a16:creationId xmlns:a16="http://schemas.microsoft.com/office/drawing/2014/main" id="{2A815E16-EC0F-A03A-E155-07561192D089}"/>
              </a:ext>
            </a:extLst>
          </p:cNvPr>
          <p:cNvSpPr txBox="1">
            <a:spLocks noGrp="1"/>
          </p:cNvSpPr>
          <p:nvPr>
            <p:ph type="pic" idx="4294967295"/>
          </p:nvPr>
        </p:nvSpPr>
        <p:spPr>
          <a:xfrm>
            <a:off x="1562215"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9" name="Text Placeholder 3">
            <a:extLst>
              <a:ext uri="{FF2B5EF4-FFF2-40B4-BE49-F238E27FC236}">
                <a16:creationId xmlns:a16="http://schemas.microsoft.com/office/drawing/2014/main" id="{F24BB54C-D357-2B3B-D9F6-1F39D5B9943E}"/>
              </a:ext>
            </a:extLst>
          </p:cNvPr>
          <p:cNvSpPr txBox="1">
            <a:spLocks noGrp="1"/>
          </p:cNvSpPr>
          <p:nvPr>
            <p:ph type="body" idx="4294967295"/>
          </p:nvPr>
        </p:nvSpPr>
        <p:spPr>
          <a:xfrm>
            <a:off x="706219" y="4052411"/>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10" name="Text Placeholder 3">
            <a:extLst>
              <a:ext uri="{FF2B5EF4-FFF2-40B4-BE49-F238E27FC236}">
                <a16:creationId xmlns:a16="http://schemas.microsoft.com/office/drawing/2014/main" id="{94F2E0B2-E2B9-1C8C-5BAC-4E2EEB7B216E}"/>
              </a:ext>
            </a:extLst>
          </p:cNvPr>
          <p:cNvSpPr txBox="1">
            <a:spLocks noGrp="1"/>
          </p:cNvSpPr>
          <p:nvPr>
            <p:ph type="body" idx="4294967295"/>
          </p:nvPr>
        </p:nvSpPr>
        <p:spPr>
          <a:xfrm>
            <a:off x="706219" y="4489229"/>
            <a:ext cx="3347133" cy="654199"/>
          </a:xfrm>
        </p:spPr>
        <p:txBody>
          <a:bodyPr lIns="0" tIns="0" rIns="0" bIns="0" anchorCtr="1"/>
          <a:lstStyle>
            <a:lvl1pPr algn="ctr">
              <a:lnSpc>
                <a:spcPts val="1820"/>
              </a:lnSpc>
              <a:defRPr sz="1800" b="0" spc="31">
                <a:latin typeface="Figtree" pitchFamily="2"/>
              </a:defRPr>
            </a:lvl1pPr>
          </a:lstStyle>
          <a:p>
            <a:pPr lvl="0"/>
            <a:r>
              <a:rPr lang="en-US"/>
              <a:t>Add job title 1 here</a:t>
            </a:r>
          </a:p>
        </p:txBody>
      </p:sp>
      <p:sp>
        <p:nvSpPr>
          <p:cNvPr id="11" name="Google Shape;268;p37">
            <a:extLst>
              <a:ext uri="{FF2B5EF4-FFF2-40B4-BE49-F238E27FC236}">
                <a16:creationId xmlns:a16="http://schemas.microsoft.com/office/drawing/2014/main" id="{92A4B336-5F42-1B53-4125-D710830CF869}"/>
              </a:ext>
            </a:extLst>
          </p:cNvPr>
          <p:cNvSpPr txBox="1">
            <a:spLocks noGrp="1"/>
          </p:cNvSpPr>
          <p:nvPr>
            <p:ph type="title"/>
          </p:nvPr>
        </p:nvSpPr>
        <p:spPr>
          <a:xfrm>
            <a:off x="3462001" y="596345"/>
            <a:ext cx="5267995" cy="654199"/>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12" name="TextBox 1">
            <a:extLst>
              <a:ext uri="{FF2B5EF4-FFF2-40B4-BE49-F238E27FC236}">
                <a16:creationId xmlns:a16="http://schemas.microsoft.com/office/drawing/2014/main" id="{5BFFC726-0A31-E14F-3062-D0F192EB7DE8}"/>
              </a:ext>
            </a:extLst>
          </p:cNvPr>
          <p:cNvSpPr txBox="1"/>
          <p:nvPr/>
        </p:nvSpPr>
        <p:spPr>
          <a:xfrm>
            <a:off x="4267424" y="-736191"/>
            <a:ext cx="3204723"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3" name="Triangle 2">
            <a:extLst>
              <a:ext uri="{FF2B5EF4-FFF2-40B4-BE49-F238E27FC236}">
                <a16:creationId xmlns:a16="http://schemas.microsoft.com/office/drawing/2014/main" id="{A3985746-EBF1-8F26-4F06-828DB7EB23DE}"/>
              </a:ext>
            </a:extLst>
          </p:cNvPr>
          <p:cNvSpPr/>
          <p:nvPr/>
        </p:nvSpPr>
        <p:spPr>
          <a:xfrm rot="10799991">
            <a:off x="5510010"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18882848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4a Content page Medium image">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09B09429-B854-600C-FA7B-8F74A79F8907}"/>
              </a:ext>
            </a:extLst>
          </p:cNvPr>
          <p:cNvSpPr txBox="1">
            <a:spLocks noGrp="1"/>
          </p:cNvSpPr>
          <p:nvPr>
            <p:ph type="body" idx="4294967295"/>
          </p:nvPr>
        </p:nvSpPr>
        <p:spPr>
          <a:xfrm>
            <a:off x="827999" y="2110399"/>
            <a:ext cx="5267995" cy="358307"/>
          </a:xfrm>
        </p:spPr>
        <p:txBody>
          <a:bodyPr lIns="0" tIns="0" rIns="0" bIns="0"/>
          <a:lstStyle>
            <a:lvl1pPr>
              <a:defRPr sz="2400" b="0" spc="100"/>
            </a:lvl1pPr>
          </a:lstStyle>
          <a:p>
            <a:pPr lvl="0"/>
            <a:r>
              <a:rPr lang="en-US"/>
              <a:t>Subtitle 1</a:t>
            </a:r>
          </a:p>
        </p:txBody>
      </p:sp>
      <p:sp>
        <p:nvSpPr>
          <p:cNvPr id="3" name="Google Shape;268;p37">
            <a:extLst>
              <a:ext uri="{FF2B5EF4-FFF2-40B4-BE49-F238E27FC236}">
                <a16:creationId xmlns:a16="http://schemas.microsoft.com/office/drawing/2014/main" id="{FBB7E3FC-B73A-98A2-4DCB-0BE2FAADE6BF}"/>
              </a:ext>
            </a:extLst>
          </p:cNvPr>
          <p:cNvSpPr txBox="1">
            <a:spLocks noGrp="1"/>
          </p:cNvSpPr>
          <p:nvPr>
            <p:ph type="title"/>
          </p:nvPr>
        </p:nvSpPr>
        <p:spPr>
          <a:xfrm>
            <a:off x="827999" y="596344"/>
            <a:ext cx="526799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Google Shape;272;p38">
            <a:extLst>
              <a:ext uri="{FF2B5EF4-FFF2-40B4-BE49-F238E27FC236}">
                <a16:creationId xmlns:a16="http://schemas.microsoft.com/office/drawing/2014/main" id="{B55D0A66-210A-2700-B1A2-2096B3A5FF89}"/>
              </a:ext>
            </a:extLst>
          </p:cNvPr>
          <p:cNvSpPr txBox="1">
            <a:spLocks noGrp="1"/>
          </p:cNvSpPr>
          <p:nvPr>
            <p:ph type="pic" idx="4294967295"/>
          </p:nvPr>
        </p:nvSpPr>
        <p:spPr>
          <a:xfrm>
            <a:off x="7135127" y="0"/>
            <a:ext cx="5056879" cy="6858000"/>
          </a:xfrm>
          <a:solidFill>
            <a:srgbClr val="4D38F5"/>
          </a:solidFill>
        </p:spPr>
        <p:txBody>
          <a:bodyPr anchorCtr="1"/>
          <a:lstStyle>
            <a:lvl1pPr algn="ctr">
              <a:defRPr/>
            </a:lvl1pPr>
          </a:lstStyle>
          <a:p>
            <a:pPr lvl="0"/>
            <a:r>
              <a:rPr lang="en-US"/>
              <a:t>Click icon to add picture</a:t>
            </a:r>
          </a:p>
        </p:txBody>
      </p:sp>
      <p:sp>
        <p:nvSpPr>
          <p:cNvPr id="5" name="Text Placeholder 3">
            <a:extLst>
              <a:ext uri="{FF2B5EF4-FFF2-40B4-BE49-F238E27FC236}">
                <a16:creationId xmlns:a16="http://schemas.microsoft.com/office/drawing/2014/main" id="{EAEE193C-4F8E-084B-281D-77A767240E28}"/>
              </a:ext>
            </a:extLst>
          </p:cNvPr>
          <p:cNvSpPr txBox="1">
            <a:spLocks noGrp="1"/>
          </p:cNvSpPr>
          <p:nvPr>
            <p:ph type="body" idx="4294967295"/>
          </p:nvPr>
        </p:nvSpPr>
        <p:spPr>
          <a:xfrm>
            <a:off x="827999" y="2930012"/>
            <a:ext cx="5268004" cy="3331643"/>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8FD3576F-5F00-199B-58D0-33281E1AD6EE}"/>
              </a:ext>
            </a:extLst>
          </p:cNvPr>
          <p:cNvSpPr txBox="1"/>
          <p:nvPr/>
        </p:nvSpPr>
        <p:spPr>
          <a:xfrm>
            <a:off x="8004332" y="-73619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52C98D63-9A57-7844-5CC8-CC513E7AAB99}"/>
              </a:ext>
            </a:extLst>
          </p:cNvPr>
          <p:cNvSpPr/>
          <p:nvPr/>
        </p:nvSpPr>
        <p:spPr>
          <a:xfrm rot="10799991">
            <a:off x="9119485"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71883252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4b Content page Small im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72;p38">
            <a:extLst>
              <a:ext uri="{FF2B5EF4-FFF2-40B4-BE49-F238E27FC236}">
                <a16:creationId xmlns:a16="http://schemas.microsoft.com/office/drawing/2014/main" id="{D6DFEE88-F8DB-0255-3510-EB4E51919C6E}"/>
              </a:ext>
            </a:extLst>
          </p:cNvPr>
          <p:cNvSpPr txBox="1">
            <a:spLocks noGrp="1"/>
          </p:cNvSpPr>
          <p:nvPr>
            <p:ph type="pic" idx="4294967295"/>
          </p:nvPr>
        </p:nvSpPr>
        <p:spPr>
          <a:xfrm>
            <a:off x="8743593" y="0"/>
            <a:ext cx="3448403" cy="6858000"/>
          </a:xfrm>
          <a:solidFill>
            <a:srgbClr val="4D38F5"/>
          </a:solidFill>
        </p:spPr>
        <p:txBody>
          <a:bodyPr anchorCtr="1"/>
          <a:lstStyle>
            <a:lvl1pPr algn="ctr">
              <a:defRPr>
                <a:solidFill>
                  <a:srgbClr val="FFFFFF"/>
                </a:solidFill>
              </a:defRPr>
            </a:lvl1pPr>
          </a:lstStyle>
          <a:p>
            <a:pPr lvl="0"/>
            <a:r>
              <a:rPr lang="en-US"/>
              <a:t>Click icon to add picture</a:t>
            </a:r>
          </a:p>
        </p:txBody>
      </p:sp>
      <p:sp>
        <p:nvSpPr>
          <p:cNvPr id="3" name="Text Placeholder 3">
            <a:extLst>
              <a:ext uri="{FF2B5EF4-FFF2-40B4-BE49-F238E27FC236}">
                <a16:creationId xmlns:a16="http://schemas.microsoft.com/office/drawing/2014/main" id="{810DD684-EE8E-0CA3-E4DC-B4C7F1020439}"/>
              </a:ext>
            </a:extLst>
          </p:cNvPr>
          <p:cNvSpPr txBox="1">
            <a:spLocks noGrp="1"/>
          </p:cNvSpPr>
          <p:nvPr>
            <p:ph type="body" idx="4294967295"/>
          </p:nvPr>
        </p:nvSpPr>
        <p:spPr>
          <a:xfrm>
            <a:off x="827997" y="2110399"/>
            <a:ext cx="7102667" cy="358307"/>
          </a:xfrm>
        </p:spPr>
        <p:txBody>
          <a:bodyPr lIns="0" tIns="0" rIns="0" bIns="0"/>
          <a:lstStyle>
            <a:lvl1pPr>
              <a:defRPr sz="2400" b="0" spc="100"/>
            </a:lvl1pPr>
          </a:lstStyle>
          <a:p>
            <a:pPr lvl="0"/>
            <a:r>
              <a:rPr lang="en-US"/>
              <a:t>Subtitle 1</a:t>
            </a:r>
          </a:p>
        </p:txBody>
      </p:sp>
      <p:sp>
        <p:nvSpPr>
          <p:cNvPr id="4" name="Google Shape;268;p37">
            <a:extLst>
              <a:ext uri="{FF2B5EF4-FFF2-40B4-BE49-F238E27FC236}">
                <a16:creationId xmlns:a16="http://schemas.microsoft.com/office/drawing/2014/main" id="{66E126C7-5DBF-B41D-367D-59C5D028B70D}"/>
              </a:ext>
            </a:extLst>
          </p:cNvPr>
          <p:cNvSpPr txBox="1">
            <a:spLocks noGrp="1"/>
          </p:cNvSpPr>
          <p:nvPr>
            <p:ph type="title"/>
          </p:nvPr>
        </p:nvSpPr>
        <p:spPr>
          <a:xfrm>
            <a:off x="827997" y="596344"/>
            <a:ext cx="7102667"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108E7C52-7C7F-5CC2-BFC8-40620FA6585E}"/>
              </a:ext>
            </a:extLst>
          </p:cNvPr>
          <p:cNvSpPr txBox="1">
            <a:spLocks noGrp="1"/>
          </p:cNvSpPr>
          <p:nvPr>
            <p:ph type="body" idx="4294967295"/>
          </p:nvPr>
        </p:nvSpPr>
        <p:spPr>
          <a:xfrm>
            <a:off x="827999" y="2930012"/>
            <a:ext cx="7102656" cy="3331643"/>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ECB054AF-D66E-D2A4-6EE1-76EE6EFDABA2}"/>
              </a:ext>
            </a:extLst>
          </p:cNvPr>
          <p:cNvSpPr txBox="1"/>
          <p:nvPr/>
        </p:nvSpPr>
        <p:spPr>
          <a:xfrm>
            <a:off x="8867023" y="-73619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Small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9175B5CE-D104-874A-0211-C027691CB68B}"/>
              </a:ext>
            </a:extLst>
          </p:cNvPr>
          <p:cNvSpPr/>
          <p:nvPr/>
        </p:nvSpPr>
        <p:spPr>
          <a:xfrm rot="10799991">
            <a:off x="9982175"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10286100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6B09B166-02B2-FBA1-3CD3-C220DA15ECEA}"/>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616128C1-F183-2BC5-1201-D1E14FBB2CED}"/>
              </a:ext>
            </a:extLst>
          </p:cNvPr>
          <p:cNvSpPr txBox="1">
            <a:spLocks noGrp="1"/>
          </p:cNvSpPr>
          <p:nvPr>
            <p:ph type="body" idx="4294967295"/>
          </p:nvPr>
        </p:nvSpPr>
        <p:spPr>
          <a:xfrm>
            <a:off x="827999" y="2251080"/>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BB48C349-AC78-56C8-D35F-932B66F11DEF}"/>
              </a:ext>
            </a:extLst>
          </p:cNvPr>
          <p:cNvSpPr txBox="1">
            <a:spLocks noGrp="1"/>
          </p:cNvSpPr>
          <p:nvPr>
            <p:ph type="body" idx="4294967295"/>
          </p:nvPr>
        </p:nvSpPr>
        <p:spPr>
          <a:xfrm>
            <a:off x="6350288" y="2251080"/>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D5531722-10D1-E6A8-CE74-12F4E3E05598}"/>
              </a:ext>
            </a:extLst>
          </p:cNvPr>
          <p:cNvSpPr txBox="1"/>
          <p:nvPr/>
        </p:nvSpPr>
        <p:spPr>
          <a:xfrm>
            <a:off x="9941668" y="5000022"/>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6" name="Text Placeholder 3">
            <a:extLst>
              <a:ext uri="{FF2B5EF4-FFF2-40B4-BE49-F238E27FC236}">
                <a16:creationId xmlns:a16="http://schemas.microsoft.com/office/drawing/2014/main" id="{07AFAD14-FD98-0FC2-BF8D-8E076FA156CC}"/>
              </a:ext>
            </a:extLst>
          </p:cNvPr>
          <p:cNvSpPr txBox="1">
            <a:spLocks noGrp="1"/>
          </p:cNvSpPr>
          <p:nvPr>
            <p:ph type="body" idx="4294967295"/>
          </p:nvPr>
        </p:nvSpPr>
        <p:spPr>
          <a:xfrm>
            <a:off x="827999"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FDD7FC2C-C609-B1C3-7371-8ABFA0C48424}"/>
              </a:ext>
            </a:extLst>
          </p:cNvPr>
          <p:cNvSpPr txBox="1">
            <a:spLocks noGrp="1"/>
          </p:cNvSpPr>
          <p:nvPr>
            <p:ph type="body" idx="4294967295"/>
          </p:nvPr>
        </p:nvSpPr>
        <p:spPr>
          <a:xfrm>
            <a:off x="6350288"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Tree>
    <p:extLst>
      <p:ext uri="{BB962C8B-B14F-4D97-AF65-F5344CB8AC3E}">
        <p14:creationId xmlns:p14="http://schemas.microsoft.com/office/powerpoint/2010/main" val="3684339508"/>
      </p:ext>
    </p:extLst>
  </p:cSld>
  <p:clrMapOvr>
    <a:masterClrMapping/>
  </p:clrMapOvr>
  <p:hf sldNum="0" hdr="0" ftr="0" dt="0"/>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7B8D4C9-56DE-E36D-06BB-B1974EAC846A}"/>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07B165F7-5979-2D9E-C6E1-B7D8739B7062}"/>
              </a:ext>
            </a:extLst>
          </p:cNvPr>
          <p:cNvSpPr txBox="1"/>
          <p:nvPr/>
        </p:nvSpPr>
        <p:spPr>
          <a:xfrm>
            <a:off x="9941668" y="5000022"/>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4" name="Picture Placeholder 11">
            <a:extLst>
              <a:ext uri="{FF2B5EF4-FFF2-40B4-BE49-F238E27FC236}">
                <a16:creationId xmlns:a16="http://schemas.microsoft.com/office/drawing/2014/main" id="{AB3926DD-1FCF-94E0-25CC-7412539DA60C}"/>
              </a:ext>
            </a:extLst>
          </p:cNvPr>
          <p:cNvSpPr txBox="1">
            <a:spLocks noGrp="1"/>
          </p:cNvSpPr>
          <p:nvPr>
            <p:ph type="pic" idx="4294967295"/>
          </p:nvPr>
        </p:nvSpPr>
        <p:spPr>
          <a:xfrm>
            <a:off x="827999" y="2251080"/>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F4FCFE33-BAC0-B326-D7EE-41A8AD09FAF0}"/>
              </a:ext>
            </a:extLst>
          </p:cNvPr>
          <p:cNvSpPr txBox="1">
            <a:spLocks noGrp="1"/>
          </p:cNvSpPr>
          <p:nvPr>
            <p:ph type="pic" idx="4294967295"/>
          </p:nvPr>
        </p:nvSpPr>
        <p:spPr>
          <a:xfrm>
            <a:off x="6370689" y="2251080"/>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25999B95-AB89-B7F8-2E70-82890A43638E}"/>
              </a:ext>
            </a:extLst>
          </p:cNvPr>
          <p:cNvSpPr txBox="1">
            <a:spLocks noGrp="1"/>
          </p:cNvSpPr>
          <p:nvPr>
            <p:ph type="body" idx="4294967295"/>
          </p:nvPr>
        </p:nvSpPr>
        <p:spPr>
          <a:xfrm>
            <a:off x="1474771" y="2251080"/>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680E697F-3C09-A56A-AADB-86AC42298FA7}"/>
              </a:ext>
            </a:extLst>
          </p:cNvPr>
          <p:cNvSpPr txBox="1">
            <a:spLocks noGrp="1"/>
          </p:cNvSpPr>
          <p:nvPr>
            <p:ph type="body" idx="4294967295"/>
          </p:nvPr>
        </p:nvSpPr>
        <p:spPr>
          <a:xfrm>
            <a:off x="6997061" y="2252177"/>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9209AB38-A2C2-1D33-466B-0457D6BB7B8E}"/>
              </a:ext>
            </a:extLst>
          </p:cNvPr>
          <p:cNvSpPr txBox="1">
            <a:spLocks noGrp="1"/>
          </p:cNvSpPr>
          <p:nvPr>
            <p:ph type="body" idx="4294967295"/>
          </p:nvPr>
        </p:nvSpPr>
        <p:spPr>
          <a:xfrm>
            <a:off x="827999"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237A086F-EBEF-A3A9-B67D-D3462BDF8B60}"/>
              </a:ext>
            </a:extLst>
          </p:cNvPr>
          <p:cNvSpPr txBox="1">
            <a:spLocks noGrp="1"/>
          </p:cNvSpPr>
          <p:nvPr>
            <p:ph type="body" idx="4294967295"/>
          </p:nvPr>
        </p:nvSpPr>
        <p:spPr>
          <a:xfrm>
            <a:off x="6350288"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10" name="TextBox 3">
            <a:extLst>
              <a:ext uri="{FF2B5EF4-FFF2-40B4-BE49-F238E27FC236}">
                <a16:creationId xmlns:a16="http://schemas.microsoft.com/office/drawing/2014/main" id="{50978B57-ADF9-5581-FD03-DA608467013A}"/>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1" name="Triangle 4">
            <a:extLst>
              <a:ext uri="{FF2B5EF4-FFF2-40B4-BE49-F238E27FC236}">
                <a16:creationId xmlns:a16="http://schemas.microsoft.com/office/drawing/2014/main" id="{4115AF29-4AFB-7EF1-0EC9-275F76B68C70}"/>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50400190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6a 3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41C285E9-796D-E887-C7A5-AD659F4CD081}"/>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8E5913F-AF2C-0A30-048B-00860E0C8AE3}"/>
              </a:ext>
            </a:extLst>
          </p:cNvPr>
          <p:cNvSpPr txBox="1">
            <a:spLocks noGrp="1"/>
          </p:cNvSpPr>
          <p:nvPr>
            <p:ph type="body" idx="4294967295"/>
          </p:nvPr>
        </p:nvSpPr>
        <p:spPr>
          <a:xfrm>
            <a:off x="827999" y="2251080"/>
            <a:ext cx="320873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CC77C4D3-8C0E-3548-6F13-A6F79382F78B}"/>
              </a:ext>
            </a:extLst>
          </p:cNvPr>
          <p:cNvSpPr txBox="1">
            <a:spLocks noGrp="1"/>
          </p:cNvSpPr>
          <p:nvPr>
            <p:ph type="body" idx="4294967295"/>
          </p:nvPr>
        </p:nvSpPr>
        <p:spPr>
          <a:xfrm>
            <a:off x="4481429" y="2251080"/>
            <a:ext cx="3208739" cy="358307"/>
          </a:xfrm>
        </p:spPr>
        <p:txBody>
          <a:bodyPr lIns="0" tIns="0" rIns="0" bIns="0" anchor="b"/>
          <a:lstStyle>
            <a:lvl1pPr>
              <a:defRPr sz="2400" b="0" spc="100"/>
            </a:lvl1pPr>
          </a:lstStyle>
          <a:p>
            <a:pPr lvl="0"/>
            <a:r>
              <a:rPr lang="en-US"/>
              <a:t>Add subtitle 2 here</a:t>
            </a:r>
          </a:p>
        </p:txBody>
      </p:sp>
      <p:sp>
        <p:nvSpPr>
          <p:cNvPr id="5" name="Text Placeholder 3">
            <a:extLst>
              <a:ext uri="{FF2B5EF4-FFF2-40B4-BE49-F238E27FC236}">
                <a16:creationId xmlns:a16="http://schemas.microsoft.com/office/drawing/2014/main" id="{95AB36DC-67C6-EF08-BCF8-4D8912CF25E4}"/>
              </a:ext>
            </a:extLst>
          </p:cNvPr>
          <p:cNvSpPr txBox="1">
            <a:spLocks noGrp="1"/>
          </p:cNvSpPr>
          <p:nvPr>
            <p:ph type="body" idx="4294967295"/>
          </p:nvPr>
        </p:nvSpPr>
        <p:spPr>
          <a:xfrm>
            <a:off x="8155260" y="2251080"/>
            <a:ext cx="3208739" cy="358307"/>
          </a:xfrm>
        </p:spPr>
        <p:txBody>
          <a:bodyPr lIns="0" tIns="0" rIns="0" bIns="0" anchor="b"/>
          <a:lstStyle>
            <a:lvl1pPr>
              <a:defRPr sz="2400" b="0" spc="100"/>
            </a:lvl1pPr>
          </a:lstStyle>
          <a:p>
            <a:pPr lvl="0"/>
            <a:r>
              <a:rPr lang="en-US"/>
              <a:t>Add subtitle 3 here</a:t>
            </a:r>
          </a:p>
        </p:txBody>
      </p:sp>
      <p:sp>
        <p:nvSpPr>
          <p:cNvPr id="6" name="Text Placeholder 3">
            <a:extLst>
              <a:ext uri="{FF2B5EF4-FFF2-40B4-BE49-F238E27FC236}">
                <a16:creationId xmlns:a16="http://schemas.microsoft.com/office/drawing/2014/main" id="{62C1A8C2-9139-F0C0-D950-243D0F6822A8}"/>
              </a:ext>
            </a:extLst>
          </p:cNvPr>
          <p:cNvSpPr txBox="1">
            <a:spLocks noGrp="1"/>
          </p:cNvSpPr>
          <p:nvPr>
            <p:ph type="body" idx="4294967295"/>
          </p:nvPr>
        </p:nvSpPr>
        <p:spPr>
          <a:xfrm>
            <a:off x="82799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6A19B289-A8E6-888E-AFBA-97FE8A2F44D2}"/>
              </a:ext>
            </a:extLst>
          </p:cNvPr>
          <p:cNvSpPr txBox="1">
            <a:spLocks noGrp="1"/>
          </p:cNvSpPr>
          <p:nvPr>
            <p:ph type="body" idx="4294967295"/>
          </p:nvPr>
        </p:nvSpPr>
        <p:spPr>
          <a:xfrm>
            <a:off x="448142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8" name="Text Placeholder 3">
            <a:extLst>
              <a:ext uri="{FF2B5EF4-FFF2-40B4-BE49-F238E27FC236}">
                <a16:creationId xmlns:a16="http://schemas.microsoft.com/office/drawing/2014/main" id="{90F94067-05EB-ED4D-EAB9-9F4BF9076A2E}"/>
              </a:ext>
            </a:extLst>
          </p:cNvPr>
          <p:cNvSpPr txBox="1">
            <a:spLocks noGrp="1"/>
          </p:cNvSpPr>
          <p:nvPr>
            <p:ph type="body" idx="4294967295"/>
          </p:nvPr>
        </p:nvSpPr>
        <p:spPr>
          <a:xfrm>
            <a:off x="8155260"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Tree>
    <p:extLst>
      <p:ext uri="{BB962C8B-B14F-4D97-AF65-F5344CB8AC3E}">
        <p14:creationId xmlns:p14="http://schemas.microsoft.com/office/powerpoint/2010/main" val="192627119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C2113C0E-A735-805D-FF41-97D93CB78FB4}"/>
              </a:ext>
            </a:extLst>
          </p:cNvPr>
          <p:cNvSpPr txBox="1">
            <a:spLocks noGrp="1"/>
          </p:cNvSpPr>
          <p:nvPr>
            <p:ph type="pic" idx="4294967295"/>
          </p:nvPr>
        </p:nvSpPr>
        <p:spPr>
          <a:xfrm>
            <a:off x="828000" y="2251080"/>
            <a:ext cx="368905" cy="358307"/>
          </a:xfrm>
        </p:spPr>
        <p:txBody>
          <a:bodyPr lIns="0" rIns="0"/>
          <a:lstStyle>
            <a:lvl1pPr>
              <a:defRPr/>
            </a:lvl1pPr>
          </a:lstStyle>
          <a:p>
            <a:pPr lvl="0"/>
            <a:r>
              <a:rPr lang="en-US"/>
              <a:t>Click icon to add picture</a:t>
            </a:r>
          </a:p>
        </p:txBody>
      </p:sp>
      <p:sp>
        <p:nvSpPr>
          <p:cNvPr id="3" name="Picture Placeholder 22">
            <a:extLst>
              <a:ext uri="{FF2B5EF4-FFF2-40B4-BE49-F238E27FC236}">
                <a16:creationId xmlns:a16="http://schemas.microsoft.com/office/drawing/2014/main" id="{4ECDA1F2-5D0E-7F7B-65D1-2A7869BF7337}"/>
              </a:ext>
            </a:extLst>
          </p:cNvPr>
          <p:cNvSpPr txBox="1">
            <a:spLocks noGrp="1"/>
          </p:cNvSpPr>
          <p:nvPr>
            <p:ph type="pic" idx="4294967295"/>
          </p:nvPr>
        </p:nvSpPr>
        <p:spPr>
          <a:xfrm>
            <a:off x="4481429" y="2251080"/>
            <a:ext cx="368905" cy="358307"/>
          </a:xfrm>
        </p:spPr>
        <p:txBody>
          <a:bodyPr lIns="0" rIns="0"/>
          <a:lstStyle>
            <a:lvl1pPr>
              <a:defRPr/>
            </a:lvl1pPr>
          </a:lstStyle>
          <a:p>
            <a:pPr lvl="0"/>
            <a:r>
              <a:rPr lang="en-US"/>
              <a:t>Click icon to add picture</a:t>
            </a:r>
          </a:p>
        </p:txBody>
      </p:sp>
      <p:sp>
        <p:nvSpPr>
          <p:cNvPr id="4" name="Picture Placeholder 22">
            <a:extLst>
              <a:ext uri="{FF2B5EF4-FFF2-40B4-BE49-F238E27FC236}">
                <a16:creationId xmlns:a16="http://schemas.microsoft.com/office/drawing/2014/main" id="{8CAF66A6-FE5D-802D-14A0-076F00734E29}"/>
              </a:ext>
            </a:extLst>
          </p:cNvPr>
          <p:cNvSpPr txBox="1">
            <a:spLocks noGrp="1"/>
          </p:cNvSpPr>
          <p:nvPr>
            <p:ph type="pic" idx="4294967295"/>
          </p:nvPr>
        </p:nvSpPr>
        <p:spPr>
          <a:xfrm>
            <a:off x="8134861" y="2251080"/>
            <a:ext cx="368905" cy="358307"/>
          </a:xfrm>
        </p:spPr>
        <p:txBody>
          <a:bodyPr lIns="0" rIns="0"/>
          <a:lstStyle>
            <a:lvl1pPr>
              <a:defRPr/>
            </a:lvl1pPr>
          </a:lstStyle>
          <a:p>
            <a:pPr lvl="0"/>
            <a:r>
              <a:rPr lang="en-US"/>
              <a:t>Click icon to add picture</a:t>
            </a:r>
          </a:p>
        </p:txBody>
      </p:sp>
      <p:sp>
        <p:nvSpPr>
          <p:cNvPr id="5" name="Google Shape;268;p37">
            <a:extLst>
              <a:ext uri="{FF2B5EF4-FFF2-40B4-BE49-F238E27FC236}">
                <a16:creationId xmlns:a16="http://schemas.microsoft.com/office/drawing/2014/main" id="{72269442-32F8-0887-4435-C6416A9AE1E3}"/>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98134812-A9CD-B7D2-01BF-9F957C62F041}"/>
              </a:ext>
            </a:extLst>
          </p:cNvPr>
          <p:cNvSpPr txBox="1">
            <a:spLocks noGrp="1"/>
          </p:cNvSpPr>
          <p:nvPr>
            <p:ph type="body" idx="4294967295"/>
          </p:nvPr>
        </p:nvSpPr>
        <p:spPr>
          <a:xfrm>
            <a:off x="1317357" y="2251080"/>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C626BD80-CEC4-F2BA-7F06-78B27B281EAA}"/>
              </a:ext>
            </a:extLst>
          </p:cNvPr>
          <p:cNvSpPr txBox="1">
            <a:spLocks noGrp="1"/>
          </p:cNvSpPr>
          <p:nvPr>
            <p:ph type="body" idx="4294967295"/>
          </p:nvPr>
        </p:nvSpPr>
        <p:spPr>
          <a:xfrm>
            <a:off x="4970789" y="2239375"/>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B81A60D2-DB4C-C0D4-D65E-47139A49E420}"/>
              </a:ext>
            </a:extLst>
          </p:cNvPr>
          <p:cNvSpPr txBox="1">
            <a:spLocks noGrp="1"/>
          </p:cNvSpPr>
          <p:nvPr>
            <p:ph type="body" idx="4294967295"/>
          </p:nvPr>
        </p:nvSpPr>
        <p:spPr>
          <a:xfrm>
            <a:off x="8624219" y="2239375"/>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22E9B13A-9441-B6AB-DB54-8ABEA51B381A}"/>
              </a:ext>
            </a:extLst>
          </p:cNvPr>
          <p:cNvSpPr txBox="1">
            <a:spLocks noGrp="1"/>
          </p:cNvSpPr>
          <p:nvPr>
            <p:ph type="body" idx="4294967295"/>
          </p:nvPr>
        </p:nvSpPr>
        <p:spPr>
          <a:xfrm>
            <a:off x="82799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402DFB6F-DF72-A839-65D1-1F56B247465D}"/>
              </a:ext>
            </a:extLst>
          </p:cNvPr>
          <p:cNvSpPr txBox="1">
            <a:spLocks noGrp="1"/>
          </p:cNvSpPr>
          <p:nvPr>
            <p:ph type="body" idx="4294967295"/>
          </p:nvPr>
        </p:nvSpPr>
        <p:spPr>
          <a:xfrm>
            <a:off x="448142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FBA68DBA-F9F8-7D8D-05A2-97DAD37F12E1}"/>
              </a:ext>
            </a:extLst>
          </p:cNvPr>
          <p:cNvSpPr txBox="1">
            <a:spLocks noGrp="1"/>
          </p:cNvSpPr>
          <p:nvPr>
            <p:ph type="body" idx="4294967295"/>
          </p:nvPr>
        </p:nvSpPr>
        <p:spPr>
          <a:xfrm>
            <a:off x="8134860"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
        <p:nvSpPr>
          <p:cNvPr id="12" name="TextBox 1">
            <a:extLst>
              <a:ext uri="{FF2B5EF4-FFF2-40B4-BE49-F238E27FC236}">
                <a16:creationId xmlns:a16="http://schemas.microsoft.com/office/drawing/2014/main" id="{1AAB96A9-738B-5B3B-3CBB-7AF6C37158EF}"/>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3" name="Triangle 12">
            <a:extLst>
              <a:ext uri="{FF2B5EF4-FFF2-40B4-BE49-F238E27FC236}">
                <a16:creationId xmlns:a16="http://schemas.microsoft.com/office/drawing/2014/main" id="{763B22BE-8387-7A2E-5797-6A04E251BDED}"/>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60037268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ED2E705A-4CEE-D365-F0F0-E2909232F0DE}"/>
              </a:ext>
            </a:extLst>
          </p:cNvPr>
          <p:cNvSpPr/>
          <p:nvPr/>
        </p:nvSpPr>
        <p:spPr>
          <a:xfrm>
            <a:off x="744743" y="1995201"/>
            <a:ext cx="3317452"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D32672FF-0ABA-AEDB-9947-170F4634C352}"/>
              </a:ext>
            </a:extLst>
          </p:cNvPr>
          <p:cNvSpPr txBox="1">
            <a:spLocks noGrp="1"/>
          </p:cNvSpPr>
          <p:nvPr>
            <p:ph type="pic" idx="4294967295"/>
          </p:nvPr>
        </p:nvSpPr>
        <p:spPr>
          <a:xfrm>
            <a:off x="1075975" y="2266579"/>
            <a:ext cx="348523" cy="358307"/>
          </a:xfrm>
        </p:spPr>
        <p:txBody>
          <a:bodyPr lIns="0" rIns="0"/>
          <a:lstStyle>
            <a:lvl1pPr>
              <a:defRPr/>
            </a:lvl1pPr>
          </a:lstStyle>
          <a:p>
            <a:pPr lvl="0"/>
            <a:r>
              <a:rPr lang="en-US"/>
              <a:t>Click icon to add picture</a:t>
            </a:r>
          </a:p>
        </p:txBody>
      </p:sp>
      <p:sp>
        <p:nvSpPr>
          <p:cNvPr id="4" name="Google Shape;268;p37">
            <a:extLst>
              <a:ext uri="{FF2B5EF4-FFF2-40B4-BE49-F238E27FC236}">
                <a16:creationId xmlns:a16="http://schemas.microsoft.com/office/drawing/2014/main" id="{4D3010B9-6FAA-B435-18C8-8E1BEBE72A0F}"/>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13E586F4-98AC-BB6A-B61A-F570E5D745C4}"/>
              </a:ext>
            </a:extLst>
          </p:cNvPr>
          <p:cNvSpPr txBox="1">
            <a:spLocks noGrp="1"/>
          </p:cNvSpPr>
          <p:nvPr>
            <p:ph type="body" idx="4294967295"/>
          </p:nvPr>
        </p:nvSpPr>
        <p:spPr>
          <a:xfrm>
            <a:off x="1565333" y="2266579"/>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808D1896-B700-893B-D7C8-0FD9F0B72ECE}"/>
              </a:ext>
            </a:extLst>
          </p:cNvPr>
          <p:cNvSpPr txBox="1">
            <a:spLocks noGrp="1"/>
          </p:cNvSpPr>
          <p:nvPr>
            <p:ph type="body" idx="4294967295"/>
          </p:nvPr>
        </p:nvSpPr>
        <p:spPr>
          <a:xfrm>
            <a:off x="1075975" y="3086193"/>
            <a:ext cx="2691600"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5CA78AAF-314A-EEF3-0566-6CAE78439179}"/>
              </a:ext>
            </a:extLst>
          </p:cNvPr>
          <p:cNvSpPr/>
          <p:nvPr/>
        </p:nvSpPr>
        <p:spPr>
          <a:xfrm>
            <a:off x="4393427" y="1995201"/>
            <a:ext cx="3317452"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C2323E87-6E26-3DC0-317C-C98070BA8B00}"/>
              </a:ext>
            </a:extLst>
          </p:cNvPr>
          <p:cNvSpPr txBox="1">
            <a:spLocks noGrp="1"/>
          </p:cNvSpPr>
          <p:nvPr>
            <p:ph type="pic" idx="4294967295"/>
          </p:nvPr>
        </p:nvSpPr>
        <p:spPr>
          <a:xfrm>
            <a:off x="4724660" y="2266579"/>
            <a:ext cx="348523" cy="358307"/>
          </a:xfrm>
        </p:spPr>
        <p:txBody>
          <a:bodyPr lIns="0" rIns="0"/>
          <a:lstStyle>
            <a:lvl1pPr>
              <a:defRPr/>
            </a:lvl1pPr>
          </a:lstStyle>
          <a:p>
            <a:pPr lvl="0"/>
            <a:r>
              <a:rPr lang="en-US"/>
              <a:t>Click icon to add picture</a:t>
            </a:r>
          </a:p>
        </p:txBody>
      </p:sp>
      <p:sp>
        <p:nvSpPr>
          <p:cNvPr id="9" name="Text Placeholder 3">
            <a:extLst>
              <a:ext uri="{FF2B5EF4-FFF2-40B4-BE49-F238E27FC236}">
                <a16:creationId xmlns:a16="http://schemas.microsoft.com/office/drawing/2014/main" id="{34CEDF88-6600-971B-43A6-8BF79A0DD3F5}"/>
              </a:ext>
            </a:extLst>
          </p:cNvPr>
          <p:cNvSpPr txBox="1">
            <a:spLocks noGrp="1"/>
          </p:cNvSpPr>
          <p:nvPr>
            <p:ph type="body" idx="4294967295"/>
          </p:nvPr>
        </p:nvSpPr>
        <p:spPr>
          <a:xfrm>
            <a:off x="5214019" y="2266579"/>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BA32D978-5CDE-EC19-D5C1-5596C1D02F50}"/>
              </a:ext>
            </a:extLst>
          </p:cNvPr>
          <p:cNvSpPr txBox="1">
            <a:spLocks noGrp="1"/>
          </p:cNvSpPr>
          <p:nvPr>
            <p:ph type="body" idx="4294967295"/>
          </p:nvPr>
        </p:nvSpPr>
        <p:spPr>
          <a:xfrm>
            <a:off x="4724659" y="3086193"/>
            <a:ext cx="2691600"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A0FEBC00-66CD-9FA6-7B6B-914C8C559BB5}"/>
              </a:ext>
            </a:extLst>
          </p:cNvPr>
          <p:cNvSpPr/>
          <p:nvPr/>
        </p:nvSpPr>
        <p:spPr>
          <a:xfrm>
            <a:off x="8042121" y="1995201"/>
            <a:ext cx="3317452"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71E39BE5-4CE3-1DFB-39FB-3858012C85F5}"/>
              </a:ext>
            </a:extLst>
          </p:cNvPr>
          <p:cNvSpPr txBox="1">
            <a:spLocks noGrp="1"/>
          </p:cNvSpPr>
          <p:nvPr>
            <p:ph type="pic" idx="4294967295"/>
          </p:nvPr>
        </p:nvSpPr>
        <p:spPr>
          <a:xfrm>
            <a:off x="8373353" y="2266579"/>
            <a:ext cx="348523" cy="358307"/>
          </a:xfrm>
        </p:spPr>
        <p:txBody>
          <a:bodyPr lIns="0" rIns="0"/>
          <a:lstStyle>
            <a:lvl1pPr>
              <a:defRPr/>
            </a:lvl1pPr>
          </a:lstStyle>
          <a:p>
            <a:pPr lvl="0"/>
            <a:r>
              <a:rPr lang="en-US"/>
              <a:t>Click icon to add picture</a:t>
            </a:r>
          </a:p>
        </p:txBody>
      </p:sp>
      <p:sp>
        <p:nvSpPr>
          <p:cNvPr id="13" name="Text Placeholder 3">
            <a:extLst>
              <a:ext uri="{FF2B5EF4-FFF2-40B4-BE49-F238E27FC236}">
                <a16:creationId xmlns:a16="http://schemas.microsoft.com/office/drawing/2014/main" id="{888713E6-86C9-14E2-79F6-B3D211D99F30}"/>
              </a:ext>
            </a:extLst>
          </p:cNvPr>
          <p:cNvSpPr txBox="1">
            <a:spLocks noGrp="1"/>
          </p:cNvSpPr>
          <p:nvPr>
            <p:ph type="body" idx="4294967295"/>
          </p:nvPr>
        </p:nvSpPr>
        <p:spPr>
          <a:xfrm>
            <a:off x="8862712" y="2266579"/>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02D2A2C3-CEFF-8D82-1FC7-758E969F773D}"/>
              </a:ext>
            </a:extLst>
          </p:cNvPr>
          <p:cNvSpPr txBox="1">
            <a:spLocks noGrp="1"/>
          </p:cNvSpPr>
          <p:nvPr>
            <p:ph type="body" idx="4294967295"/>
          </p:nvPr>
        </p:nvSpPr>
        <p:spPr>
          <a:xfrm>
            <a:off x="8373352" y="3086193"/>
            <a:ext cx="2691600"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3BB56919-6200-F351-AA2A-45EFE4B0E0EB}"/>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2EBA6FAD-D86D-8850-C9D1-6ADA98B119C5}"/>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90567200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7a 4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3D7E987E-4D40-E097-3AE7-27BA76B31283}"/>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FE8C466C-2351-FC65-11A7-B863AB53CC57}"/>
              </a:ext>
            </a:extLst>
          </p:cNvPr>
          <p:cNvSpPr txBox="1">
            <a:spLocks noGrp="1"/>
          </p:cNvSpPr>
          <p:nvPr>
            <p:ph type="body" idx="4294967295"/>
          </p:nvPr>
        </p:nvSpPr>
        <p:spPr>
          <a:xfrm>
            <a:off x="827997" y="2251080"/>
            <a:ext cx="2367675" cy="358307"/>
          </a:xfrm>
        </p:spPr>
        <p:txBody>
          <a:bodyPr lIns="0" tIns="0" rIns="0" bIns="0" anchor="b"/>
          <a:lstStyle>
            <a:lvl1pPr>
              <a:defRPr sz="2400" b="0" spc="100"/>
            </a:lvl1pPr>
          </a:lstStyle>
          <a:p>
            <a:pPr lvl="0"/>
            <a:r>
              <a:rPr lang="en-US"/>
              <a:t>Add subtitle 1</a:t>
            </a:r>
          </a:p>
        </p:txBody>
      </p:sp>
      <p:sp>
        <p:nvSpPr>
          <p:cNvPr id="4" name="Text Placeholder 3">
            <a:extLst>
              <a:ext uri="{FF2B5EF4-FFF2-40B4-BE49-F238E27FC236}">
                <a16:creationId xmlns:a16="http://schemas.microsoft.com/office/drawing/2014/main" id="{509E8181-0242-4B20-EA75-1EB80573173D}"/>
              </a:ext>
            </a:extLst>
          </p:cNvPr>
          <p:cNvSpPr txBox="1">
            <a:spLocks noGrp="1"/>
          </p:cNvSpPr>
          <p:nvPr>
            <p:ph type="body" idx="4294967295"/>
          </p:nvPr>
        </p:nvSpPr>
        <p:spPr>
          <a:xfrm>
            <a:off x="3536213" y="2251080"/>
            <a:ext cx="2367675" cy="358307"/>
          </a:xfrm>
        </p:spPr>
        <p:txBody>
          <a:bodyPr lIns="0" tIns="0" rIns="0" bIns="0" anchor="b"/>
          <a:lstStyle>
            <a:lvl1pPr>
              <a:defRPr sz="2400" b="0" spc="100"/>
            </a:lvl1pPr>
          </a:lstStyle>
          <a:p>
            <a:pPr lvl="0"/>
            <a:r>
              <a:rPr lang="en-US"/>
              <a:t>Add subtitle 2</a:t>
            </a:r>
          </a:p>
        </p:txBody>
      </p:sp>
      <p:sp>
        <p:nvSpPr>
          <p:cNvPr id="5" name="Text Placeholder 3">
            <a:extLst>
              <a:ext uri="{FF2B5EF4-FFF2-40B4-BE49-F238E27FC236}">
                <a16:creationId xmlns:a16="http://schemas.microsoft.com/office/drawing/2014/main" id="{F4A78FE1-5FA1-9CAE-1BED-915A3868D132}"/>
              </a:ext>
            </a:extLst>
          </p:cNvPr>
          <p:cNvSpPr txBox="1">
            <a:spLocks noGrp="1"/>
          </p:cNvSpPr>
          <p:nvPr>
            <p:ph type="body" idx="4294967295"/>
          </p:nvPr>
        </p:nvSpPr>
        <p:spPr>
          <a:xfrm>
            <a:off x="6244418" y="2251080"/>
            <a:ext cx="2367675" cy="358307"/>
          </a:xfrm>
        </p:spPr>
        <p:txBody>
          <a:bodyPr lIns="0" tIns="0" rIns="0" bIns="0" anchor="b"/>
          <a:lstStyle>
            <a:lvl1pPr>
              <a:defRPr sz="2400" b="0" spc="100"/>
            </a:lvl1pPr>
          </a:lstStyle>
          <a:p>
            <a:pPr lvl="0"/>
            <a:r>
              <a:rPr lang="en-US"/>
              <a:t>Add subtitle 3</a:t>
            </a:r>
          </a:p>
        </p:txBody>
      </p:sp>
      <p:sp>
        <p:nvSpPr>
          <p:cNvPr id="6" name="Text Placeholder 3">
            <a:extLst>
              <a:ext uri="{FF2B5EF4-FFF2-40B4-BE49-F238E27FC236}">
                <a16:creationId xmlns:a16="http://schemas.microsoft.com/office/drawing/2014/main" id="{7CD1A257-851A-C412-106F-A1120F5616FE}"/>
              </a:ext>
            </a:extLst>
          </p:cNvPr>
          <p:cNvSpPr txBox="1">
            <a:spLocks noGrp="1"/>
          </p:cNvSpPr>
          <p:nvPr>
            <p:ph type="body" idx="4294967295"/>
          </p:nvPr>
        </p:nvSpPr>
        <p:spPr>
          <a:xfrm>
            <a:off x="8952625" y="2224983"/>
            <a:ext cx="2367675" cy="358307"/>
          </a:xfrm>
        </p:spPr>
        <p:txBody>
          <a:bodyPr lIns="0" tIns="0" rIns="0" bIns="0" anchor="b"/>
          <a:lstStyle>
            <a:lvl1pPr>
              <a:defRPr sz="2400" b="0" spc="100"/>
            </a:lvl1pPr>
          </a:lstStyle>
          <a:p>
            <a:pPr lvl="0"/>
            <a:r>
              <a:rPr lang="en-US"/>
              <a:t>Add subtitle 4</a:t>
            </a:r>
          </a:p>
        </p:txBody>
      </p:sp>
      <p:sp>
        <p:nvSpPr>
          <p:cNvPr id="7" name="Text Placeholder 3">
            <a:extLst>
              <a:ext uri="{FF2B5EF4-FFF2-40B4-BE49-F238E27FC236}">
                <a16:creationId xmlns:a16="http://schemas.microsoft.com/office/drawing/2014/main" id="{62F7D649-5A9A-8BDD-A897-455250F1EDDB}"/>
              </a:ext>
            </a:extLst>
          </p:cNvPr>
          <p:cNvSpPr txBox="1">
            <a:spLocks noGrp="1"/>
          </p:cNvSpPr>
          <p:nvPr>
            <p:ph type="body" idx="4294967295"/>
          </p:nvPr>
        </p:nvSpPr>
        <p:spPr>
          <a:xfrm>
            <a:off x="827999"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2F89E7AC-36DA-A4B1-613B-0A3C52A8D64C}"/>
              </a:ext>
            </a:extLst>
          </p:cNvPr>
          <p:cNvSpPr txBox="1">
            <a:spLocks noGrp="1"/>
          </p:cNvSpPr>
          <p:nvPr>
            <p:ph type="body" idx="4294967295"/>
          </p:nvPr>
        </p:nvSpPr>
        <p:spPr>
          <a:xfrm>
            <a:off x="3536204"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71048849-509E-9A8C-AE2B-3D7406EB162A}"/>
              </a:ext>
            </a:extLst>
          </p:cNvPr>
          <p:cNvSpPr txBox="1">
            <a:spLocks noGrp="1"/>
          </p:cNvSpPr>
          <p:nvPr>
            <p:ph type="body" idx="4294967295"/>
          </p:nvPr>
        </p:nvSpPr>
        <p:spPr>
          <a:xfrm>
            <a:off x="6244420"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141300FE-8200-38F2-ACBE-C481E043CDD9}"/>
              </a:ext>
            </a:extLst>
          </p:cNvPr>
          <p:cNvSpPr txBox="1">
            <a:spLocks noGrp="1"/>
          </p:cNvSpPr>
          <p:nvPr>
            <p:ph type="body" idx="4294967295"/>
          </p:nvPr>
        </p:nvSpPr>
        <p:spPr>
          <a:xfrm>
            <a:off x="8952625"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4 here</a:t>
            </a:r>
          </a:p>
        </p:txBody>
      </p:sp>
    </p:spTree>
    <p:extLst>
      <p:ext uri="{BB962C8B-B14F-4D97-AF65-F5344CB8AC3E}">
        <p14:creationId xmlns:p14="http://schemas.microsoft.com/office/powerpoint/2010/main" val="281729150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CFB8CFF5-D430-7405-A0C4-5E6BD4223B45}"/>
              </a:ext>
            </a:extLst>
          </p:cNvPr>
          <p:cNvSpPr txBox="1">
            <a:spLocks noGrp="1"/>
          </p:cNvSpPr>
          <p:nvPr>
            <p:ph type="pic" idx="4294967295"/>
          </p:nvPr>
        </p:nvSpPr>
        <p:spPr>
          <a:xfrm>
            <a:off x="828000" y="2251080"/>
            <a:ext cx="368905" cy="358307"/>
          </a:xfrm>
        </p:spPr>
        <p:txBody>
          <a:bodyPr lIns="0" rIns="0">
            <a:noAutofit/>
          </a:bodyPr>
          <a:lstStyle>
            <a:lvl1pPr>
              <a:defRPr sz="1600"/>
            </a:lvl1pPr>
          </a:lstStyle>
          <a:p>
            <a:pPr lvl="0"/>
            <a:r>
              <a:rPr lang="en-US"/>
              <a:t>Click icon to add picture</a:t>
            </a:r>
          </a:p>
        </p:txBody>
      </p:sp>
      <p:sp>
        <p:nvSpPr>
          <p:cNvPr id="3" name="Picture Placeholder 22">
            <a:extLst>
              <a:ext uri="{FF2B5EF4-FFF2-40B4-BE49-F238E27FC236}">
                <a16:creationId xmlns:a16="http://schemas.microsoft.com/office/drawing/2014/main" id="{B8DB463E-0891-9732-35CA-8DCDBB1FDFF8}"/>
              </a:ext>
            </a:extLst>
          </p:cNvPr>
          <p:cNvSpPr txBox="1">
            <a:spLocks noGrp="1"/>
          </p:cNvSpPr>
          <p:nvPr>
            <p:ph type="pic" idx="4294967295"/>
          </p:nvPr>
        </p:nvSpPr>
        <p:spPr>
          <a:xfrm>
            <a:off x="3536214" y="2251080"/>
            <a:ext cx="368905" cy="358307"/>
          </a:xfrm>
        </p:spPr>
        <p:txBody>
          <a:bodyPr lIns="0" rIns="0"/>
          <a:lstStyle>
            <a:lvl1pPr>
              <a:defRPr/>
            </a:lvl1pPr>
          </a:lstStyle>
          <a:p>
            <a:pPr lvl="0"/>
            <a:r>
              <a:rPr lang="en-US"/>
              <a:t>Click icon to add picture</a:t>
            </a:r>
          </a:p>
        </p:txBody>
      </p:sp>
      <p:sp>
        <p:nvSpPr>
          <p:cNvPr id="4" name="Picture Placeholder 22">
            <a:extLst>
              <a:ext uri="{FF2B5EF4-FFF2-40B4-BE49-F238E27FC236}">
                <a16:creationId xmlns:a16="http://schemas.microsoft.com/office/drawing/2014/main" id="{66BFD828-7AA1-48EB-D1FE-F7BF28BE553E}"/>
              </a:ext>
            </a:extLst>
          </p:cNvPr>
          <p:cNvSpPr txBox="1">
            <a:spLocks noGrp="1"/>
          </p:cNvSpPr>
          <p:nvPr>
            <p:ph type="pic" idx="4294967295"/>
          </p:nvPr>
        </p:nvSpPr>
        <p:spPr>
          <a:xfrm>
            <a:off x="6243113" y="2251080"/>
            <a:ext cx="368905" cy="358307"/>
          </a:xfrm>
        </p:spPr>
        <p:txBody>
          <a:bodyPr lIns="0" rIns="0"/>
          <a:lstStyle>
            <a:lvl1pPr>
              <a:defRPr/>
            </a:lvl1pPr>
          </a:lstStyle>
          <a:p>
            <a:pPr lvl="0"/>
            <a:r>
              <a:rPr lang="en-US"/>
              <a:t>Click icon to add picture</a:t>
            </a:r>
          </a:p>
        </p:txBody>
      </p:sp>
      <p:sp>
        <p:nvSpPr>
          <p:cNvPr id="5" name="Picture Placeholder 22">
            <a:extLst>
              <a:ext uri="{FF2B5EF4-FFF2-40B4-BE49-F238E27FC236}">
                <a16:creationId xmlns:a16="http://schemas.microsoft.com/office/drawing/2014/main" id="{A39EED5E-BC72-DD62-7559-07C8F7AF4529}"/>
              </a:ext>
            </a:extLst>
          </p:cNvPr>
          <p:cNvSpPr txBox="1">
            <a:spLocks noGrp="1"/>
          </p:cNvSpPr>
          <p:nvPr>
            <p:ph type="pic" idx="4294967295"/>
          </p:nvPr>
        </p:nvSpPr>
        <p:spPr>
          <a:xfrm>
            <a:off x="8952626" y="2251080"/>
            <a:ext cx="368905" cy="358307"/>
          </a:xfrm>
        </p:spPr>
        <p:txBody>
          <a:bodyPr lIns="0" rIns="0"/>
          <a:lstStyle>
            <a:lvl1pPr>
              <a:defRPr/>
            </a:lvl1pPr>
          </a:lstStyle>
          <a:p>
            <a:pPr lvl="0"/>
            <a:r>
              <a:rPr lang="en-US"/>
              <a:t>Click icon to add picture</a:t>
            </a:r>
          </a:p>
        </p:txBody>
      </p:sp>
      <p:sp>
        <p:nvSpPr>
          <p:cNvPr id="6" name="Google Shape;268;p37">
            <a:extLst>
              <a:ext uri="{FF2B5EF4-FFF2-40B4-BE49-F238E27FC236}">
                <a16:creationId xmlns:a16="http://schemas.microsoft.com/office/drawing/2014/main" id="{85F4FB2B-535D-FF3D-EF7F-6DE938D6ADCC}"/>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9996DFC2-1ED7-CD5F-AFCE-EFF528645A67}"/>
              </a:ext>
            </a:extLst>
          </p:cNvPr>
          <p:cNvSpPr txBox="1">
            <a:spLocks noGrp="1"/>
          </p:cNvSpPr>
          <p:nvPr>
            <p:ph type="body" idx="4294967295"/>
          </p:nvPr>
        </p:nvSpPr>
        <p:spPr>
          <a:xfrm>
            <a:off x="827999"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F2191994-4E0B-CE0A-BF5F-1813D9B197B8}"/>
              </a:ext>
            </a:extLst>
          </p:cNvPr>
          <p:cNvSpPr txBox="1">
            <a:spLocks noGrp="1"/>
          </p:cNvSpPr>
          <p:nvPr>
            <p:ph type="body" idx="4294967295"/>
          </p:nvPr>
        </p:nvSpPr>
        <p:spPr>
          <a:xfrm>
            <a:off x="3536204"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E8871EC2-2E02-8F27-6426-E3850D344912}"/>
              </a:ext>
            </a:extLst>
          </p:cNvPr>
          <p:cNvSpPr txBox="1">
            <a:spLocks noGrp="1"/>
          </p:cNvSpPr>
          <p:nvPr>
            <p:ph type="body" idx="4294967295"/>
          </p:nvPr>
        </p:nvSpPr>
        <p:spPr>
          <a:xfrm>
            <a:off x="6244420"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2710E8F6-F097-FCC5-B6D9-5E9BAC06CB2A}"/>
              </a:ext>
            </a:extLst>
          </p:cNvPr>
          <p:cNvSpPr txBox="1">
            <a:spLocks noGrp="1"/>
          </p:cNvSpPr>
          <p:nvPr>
            <p:ph type="body" idx="4294967295"/>
          </p:nvPr>
        </p:nvSpPr>
        <p:spPr>
          <a:xfrm>
            <a:off x="8952625"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4257427A-A9E6-1776-74E7-8CF7FB8E7107}"/>
              </a:ext>
            </a:extLst>
          </p:cNvPr>
          <p:cNvSpPr txBox="1">
            <a:spLocks noGrp="1"/>
          </p:cNvSpPr>
          <p:nvPr>
            <p:ph type="body" idx="4294967295"/>
          </p:nvPr>
        </p:nvSpPr>
        <p:spPr>
          <a:xfrm>
            <a:off x="1305242" y="2251080"/>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6D60173E-9335-2552-508E-7951FD089227}"/>
              </a:ext>
            </a:extLst>
          </p:cNvPr>
          <p:cNvSpPr txBox="1">
            <a:spLocks noGrp="1"/>
          </p:cNvSpPr>
          <p:nvPr>
            <p:ph type="body" idx="4294967295"/>
          </p:nvPr>
        </p:nvSpPr>
        <p:spPr>
          <a:xfrm>
            <a:off x="4012150" y="2251080"/>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DC9C94C9-E583-C4E8-21D4-2B19356E786E}"/>
              </a:ext>
            </a:extLst>
          </p:cNvPr>
          <p:cNvSpPr txBox="1">
            <a:spLocks noGrp="1"/>
          </p:cNvSpPr>
          <p:nvPr>
            <p:ph type="body" idx="4294967295"/>
          </p:nvPr>
        </p:nvSpPr>
        <p:spPr>
          <a:xfrm>
            <a:off x="6721654" y="2251080"/>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496A022B-314B-A527-91D1-151790538911}"/>
              </a:ext>
            </a:extLst>
          </p:cNvPr>
          <p:cNvSpPr txBox="1">
            <a:spLocks noGrp="1"/>
          </p:cNvSpPr>
          <p:nvPr>
            <p:ph type="body" idx="4294967295"/>
          </p:nvPr>
        </p:nvSpPr>
        <p:spPr>
          <a:xfrm>
            <a:off x="9429870" y="2251080"/>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28398D6C-B8D8-451A-5B89-D56DA861D431}"/>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D0A9F188-1637-36B0-39DB-80C22382ECEC}"/>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39758013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7c 4 column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947D0267-D92E-8E37-A99D-66F091411C21}"/>
              </a:ext>
            </a:extLst>
          </p:cNvPr>
          <p:cNvSpPr/>
          <p:nvPr/>
        </p:nvSpPr>
        <p:spPr>
          <a:xfrm>
            <a:off x="827997"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Google Shape;268;p37">
            <a:extLst>
              <a:ext uri="{FF2B5EF4-FFF2-40B4-BE49-F238E27FC236}">
                <a16:creationId xmlns:a16="http://schemas.microsoft.com/office/drawing/2014/main" id="{10760841-9784-C455-795D-57DCA7EB089C}"/>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Text Placeholder 3">
            <a:extLst>
              <a:ext uri="{FF2B5EF4-FFF2-40B4-BE49-F238E27FC236}">
                <a16:creationId xmlns:a16="http://schemas.microsoft.com/office/drawing/2014/main" id="{1F3B633A-ED3C-6687-8260-87B7E6B22B66}"/>
              </a:ext>
            </a:extLst>
          </p:cNvPr>
          <p:cNvSpPr txBox="1">
            <a:spLocks noGrp="1"/>
          </p:cNvSpPr>
          <p:nvPr>
            <p:ph type="body" idx="4294967295"/>
          </p:nvPr>
        </p:nvSpPr>
        <p:spPr>
          <a:xfrm>
            <a:off x="1159230" y="2246700"/>
            <a:ext cx="1762479" cy="358307"/>
          </a:xfrm>
        </p:spPr>
        <p:txBody>
          <a:bodyPr lIns="0" tIns="0" rIns="0" bIns="0" anchor="b">
            <a:noAutofit/>
          </a:bodyPr>
          <a:lstStyle>
            <a:lvl1pPr>
              <a:defRPr sz="1800" b="0" spc="100"/>
            </a:lvl1pPr>
          </a:lstStyle>
          <a:p>
            <a:pPr lvl="0"/>
            <a:r>
              <a:rPr lang="en-US"/>
              <a:t>Add title</a:t>
            </a:r>
          </a:p>
        </p:txBody>
      </p:sp>
      <p:sp>
        <p:nvSpPr>
          <p:cNvPr id="5" name="Text Placeholder 3">
            <a:extLst>
              <a:ext uri="{FF2B5EF4-FFF2-40B4-BE49-F238E27FC236}">
                <a16:creationId xmlns:a16="http://schemas.microsoft.com/office/drawing/2014/main" id="{24D7C444-5741-4048-FB6A-DAA0DB69D592}"/>
              </a:ext>
            </a:extLst>
          </p:cNvPr>
          <p:cNvSpPr txBox="1">
            <a:spLocks noGrp="1"/>
          </p:cNvSpPr>
          <p:nvPr>
            <p:ph type="body" idx="4294967295"/>
          </p:nvPr>
        </p:nvSpPr>
        <p:spPr>
          <a:xfrm>
            <a:off x="1159230"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6" name="Rounded Rectangle 6">
            <a:extLst>
              <a:ext uri="{FF2B5EF4-FFF2-40B4-BE49-F238E27FC236}">
                <a16:creationId xmlns:a16="http://schemas.microsoft.com/office/drawing/2014/main" id="{63B59517-A37A-3C97-AACC-7A469C3F0330}"/>
              </a:ext>
            </a:extLst>
          </p:cNvPr>
          <p:cNvSpPr/>
          <p:nvPr/>
        </p:nvSpPr>
        <p:spPr>
          <a:xfrm>
            <a:off x="3472927"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7" name="Text Placeholder 3">
            <a:extLst>
              <a:ext uri="{FF2B5EF4-FFF2-40B4-BE49-F238E27FC236}">
                <a16:creationId xmlns:a16="http://schemas.microsoft.com/office/drawing/2014/main" id="{E8033B75-F7FE-2111-3E46-D56B4E937DD1}"/>
              </a:ext>
            </a:extLst>
          </p:cNvPr>
          <p:cNvSpPr txBox="1">
            <a:spLocks noGrp="1"/>
          </p:cNvSpPr>
          <p:nvPr>
            <p:ph type="body" idx="4294967295"/>
          </p:nvPr>
        </p:nvSpPr>
        <p:spPr>
          <a:xfrm>
            <a:off x="3804170" y="2246700"/>
            <a:ext cx="1762479" cy="358307"/>
          </a:xfrm>
        </p:spPr>
        <p:txBody>
          <a:bodyPr lIns="0" tIns="0" rIns="0" bIns="0" anchor="b">
            <a:noAutofit/>
          </a:bodyPr>
          <a:lstStyle>
            <a:lvl1pPr>
              <a:defRPr sz="1800" b="0" spc="100"/>
            </a:lvl1pPr>
          </a:lstStyle>
          <a:p>
            <a:pPr lvl="0"/>
            <a:r>
              <a:rPr lang="en-US"/>
              <a:t>Add title</a:t>
            </a:r>
          </a:p>
        </p:txBody>
      </p:sp>
      <p:sp>
        <p:nvSpPr>
          <p:cNvPr id="8" name="Text Placeholder 3">
            <a:extLst>
              <a:ext uri="{FF2B5EF4-FFF2-40B4-BE49-F238E27FC236}">
                <a16:creationId xmlns:a16="http://schemas.microsoft.com/office/drawing/2014/main" id="{4323F2D0-9058-5AF2-DCFB-8811A3C766E7}"/>
              </a:ext>
            </a:extLst>
          </p:cNvPr>
          <p:cNvSpPr txBox="1">
            <a:spLocks noGrp="1"/>
          </p:cNvSpPr>
          <p:nvPr>
            <p:ph type="body" idx="4294967295"/>
          </p:nvPr>
        </p:nvSpPr>
        <p:spPr>
          <a:xfrm>
            <a:off x="3804170"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9" name="Rounded Rectangle 9">
            <a:extLst>
              <a:ext uri="{FF2B5EF4-FFF2-40B4-BE49-F238E27FC236}">
                <a16:creationId xmlns:a16="http://schemas.microsoft.com/office/drawing/2014/main" id="{ACC3700A-1ECD-1BC5-5D6E-397E62D72C80}"/>
              </a:ext>
            </a:extLst>
          </p:cNvPr>
          <p:cNvSpPr/>
          <p:nvPr/>
        </p:nvSpPr>
        <p:spPr>
          <a:xfrm>
            <a:off x="6117865"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0" name="Text Placeholder 3">
            <a:extLst>
              <a:ext uri="{FF2B5EF4-FFF2-40B4-BE49-F238E27FC236}">
                <a16:creationId xmlns:a16="http://schemas.microsoft.com/office/drawing/2014/main" id="{2C471D13-BFB5-6C03-1629-40FAF519F11D}"/>
              </a:ext>
            </a:extLst>
          </p:cNvPr>
          <p:cNvSpPr txBox="1">
            <a:spLocks noGrp="1"/>
          </p:cNvSpPr>
          <p:nvPr>
            <p:ph type="body" idx="4294967295"/>
          </p:nvPr>
        </p:nvSpPr>
        <p:spPr>
          <a:xfrm>
            <a:off x="6449098" y="2246700"/>
            <a:ext cx="1762479" cy="358307"/>
          </a:xfrm>
        </p:spPr>
        <p:txBody>
          <a:bodyPr lIns="0" tIns="0" rIns="0" bIns="0" anchor="b">
            <a:noAutofit/>
          </a:bodyPr>
          <a:lstStyle>
            <a:lvl1pPr>
              <a:defRPr sz="1800" b="0" spc="100"/>
            </a:lvl1pPr>
          </a:lstStyle>
          <a:p>
            <a:pPr lvl="0"/>
            <a:r>
              <a:rPr lang="en-US"/>
              <a:t>Add title</a:t>
            </a:r>
          </a:p>
        </p:txBody>
      </p:sp>
      <p:sp>
        <p:nvSpPr>
          <p:cNvPr id="11" name="Text Placeholder 3">
            <a:extLst>
              <a:ext uri="{FF2B5EF4-FFF2-40B4-BE49-F238E27FC236}">
                <a16:creationId xmlns:a16="http://schemas.microsoft.com/office/drawing/2014/main" id="{5AC48E26-F507-67A5-C795-482EC85ED612}"/>
              </a:ext>
            </a:extLst>
          </p:cNvPr>
          <p:cNvSpPr txBox="1">
            <a:spLocks noGrp="1"/>
          </p:cNvSpPr>
          <p:nvPr>
            <p:ph type="body" idx="4294967295"/>
          </p:nvPr>
        </p:nvSpPr>
        <p:spPr>
          <a:xfrm>
            <a:off x="6449098"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2" name="Rounded Rectangle 12">
            <a:extLst>
              <a:ext uri="{FF2B5EF4-FFF2-40B4-BE49-F238E27FC236}">
                <a16:creationId xmlns:a16="http://schemas.microsoft.com/office/drawing/2014/main" id="{5BCE8338-2C9A-06E5-D745-481FF0A38A21}"/>
              </a:ext>
            </a:extLst>
          </p:cNvPr>
          <p:cNvSpPr/>
          <p:nvPr/>
        </p:nvSpPr>
        <p:spPr>
          <a:xfrm>
            <a:off x="8762795"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3" name="Text Placeholder 3">
            <a:extLst>
              <a:ext uri="{FF2B5EF4-FFF2-40B4-BE49-F238E27FC236}">
                <a16:creationId xmlns:a16="http://schemas.microsoft.com/office/drawing/2014/main" id="{431A944D-6B52-9C91-A2E6-62C1AD8D5228}"/>
              </a:ext>
            </a:extLst>
          </p:cNvPr>
          <p:cNvSpPr txBox="1">
            <a:spLocks noGrp="1"/>
          </p:cNvSpPr>
          <p:nvPr>
            <p:ph type="body" idx="4294967295"/>
          </p:nvPr>
        </p:nvSpPr>
        <p:spPr>
          <a:xfrm>
            <a:off x="9094029" y="2246700"/>
            <a:ext cx="1762479" cy="358307"/>
          </a:xfrm>
        </p:spPr>
        <p:txBody>
          <a:bodyPr lIns="0" tIns="0" rIns="0" bIns="0" anchor="b">
            <a:noAutofit/>
          </a:bodyPr>
          <a:lstStyle>
            <a:lvl1pPr>
              <a:defRPr sz="1800" b="0" spc="100"/>
            </a:lvl1pPr>
          </a:lstStyle>
          <a:p>
            <a:pPr lvl="0"/>
            <a:r>
              <a:rPr lang="en-US"/>
              <a:t>Add title</a:t>
            </a:r>
          </a:p>
        </p:txBody>
      </p:sp>
      <p:sp>
        <p:nvSpPr>
          <p:cNvPr id="14" name="Text Placeholder 3">
            <a:extLst>
              <a:ext uri="{FF2B5EF4-FFF2-40B4-BE49-F238E27FC236}">
                <a16:creationId xmlns:a16="http://schemas.microsoft.com/office/drawing/2014/main" id="{98F6B986-752B-0750-0B97-06524CF3744B}"/>
              </a:ext>
            </a:extLst>
          </p:cNvPr>
          <p:cNvSpPr txBox="1">
            <a:spLocks noGrp="1"/>
          </p:cNvSpPr>
          <p:nvPr>
            <p:ph type="body" idx="4294967295"/>
          </p:nvPr>
        </p:nvSpPr>
        <p:spPr>
          <a:xfrm>
            <a:off x="9094029"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Tree>
    <p:extLst>
      <p:ext uri="{BB962C8B-B14F-4D97-AF65-F5344CB8AC3E}">
        <p14:creationId xmlns:p14="http://schemas.microsoft.com/office/powerpoint/2010/main" val="428990901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8a Glossary and appendix">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7C0B2274-078A-735F-937A-2C55C742613E}"/>
              </a:ext>
            </a:extLst>
          </p:cNvPr>
          <p:cNvSpPr txBox="1">
            <a:spLocks noGrp="1"/>
          </p:cNvSpPr>
          <p:nvPr>
            <p:ph type="title"/>
          </p:nvPr>
        </p:nvSpPr>
        <p:spPr>
          <a:xfrm>
            <a:off x="827997" y="596344"/>
            <a:ext cx="1025031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8C95F7D0-EF8D-13B5-DB01-E552AD849B43}"/>
              </a:ext>
            </a:extLst>
          </p:cNvPr>
          <p:cNvSpPr txBox="1">
            <a:spLocks noGrp="1"/>
          </p:cNvSpPr>
          <p:nvPr>
            <p:ph type="body" idx="4294967295"/>
          </p:nvPr>
        </p:nvSpPr>
        <p:spPr>
          <a:xfrm>
            <a:off x="828000" y="2186605"/>
            <a:ext cx="3147657" cy="4075041"/>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4" name="Text Placeholder 3">
            <a:extLst>
              <a:ext uri="{FF2B5EF4-FFF2-40B4-BE49-F238E27FC236}">
                <a16:creationId xmlns:a16="http://schemas.microsoft.com/office/drawing/2014/main" id="{26CDAEED-9644-7878-C446-406A61B0FDF5}"/>
              </a:ext>
            </a:extLst>
          </p:cNvPr>
          <p:cNvSpPr txBox="1">
            <a:spLocks noGrp="1"/>
          </p:cNvSpPr>
          <p:nvPr>
            <p:ph type="body" idx="4294967295"/>
          </p:nvPr>
        </p:nvSpPr>
        <p:spPr>
          <a:xfrm>
            <a:off x="4379328" y="2186605"/>
            <a:ext cx="3147657" cy="4075041"/>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5" name="Text Placeholder 3">
            <a:extLst>
              <a:ext uri="{FF2B5EF4-FFF2-40B4-BE49-F238E27FC236}">
                <a16:creationId xmlns:a16="http://schemas.microsoft.com/office/drawing/2014/main" id="{326EFEAD-5F84-7D0E-6675-A474B86628D7}"/>
              </a:ext>
            </a:extLst>
          </p:cNvPr>
          <p:cNvSpPr txBox="1">
            <a:spLocks noGrp="1"/>
          </p:cNvSpPr>
          <p:nvPr>
            <p:ph type="body" idx="4294967295"/>
          </p:nvPr>
        </p:nvSpPr>
        <p:spPr>
          <a:xfrm>
            <a:off x="7930665" y="2186605"/>
            <a:ext cx="3147657" cy="4075041"/>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Tree>
    <p:extLst>
      <p:ext uri="{BB962C8B-B14F-4D97-AF65-F5344CB8AC3E}">
        <p14:creationId xmlns:p14="http://schemas.microsoft.com/office/powerpoint/2010/main" val="361818673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9a Resources and sources">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67CF54B0-F5C2-8057-7BD2-9E78D8CB3D50}"/>
              </a:ext>
            </a:extLst>
          </p:cNvPr>
          <p:cNvSpPr txBox="1">
            <a:spLocks noGrp="1"/>
          </p:cNvSpPr>
          <p:nvPr>
            <p:ph type="body" idx="4294967295"/>
          </p:nvPr>
        </p:nvSpPr>
        <p:spPr>
          <a:xfrm>
            <a:off x="827999" y="2251080"/>
            <a:ext cx="2006641" cy="358307"/>
          </a:xfrm>
        </p:spPr>
        <p:txBody>
          <a:bodyPr lIns="0" tIns="0" rIns="0" bIns="0" anchor="b"/>
          <a:lstStyle>
            <a:lvl1pPr>
              <a:defRPr sz="2400" spc="31"/>
            </a:lvl1pPr>
          </a:lstStyle>
          <a:p>
            <a:pPr lvl="0"/>
            <a:r>
              <a:rPr lang="en-US"/>
              <a:t>Item 1 here</a:t>
            </a:r>
          </a:p>
        </p:txBody>
      </p:sp>
      <p:sp>
        <p:nvSpPr>
          <p:cNvPr id="3" name="Text Placeholder 3">
            <a:extLst>
              <a:ext uri="{FF2B5EF4-FFF2-40B4-BE49-F238E27FC236}">
                <a16:creationId xmlns:a16="http://schemas.microsoft.com/office/drawing/2014/main" id="{37A27FC3-A718-1D35-1D72-C3AFBECAF299}"/>
              </a:ext>
            </a:extLst>
          </p:cNvPr>
          <p:cNvSpPr txBox="1">
            <a:spLocks noGrp="1"/>
          </p:cNvSpPr>
          <p:nvPr>
            <p:ph type="body" idx="4294967295"/>
          </p:nvPr>
        </p:nvSpPr>
        <p:spPr>
          <a:xfrm>
            <a:off x="827999" y="2878055"/>
            <a:ext cx="2006641" cy="675047"/>
          </a:xfrm>
        </p:spPr>
        <p:txBody>
          <a:bodyPr lIns="0" tIns="0" rIns="0" bIns="0"/>
          <a:lstStyle>
            <a:lvl1pPr>
              <a:lnSpc>
                <a:spcPts val="1820"/>
              </a:lnSpc>
              <a:defRPr sz="1600" b="0" spc="31">
                <a:latin typeface="Figtree" pitchFamily="2"/>
              </a:defRPr>
            </a:lvl1pPr>
          </a:lstStyle>
          <a:p>
            <a:pPr lvl="0"/>
            <a:r>
              <a:rPr lang="en-US"/>
              <a:t>Short Description 1 here</a:t>
            </a:r>
          </a:p>
        </p:txBody>
      </p:sp>
      <p:sp>
        <p:nvSpPr>
          <p:cNvPr id="4" name="Text Placeholder 3">
            <a:extLst>
              <a:ext uri="{FF2B5EF4-FFF2-40B4-BE49-F238E27FC236}">
                <a16:creationId xmlns:a16="http://schemas.microsoft.com/office/drawing/2014/main" id="{AB33D171-36BD-EA75-920A-8CFA044F4C21}"/>
              </a:ext>
            </a:extLst>
          </p:cNvPr>
          <p:cNvSpPr txBox="1">
            <a:spLocks noGrp="1"/>
          </p:cNvSpPr>
          <p:nvPr>
            <p:ph type="body" idx="4294967295"/>
          </p:nvPr>
        </p:nvSpPr>
        <p:spPr>
          <a:xfrm>
            <a:off x="1179996" y="3821762"/>
            <a:ext cx="1708319" cy="182523"/>
          </a:xfrm>
        </p:spPr>
        <p:txBody>
          <a:bodyPr lIns="0" tIns="0" rIns="0" bIns="0"/>
          <a:lstStyle>
            <a:lvl1pPr>
              <a:defRPr sz="1600" b="0" spc="31">
                <a:latin typeface="Figtree" pitchFamily="2"/>
              </a:defRPr>
            </a:lvl1pPr>
          </a:lstStyle>
          <a:p>
            <a:pPr lvl="0"/>
            <a:r>
              <a:rPr lang="en-US"/>
              <a:t>Link name</a:t>
            </a:r>
          </a:p>
        </p:txBody>
      </p:sp>
      <p:pic>
        <p:nvPicPr>
          <p:cNvPr id="5" name="Picture 5">
            <a:extLst>
              <a:ext uri="{FF2B5EF4-FFF2-40B4-BE49-F238E27FC236}">
                <a16:creationId xmlns:a16="http://schemas.microsoft.com/office/drawing/2014/main" id="{C9A8FA14-8E1D-FE96-1C9E-56B4BE691B6B}"/>
              </a:ext>
            </a:extLst>
          </p:cNvPr>
          <p:cNvPicPr>
            <a:picLocks noChangeAspect="1"/>
          </p:cNvPicPr>
          <p:nvPr/>
        </p:nvPicPr>
        <p:blipFill>
          <a:blip r:embed="rId3"/>
          <a:stretch>
            <a:fillRect/>
          </a:stretch>
        </p:blipFill>
        <p:spPr>
          <a:xfrm>
            <a:off x="827999" y="3821763"/>
            <a:ext cx="192636" cy="192636"/>
          </a:xfrm>
          <a:prstGeom prst="rect">
            <a:avLst/>
          </a:prstGeom>
          <a:noFill/>
          <a:ln cap="flat">
            <a:noFill/>
          </a:ln>
        </p:spPr>
      </p:pic>
      <p:sp>
        <p:nvSpPr>
          <p:cNvPr id="6" name="Text Placeholder 3">
            <a:extLst>
              <a:ext uri="{FF2B5EF4-FFF2-40B4-BE49-F238E27FC236}">
                <a16:creationId xmlns:a16="http://schemas.microsoft.com/office/drawing/2014/main" id="{08488395-67EF-7F6C-BD00-ED3840198C97}"/>
              </a:ext>
            </a:extLst>
          </p:cNvPr>
          <p:cNvSpPr txBox="1">
            <a:spLocks noGrp="1"/>
          </p:cNvSpPr>
          <p:nvPr>
            <p:ph type="body" idx="4294967295"/>
          </p:nvPr>
        </p:nvSpPr>
        <p:spPr>
          <a:xfrm>
            <a:off x="3631458" y="3821762"/>
            <a:ext cx="1708319" cy="182523"/>
          </a:xfrm>
        </p:spPr>
        <p:txBody>
          <a:bodyPr lIns="0" tIns="0" rIns="0" bIns="0"/>
          <a:lstStyle>
            <a:lvl1pPr>
              <a:defRPr sz="1600" b="0" spc="31">
                <a:latin typeface="Figtree" pitchFamily="2"/>
              </a:defRPr>
            </a:lvl1pPr>
          </a:lstStyle>
          <a:p>
            <a:pPr lvl="0"/>
            <a:r>
              <a:rPr lang="en-US"/>
              <a:t>Link name</a:t>
            </a:r>
          </a:p>
        </p:txBody>
      </p:sp>
      <p:pic>
        <p:nvPicPr>
          <p:cNvPr id="7" name="Picture 7">
            <a:extLst>
              <a:ext uri="{FF2B5EF4-FFF2-40B4-BE49-F238E27FC236}">
                <a16:creationId xmlns:a16="http://schemas.microsoft.com/office/drawing/2014/main" id="{05B5F87E-4C36-6929-4193-B2D93292BAFB}"/>
              </a:ext>
            </a:extLst>
          </p:cNvPr>
          <p:cNvPicPr>
            <a:picLocks noChangeAspect="1"/>
          </p:cNvPicPr>
          <p:nvPr/>
        </p:nvPicPr>
        <p:blipFill>
          <a:blip r:embed="rId3"/>
          <a:stretch>
            <a:fillRect/>
          </a:stretch>
        </p:blipFill>
        <p:spPr>
          <a:xfrm>
            <a:off x="3279459" y="3821763"/>
            <a:ext cx="192636" cy="192636"/>
          </a:xfrm>
          <a:prstGeom prst="rect">
            <a:avLst/>
          </a:prstGeom>
          <a:noFill/>
          <a:ln cap="flat">
            <a:noFill/>
          </a:ln>
        </p:spPr>
      </p:pic>
      <p:sp>
        <p:nvSpPr>
          <p:cNvPr id="8" name="Text Placeholder 3">
            <a:extLst>
              <a:ext uri="{FF2B5EF4-FFF2-40B4-BE49-F238E27FC236}">
                <a16:creationId xmlns:a16="http://schemas.microsoft.com/office/drawing/2014/main" id="{35DBE3F5-A214-4C49-6E51-DF84FB55B322}"/>
              </a:ext>
            </a:extLst>
          </p:cNvPr>
          <p:cNvSpPr txBox="1">
            <a:spLocks noGrp="1"/>
          </p:cNvSpPr>
          <p:nvPr>
            <p:ph type="body" idx="4294967295"/>
          </p:nvPr>
        </p:nvSpPr>
        <p:spPr>
          <a:xfrm>
            <a:off x="6082918" y="3821762"/>
            <a:ext cx="1708319" cy="182523"/>
          </a:xfrm>
        </p:spPr>
        <p:txBody>
          <a:bodyPr lIns="0" tIns="0" rIns="0" bIns="0"/>
          <a:lstStyle>
            <a:lvl1pPr>
              <a:defRPr sz="1600" b="0" spc="31">
                <a:latin typeface="Figtree" pitchFamily="2"/>
              </a:defRPr>
            </a:lvl1pPr>
          </a:lstStyle>
          <a:p>
            <a:pPr lvl="0"/>
            <a:r>
              <a:rPr lang="en-US"/>
              <a:t>Link name</a:t>
            </a:r>
          </a:p>
        </p:txBody>
      </p:sp>
      <p:pic>
        <p:nvPicPr>
          <p:cNvPr id="9" name="Picture 9">
            <a:extLst>
              <a:ext uri="{FF2B5EF4-FFF2-40B4-BE49-F238E27FC236}">
                <a16:creationId xmlns:a16="http://schemas.microsoft.com/office/drawing/2014/main" id="{4E58FC13-0D35-D2BB-A3DA-4AD9023AB5E0}"/>
              </a:ext>
            </a:extLst>
          </p:cNvPr>
          <p:cNvPicPr>
            <a:picLocks noChangeAspect="1"/>
          </p:cNvPicPr>
          <p:nvPr/>
        </p:nvPicPr>
        <p:blipFill>
          <a:blip r:embed="rId3"/>
          <a:stretch>
            <a:fillRect/>
          </a:stretch>
        </p:blipFill>
        <p:spPr>
          <a:xfrm>
            <a:off x="5730929" y="3821763"/>
            <a:ext cx="192636" cy="192636"/>
          </a:xfrm>
          <a:prstGeom prst="rect">
            <a:avLst/>
          </a:prstGeom>
          <a:noFill/>
          <a:ln cap="flat">
            <a:noFill/>
          </a:ln>
        </p:spPr>
      </p:pic>
      <p:sp>
        <p:nvSpPr>
          <p:cNvPr id="10" name="Text Placeholder 3">
            <a:extLst>
              <a:ext uri="{FF2B5EF4-FFF2-40B4-BE49-F238E27FC236}">
                <a16:creationId xmlns:a16="http://schemas.microsoft.com/office/drawing/2014/main" id="{2945CC28-71B1-6FED-0C95-F67DC3B9CE2B}"/>
              </a:ext>
            </a:extLst>
          </p:cNvPr>
          <p:cNvSpPr txBox="1">
            <a:spLocks noGrp="1"/>
          </p:cNvSpPr>
          <p:nvPr>
            <p:ph type="body" idx="4294967295"/>
          </p:nvPr>
        </p:nvSpPr>
        <p:spPr>
          <a:xfrm>
            <a:off x="8534378" y="3821762"/>
            <a:ext cx="1708319" cy="182523"/>
          </a:xfrm>
        </p:spPr>
        <p:txBody>
          <a:bodyPr lIns="0" tIns="0" rIns="0" bIns="0"/>
          <a:lstStyle>
            <a:lvl1pPr>
              <a:defRPr sz="1600" b="0" spc="31">
                <a:latin typeface="Figtree" pitchFamily="2"/>
              </a:defRPr>
            </a:lvl1pPr>
          </a:lstStyle>
          <a:p>
            <a:pPr lvl="0"/>
            <a:r>
              <a:rPr lang="en-US"/>
              <a:t>Link name</a:t>
            </a:r>
          </a:p>
        </p:txBody>
      </p:sp>
      <p:pic>
        <p:nvPicPr>
          <p:cNvPr id="11" name="Picture 11">
            <a:extLst>
              <a:ext uri="{FF2B5EF4-FFF2-40B4-BE49-F238E27FC236}">
                <a16:creationId xmlns:a16="http://schemas.microsoft.com/office/drawing/2014/main" id="{D7679931-B108-C1F9-9AC8-297FC680DE2C}"/>
              </a:ext>
            </a:extLst>
          </p:cNvPr>
          <p:cNvPicPr>
            <a:picLocks noChangeAspect="1"/>
          </p:cNvPicPr>
          <p:nvPr/>
        </p:nvPicPr>
        <p:blipFill>
          <a:blip r:embed="rId3"/>
          <a:stretch>
            <a:fillRect/>
          </a:stretch>
        </p:blipFill>
        <p:spPr>
          <a:xfrm>
            <a:off x="8182390" y="3821763"/>
            <a:ext cx="192636" cy="192636"/>
          </a:xfrm>
          <a:prstGeom prst="rect">
            <a:avLst/>
          </a:prstGeom>
          <a:noFill/>
          <a:ln cap="flat">
            <a:noFill/>
          </a:ln>
        </p:spPr>
      </p:pic>
      <p:sp>
        <p:nvSpPr>
          <p:cNvPr id="12" name="Text Placeholder 3">
            <a:extLst>
              <a:ext uri="{FF2B5EF4-FFF2-40B4-BE49-F238E27FC236}">
                <a16:creationId xmlns:a16="http://schemas.microsoft.com/office/drawing/2014/main" id="{95883277-8E60-EFAB-E301-8A171C8E83DB}"/>
              </a:ext>
            </a:extLst>
          </p:cNvPr>
          <p:cNvSpPr txBox="1">
            <a:spLocks noGrp="1"/>
          </p:cNvSpPr>
          <p:nvPr>
            <p:ph type="body" idx="4294967295"/>
          </p:nvPr>
        </p:nvSpPr>
        <p:spPr>
          <a:xfrm>
            <a:off x="1126322" y="5986175"/>
            <a:ext cx="1708319" cy="182523"/>
          </a:xfrm>
        </p:spPr>
        <p:txBody>
          <a:bodyPr lIns="0" tIns="0" rIns="0" bIns="0"/>
          <a:lstStyle>
            <a:lvl1pPr>
              <a:defRPr sz="1600" b="0" spc="31">
                <a:latin typeface="Figtree" pitchFamily="2"/>
              </a:defRPr>
            </a:lvl1pPr>
          </a:lstStyle>
          <a:p>
            <a:pPr lvl="0"/>
            <a:r>
              <a:rPr lang="en-US"/>
              <a:t>Link name</a:t>
            </a:r>
          </a:p>
        </p:txBody>
      </p:sp>
      <p:pic>
        <p:nvPicPr>
          <p:cNvPr id="13" name="Picture 13">
            <a:extLst>
              <a:ext uri="{FF2B5EF4-FFF2-40B4-BE49-F238E27FC236}">
                <a16:creationId xmlns:a16="http://schemas.microsoft.com/office/drawing/2014/main" id="{032906CC-97BA-E1CB-8314-1DC5B7C8C3DF}"/>
              </a:ext>
            </a:extLst>
          </p:cNvPr>
          <p:cNvPicPr>
            <a:picLocks noChangeAspect="1"/>
          </p:cNvPicPr>
          <p:nvPr/>
        </p:nvPicPr>
        <p:blipFill>
          <a:blip r:embed="rId3"/>
          <a:stretch>
            <a:fillRect/>
          </a:stretch>
        </p:blipFill>
        <p:spPr>
          <a:xfrm>
            <a:off x="774323" y="5986175"/>
            <a:ext cx="192636" cy="192636"/>
          </a:xfrm>
          <a:prstGeom prst="rect">
            <a:avLst/>
          </a:prstGeom>
          <a:noFill/>
          <a:ln cap="flat">
            <a:noFill/>
          </a:ln>
        </p:spPr>
      </p:pic>
      <p:sp>
        <p:nvSpPr>
          <p:cNvPr id="14" name="Text Placeholder 3">
            <a:extLst>
              <a:ext uri="{FF2B5EF4-FFF2-40B4-BE49-F238E27FC236}">
                <a16:creationId xmlns:a16="http://schemas.microsoft.com/office/drawing/2014/main" id="{94811DEB-4EEC-07E0-EEE7-4F704D4E0B41}"/>
              </a:ext>
            </a:extLst>
          </p:cNvPr>
          <p:cNvSpPr txBox="1">
            <a:spLocks noGrp="1"/>
          </p:cNvSpPr>
          <p:nvPr>
            <p:ph type="body" idx="4294967295"/>
          </p:nvPr>
        </p:nvSpPr>
        <p:spPr>
          <a:xfrm>
            <a:off x="3577782" y="5986175"/>
            <a:ext cx="1708319" cy="182523"/>
          </a:xfrm>
        </p:spPr>
        <p:txBody>
          <a:bodyPr lIns="0" tIns="0" rIns="0" bIns="0"/>
          <a:lstStyle>
            <a:lvl1pPr>
              <a:defRPr sz="1600" b="0" spc="31">
                <a:latin typeface="Figtree" pitchFamily="2"/>
              </a:defRPr>
            </a:lvl1pPr>
          </a:lstStyle>
          <a:p>
            <a:pPr lvl="0"/>
            <a:r>
              <a:rPr lang="en-US"/>
              <a:t>Link name</a:t>
            </a:r>
          </a:p>
        </p:txBody>
      </p:sp>
      <p:pic>
        <p:nvPicPr>
          <p:cNvPr id="15" name="Picture 15">
            <a:extLst>
              <a:ext uri="{FF2B5EF4-FFF2-40B4-BE49-F238E27FC236}">
                <a16:creationId xmlns:a16="http://schemas.microsoft.com/office/drawing/2014/main" id="{21FE6BEB-7BA4-C76F-9002-4ADBC5172DC9}"/>
              </a:ext>
            </a:extLst>
          </p:cNvPr>
          <p:cNvPicPr>
            <a:picLocks noChangeAspect="1"/>
          </p:cNvPicPr>
          <p:nvPr/>
        </p:nvPicPr>
        <p:blipFill>
          <a:blip r:embed="rId3"/>
          <a:stretch>
            <a:fillRect/>
          </a:stretch>
        </p:blipFill>
        <p:spPr>
          <a:xfrm>
            <a:off x="3225793" y="5986175"/>
            <a:ext cx="192636" cy="192636"/>
          </a:xfrm>
          <a:prstGeom prst="rect">
            <a:avLst/>
          </a:prstGeom>
          <a:noFill/>
          <a:ln cap="flat">
            <a:noFill/>
          </a:ln>
        </p:spPr>
      </p:pic>
      <p:sp>
        <p:nvSpPr>
          <p:cNvPr id="16" name="Text Placeholder 3">
            <a:extLst>
              <a:ext uri="{FF2B5EF4-FFF2-40B4-BE49-F238E27FC236}">
                <a16:creationId xmlns:a16="http://schemas.microsoft.com/office/drawing/2014/main" id="{0CD59FA2-C424-B3BE-6213-26ABE3CF8D5F}"/>
              </a:ext>
            </a:extLst>
          </p:cNvPr>
          <p:cNvSpPr txBox="1">
            <a:spLocks noGrp="1"/>
          </p:cNvSpPr>
          <p:nvPr>
            <p:ph type="body" idx="4294967295"/>
          </p:nvPr>
        </p:nvSpPr>
        <p:spPr>
          <a:xfrm>
            <a:off x="6029242" y="5986175"/>
            <a:ext cx="1708319" cy="182523"/>
          </a:xfrm>
        </p:spPr>
        <p:txBody>
          <a:bodyPr lIns="0" tIns="0" rIns="0" bIns="0"/>
          <a:lstStyle>
            <a:lvl1pPr>
              <a:defRPr sz="1600" b="0" spc="31">
                <a:latin typeface="Figtree" pitchFamily="2"/>
              </a:defRPr>
            </a:lvl1pPr>
          </a:lstStyle>
          <a:p>
            <a:pPr lvl="0"/>
            <a:r>
              <a:rPr lang="en-US"/>
              <a:t>Link name</a:t>
            </a:r>
          </a:p>
        </p:txBody>
      </p:sp>
      <p:pic>
        <p:nvPicPr>
          <p:cNvPr id="17" name="Picture 17">
            <a:extLst>
              <a:ext uri="{FF2B5EF4-FFF2-40B4-BE49-F238E27FC236}">
                <a16:creationId xmlns:a16="http://schemas.microsoft.com/office/drawing/2014/main" id="{F52ED4B7-0C41-7C6A-E8A4-615D0086B053}"/>
              </a:ext>
            </a:extLst>
          </p:cNvPr>
          <p:cNvPicPr>
            <a:picLocks noChangeAspect="1"/>
          </p:cNvPicPr>
          <p:nvPr/>
        </p:nvPicPr>
        <p:blipFill>
          <a:blip r:embed="rId3"/>
          <a:stretch>
            <a:fillRect/>
          </a:stretch>
        </p:blipFill>
        <p:spPr>
          <a:xfrm>
            <a:off x="5677254" y="5986175"/>
            <a:ext cx="192636" cy="192636"/>
          </a:xfrm>
          <a:prstGeom prst="rect">
            <a:avLst/>
          </a:prstGeom>
          <a:noFill/>
          <a:ln cap="flat">
            <a:noFill/>
          </a:ln>
        </p:spPr>
      </p:pic>
      <p:sp>
        <p:nvSpPr>
          <p:cNvPr id="18" name="Text Placeholder 3">
            <a:extLst>
              <a:ext uri="{FF2B5EF4-FFF2-40B4-BE49-F238E27FC236}">
                <a16:creationId xmlns:a16="http://schemas.microsoft.com/office/drawing/2014/main" id="{8B238B32-433F-B5DA-7125-BAC784DBA5D3}"/>
              </a:ext>
            </a:extLst>
          </p:cNvPr>
          <p:cNvSpPr txBox="1">
            <a:spLocks noGrp="1"/>
          </p:cNvSpPr>
          <p:nvPr>
            <p:ph type="body" idx="4294967295"/>
          </p:nvPr>
        </p:nvSpPr>
        <p:spPr>
          <a:xfrm>
            <a:off x="8480703" y="5986175"/>
            <a:ext cx="1708319" cy="182523"/>
          </a:xfrm>
        </p:spPr>
        <p:txBody>
          <a:bodyPr lIns="0" tIns="0" rIns="0" bIns="0"/>
          <a:lstStyle>
            <a:lvl1pPr>
              <a:defRPr sz="1600" b="0" spc="31">
                <a:latin typeface="Figtree" pitchFamily="2"/>
              </a:defRPr>
            </a:lvl1pPr>
          </a:lstStyle>
          <a:p>
            <a:pPr lvl="0"/>
            <a:r>
              <a:rPr lang="en-US"/>
              <a:t>Link name</a:t>
            </a:r>
          </a:p>
        </p:txBody>
      </p:sp>
      <p:pic>
        <p:nvPicPr>
          <p:cNvPr id="19" name="Picture 19">
            <a:extLst>
              <a:ext uri="{FF2B5EF4-FFF2-40B4-BE49-F238E27FC236}">
                <a16:creationId xmlns:a16="http://schemas.microsoft.com/office/drawing/2014/main" id="{89AFCA20-541D-157D-3979-C194403217EF}"/>
              </a:ext>
            </a:extLst>
          </p:cNvPr>
          <p:cNvPicPr>
            <a:picLocks noChangeAspect="1"/>
          </p:cNvPicPr>
          <p:nvPr/>
        </p:nvPicPr>
        <p:blipFill>
          <a:blip r:embed="rId3"/>
          <a:stretch>
            <a:fillRect/>
          </a:stretch>
        </p:blipFill>
        <p:spPr>
          <a:xfrm>
            <a:off x="8128715" y="5986175"/>
            <a:ext cx="192636" cy="192636"/>
          </a:xfrm>
          <a:prstGeom prst="rect">
            <a:avLst/>
          </a:prstGeom>
          <a:noFill/>
          <a:ln cap="flat">
            <a:noFill/>
          </a:ln>
        </p:spPr>
      </p:pic>
      <p:sp>
        <p:nvSpPr>
          <p:cNvPr id="20" name="Google Shape;268;p37">
            <a:extLst>
              <a:ext uri="{FF2B5EF4-FFF2-40B4-BE49-F238E27FC236}">
                <a16:creationId xmlns:a16="http://schemas.microsoft.com/office/drawing/2014/main" id="{0A4E47F8-FEFA-B655-6204-C47DCFD9E6B2}"/>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resources title here</a:t>
            </a:r>
          </a:p>
        </p:txBody>
      </p:sp>
      <p:sp>
        <p:nvSpPr>
          <p:cNvPr id="21" name="Text Placeholder 3">
            <a:extLst>
              <a:ext uri="{FF2B5EF4-FFF2-40B4-BE49-F238E27FC236}">
                <a16:creationId xmlns:a16="http://schemas.microsoft.com/office/drawing/2014/main" id="{F472A9AA-BC7D-4B6D-07FF-F4CEFF7AAA51}"/>
              </a:ext>
            </a:extLst>
          </p:cNvPr>
          <p:cNvSpPr txBox="1">
            <a:spLocks noGrp="1"/>
          </p:cNvSpPr>
          <p:nvPr>
            <p:ph type="body" idx="4294967295"/>
          </p:nvPr>
        </p:nvSpPr>
        <p:spPr>
          <a:xfrm>
            <a:off x="3225793" y="2251080"/>
            <a:ext cx="2006641" cy="358307"/>
          </a:xfrm>
        </p:spPr>
        <p:txBody>
          <a:bodyPr lIns="0" tIns="0" rIns="0" bIns="0" anchor="b"/>
          <a:lstStyle>
            <a:lvl1pPr>
              <a:defRPr sz="2400" spc="31"/>
            </a:lvl1pPr>
          </a:lstStyle>
          <a:p>
            <a:pPr lvl="0"/>
            <a:r>
              <a:rPr lang="en-US"/>
              <a:t>Item 2 here</a:t>
            </a:r>
          </a:p>
        </p:txBody>
      </p:sp>
      <p:sp>
        <p:nvSpPr>
          <p:cNvPr id="22" name="Text Placeholder 3">
            <a:extLst>
              <a:ext uri="{FF2B5EF4-FFF2-40B4-BE49-F238E27FC236}">
                <a16:creationId xmlns:a16="http://schemas.microsoft.com/office/drawing/2014/main" id="{D51E1E63-3FEB-B199-7CF2-9EAD8CBB885A}"/>
              </a:ext>
            </a:extLst>
          </p:cNvPr>
          <p:cNvSpPr txBox="1">
            <a:spLocks noGrp="1"/>
          </p:cNvSpPr>
          <p:nvPr>
            <p:ph type="body" idx="4294967295"/>
          </p:nvPr>
        </p:nvSpPr>
        <p:spPr>
          <a:xfrm>
            <a:off x="5704093" y="2251080"/>
            <a:ext cx="2006641" cy="358307"/>
          </a:xfrm>
        </p:spPr>
        <p:txBody>
          <a:bodyPr lIns="0" tIns="0" rIns="0" bIns="0" anchor="b"/>
          <a:lstStyle>
            <a:lvl1pPr>
              <a:defRPr sz="2400" spc="31"/>
            </a:lvl1pPr>
          </a:lstStyle>
          <a:p>
            <a:pPr lvl="0"/>
            <a:r>
              <a:rPr lang="en-US"/>
              <a:t>Item 3 here</a:t>
            </a:r>
          </a:p>
        </p:txBody>
      </p:sp>
      <p:sp>
        <p:nvSpPr>
          <p:cNvPr id="23" name="Text Placeholder 3">
            <a:extLst>
              <a:ext uri="{FF2B5EF4-FFF2-40B4-BE49-F238E27FC236}">
                <a16:creationId xmlns:a16="http://schemas.microsoft.com/office/drawing/2014/main" id="{3D39F043-FB94-05C9-C99F-A43A1E861092}"/>
              </a:ext>
            </a:extLst>
          </p:cNvPr>
          <p:cNvSpPr txBox="1">
            <a:spLocks noGrp="1"/>
          </p:cNvSpPr>
          <p:nvPr>
            <p:ph type="body" idx="4294967295"/>
          </p:nvPr>
        </p:nvSpPr>
        <p:spPr>
          <a:xfrm>
            <a:off x="8182390" y="2251080"/>
            <a:ext cx="2006641" cy="358307"/>
          </a:xfrm>
        </p:spPr>
        <p:txBody>
          <a:bodyPr lIns="0" tIns="0" rIns="0" bIns="0" anchor="b"/>
          <a:lstStyle>
            <a:lvl1pPr>
              <a:defRPr sz="2400" spc="31"/>
            </a:lvl1pPr>
          </a:lstStyle>
          <a:p>
            <a:pPr lvl="0"/>
            <a:r>
              <a:rPr lang="en-US"/>
              <a:t>Item 4 here</a:t>
            </a:r>
          </a:p>
        </p:txBody>
      </p:sp>
      <p:sp>
        <p:nvSpPr>
          <p:cNvPr id="24" name="Text Placeholder 3">
            <a:extLst>
              <a:ext uri="{FF2B5EF4-FFF2-40B4-BE49-F238E27FC236}">
                <a16:creationId xmlns:a16="http://schemas.microsoft.com/office/drawing/2014/main" id="{95B42559-8B24-0977-D29E-4FC5F3A63031}"/>
              </a:ext>
            </a:extLst>
          </p:cNvPr>
          <p:cNvSpPr txBox="1">
            <a:spLocks noGrp="1"/>
          </p:cNvSpPr>
          <p:nvPr>
            <p:ph type="body" idx="4294967295"/>
          </p:nvPr>
        </p:nvSpPr>
        <p:spPr>
          <a:xfrm>
            <a:off x="774325" y="4416333"/>
            <a:ext cx="2006641" cy="358307"/>
          </a:xfrm>
        </p:spPr>
        <p:txBody>
          <a:bodyPr lIns="0" tIns="0" rIns="0" bIns="0" anchor="b"/>
          <a:lstStyle>
            <a:lvl1pPr>
              <a:defRPr sz="2400" spc="31"/>
            </a:lvl1pPr>
          </a:lstStyle>
          <a:p>
            <a:pPr lvl="0"/>
            <a:r>
              <a:rPr lang="en-US"/>
              <a:t>Item 5 here</a:t>
            </a:r>
          </a:p>
        </p:txBody>
      </p:sp>
      <p:sp>
        <p:nvSpPr>
          <p:cNvPr id="25" name="Text Placeholder 3">
            <a:extLst>
              <a:ext uri="{FF2B5EF4-FFF2-40B4-BE49-F238E27FC236}">
                <a16:creationId xmlns:a16="http://schemas.microsoft.com/office/drawing/2014/main" id="{6A5D5F98-7844-BD1C-2237-36A7F7C2DED9}"/>
              </a:ext>
            </a:extLst>
          </p:cNvPr>
          <p:cNvSpPr txBox="1">
            <a:spLocks noGrp="1"/>
          </p:cNvSpPr>
          <p:nvPr>
            <p:ph type="body" idx="4294967295"/>
          </p:nvPr>
        </p:nvSpPr>
        <p:spPr>
          <a:xfrm>
            <a:off x="3225785" y="4421115"/>
            <a:ext cx="2006641" cy="358307"/>
          </a:xfrm>
        </p:spPr>
        <p:txBody>
          <a:bodyPr lIns="0" tIns="0" rIns="0" bIns="0" anchor="b"/>
          <a:lstStyle>
            <a:lvl1pPr>
              <a:defRPr sz="2400" spc="31"/>
            </a:lvl1pPr>
          </a:lstStyle>
          <a:p>
            <a:pPr lvl="0"/>
            <a:r>
              <a:rPr lang="en-US"/>
              <a:t>Item 6 here</a:t>
            </a:r>
          </a:p>
        </p:txBody>
      </p:sp>
      <p:sp>
        <p:nvSpPr>
          <p:cNvPr id="26" name="Text Placeholder 3">
            <a:extLst>
              <a:ext uri="{FF2B5EF4-FFF2-40B4-BE49-F238E27FC236}">
                <a16:creationId xmlns:a16="http://schemas.microsoft.com/office/drawing/2014/main" id="{40B753E1-D2D7-E278-17F0-4EEC9AF568D2}"/>
              </a:ext>
            </a:extLst>
          </p:cNvPr>
          <p:cNvSpPr txBox="1">
            <a:spLocks noGrp="1"/>
          </p:cNvSpPr>
          <p:nvPr>
            <p:ph type="body" idx="4294967295"/>
          </p:nvPr>
        </p:nvSpPr>
        <p:spPr>
          <a:xfrm>
            <a:off x="5677254" y="4421115"/>
            <a:ext cx="2006641" cy="358307"/>
          </a:xfrm>
        </p:spPr>
        <p:txBody>
          <a:bodyPr lIns="0" tIns="0" rIns="0" bIns="0" anchor="b"/>
          <a:lstStyle>
            <a:lvl1pPr>
              <a:defRPr sz="2400" spc="31"/>
            </a:lvl1pPr>
          </a:lstStyle>
          <a:p>
            <a:pPr lvl="0"/>
            <a:r>
              <a:rPr lang="en-US"/>
              <a:t>Item 7 here</a:t>
            </a:r>
          </a:p>
        </p:txBody>
      </p:sp>
      <p:sp>
        <p:nvSpPr>
          <p:cNvPr id="27" name="Text Placeholder 3">
            <a:extLst>
              <a:ext uri="{FF2B5EF4-FFF2-40B4-BE49-F238E27FC236}">
                <a16:creationId xmlns:a16="http://schemas.microsoft.com/office/drawing/2014/main" id="{9A5363D3-241C-A01A-65B1-933351E1C8CD}"/>
              </a:ext>
            </a:extLst>
          </p:cNvPr>
          <p:cNvSpPr txBox="1">
            <a:spLocks noGrp="1"/>
          </p:cNvSpPr>
          <p:nvPr>
            <p:ph type="body" idx="4294967295"/>
          </p:nvPr>
        </p:nvSpPr>
        <p:spPr>
          <a:xfrm>
            <a:off x="8128716" y="4421115"/>
            <a:ext cx="2006641" cy="358307"/>
          </a:xfrm>
        </p:spPr>
        <p:txBody>
          <a:bodyPr lIns="0" tIns="0" rIns="0" bIns="0" anchor="b"/>
          <a:lstStyle>
            <a:lvl1pPr>
              <a:defRPr sz="2400" spc="31"/>
            </a:lvl1pPr>
          </a:lstStyle>
          <a:p>
            <a:pPr lvl="0"/>
            <a:r>
              <a:rPr lang="en-US"/>
              <a:t>Item 8 here</a:t>
            </a:r>
          </a:p>
        </p:txBody>
      </p:sp>
      <p:sp>
        <p:nvSpPr>
          <p:cNvPr id="28" name="Text Placeholder 3">
            <a:extLst>
              <a:ext uri="{FF2B5EF4-FFF2-40B4-BE49-F238E27FC236}">
                <a16:creationId xmlns:a16="http://schemas.microsoft.com/office/drawing/2014/main" id="{00BEE1C6-3E00-E18E-9115-4BF7CBC79009}"/>
              </a:ext>
            </a:extLst>
          </p:cNvPr>
          <p:cNvSpPr txBox="1">
            <a:spLocks noGrp="1"/>
          </p:cNvSpPr>
          <p:nvPr>
            <p:ph type="body" idx="4294967295"/>
          </p:nvPr>
        </p:nvSpPr>
        <p:spPr>
          <a:xfrm>
            <a:off x="3225785" y="2878055"/>
            <a:ext cx="2006641" cy="675047"/>
          </a:xfrm>
        </p:spPr>
        <p:txBody>
          <a:bodyPr lIns="0" tIns="0" rIns="0" bIns="0"/>
          <a:lstStyle>
            <a:lvl1pPr>
              <a:lnSpc>
                <a:spcPts val="1820"/>
              </a:lnSpc>
              <a:defRPr sz="1600" b="0" spc="31">
                <a:latin typeface="Figtree" pitchFamily="2"/>
              </a:defRPr>
            </a:lvl1pPr>
          </a:lstStyle>
          <a:p>
            <a:pPr lvl="0"/>
            <a:r>
              <a:rPr lang="en-US"/>
              <a:t>Short Description 2 here</a:t>
            </a:r>
          </a:p>
        </p:txBody>
      </p:sp>
      <p:sp>
        <p:nvSpPr>
          <p:cNvPr id="29" name="Text Placeholder 3">
            <a:extLst>
              <a:ext uri="{FF2B5EF4-FFF2-40B4-BE49-F238E27FC236}">
                <a16:creationId xmlns:a16="http://schemas.microsoft.com/office/drawing/2014/main" id="{2ECCFED9-0795-72B3-4553-3A8EBEE2B188}"/>
              </a:ext>
            </a:extLst>
          </p:cNvPr>
          <p:cNvSpPr txBox="1">
            <a:spLocks noGrp="1"/>
          </p:cNvSpPr>
          <p:nvPr>
            <p:ph type="body" idx="4294967295"/>
          </p:nvPr>
        </p:nvSpPr>
        <p:spPr>
          <a:xfrm>
            <a:off x="5704093" y="2878055"/>
            <a:ext cx="2006641" cy="675047"/>
          </a:xfrm>
        </p:spPr>
        <p:txBody>
          <a:bodyPr lIns="0" tIns="0" rIns="0" bIns="0"/>
          <a:lstStyle>
            <a:lvl1pPr>
              <a:lnSpc>
                <a:spcPts val="1820"/>
              </a:lnSpc>
              <a:defRPr sz="1600" b="0" spc="31">
                <a:latin typeface="Figtree" pitchFamily="2"/>
              </a:defRPr>
            </a:lvl1pPr>
          </a:lstStyle>
          <a:p>
            <a:pPr lvl="0"/>
            <a:r>
              <a:rPr lang="en-US"/>
              <a:t>Short Description 3 here</a:t>
            </a:r>
          </a:p>
        </p:txBody>
      </p:sp>
      <p:sp>
        <p:nvSpPr>
          <p:cNvPr id="30" name="Text Placeholder 3">
            <a:extLst>
              <a:ext uri="{FF2B5EF4-FFF2-40B4-BE49-F238E27FC236}">
                <a16:creationId xmlns:a16="http://schemas.microsoft.com/office/drawing/2014/main" id="{4B781250-0BB4-585B-7F2A-BAF35885C3C6}"/>
              </a:ext>
            </a:extLst>
          </p:cNvPr>
          <p:cNvSpPr txBox="1">
            <a:spLocks noGrp="1"/>
          </p:cNvSpPr>
          <p:nvPr>
            <p:ph type="body" idx="4294967295"/>
          </p:nvPr>
        </p:nvSpPr>
        <p:spPr>
          <a:xfrm>
            <a:off x="8182390" y="2878055"/>
            <a:ext cx="2006641" cy="675047"/>
          </a:xfrm>
        </p:spPr>
        <p:txBody>
          <a:bodyPr lIns="0" tIns="0" rIns="0" bIns="0"/>
          <a:lstStyle>
            <a:lvl1pPr>
              <a:lnSpc>
                <a:spcPts val="1820"/>
              </a:lnSpc>
              <a:defRPr sz="1600" b="0" spc="31">
                <a:latin typeface="Figtree" pitchFamily="2"/>
              </a:defRPr>
            </a:lvl1pPr>
          </a:lstStyle>
          <a:p>
            <a:pPr lvl="0"/>
            <a:r>
              <a:rPr lang="en-US"/>
              <a:t>Short Description 4 here</a:t>
            </a:r>
          </a:p>
        </p:txBody>
      </p:sp>
      <p:sp>
        <p:nvSpPr>
          <p:cNvPr id="31" name="Text Placeholder 3">
            <a:extLst>
              <a:ext uri="{FF2B5EF4-FFF2-40B4-BE49-F238E27FC236}">
                <a16:creationId xmlns:a16="http://schemas.microsoft.com/office/drawing/2014/main" id="{5E435E7C-378E-6B89-E9A1-B6A3551452FE}"/>
              </a:ext>
            </a:extLst>
          </p:cNvPr>
          <p:cNvSpPr txBox="1">
            <a:spLocks noGrp="1"/>
          </p:cNvSpPr>
          <p:nvPr>
            <p:ph type="body" idx="4294967295"/>
          </p:nvPr>
        </p:nvSpPr>
        <p:spPr>
          <a:xfrm>
            <a:off x="774325" y="5042467"/>
            <a:ext cx="2006641" cy="675047"/>
          </a:xfrm>
        </p:spPr>
        <p:txBody>
          <a:bodyPr lIns="0" tIns="0" rIns="0" bIns="0"/>
          <a:lstStyle>
            <a:lvl1pPr>
              <a:lnSpc>
                <a:spcPts val="1820"/>
              </a:lnSpc>
              <a:defRPr sz="1600" b="0" spc="31">
                <a:latin typeface="Figtree" pitchFamily="2"/>
              </a:defRPr>
            </a:lvl1pPr>
          </a:lstStyle>
          <a:p>
            <a:pPr lvl="0"/>
            <a:r>
              <a:rPr lang="en-US"/>
              <a:t>Short Description 5 here</a:t>
            </a:r>
          </a:p>
        </p:txBody>
      </p:sp>
      <p:sp>
        <p:nvSpPr>
          <p:cNvPr id="32" name="Text Placeholder 3">
            <a:extLst>
              <a:ext uri="{FF2B5EF4-FFF2-40B4-BE49-F238E27FC236}">
                <a16:creationId xmlns:a16="http://schemas.microsoft.com/office/drawing/2014/main" id="{EC368121-6AAD-B5E0-7229-FFAB2463682B}"/>
              </a:ext>
            </a:extLst>
          </p:cNvPr>
          <p:cNvSpPr txBox="1">
            <a:spLocks noGrp="1"/>
          </p:cNvSpPr>
          <p:nvPr>
            <p:ph type="body" idx="4294967295"/>
          </p:nvPr>
        </p:nvSpPr>
        <p:spPr>
          <a:xfrm>
            <a:off x="3225785" y="5042467"/>
            <a:ext cx="2006641" cy="675047"/>
          </a:xfrm>
        </p:spPr>
        <p:txBody>
          <a:bodyPr lIns="0" tIns="0" rIns="0" bIns="0"/>
          <a:lstStyle>
            <a:lvl1pPr>
              <a:lnSpc>
                <a:spcPts val="1820"/>
              </a:lnSpc>
              <a:defRPr sz="1600" b="0" spc="31">
                <a:latin typeface="Figtree" pitchFamily="2"/>
              </a:defRPr>
            </a:lvl1pPr>
          </a:lstStyle>
          <a:p>
            <a:pPr lvl="0"/>
            <a:r>
              <a:rPr lang="en-US"/>
              <a:t>Short Description 6 here</a:t>
            </a:r>
          </a:p>
        </p:txBody>
      </p:sp>
      <p:sp>
        <p:nvSpPr>
          <p:cNvPr id="33" name="Text Placeholder 3">
            <a:extLst>
              <a:ext uri="{FF2B5EF4-FFF2-40B4-BE49-F238E27FC236}">
                <a16:creationId xmlns:a16="http://schemas.microsoft.com/office/drawing/2014/main" id="{F88DF0F8-1A5D-A00D-F182-6AE5B4406A43}"/>
              </a:ext>
            </a:extLst>
          </p:cNvPr>
          <p:cNvSpPr txBox="1">
            <a:spLocks noGrp="1"/>
          </p:cNvSpPr>
          <p:nvPr>
            <p:ph type="body" idx="4294967295"/>
          </p:nvPr>
        </p:nvSpPr>
        <p:spPr>
          <a:xfrm>
            <a:off x="5677245" y="5042467"/>
            <a:ext cx="2006641" cy="675047"/>
          </a:xfrm>
        </p:spPr>
        <p:txBody>
          <a:bodyPr lIns="0" tIns="0" rIns="0" bIns="0"/>
          <a:lstStyle>
            <a:lvl1pPr>
              <a:lnSpc>
                <a:spcPts val="1820"/>
              </a:lnSpc>
              <a:defRPr sz="1600" b="0" spc="31">
                <a:latin typeface="Figtree" pitchFamily="2"/>
              </a:defRPr>
            </a:lvl1pPr>
          </a:lstStyle>
          <a:p>
            <a:pPr lvl="0"/>
            <a:r>
              <a:rPr lang="en-US"/>
              <a:t>Short Description 7 here</a:t>
            </a:r>
          </a:p>
        </p:txBody>
      </p:sp>
      <p:sp>
        <p:nvSpPr>
          <p:cNvPr id="34" name="Text Placeholder 3">
            <a:extLst>
              <a:ext uri="{FF2B5EF4-FFF2-40B4-BE49-F238E27FC236}">
                <a16:creationId xmlns:a16="http://schemas.microsoft.com/office/drawing/2014/main" id="{E3AD66D3-066C-6E9A-6E3B-55F759370BC6}"/>
              </a:ext>
            </a:extLst>
          </p:cNvPr>
          <p:cNvSpPr txBox="1">
            <a:spLocks noGrp="1"/>
          </p:cNvSpPr>
          <p:nvPr>
            <p:ph type="body" idx="4294967295"/>
          </p:nvPr>
        </p:nvSpPr>
        <p:spPr>
          <a:xfrm>
            <a:off x="8128706" y="5042467"/>
            <a:ext cx="2006641" cy="675047"/>
          </a:xfrm>
        </p:spPr>
        <p:txBody>
          <a:bodyPr lIns="0" tIns="0" rIns="0" bIns="0"/>
          <a:lstStyle>
            <a:lvl1pPr>
              <a:lnSpc>
                <a:spcPts val="1820"/>
              </a:lnSpc>
              <a:defRPr sz="1600" b="0" spc="31">
                <a:latin typeface="Figtree" pitchFamily="2"/>
              </a:defRPr>
            </a:lvl1pPr>
          </a:lstStyle>
          <a:p>
            <a:pPr lvl="0"/>
            <a:r>
              <a:rPr lang="en-US"/>
              <a:t>Short Description 8 here</a:t>
            </a:r>
          </a:p>
        </p:txBody>
      </p:sp>
      <p:sp>
        <p:nvSpPr>
          <p:cNvPr id="35" name="TextBox 1">
            <a:extLst>
              <a:ext uri="{FF2B5EF4-FFF2-40B4-BE49-F238E27FC236}">
                <a16:creationId xmlns:a16="http://schemas.microsoft.com/office/drawing/2014/main" id="{AC426973-1D4C-5A21-A9FE-F9ADFCD4DE06}"/>
              </a:ext>
            </a:extLst>
          </p:cNvPr>
          <p:cNvSpPr txBox="1"/>
          <p:nvPr/>
        </p:nvSpPr>
        <p:spPr>
          <a:xfrm>
            <a:off x="-2295262" y="3710590"/>
            <a:ext cx="2076209" cy="523220"/>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To add a link:</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‘Insert’ tab &gt; ‘Link’ Button</a:t>
            </a:r>
          </a:p>
        </p:txBody>
      </p:sp>
      <p:sp>
        <p:nvSpPr>
          <p:cNvPr id="36" name="Triangle 35">
            <a:extLst>
              <a:ext uri="{FF2B5EF4-FFF2-40B4-BE49-F238E27FC236}">
                <a16:creationId xmlns:a16="http://schemas.microsoft.com/office/drawing/2014/main" id="{0CDCE659-E181-1A71-A9C4-8E4C89E9A915}"/>
              </a:ext>
            </a:extLst>
          </p:cNvPr>
          <p:cNvSpPr/>
          <p:nvPr/>
        </p:nvSpPr>
        <p:spPr>
          <a:xfrm rot="5400013">
            <a:off x="-499303" y="388147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63426704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C97DFD7-6426-7F6C-1567-1015C60EB39E}"/>
              </a:ext>
            </a:extLst>
          </p:cNvPr>
          <p:cNvSpPr txBox="1">
            <a:spLocks noGrp="1"/>
          </p:cNvSpPr>
          <p:nvPr>
            <p:ph type="title"/>
          </p:nvPr>
        </p:nvSpPr>
        <p:spPr>
          <a:xfrm>
            <a:off x="805697"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98251A4-6E41-13C2-DF5D-5C1E2A34C5D6}"/>
              </a:ext>
            </a:extLst>
          </p:cNvPr>
          <p:cNvSpPr txBox="1">
            <a:spLocks noGrp="1"/>
          </p:cNvSpPr>
          <p:nvPr>
            <p:ph type="body" idx="4294967295"/>
          </p:nvPr>
        </p:nvSpPr>
        <p:spPr>
          <a:xfrm>
            <a:off x="805697" y="2118545"/>
            <a:ext cx="4143009" cy="1541312"/>
          </a:xfrm>
        </p:spPr>
        <p:txBody>
          <a:bodyPr lIns="0" tIns="0" rIns="0" bIns="0"/>
          <a:lstStyle>
            <a:lvl1pPr>
              <a:lnSpc>
                <a:spcPts val="1820"/>
              </a:lnSpc>
              <a:defRPr sz="1600" b="0" spc="31">
                <a:latin typeface="Figtree" pitchFamily="2"/>
              </a:defRPr>
            </a:lvl1pPr>
          </a:lstStyle>
          <a:p>
            <a:pPr lvl="0"/>
            <a:r>
              <a:rPr lang="en-US"/>
              <a:t>Add body text here</a:t>
            </a:r>
          </a:p>
        </p:txBody>
      </p:sp>
      <p:pic>
        <p:nvPicPr>
          <p:cNvPr id="4" name="Picture 4">
            <a:extLst>
              <a:ext uri="{FF2B5EF4-FFF2-40B4-BE49-F238E27FC236}">
                <a16:creationId xmlns:a16="http://schemas.microsoft.com/office/drawing/2014/main" id="{433D347D-A137-FAEE-A974-D139A465113B}"/>
              </a:ext>
            </a:extLst>
          </p:cNvPr>
          <p:cNvPicPr>
            <a:picLocks noChangeAspect="1"/>
          </p:cNvPicPr>
          <p:nvPr/>
        </p:nvPicPr>
        <p:blipFill>
          <a:blip r:embed="rId3"/>
          <a:stretch>
            <a:fillRect/>
          </a:stretch>
        </p:blipFill>
        <p:spPr>
          <a:xfrm>
            <a:off x="4039225" y="3929854"/>
            <a:ext cx="304796" cy="304796"/>
          </a:xfrm>
          <a:prstGeom prst="rect">
            <a:avLst/>
          </a:prstGeom>
          <a:noFill/>
          <a:ln cap="flat">
            <a:noFill/>
          </a:ln>
        </p:spPr>
      </p:pic>
      <p:pic>
        <p:nvPicPr>
          <p:cNvPr id="5" name="Picture 5">
            <a:extLst>
              <a:ext uri="{FF2B5EF4-FFF2-40B4-BE49-F238E27FC236}">
                <a16:creationId xmlns:a16="http://schemas.microsoft.com/office/drawing/2014/main" id="{B4297456-6C8E-4ADA-89FE-10CB2621D4A6}"/>
              </a:ext>
            </a:extLst>
          </p:cNvPr>
          <p:cNvPicPr>
            <a:picLocks noChangeAspect="1"/>
          </p:cNvPicPr>
          <p:nvPr/>
        </p:nvPicPr>
        <p:blipFill>
          <a:blip r:embed="rId4"/>
          <a:stretch>
            <a:fillRect/>
          </a:stretch>
        </p:blipFill>
        <p:spPr>
          <a:xfrm>
            <a:off x="805697" y="4509154"/>
            <a:ext cx="304796" cy="304796"/>
          </a:xfrm>
          <a:prstGeom prst="rect">
            <a:avLst/>
          </a:prstGeom>
          <a:noFill/>
          <a:ln cap="flat">
            <a:noFill/>
          </a:ln>
        </p:spPr>
      </p:pic>
      <p:pic>
        <p:nvPicPr>
          <p:cNvPr id="6" name="Picture 6">
            <a:extLst>
              <a:ext uri="{FF2B5EF4-FFF2-40B4-BE49-F238E27FC236}">
                <a16:creationId xmlns:a16="http://schemas.microsoft.com/office/drawing/2014/main" id="{52656C9E-E6FC-4479-A722-4B354D562C86}"/>
              </a:ext>
            </a:extLst>
          </p:cNvPr>
          <p:cNvPicPr>
            <a:picLocks noChangeAspect="1"/>
          </p:cNvPicPr>
          <p:nvPr/>
        </p:nvPicPr>
        <p:blipFill>
          <a:blip r:embed="rId5"/>
          <a:stretch>
            <a:fillRect/>
          </a:stretch>
        </p:blipFill>
        <p:spPr>
          <a:xfrm>
            <a:off x="805697" y="3932103"/>
            <a:ext cx="304796" cy="304796"/>
          </a:xfrm>
          <a:prstGeom prst="rect">
            <a:avLst/>
          </a:prstGeom>
          <a:noFill/>
          <a:ln cap="flat">
            <a:noFill/>
          </a:ln>
        </p:spPr>
      </p:pic>
      <p:sp>
        <p:nvSpPr>
          <p:cNvPr id="7" name="TextBox 7">
            <a:hlinkClick r:id="rId6"/>
            <a:extLst>
              <a:ext uri="{FF2B5EF4-FFF2-40B4-BE49-F238E27FC236}">
                <a16:creationId xmlns:a16="http://schemas.microsoft.com/office/drawing/2014/main" id="{D5025C55-D135-DBC3-D651-42ECA33167EB}"/>
              </a:ext>
            </a:extLst>
          </p:cNvPr>
          <p:cNvSpPr txBox="1"/>
          <p:nvPr/>
        </p:nvSpPr>
        <p:spPr>
          <a:xfrm>
            <a:off x="1110494" y="3930622"/>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6">
                  <a:extLst>
                    <a:ext uri="{A12FA001-AC4F-418D-AE19-62706E023703}">
                      <ahyp:hlinkClr xmlns:ahyp="http://schemas.microsoft.com/office/drawing/2018/hyperlinkcolor" val="tx"/>
                    </a:ext>
                  </a:extLst>
                </a:hlinkClick>
              </a:rPr>
              <a:t>info@retailenergycode.co.uk</a:t>
            </a:r>
            <a:endParaRPr lang="en-US" sz="1400" b="0" i="0" u="none" strike="noStrike" kern="0" cap="none" spc="31" baseline="0">
              <a:solidFill>
                <a:srgbClr val="F8F8F8"/>
              </a:solidFill>
              <a:uFillTx/>
              <a:latin typeface="Figtree" pitchFamily="2"/>
              <a:ea typeface="Arial"/>
              <a:cs typeface="Arial"/>
            </a:endParaRPr>
          </a:p>
        </p:txBody>
      </p:sp>
      <p:sp>
        <p:nvSpPr>
          <p:cNvPr id="8" name="TextBox 8">
            <a:hlinkClick r:id="rId7"/>
            <a:extLst>
              <a:ext uri="{FF2B5EF4-FFF2-40B4-BE49-F238E27FC236}">
                <a16:creationId xmlns:a16="http://schemas.microsoft.com/office/drawing/2014/main" id="{3FFA9B4A-F1CA-AE73-3F20-7047C4209366}"/>
              </a:ext>
            </a:extLst>
          </p:cNvPr>
          <p:cNvSpPr txBox="1"/>
          <p:nvPr/>
        </p:nvSpPr>
        <p:spPr>
          <a:xfrm>
            <a:off x="1110494" y="4488416"/>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7">
                  <a:extLst>
                    <a:ext uri="{A12FA001-AC4F-418D-AE19-62706E023703}">
                      <ahyp:hlinkClr xmlns:ahyp="http://schemas.microsoft.com/office/drawing/2018/hyperlinkcolor" val="tx"/>
                    </a:ext>
                  </a:extLst>
                </a:hlinkClick>
              </a:rPr>
              <a:t>retailenergycode.co.uk</a:t>
            </a:r>
            <a:endParaRPr lang="en-US" sz="1400" b="0" i="0" u="none" strike="noStrike" kern="0" cap="none" spc="31" baseline="0">
              <a:solidFill>
                <a:srgbClr val="F8F8F8"/>
              </a:solidFill>
              <a:uFillTx/>
              <a:latin typeface="Figtree" pitchFamily="2"/>
              <a:ea typeface="Arial"/>
              <a:cs typeface="Arial"/>
            </a:endParaRPr>
          </a:p>
        </p:txBody>
      </p:sp>
      <p:sp>
        <p:nvSpPr>
          <p:cNvPr id="9" name="TextBox 9">
            <a:hlinkClick r:id="rId8"/>
            <a:extLst>
              <a:ext uri="{FF2B5EF4-FFF2-40B4-BE49-F238E27FC236}">
                <a16:creationId xmlns:a16="http://schemas.microsoft.com/office/drawing/2014/main" id="{52316B25-5161-6389-D282-860408EA91B9}"/>
              </a:ext>
            </a:extLst>
          </p:cNvPr>
          <p:cNvSpPr txBox="1"/>
          <p:nvPr/>
        </p:nvSpPr>
        <p:spPr>
          <a:xfrm>
            <a:off x="4344031" y="392680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8">
                  <a:extLst>
                    <a:ext uri="{A12FA001-AC4F-418D-AE19-62706E023703}">
                      <ahyp:hlinkClr xmlns:ahyp="http://schemas.microsoft.com/office/drawing/2018/hyperlinkcolor" val="tx"/>
                    </a:ext>
                  </a:extLst>
                </a:hlinkClick>
              </a:rPr>
              <a:t>Follow us on LinkedIn</a:t>
            </a:r>
            <a:endParaRPr lang="en-US" sz="1400" b="0" i="0" u="none" strike="noStrike" kern="0" cap="none" spc="31" baseline="0">
              <a:solidFill>
                <a:srgbClr val="F8F8F8"/>
              </a:solidFill>
              <a:uFillTx/>
              <a:latin typeface="Figtree" pitchFamily="2"/>
              <a:ea typeface="Arial"/>
              <a:cs typeface="Arial"/>
            </a:endParaRPr>
          </a:p>
        </p:txBody>
      </p:sp>
      <p:pic>
        <p:nvPicPr>
          <p:cNvPr id="10" name="Picture 10" descr="A white letter on a black background&#10;&#10;AI-generated content may be incorrect.">
            <a:extLst>
              <a:ext uri="{FF2B5EF4-FFF2-40B4-BE49-F238E27FC236}">
                <a16:creationId xmlns:a16="http://schemas.microsoft.com/office/drawing/2014/main" id="{ECC63059-3C0E-BBFD-BF9E-B3EBEF54A735}"/>
              </a:ext>
            </a:extLst>
          </p:cNvPr>
          <p:cNvPicPr>
            <a:picLocks noChangeAspect="1"/>
          </p:cNvPicPr>
          <p:nvPr/>
        </p:nvPicPr>
        <p:blipFill>
          <a:blip r:embed="rId9"/>
          <a:stretch>
            <a:fillRect/>
          </a:stretch>
        </p:blipFill>
        <p:spPr>
          <a:xfrm>
            <a:off x="9343942" y="4999207"/>
            <a:ext cx="2042359" cy="354779"/>
          </a:xfrm>
          <a:prstGeom prst="rect">
            <a:avLst/>
          </a:prstGeom>
          <a:noFill/>
          <a:ln cap="flat">
            <a:noFill/>
          </a:ln>
        </p:spPr>
      </p:pic>
      <p:sp>
        <p:nvSpPr>
          <p:cNvPr id="11" name="TextBox 11">
            <a:hlinkClick r:id="rId8"/>
            <a:extLst>
              <a:ext uri="{FF2B5EF4-FFF2-40B4-BE49-F238E27FC236}">
                <a16:creationId xmlns:a16="http://schemas.microsoft.com/office/drawing/2014/main" id="{8F5E6371-5C78-B5A2-4186-3FB15DA24649}"/>
              </a:ext>
            </a:extLst>
          </p:cNvPr>
          <p:cNvSpPr txBox="1"/>
          <p:nvPr/>
        </p:nvSpPr>
        <p:spPr>
          <a:xfrm>
            <a:off x="805697" y="5796170"/>
            <a:ext cx="10580604" cy="1015663"/>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Retail Energy Code Company © 2025</a:t>
            </a:r>
          </a:p>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 </a:t>
            </a:r>
          </a:p>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1" baseline="0">
                <a:solidFill>
                  <a:srgbClr val="F8F8F8"/>
                </a:solidFill>
                <a:uFillTx/>
                <a:latin typeface="Figtree" pitchFamily="2"/>
                <a:ea typeface="Arial"/>
                <a:cs typeface="Arial"/>
              </a:rPr>
            </a:br>
            <a:endParaRPr lang="en-US" sz="1000" b="0" i="0" u="none" strike="noStrike" kern="0" cap="none" spc="31" baseline="0">
              <a:solidFill>
                <a:srgbClr val="F8F8F8"/>
              </a:solidFill>
              <a:uFillTx/>
              <a:latin typeface="Figtree" pitchFamily="2"/>
              <a:ea typeface="Arial"/>
              <a:cs typeface="Arial"/>
            </a:endParaRPr>
          </a:p>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 </a:t>
            </a:r>
          </a:p>
        </p:txBody>
      </p:sp>
      <p:pic>
        <p:nvPicPr>
          <p:cNvPr id="12" name="Picture 1">
            <a:extLst>
              <a:ext uri="{FF2B5EF4-FFF2-40B4-BE49-F238E27FC236}">
                <a16:creationId xmlns:a16="http://schemas.microsoft.com/office/drawing/2014/main" id="{7CBF8F86-9624-03E0-3198-B84D2D325B7A}"/>
              </a:ext>
            </a:extLst>
          </p:cNvPr>
          <p:cNvPicPr>
            <a:picLocks noChangeAspect="1"/>
          </p:cNvPicPr>
          <p:nvPr/>
        </p:nvPicPr>
        <p:blipFill>
          <a:blip r:embed="rId3"/>
          <a:stretch>
            <a:fillRect/>
          </a:stretch>
        </p:blipFill>
        <p:spPr>
          <a:xfrm>
            <a:off x="4039225" y="4491459"/>
            <a:ext cx="304796" cy="304796"/>
          </a:xfrm>
          <a:prstGeom prst="rect">
            <a:avLst/>
          </a:prstGeom>
          <a:noFill/>
          <a:ln cap="flat">
            <a:noFill/>
          </a:ln>
        </p:spPr>
      </p:pic>
      <p:sp>
        <p:nvSpPr>
          <p:cNvPr id="13" name="TextBox 12">
            <a:hlinkClick r:id="rId8"/>
            <a:extLst>
              <a:ext uri="{FF2B5EF4-FFF2-40B4-BE49-F238E27FC236}">
                <a16:creationId xmlns:a16="http://schemas.microsoft.com/office/drawing/2014/main" id="{C37E2295-C946-8EA9-D6D1-CBDD2E37715F}"/>
              </a:ext>
            </a:extLst>
          </p:cNvPr>
          <p:cNvSpPr txBox="1"/>
          <p:nvPr/>
        </p:nvSpPr>
        <p:spPr>
          <a:xfrm>
            <a:off x="4344031" y="4488416"/>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1" baseline="0">
              <a:solidFill>
                <a:srgbClr val="F8F8F8"/>
              </a:solidFill>
              <a:uFillTx/>
              <a:latin typeface="Figtree" pitchFamily="2"/>
              <a:ea typeface="Arial"/>
              <a:cs typeface="Arial"/>
            </a:endParaRPr>
          </a:p>
        </p:txBody>
      </p:sp>
    </p:spTree>
    <p:extLst>
      <p:ext uri="{BB962C8B-B14F-4D97-AF65-F5344CB8AC3E}">
        <p14:creationId xmlns:p14="http://schemas.microsoft.com/office/powerpoint/2010/main" val="1095802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4.xml"/><Relationship Id="rId18" Type="http://schemas.openxmlformats.org/officeDocument/2006/relationships/slideLayout" Target="../slideLayouts/slideLayout49.xml"/><Relationship Id="rId26" Type="http://schemas.openxmlformats.org/officeDocument/2006/relationships/slideLayout" Target="../slideLayouts/slideLayout57.xml"/><Relationship Id="rId21" Type="http://schemas.openxmlformats.org/officeDocument/2006/relationships/slideLayout" Target="../slideLayouts/slideLayout52.xml"/><Relationship Id="rId34" Type="http://schemas.openxmlformats.org/officeDocument/2006/relationships/slideLayout" Target="../slideLayouts/slideLayout65.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5" Type="http://schemas.openxmlformats.org/officeDocument/2006/relationships/slideLayout" Target="../slideLayouts/slideLayout56.xml"/><Relationship Id="rId33" Type="http://schemas.openxmlformats.org/officeDocument/2006/relationships/slideLayout" Target="../slideLayouts/slideLayout64.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20" Type="http://schemas.openxmlformats.org/officeDocument/2006/relationships/slideLayout" Target="../slideLayouts/slideLayout51.xml"/><Relationship Id="rId29" Type="http://schemas.openxmlformats.org/officeDocument/2006/relationships/slideLayout" Target="../slideLayouts/slideLayout60.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24" Type="http://schemas.openxmlformats.org/officeDocument/2006/relationships/slideLayout" Target="../slideLayouts/slideLayout55.xml"/><Relationship Id="rId32" Type="http://schemas.openxmlformats.org/officeDocument/2006/relationships/slideLayout" Target="../slideLayouts/slideLayout63.xml"/><Relationship Id="rId37" Type="http://schemas.openxmlformats.org/officeDocument/2006/relationships/theme" Target="../theme/theme2.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23" Type="http://schemas.openxmlformats.org/officeDocument/2006/relationships/slideLayout" Target="../slideLayouts/slideLayout54.xml"/><Relationship Id="rId28" Type="http://schemas.openxmlformats.org/officeDocument/2006/relationships/slideLayout" Target="../slideLayouts/slideLayout59.xml"/><Relationship Id="rId36" Type="http://schemas.openxmlformats.org/officeDocument/2006/relationships/slideLayout" Target="../slideLayouts/slideLayout67.xml"/><Relationship Id="rId10" Type="http://schemas.openxmlformats.org/officeDocument/2006/relationships/slideLayout" Target="../slideLayouts/slideLayout41.xml"/><Relationship Id="rId19" Type="http://schemas.openxmlformats.org/officeDocument/2006/relationships/slideLayout" Target="../slideLayouts/slideLayout50.xml"/><Relationship Id="rId31" Type="http://schemas.openxmlformats.org/officeDocument/2006/relationships/slideLayout" Target="../slideLayouts/slideLayout62.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 Id="rId22" Type="http://schemas.openxmlformats.org/officeDocument/2006/relationships/slideLayout" Target="../slideLayouts/slideLayout53.xml"/><Relationship Id="rId27" Type="http://schemas.openxmlformats.org/officeDocument/2006/relationships/slideLayout" Target="../slideLayouts/slideLayout58.xml"/><Relationship Id="rId30" Type="http://schemas.openxmlformats.org/officeDocument/2006/relationships/slideLayout" Target="../slideLayouts/slideLayout61.xml"/><Relationship Id="rId35" Type="http://schemas.openxmlformats.org/officeDocument/2006/relationships/slideLayout" Target="../slideLayouts/slideLayout66.xml"/><Relationship Id="rId8" Type="http://schemas.openxmlformats.org/officeDocument/2006/relationships/slideLayout" Target="../slideLayouts/slideLayout39.xml"/><Relationship Id="rId3" Type="http://schemas.openxmlformats.org/officeDocument/2006/relationships/slideLayout" Target="../slideLayouts/slideLayout3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18" Type="http://schemas.openxmlformats.org/officeDocument/2006/relationships/slideLayout" Target="../slideLayouts/slideLayout85.xml"/><Relationship Id="rId3" Type="http://schemas.openxmlformats.org/officeDocument/2006/relationships/slideLayout" Target="../slideLayouts/slideLayout70.xml"/><Relationship Id="rId21" Type="http://schemas.openxmlformats.org/officeDocument/2006/relationships/slideLayout" Target="../slideLayouts/slideLayout88.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17" Type="http://schemas.openxmlformats.org/officeDocument/2006/relationships/slideLayout" Target="../slideLayouts/slideLayout84.xml"/><Relationship Id="rId2" Type="http://schemas.openxmlformats.org/officeDocument/2006/relationships/slideLayout" Target="../slideLayouts/slideLayout69.xml"/><Relationship Id="rId16" Type="http://schemas.openxmlformats.org/officeDocument/2006/relationships/slideLayout" Target="../slideLayouts/slideLayout83.xml"/><Relationship Id="rId20" Type="http://schemas.openxmlformats.org/officeDocument/2006/relationships/slideLayout" Target="../slideLayouts/slideLayout87.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24" Type="http://schemas.openxmlformats.org/officeDocument/2006/relationships/theme" Target="../theme/theme3.xml"/><Relationship Id="rId5" Type="http://schemas.openxmlformats.org/officeDocument/2006/relationships/slideLayout" Target="../slideLayouts/slideLayout72.xml"/><Relationship Id="rId15" Type="http://schemas.openxmlformats.org/officeDocument/2006/relationships/slideLayout" Target="../slideLayouts/slideLayout82.xml"/><Relationship Id="rId23" Type="http://schemas.openxmlformats.org/officeDocument/2006/relationships/slideLayout" Target="../slideLayouts/slideLayout90.xml"/><Relationship Id="rId10" Type="http://schemas.openxmlformats.org/officeDocument/2006/relationships/slideLayout" Target="../slideLayouts/slideLayout77.xml"/><Relationship Id="rId19" Type="http://schemas.openxmlformats.org/officeDocument/2006/relationships/slideLayout" Target="../slideLayouts/slideLayout86.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 Id="rId22" Type="http://schemas.openxmlformats.org/officeDocument/2006/relationships/slideLayout" Target="../slideLayouts/slideLayout8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18" Type="http://schemas.openxmlformats.org/officeDocument/2006/relationships/slideLayout" Target="../slideLayouts/slideLayout108.xml"/><Relationship Id="rId3" Type="http://schemas.openxmlformats.org/officeDocument/2006/relationships/slideLayout" Target="../slideLayouts/slideLayout93.xml"/><Relationship Id="rId21" Type="http://schemas.openxmlformats.org/officeDocument/2006/relationships/theme" Target="../theme/theme4.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slideLayout" Target="../slideLayouts/slideLayout107.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20" Type="http://schemas.openxmlformats.org/officeDocument/2006/relationships/slideLayout" Target="../slideLayouts/slideLayout110.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10" Type="http://schemas.openxmlformats.org/officeDocument/2006/relationships/slideLayout" Target="../slideLayouts/slideLayout100.xml"/><Relationship Id="rId19" Type="http://schemas.openxmlformats.org/officeDocument/2006/relationships/slideLayout" Target="../slideLayouts/slideLayout109.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Title Placeholder 6">
            <a:extLst>
              <a:ext uri="{FF2B5EF4-FFF2-40B4-BE49-F238E27FC236}">
                <a16:creationId xmlns:a16="http://schemas.microsoft.com/office/drawing/2014/main" id="{D27EB5C0-EF0A-4C65-8CD3-7ADB1DCDA0B0}"/>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7">
            <a:extLst>
              <a:ext uri="{FF2B5EF4-FFF2-40B4-BE49-F238E27FC236}">
                <a16:creationId xmlns:a16="http://schemas.microsoft.com/office/drawing/2014/main" id="{A59A8698-7A10-07F2-B8B1-ED367857596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
        <p:nvSpPr>
          <p:cNvPr id="4" name="TextBox 2">
            <a:extLst>
              <a:ext uri="{FF2B5EF4-FFF2-40B4-BE49-F238E27FC236}">
                <a16:creationId xmlns:a16="http://schemas.microsoft.com/office/drawing/2014/main" id="{58083DA5-1603-DFEA-E1D1-435A57589E29}"/>
              </a:ext>
            </a:extLst>
          </p:cNvPr>
          <p:cNvSpPr txBox="1"/>
          <p:nvPr userDrawn="1">
            <p:extLst>
              <p:ext uri="{1162E1C5-73C7-4A58-AE30-91384D911F3F}">
                <p184:classification xmlns:p184="http://schemas.microsoft.com/office/powerpoint/2018/4/main" val="ftr"/>
              </p:ext>
            </p:extLst>
          </p:nvPr>
        </p:nvSpPr>
        <p:spPr>
          <a:xfrm>
            <a:off x="63517" y="6687820"/>
            <a:ext cx="10054668" cy="106680"/>
          </a:xfrm>
          <a:prstGeom prst="rect">
            <a:avLst/>
          </a:prstGeom>
        </p:spPr>
        <p:txBody>
          <a:bodyPr horzOverflow="overflow" lIns="0" tIns="0" rIns="0" bIns="0">
            <a:spAutoFit/>
          </a:bodyPr>
          <a:lstStyle/>
          <a:p>
            <a:pPr algn="l"/>
            <a:r>
              <a:rPr lang="en-US" sz="700">
                <a:solidFill>
                  <a:srgbClr val="000000">
                    <a:alpha val="50000"/>
                  </a:srgbClr>
                </a:solidFill>
                <a:latin typeface="Aptos" panose="020B000402020202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cSld>
  <p:clrMap bg1="lt1" tx1="dk1" bg2="lt2" tx2="dk2" accent1="accent1" accent2="accent2" accent3="accent3" accent4="accent4" accent5="accent5" accent6="accent6" hlink="hlink" folHlink="folHlink"/>
  <p:sldLayoutIdLst>
    <p:sldLayoutId id="2147484315" r:id="rId1"/>
    <p:sldLayoutId id="2147483672" r:id="rId2"/>
    <p:sldLayoutId id="2147484316" r:id="rId3"/>
    <p:sldLayoutId id="2147484317" r:id="rId4"/>
    <p:sldLayoutId id="2147483675" r:id="rId5"/>
    <p:sldLayoutId id="2147484318" r:id="rId6"/>
    <p:sldLayoutId id="2147483677" r:id="rId7"/>
    <p:sldLayoutId id="2147483678" r:id="rId8"/>
    <p:sldLayoutId id="2147483679" r:id="rId9"/>
    <p:sldLayoutId id="2147483680" r:id="rId10"/>
    <p:sldLayoutId id="2147484319" r:id="rId11"/>
    <p:sldLayoutId id="2147483671" r:id="rId12"/>
    <p:sldLayoutId id="2147484320" r:id="rId13"/>
    <p:sldLayoutId id="2147483673" r:id="rId14"/>
    <p:sldLayoutId id="2147483674" r:id="rId15"/>
    <p:sldLayoutId id="2147483683" r:id="rId16"/>
    <p:sldLayoutId id="2147483684" r:id="rId17"/>
    <p:sldLayoutId id="2147484322" r:id="rId18"/>
    <p:sldLayoutId id="2147483676" r:id="rId19"/>
    <p:sldLayoutId id="2147483686" r:id="rId20"/>
    <p:sldLayoutId id="2147483687" r:id="rId21"/>
    <p:sldLayoutId id="2147483688" r:id="rId22"/>
    <p:sldLayoutId id="2147483689" r:id="rId23"/>
    <p:sldLayoutId id="2147484340" r:id="rId24"/>
    <p:sldLayoutId id="2147483681" r:id="rId25"/>
    <p:sldLayoutId id="2147483682" r:id="rId26"/>
    <p:sldLayoutId id="2147484321" r:id="rId27"/>
    <p:sldLayoutId id="2147484341" r:id="rId28"/>
    <p:sldLayoutId id="2147483747" r:id="rId29"/>
    <p:sldLayoutId id="2147483748" r:id="rId30"/>
    <p:sldLayoutId id="2147483685" r:id="rId31"/>
  </p:sldLayoutIdLst>
  <p:txStyles>
    <p:title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201E2E"/>
          </a:solidFill>
          <a:uFillTx/>
          <a:latin typeface="Figtree" pitchFamily="2"/>
        </a:defRPr>
      </a:lvl1pPr>
    </p:titleStyle>
    <p:bodyStyle>
      <a:lvl1pPr marL="0" marR="0" lvl="0" indent="0" algn="l" defTabSz="914400" rtl="0" fontAlgn="auto" hangingPunct="1">
        <a:lnSpc>
          <a:spcPct val="90000"/>
        </a:lnSpc>
        <a:spcBef>
          <a:spcPts val="1000"/>
        </a:spcBef>
        <a:spcAft>
          <a:spcPts val="0"/>
        </a:spcAft>
        <a:buNone/>
        <a:tabLst/>
        <a:defRPr lang="en-US" sz="2800" b="1" i="0" u="none" strike="noStrike" kern="1200" cap="none" spc="0" baseline="0">
          <a:solidFill>
            <a:srgbClr val="201E2E"/>
          </a:solidFill>
          <a:uFillTx/>
          <a:latin typeface="Figtree SemiBold" pitchFamily="2"/>
        </a:defRPr>
      </a:lvl1pPr>
      <a:lvl2pPr marL="457200" marR="0" lvl="1" indent="0" algn="l" defTabSz="914400" rtl="0" fontAlgn="auto" hangingPunct="1">
        <a:lnSpc>
          <a:spcPct val="90000"/>
        </a:lnSpc>
        <a:spcBef>
          <a:spcPts val="500"/>
        </a:spcBef>
        <a:spcAft>
          <a:spcPts val="0"/>
        </a:spcAft>
        <a:buNone/>
        <a:tabLst/>
        <a:defRPr lang="en-US" sz="2400" b="1" i="0" u="none" strike="noStrike" kern="1200" cap="none" spc="0" baseline="0">
          <a:solidFill>
            <a:srgbClr val="201E2E"/>
          </a:solidFill>
          <a:uFillTx/>
          <a:latin typeface="Figtree SemiBold" pitchFamily="2"/>
        </a:defRPr>
      </a:lvl2pPr>
      <a:lvl3pPr marL="914400" marR="0" lvl="2" indent="0" algn="l" defTabSz="914400" rtl="0" fontAlgn="auto" hangingPunct="1">
        <a:lnSpc>
          <a:spcPct val="90000"/>
        </a:lnSpc>
        <a:spcBef>
          <a:spcPts val="500"/>
        </a:spcBef>
        <a:spcAft>
          <a:spcPts val="0"/>
        </a:spcAft>
        <a:buNone/>
        <a:tabLst/>
        <a:defRPr lang="en-US" sz="2000" b="0" i="0" u="none" strike="noStrike" kern="1200" cap="none" spc="0" baseline="0">
          <a:solidFill>
            <a:srgbClr val="201E2E"/>
          </a:solidFill>
          <a:uFillTx/>
          <a:latin typeface="Figtree" pitchFamily="2"/>
        </a:defRPr>
      </a:lvl3pPr>
      <a:lvl4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201E2E"/>
          </a:solidFill>
          <a:uFillTx/>
          <a:latin typeface="Figtree" pitchFamily="2"/>
        </a:defRPr>
      </a:lvl4pPr>
      <a:lvl5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201E2E"/>
          </a:solidFill>
          <a:uFillTx/>
          <a:latin typeface="Figtree"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13485D-7445-4403-A547-FE39A35A82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120E595-E5B6-478A-88E5-E5D3484FD6C9}"/>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1C492D-9966-43F4-A2BA-64B5FC51FD96}"/>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7BEC9A-147B-4F04-BC34-F484603F7695}" type="datetimeFigureOut">
              <a:rPr lang="en-GB" smtClean="0"/>
              <a:t>15/06/2026</a:t>
            </a:fld>
            <a:endParaRPr lang="en-GB"/>
          </a:p>
        </p:txBody>
      </p:sp>
      <p:sp>
        <p:nvSpPr>
          <p:cNvPr id="5" name="Footer Placeholder 4">
            <a:extLst>
              <a:ext uri="{FF2B5EF4-FFF2-40B4-BE49-F238E27FC236}">
                <a16:creationId xmlns:a16="http://schemas.microsoft.com/office/drawing/2014/main" id="{458D9D25-B957-495B-B0BC-47D4F7401ECC}"/>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740FC52-A642-4C6A-BBA9-473A694D000B}"/>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B8EB67-8D96-495E-9886-44B882B023C1}" type="slidenum">
              <a:rPr lang="en-GB" smtClean="0"/>
              <a:t>‹#›</a:t>
            </a:fld>
            <a:endParaRPr lang="en-GB"/>
          </a:p>
        </p:txBody>
      </p:sp>
      <p:sp>
        <p:nvSpPr>
          <p:cNvPr id="7" name="TextBox 2">
            <a:extLst>
              <a:ext uri="{FF2B5EF4-FFF2-40B4-BE49-F238E27FC236}">
                <a16:creationId xmlns:a16="http://schemas.microsoft.com/office/drawing/2014/main" id="{58083DA5-1603-DFEA-E1D1-435A57589E29}"/>
              </a:ext>
            </a:extLst>
          </p:cNvPr>
          <p:cNvSpPr txBox="1"/>
          <p:nvPr userDrawn="1">
            <p:extLst>
              <p:ext uri="{1162E1C5-73C7-4A58-AE30-91384D911F3F}">
                <p184:classification xmlns:p184="http://schemas.microsoft.com/office/powerpoint/2018/4/main" val="ftr"/>
              </p:ext>
            </p:extLst>
          </p:nvPr>
        </p:nvSpPr>
        <p:spPr>
          <a:xfrm>
            <a:off x="63517" y="6687820"/>
            <a:ext cx="10054668" cy="106680"/>
          </a:xfrm>
          <a:prstGeom prst="rect">
            <a:avLst/>
          </a:prstGeom>
        </p:spPr>
        <p:txBody>
          <a:bodyPr horzOverflow="overflow" lIns="0" tIns="0" rIns="0" bIns="0">
            <a:spAutoFit/>
          </a:bodyPr>
          <a:lstStyle/>
          <a:p>
            <a:pPr algn="l"/>
            <a:r>
              <a:rPr lang="en-US" sz="700">
                <a:solidFill>
                  <a:srgbClr val="000000">
                    <a:alpha val="50000"/>
                  </a:srgbClr>
                </a:solidFill>
                <a:latin typeface="Aptos" panose="020B000402020202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2269512836"/>
      </p:ext>
    </p:extLst>
  </p:cSld>
  <p:clrMap bg1="lt1" tx1="dk1" bg2="lt2" tx2="dk2" accent1="accent1" accent2="accent2" accent3="accent3" accent4="accent4" accent5="accent5" accent6="accent6" hlink="hlink" folHlink="folHlink"/>
  <p:sldLayoutIdLst>
    <p:sldLayoutId id="2147484205" r:id="rId1"/>
    <p:sldLayoutId id="2147484206" r:id="rId2"/>
    <p:sldLayoutId id="2147484207" r:id="rId3"/>
    <p:sldLayoutId id="2147484252" r:id="rId4"/>
    <p:sldLayoutId id="2147484253" r:id="rId5"/>
    <p:sldLayoutId id="2147484331" r:id="rId6"/>
    <p:sldLayoutId id="2147484332" r:id="rId7"/>
    <p:sldLayoutId id="2147484339" r:id="rId8"/>
    <p:sldLayoutId id="2147484336" r:id="rId9"/>
    <p:sldLayoutId id="2147484349" r:id="rId10"/>
    <p:sldLayoutId id="2147484344" r:id="rId11"/>
    <p:sldLayoutId id="2147484343" r:id="rId12"/>
    <p:sldLayoutId id="2147484346" r:id="rId13"/>
    <p:sldLayoutId id="2147484367" r:id="rId14"/>
    <p:sldLayoutId id="2147484368" r:id="rId15"/>
    <p:sldLayoutId id="2147484210" r:id="rId16"/>
    <p:sldLayoutId id="2147484211" r:id="rId17"/>
    <p:sldLayoutId id="2147484212" r:id="rId18"/>
    <p:sldLayoutId id="2147484213" r:id="rId19"/>
    <p:sldLayoutId id="2147484254" r:id="rId20"/>
    <p:sldLayoutId id="2147483887" r:id="rId21"/>
    <p:sldLayoutId id="2147483888" r:id="rId22"/>
    <p:sldLayoutId id="2147484329" r:id="rId23"/>
    <p:sldLayoutId id="2147484216" r:id="rId24"/>
    <p:sldLayoutId id="2147484217" r:id="rId25"/>
    <p:sldLayoutId id="2147484255" r:id="rId26"/>
    <p:sldLayoutId id="2147483955" r:id="rId27"/>
    <p:sldLayoutId id="2147483988" r:id="rId28"/>
    <p:sldLayoutId id="2147484282" r:id="rId29"/>
    <p:sldLayoutId id="2147484220" r:id="rId30"/>
    <p:sldLayoutId id="2147484284" r:id="rId31"/>
    <p:sldLayoutId id="2147484285" r:id="rId32"/>
    <p:sldLayoutId id="2147483989" r:id="rId33"/>
    <p:sldLayoutId id="2147484256" r:id="rId34"/>
    <p:sldLayoutId id="2147484222" r:id="rId35"/>
    <p:sldLayoutId id="2147484258" r:id="rId36"/>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201E2E"/>
        </a:solidFill>
        <a:effectLst/>
      </p:bgPr>
    </p:bg>
    <p:spTree>
      <p:nvGrpSpPr>
        <p:cNvPr id="1" name=""/>
        <p:cNvGrpSpPr/>
        <p:nvPr/>
      </p:nvGrpSpPr>
      <p:grpSpPr>
        <a:xfrm>
          <a:off x="0" y="0"/>
          <a:ext cx="0" cy="0"/>
          <a:chOff x="0" y="0"/>
          <a:chExt cx="0" cy="0"/>
        </a:xfrm>
      </p:grpSpPr>
      <p:sp>
        <p:nvSpPr>
          <p:cNvPr id="2" name="Title Placeholder 6">
            <a:extLst>
              <a:ext uri="{FF2B5EF4-FFF2-40B4-BE49-F238E27FC236}">
                <a16:creationId xmlns:a16="http://schemas.microsoft.com/office/drawing/2014/main" id="{37AF5CEF-71E1-9BCA-F154-BE4BAA626494}"/>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7">
            <a:extLst>
              <a:ext uri="{FF2B5EF4-FFF2-40B4-BE49-F238E27FC236}">
                <a16:creationId xmlns:a16="http://schemas.microsoft.com/office/drawing/2014/main" id="{C6A5EC92-CB38-38AB-412E-134B344C9656}"/>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
        <p:nvSpPr>
          <p:cNvPr id="4" name="TextBox 2">
            <a:extLst>
              <a:ext uri="{FF2B5EF4-FFF2-40B4-BE49-F238E27FC236}">
                <a16:creationId xmlns:a16="http://schemas.microsoft.com/office/drawing/2014/main" id="{58083DA5-1603-DFEA-E1D1-435A57589E29}"/>
              </a:ext>
            </a:extLst>
          </p:cNvPr>
          <p:cNvSpPr txBox="1"/>
          <p:nvPr userDrawn="1">
            <p:extLst>
              <p:ext uri="{1162E1C5-73C7-4A58-AE30-91384D911F3F}">
                <p184:classification xmlns:p184="http://schemas.microsoft.com/office/powerpoint/2018/4/main" val="ftr"/>
              </p:ext>
            </p:extLst>
          </p:nvPr>
        </p:nvSpPr>
        <p:spPr>
          <a:xfrm>
            <a:off x="63517" y="6687820"/>
            <a:ext cx="10054668" cy="106680"/>
          </a:xfrm>
          <a:prstGeom prst="rect">
            <a:avLst/>
          </a:prstGeom>
        </p:spPr>
        <p:txBody>
          <a:bodyPr horzOverflow="overflow" lIns="0" tIns="0" rIns="0" bIns="0">
            <a:spAutoFit/>
          </a:bodyPr>
          <a:lstStyle/>
          <a:p>
            <a:pPr algn="l"/>
            <a:r>
              <a:rPr lang="en-US" sz="700">
                <a:solidFill>
                  <a:srgbClr val="000000">
                    <a:alpha val="50000"/>
                  </a:srgbClr>
                </a:solidFill>
                <a:latin typeface="Aptos" panose="020B000402020202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4261" r:id="rId22"/>
    <p:sldLayoutId id="2147484351" r:id="rId23"/>
  </p:sldLayoutIdLst>
  <p:txStyles>
    <p:title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F8F8F8"/>
          </a:solidFill>
          <a:uFillTx/>
          <a:latin typeface="Figtree" pitchFamily="2"/>
        </a:defRPr>
      </a:lvl1pPr>
    </p:titleStyle>
    <p:bodyStyle>
      <a:lvl1pPr marL="0" marR="0" lvl="0" indent="0" algn="l" defTabSz="914400" rtl="0" fontAlgn="auto" hangingPunct="1">
        <a:lnSpc>
          <a:spcPct val="90000"/>
        </a:lnSpc>
        <a:spcBef>
          <a:spcPts val="1000"/>
        </a:spcBef>
        <a:spcAft>
          <a:spcPts val="0"/>
        </a:spcAft>
        <a:buNone/>
        <a:tabLst/>
        <a:defRPr lang="en-US" sz="2800" b="1" i="0" u="none" strike="noStrike" kern="1200" cap="none" spc="0" baseline="0">
          <a:solidFill>
            <a:srgbClr val="F8F8F8"/>
          </a:solidFill>
          <a:uFillTx/>
          <a:latin typeface="Figtree SemiBold" pitchFamily="2"/>
        </a:defRPr>
      </a:lvl1pPr>
      <a:lvl2pPr marL="457200" marR="0" lvl="1" indent="0" algn="l" defTabSz="914400" rtl="0" fontAlgn="auto" hangingPunct="1">
        <a:lnSpc>
          <a:spcPct val="90000"/>
        </a:lnSpc>
        <a:spcBef>
          <a:spcPts val="500"/>
        </a:spcBef>
        <a:spcAft>
          <a:spcPts val="0"/>
        </a:spcAft>
        <a:buNone/>
        <a:tabLst/>
        <a:defRPr lang="en-US" sz="2400" b="1" i="0" u="none" strike="noStrike" kern="1200" cap="none" spc="0" baseline="0">
          <a:solidFill>
            <a:srgbClr val="F8F8F8"/>
          </a:solidFill>
          <a:uFillTx/>
          <a:latin typeface="Figtree SemiBold" pitchFamily="2"/>
        </a:defRPr>
      </a:lvl2pPr>
      <a:lvl3pPr marL="914400" marR="0" lvl="2" indent="0" algn="l" defTabSz="914400" rtl="0" fontAlgn="auto" hangingPunct="1">
        <a:lnSpc>
          <a:spcPct val="90000"/>
        </a:lnSpc>
        <a:spcBef>
          <a:spcPts val="500"/>
        </a:spcBef>
        <a:spcAft>
          <a:spcPts val="0"/>
        </a:spcAft>
        <a:buNone/>
        <a:tabLst/>
        <a:defRPr lang="en-US" sz="2000" b="0" i="0" u="none" strike="noStrike" kern="1200" cap="none" spc="0" baseline="0">
          <a:solidFill>
            <a:srgbClr val="F8F8F8"/>
          </a:solidFill>
          <a:uFillTx/>
          <a:latin typeface="Figtree" pitchFamily="2"/>
        </a:defRPr>
      </a:lvl3pPr>
      <a:lvl4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4pPr>
      <a:lvl5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021D5E"/>
        </a:solidFill>
        <a:effectLst/>
      </p:bgPr>
    </p:bg>
    <p:spTree>
      <p:nvGrpSpPr>
        <p:cNvPr id="1" name=""/>
        <p:cNvGrpSpPr/>
        <p:nvPr/>
      </p:nvGrpSpPr>
      <p:grpSpPr>
        <a:xfrm>
          <a:off x="0" y="0"/>
          <a:ext cx="0" cy="0"/>
          <a:chOff x="0" y="0"/>
          <a:chExt cx="0" cy="0"/>
        </a:xfrm>
      </p:grpSpPr>
      <p:sp>
        <p:nvSpPr>
          <p:cNvPr id="2" name="Title Placeholder 6">
            <a:extLst>
              <a:ext uri="{FF2B5EF4-FFF2-40B4-BE49-F238E27FC236}">
                <a16:creationId xmlns:a16="http://schemas.microsoft.com/office/drawing/2014/main" id="{C416F22E-5965-E8C8-FAB7-DF3A2A35FD89}"/>
              </a:ext>
            </a:extLst>
          </p:cNvPr>
          <p:cNvSpPr txBox="1">
            <a:spLocks noGrp="1"/>
          </p:cNvSpPr>
          <p:nvPr>
            <p:ph type="title"/>
          </p:nvPr>
        </p:nvSpPr>
        <p:spPr>
          <a:xfrm>
            <a:off x="838203" y="365130"/>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7">
            <a:extLst>
              <a:ext uri="{FF2B5EF4-FFF2-40B4-BE49-F238E27FC236}">
                <a16:creationId xmlns:a16="http://schemas.microsoft.com/office/drawing/2014/main" id="{86A63B1F-196D-480A-94A1-1A005F169883}"/>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
        <p:nvSpPr>
          <p:cNvPr id="4" name="TextBox 2">
            <a:extLst>
              <a:ext uri="{FF2B5EF4-FFF2-40B4-BE49-F238E27FC236}">
                <a16:creationId xmlns:a16="http://schemas.microsoft.com/office/drawing/2014/main" id="{58083DA5-1603-DFEA-E1D1-435A57589E29}"/>
              </a:ext>
            </a:extLst>
          </p:cNvPr>
          <p:cNvSpPr txBox="1"/>
          <p:nvPr userDrawn="1">
            <p:extLst>
              <p:ext uri="{1162E1C5-73C7-4A58-AE30-91384D911F3F}">
                <p184:classification xmlns:p184="http://schemas.microsoft.com/office/powerpoint/2018/4/main" val="ftr"/>
              </p:ext>
            </p:extLst>
          </p:nvPr>
        </p:nvSpPr>
        <p:spPr>
          <a:xfrm>
            <a:off x="63517" y="6687820"/>
            <a:ext cx="10054668" cy="106680"/>
          </a:xfrm>
          <a:prstGeom prst="rect">
            <a:avLst/>
          </a:prstGeom>
        </p:spPr>
        <p:txBody>
          <a:bodyPr horzOverflow="overflow" lIns="0" tIns="0" rIns="0" bIns="0">
            <a:spAutoFit/>
          </a:bodyPr>
          <a:lstStyle/>
          <a:p>
            <a:pPr algn="l"/>
            <a:r>
              <a:rPr lang="en-US" sz="700">
                <a:solidFill>
                  <a:srgbClr val="000000">
                    <a:alpha val="50000"/>
                  </a:srgbClr>
                </a:solidFill>
                <a:latin typeface="Aptos" panose="020B000402020202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2611539044"/>
      </p:ext>
    </p:extLst>
  </p:cSld>
  <p:clrMap bg1="lt1" tx1="dk1" bg2="lt2" tx2="dk2" accent1="accent1" accent2="accent2" accent3="accent3" accent4="accent4" accent5="accent5" accent6="accent6" hlink="hlink" folHlink="folHlink"/>
  <p:sldLayoutIdLst>
    <p:sldLayoutId id="2147484287" r:id="rId1"/>
    <p:sldLayoutId id="2147484288" r:id="rId2"/>
    <p:sldLayoutId id="2147484289" r:id="rId3"/>
    <p:sldLayoutId id="2147484290" r:id="rId4"/>
    <p:sldLayoutId id="2147484291" r:id="rId5"/>
    <p:sldLayoutId id="2147484292" r:id="rId6"/>
    <p:sldLayoutId id="2147484293" r:id="rId7"/>
    <p:sldLayoutId id="2147484294" r:id="rId8"/>
    <p:sldLayoutId id="2147484295" r:id="rId9"/>
    <p:sldLayoutId id="2147484296" r:id="rId10"/>
    <p:sldLayoutId id="2147484297" r:id="rId11"/>
    <p:sldLayoutId id="2147484298" r:id="rId12"/>
    <p:sldLayoutId id="2147484299" r:id="rId13"/>
    <p:sldLayoutId id="2147484300" r:id="rId14"/>
    <p:sldLayoutId id="2147484301" r:id="rId15"/>
    <p:sldLayoutId id="2147484302" r:id="rId16"/>
    <p:sldLayoutId id="2147484303" r:id="rId17"/>
    <p:sldLayoutId id="2147484304" r:id="rId18"/>
    <p:sldLayoutId id="2147484305" r:id="rId19"/>
    <p:sldLayoutId id="2147484306" r:id="rId20"/>
  </p:sldLayoutIdLst>
  <p:txStyles>
    <p:titleStyle>
      <a:lvl1pPr marL="0" marR="0" lvl="0" indent="0" algn="l" defTabSz="914377" rtl="0" fontAlgn="auto" hangingPunct="1">
        <a:lnSpc>
          <a:spcPct val="90000"/>
        </a:lnSpc>
        <a:spcBef>
          <a:spcPts val="0"/>
        </a:spcBef>
        <a:spcAft>
          <a:spcPts val="0"/>
        </a:spcAft>
        <a:buNone/>
        <a:tabLst/>
        <a:defRPr lang="en-US" sz="4400" b="1" i="0" u="none" strike="noStrike" kern="1200" cap="none" spc="0" baseline="0">
          <a:solidFill>
            <a:srgbClr val="F8F8F8"/>
          </a:solidFill>
          <a:uFillTx/>
          <a:latin typeface="Figtree" pitchFamily="2"/>
        </a:defRPr>
      </a:lvl1pPr>
    </p:titleStyle>
    <p:bodyStyle>
      <a:lvl1pPr marL="0" marR="0" lvl="0" indent="0" algn="l" defTabSz="914377" rtl="0" fontAlgn="auto" hangingPunct="1">
        <a:lnSpc>
          <a:spcPct val="90000"/>
        </a:lnSpc>
        <a:spcBef>
          <a:spcPts val="1000"/>
        </a:spcBef>
        <a:spcAft>
          <a:spcPts val="0"/>
        </a:spcAft>
        <a:buNone/>
        <a:tabLst/>
        <a:defRPr lang="en-US" sz="2800" b="1" i="0" u="none" strike="noStrike" kern="1200" cap="none" spc="0" baseline="0">
          <a:solidFill>
            <a:srgbClr val="F8F8F8"/>
          </a:solidFill>
          <a:uFillTx/>
          <a:latin typeface="Figtree SemiBold" pitchFamily="2"/>
        </a:defRPr>
      </a:lvl1pPr>
      <a:lvl2pPr marL="457189" marR="0" lvl="1" indent="0" algn="l" defTabSz="914377" rtl="0" fontAlgn="auto" hangingPunct="1">
        <a:lnSpc>
          <a:spcPct val="90000"/>
        </a:lnSpc>
        <a:spcBef>
          <a:spcPts val="500"/>
        </a:spcBef>
        <a:spcAft>
          <a:spcPts val="0"/>
        </a:spcAft>
        <a:buNone/>
        <a:tabLst/>
        <a:defRPr lang="en-US" sz="2400" b="1" i="0" u="none" strike="noStrike" kern="1200" cap="none" spc="0" baseline="0">
          <a:solidFill>
            <a:srgbClr val="F8F8F8"/>
          </a:solidFill>
          <a:uFillTx/>
          <a:latin typeface="Figtree SemiBold" pitchFamily="2"/>
        </a:defRPr>
      </a:lvl2pPr>
      <a:lvl3pPr marL="914377" marR="0" lvl="2" indent="0" algn="l" defTabSz="914377" rtl="0" fontAlgn="auto" hangingPunct="1">
        <a:lnSpc>
          <a:spcPct val="90000"/>
        </a:lnSpc>
        <a:spcBef>
          <a:spcPts val="500"/>
        </a:spcBef>
        <a:spcAft>
          <a:spcPts val="0"/>
        </a:spcAft>
        <a:buNone/>
        <a:tabLst/>
        <a:defRPr lang="en-US" sz="2000" b="0" i="0" u="none" strike="noStrike" kern="1200" cap="none" spc="0" baseline="0">
          <a:solidFill>
            <a:srgbClr val="F8F8F8"/>
          </a:solidFill>
          <a:uFillTx/>
          <a:latin typeface="Figtree" pitchFamily="2"/>
        </a:defRPr>
      </a:lvl3pPr>
      <a:lvl4pPr marL="1371566" marR="0" lvl="3" indent="0" algn="l" defTabSz="914377"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4pPr>
      <a:lvl5pPr marL="1371566" marR="0" lvl="3" indent="0" algn="l" defTabSz="914377"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89.xml"/></Relationships>
</file>

<file path=ppt/slides/_rels/slide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89.xml"/></Relationships>
</file>

<file path=ppt/slides/_rels/slide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xml"/><Relationship Id="rId1" Type="http://schemas.openxmlformats.org/officeDocument/2006/relationships/slideLayout" Target="../slideLayouts/slideLayout9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hyperlink" Target="https://retailenergycode.co.uk/recco-appoints-raidiam-and-paypoint-as-trust-framework-partners-for-consumer-consent-solution/"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hyperlink" Target="mailto:consumerconsent@retailenergycode.co.uk" TargetMode="External"/><Relationship Id="rId1" Type="http://schemas.openxmlformats.org/officeDocument/2006/relationships/slideLayout" Target="../slideLayouts/slideLayout10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15.xml.rels><?xml version="1.0" encoding="UTF-8" standalone="yes"?>
<Relationships xmlns="http://schemas.openxmlformats.org/package/2006/relationships"><Relationship Id="rId2" Type="http://schemas.openxmlformats.org/officeDocument/2006/relationships/hyperlink" Target="mailto:consumerconsent@retailenergycode.co.uk" TargetMode="External"/><Relationship Id="rId1" Type="http://schemas.openxmlformats.org/officeDocument/2006/relationships/slideLayout" Target="../slideLayouts/slideLayout63.xml"/></Relationships>
</file>

<file path=ppt/slides/slide1.xml><?xml version="1.0" encoding="utf-8"?>
<p:sld xmlns:a="http://schemas.openxmlformats.org/drawingml/2006/main" xmlns:r="http://schemas.openxmlformats.org/officeDocument/2006/relationships" xmlns:p="http://schemas.openxmlformats.org/presentationml/2006/main">
  <p:cSld name="Slide6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A9BEB-00CC-90E4-5154-6A8B19F02264}"/>
              </a:ext>
            </a:extLst>
          </p:cNvPr>
          <p:cNvSpPr txBox="1">
            <a:spLocks noGrp="1"/>
          </p:cNvSpPr>
          <p:nvPr>
            <p:ph type="title"/>
          </p:nvPr>
        </p:nvSpPr>
        <p:spPr>
          <a:xfrm>
            <a:off x="376522" y="1504946"/>
            <a:ext cx="11424623" cy="3848096"/>
          </a:xfrm>
        </p:spPr>
        <p:txBody>
          <a:bodyPr/>
          <a:lstStyle/>
          <a:p>
            <a:r>
              <a:rPr lang="en-GB">
                <a:solidFill>
                  <a:srgbClr val="1EF395"/>
                </a:solidFill>
                <a:latin typeface="Playfair Display"/>
              </a:rPr>
              <a:t>Consumer Consent Solution</a:t>
            </a:r>
            <a:br>
              <a:rPr lang="en-GB">
                <a:latin typeface="Playfair Display" pitchFamily="2"/>
              </a:rPr>
            </a:br>
            <a:r>
              <a:rPr lang="en-GB">
                <a:latin typeface="Figtree ExtraBold"/>
              </a:rPr>
              <a:t> </a:t>
            </a:r>
            <a:r>
              <a:rPr lang="en-GB" err="1">
                <a:latin typeface="Figtree ExtraBold"/>
              </a:rPr>
              <a:t>Solution</a:t>
            </a:r>
            <a:r>
              <a:rPr lang="en-GB">
                <a:latin typeface="Figtree ExtraBold"/>
              </a:rPr>
              <a:t> Group</a:t>
            </a:r>
          </a:p>
        </p:txBody>
      </p:sp>
      <p:sp>
        <p:nvSpPr>
          <p:cNvPr id="3" name="Text Placeholder 2">
            <a:extLst>
              <a:ext uri="{FF2B5EF4-FFF2-40B4-BE49-F238E27FC236}">
                <a16:creationId xmlns:a16="http://schemas.microsoft.com/office/drawing/2014/main" id="{5B0F6016-B65A-439C-8962-FBC63CC1D193}"/>
              </a:ext>
            </a:extLst>
          </p:cNvPr>
          <p:cNvSpPr txBox="1">
            <a:spLocks noGrp="1"/>
          </p:cNvSpPr>
          <p:nvPr>
            <p:ph type="body" idx="4294967295"/>
          </p:nvPr>
        </p:nvSpPr>
        <p:spPr>
          <a:xfrm>
            <a:off x="4422431" y="600925"/>
            <a:ext cx="3347133" cy="654198"/>
          </a:xfrm>
        </p:spPr>
        <p:txBody>
          <a:bodyPr lIns="0" tIns="0" rIns="0" bIns="0" anchorCtr="1"/>
          <a:lstStyle/>
          <a:p>
            <a:pPr lvl="0" algn="ctr">
              <a:lnSpc>
                <a:spcPts val="1820"/>
              </a:lnSpc>
            </a:pPr>
            <a:r>
              <a:rPr lang="en-GB" sz="1800" b="0" spc="30">
                <a:solidFill>
                  <a:srgbClr val="FFFFFF"/>
                </a:solidFill>
                <a:latin typeface="Figtree"/>
              </a:rPr>
              <a:t>17/06/26</a:t>
            </a:r>
            <a:endParaRPr lang="en-US"/>
          </a:p>
        </p:txBody>
      </p:sp>
    </p:spTree>
    <p:extLst>
      <p:ext uri="{BB962C8B-B14F-4D97-AF65-F5344CB8AC3E}">
        <p14:creationId xmlns:p14="http://schemas.microsoft.com/office/powerpoint/2010/main" val="3600107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D272BB7C-5E86-9A9A-3DE0-B63A57CE4BF8}"/>
              </a:ext>
            </a:extLst>
          </p:cNvPr>
          <p:cNvGraphicFramePr>
            <a:graphicFrameLocks noGrp="1"/>
          </p:cNvGraphicFramePr>
          <p:nvPr>
            <p:extLst>
              <p:ext uri="{D42A27DB-BD31-4B8C-83A1-F6EECF244321}">
                <p14:modId xmlns:p14="http://schemas.microsoft.com/office/powerpoint/2010/main" val="1944467119"/>
              </p:ext>
            </p:extLst>
          </p:nvPr>
        </p:nvGraphicFramePr>
        <p:xfrm>
          <a:off x="423065" y="1716933"/>
          <a:ext cx="6375924" cy="3189711"/>
        </p:xfrm>
        <a:graphic>
          <a:graphicData uri="http://schemas.openxmlformats.org/drawingml/2006/table">
            <a:tbl>
              <a:tblPr bandRow="1">
                <a:tableStyleId>{5C22544A-7EE6-4342-B048-85BDC9FD1C3A}</a:tableStyleId>
              </a:tblPr>
              <a:tblGrid>
                <a:gridCol w="3793933">
                  <a:extLst>
                    <a:ext uri="{9D8B030D-6E8A-4147-A177-3AD203B41FA5}">
                      <a16:colId xmlns:a16="http://schemas.microsoft.com/office/drawing/2014/main" val="3468797873"/>
                    </a:ext>
                  </a:extLst>
                </a:gridCol>
                <a:gridCol w="1645920">
                  <a:extLst>
                    <a:ext uri="{9D8B030D-6E8A-4147-A177-3AD203B41FA5}">
                      <a16:colId xmlns:a16="http://schemas.microsoft.com/office/drawing/2014/main" val="2467961612"/>
                    </a:ext>
                  </a:extLst>
                </a:gridCol>
                <a:gridCol w="936071">
                  <a:extLst>
                    <a:ext uri="{9D8B030D-6E8A-4147-A177-3AD203B41FA5}">
                      <a16:colId xmlns:a16="http://schemas.microsoft.com/office/drawing/2014/main" val="1746149973"/>
                    </a:ext>
                  </a:extLst>
                </a:gridCol>
              </a:tblGrid>
              <a:tr h="494511">
                <a:tc>
                  <a:txBody>
                    <a:bodyPr/>
                    <a:lstStyle/>
                    <a:p>
                      <a:pPr fontAlgn="base">
                        <a:lnSpc>
                          <a:spcPct val="100000"/>
                        </a:lnSpc>
                        <a:buNone/>
                      </a:pPr>
                      <a:r>
                        <a:rPr lang="en-GB" sz="1100" b="1" noProof="0" dirty="0">
                          <a:solidFill>
                            <a:srgbClr val="FFFFFF"/>
                          </a:solidFill>
                          <a:effectLst/>
                          <a:latin typeface="Figtree" panose="020B0604020202020204"/>
                        </a:rPr>
                        <a:t>Item</a:t>
                      </a:r>
                    </a:p>
                  </a:txBody>
                  <a:tcPr anchor="ctr">
                    <a:solidFill>
                      <a:srgbClr val="021E5E"/>
                    </a:solidFill>
                  </a:tcPr>
                </a:tc>
                <a:tc>
                  <a:txBody>
                    <a:bodyPr/>
                    <a:lstStyle/>
                    <a:p>
                      <a:pPr fontAlgn="base">
                        <a:lnSpc>
                          <a:spcPct val="100000"/>
                        </a:lnSpc>
                        <a:buNone/>
                      </a:pPr>
                      <a:r>
                        <a:rPr lang="en-GB" sz="1100" b="1" noProof="0">
                          <a:solidFill>
                            <a:srgbClr val="FFFFFF"/>
                          </a:solidFill>
                          <a:effectLst/>
                          <a:latin typeface="Figtree" panose="020B0604020202020204"/>
                        </a:rPr>
                        <a:t>Lead</a:t>
                      </a:r>
                    </a:p>
                  </a:txBody>
                  <a:tcPr anchor="ctr">
                    <a:solidFill>
                      <a:srgbClr val="021E5E"/>
                    </a:solidFill>
                  </a:tcPr>
                </a:tc>
                <a:tc>
                  <a:txBody>
                    <a:bodyPr/>
                    <a:lstStyle/>
                    <a:p>
                      <a:pPr fontAlgn="base">
                        <a:lnSpc>
                          <a:spcPct val="100000"/>
                        </a:lnSpc>
                        <a:buNone/>
                      </a:pPr>
                      <a:r>
                        <a:rPr lang="en-GB" sz="1100" b="1" noProof="0">
                          <a:solidFill>
                            <a:srgbClr val="FFFFFF"/>
                          </a:solidFill>
                          <a:effectLst/>
                          <a:latin typeface="Figtree" panose="020B0604020202020204"/>
                        </a:rPr>
                        <a:t>Approx </a:t>
                      </a:r>
                      <a:br>
                        <a:rPr lang="en-GB" sz="1100" b="1" noProof="0">
                          <a:solidFill>
                            <a:srgbClr val="FFFFFF"/>
                          </a:solidFill>
                          <a:effectLst/>
                          <a:latin typeface="Figtree" panose="020B0604020202020204"/>
                        </a:rPr>
                      </a:br>
                      <a:r>
                        <a:rPr lang="en-GB" sz="1100" b="1" noProof="0">
                          <a:solidFill>
                            <a:srgbClr val="FFFFFF"/>
                          </a:solidFill>
                          <a:effectLst/>
                          <a:latin typeface="Figtree" panose="020B0604020202020204"/>
                        </a:rPr>
                        <a:t>Timing</a:t>
                      </a:r>
                    </a:p>
                  </a:txBody>
                  <a:tcPr anchor="ctr">
                    <a:solidFill>
                      <a:srgbClr val="021E5E"/>
                    </a:solidFill>
                  </a:tcPr>
                </a:tc>
                <a:extLst>
                  <a:ext uri="{0D108BD9-81ED-4DB2-BD59-A6C34878D82A}">
                    <a16:rowId xmlns:a16="http://schemas.microsoft.com/office/drawing/2014/main" val="1337113963"/>
                  </a:ext>
                </a:extLst>
              </a:tr>
              <a:tr h="539040">
                <a:tc>
                  <a:txBody>
                    <a:bodyPr/>
                    <a:lstStyle/>
                    <a:p>
                      <a:pPr fontAlgn="base">
                        <a:lnSpc>
                          <a:spcPct val="100000"/>
                        </a:lnSpc>
                        <a:buNone/>
                      </a:pPr>
                      <a:r>
                        <a:rPr lang="en-GB" sz="1400" b="1" kern="1200" noProof="0" dirty="0">
                          <a:solidFill>
                            <a:schemeClr val="tx1"/>
                          </a:solidFill>
                          <a:effectLst/>
                          <a:latin typeface="Figtree" panose="020B0604020202020204"/>
                          <a:ea typeface="+mn-ea"/>
                          <a:cs typeface="+mn-cs"/>
                        </a:rPr>
                        <a:t>Welcome &amp; Intro</a:t>
                      </a:r>
                    </a:p>
                  </a:txBody>
                  <a:tcPr anchor="ctr"/>
                </a:tc>
                <a:tc>
                  <a:txBody>
                    <a:bodyPr/>
                    <a:lstStyle/>
                    <a:p>
                      <a:pPr lvl="0">
                        <a:lnSpc>
                          <a:spcPct val="100000"/>
                        </a:lnSpc>
                        <a:buNone/>
                      </a:pPr>
                      <a:r>
                        <a:rPr lang="en-GB" sz="1400" b="0" kern="1200" noProof="0" dirty="0">
                          <a:solidFill>
                            <a:schemeClr val="tx1"/>
                          </a:solidFill>
                          <a:effectLst/>
                          <a:latin typeface="Figtree"/>
                          <a:ea typeface="+mn-ea"/>
                          <a:cs typeface="+mn-cs"/>
                        </a:rPr>
                        <a:t>Michael Walsh</a:t>
                      </a:r>
                    </a:p>
                  </a:txBody>
                  <a:tcPr anchor="ctr"/>
                </a:tc>
                <a:tc>
                  <a:txBody>
                    <a:bodyPr/>
                    <a:lstStyle/>
                    <a:p>
                      <a:pPr fontAlgn="base">
                        <a:lnSpc>
                          <a:spcPct val="100000"/>
                        </a:lnSpc>
                        <a:buNone/>
                      </a:pPr>
                      <a:r>
                        <a:rPr lang="en-GB" sz="1400" b="0" kern="1200" noProof="0" dirty="0">
                          <a:solidFill>
                            <a:schemeClr val="tx1"/>
                          </a:solidFill>
                          <a:effectLst/>
                          <a:latin typeface="Figtree" panose="020B0604020202020204"/>
                          <a:ea typeface="+mn-ea"/>
                          <a:cs typeface="+mn-cs"/>
                        </a:rPr>
                        <a:t>5 mins</a:t>
                      </a:r>
                    </a:p>
                  </a:txBody>
                  <a:tcPr anchor="ctr"/>
                </a:tc>
                <a:extLst>
                  <a:ext uri="{0D108BD9-81ED-4DB2-BD59-A6C34878D82A}">
                    <a16:rowId xmlns:a16="http://schemas.microsoft.com/office/drawing/2014/main" val="3893404825"/>
                  </a:ext>
                </a:extLst>
              </a:tr>
              <a:tr h="539040">
                <a:tc>
                  <a:txBody>
                    <a:bodyPr/>
                    <a:lstStyle/>
                    <a:p>
                      <a:pPr marL="0" lvl="0" algn="l" defTabSz="914400" rtl="0" eaLnBrk="1" latinLnBrk="0" hangingPunct="1">
                        <a:lnSpc>
                          <a:spcPct val="100000"/>
                        </a:lnSpc>
                        <a:buNone/>
                      </a:pPr>
                      <a:r>
                        <a:rPr lang="en-US" sz="1400" b="1" kern="1200" noProof="0" dirty="0">
                          <a:solidFill>
                            <a:schemeClr val="tx1"/>
                          </a:solidFill>
                          <a:effectLst/>
                          <a:latin typeface="Figtree"/>
                          <a:ea typeface="+mn-ea"/>
                          <a:cs typeface="+mn-cs"/>
                        </a:rPr>
                        <a:t>Updates following last Solution Group</a:t>
                      </a:r>
                      <a:endParaRPr lang="en-GB" sz="1400" b="1" kern="1200" noProof="0" dirty="0">
                        <a:solidFill>
                          <a:schemeClr val="tx1"/>
                        </a:solidFill>
                        <a:effectLst/>
                        <a:latin typeface="Figtree"/>
                        <a:ea typeface="+mn-ea"/>
                        <a:cs typeface="+mn-cs"/>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noProof="0" dirty="0">
                          <a:solidFill>
                            <a:schemeClr val="tx1"/>
                          </a:solidFill>
                          <a:effectLst/>
                          <a:latin typeface="Figtree"/>
                          <a:ea typeface="+mn-ea"/>
                          <a:cs typeface="+mn-cs"/>
                        </a:rPr>
                        <a:t>George Roberts</a:t>
                      </a:r>
                    </a:p>
                  </a:txBody>
                  <a:tcPr anchor="ctr"/>
                </a:tc>
                <a:tc>
                  <a:txBody>
                    <a:bodyPr/>
                    <a:lstStyle/>
                    <a:p>
                      <a:pPr lvl="0">
                        <a:lnSpc>
                          <a:spcPct val="100000"/>
                        </a:lnSpc>
                        <a:buNone/>
                      </a:pPr>
                      <a:r>
                        <a:rPr lang="en-GB" sz="1400" b="0" kern="1200" noProof="0" dirty="0">
                          <a:solidFill>
                            <a:schemeClr val="tx1"/>
                          </a:solidFill>
                          <a:effectLst/>
                          <a:latin typeface="Figtree"/>
                          <a:ea typeface="+mn-ea"/>
                          <a:cs typeface="+mn-cs"/>
                        </a:rPr>
                        <a:t>10 mins</a:t>
                      </a:r>
                    </a:p>
                  </a:txBody>
                  <a:tcPr anchor="ctr"/>
                </a:tc>
                <a:extLst>
                  <a:ext uri="{0D108BD9-81ED-4DB2-BD59-A6C34878D82A}">
                    <a16:rowId xmlns:a16="http://schemas.microsoft.com/office/drawing/2014/main" val="769031361"/>
                  </a:ext>
                </a:extLst>
              </a:tr>
              <a:tr h="539040">
                <a:tc>
                  <a:txBody>
                    <a:bodyPr/>
                    <a:lstStyle/>
                    <a:p>
                      <a:pPr lvl="0">
                        <a:lnSpc>
                          <a:spcPct val="100000"/>
                        </a:lnSpc>
                        <a:buNone/>
                      </a:pPr>
                      <a:r>
                        <a:rPr lang="en-GB" sz="1400" b="1" kern="1200" noProof="0" dirty="0">
                          <a:solidFill>
                            <a:schemeClr val="tx1"/>
                          </a:solidFill>
                          <a:effectLst/>
                          <a:latin typeface="Figtree"/>
                          <a:ea typeface="+mn-ea"/>
                          <a:cs typeface="+mn-cs"/>
                        </a:rPr>
                        <a:t>Policy Position Update: CCS outages</a:t>
                      </a:r>
                      <a:endParaRPr lang="en-GB" sz="1400" b="0" kern="1200" noProof="0" dirty="0">
                        <a:solidFill>
                          <a:schemeClr val="tx1"/>
                        </a:solidFill>
                        <a:effectLst/>
                        <a:latin typeface="Figtree"/>
                        <a:ea typeface="+mn-ea"/>
                        <a:cs typeface="+mn-cs"/>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noProof="0" dirty="0">
                          <a:solidFill>
                            <a:schemeClr val="tx1"/>
                          </a:solidFill>
                          <a:effectLst/>
                          <a:latin typeface="Figtree"/>
                          <a:ea typeface="+mn-ea"/>
                          <a:cs typeface="+mn-cs"/>
                        </a:rPr>
                        <a:t>Matt White</a:t>
                      </a:r>
                    </a:p>
                  </a:txBody>
                  <a:tcPr anchor="ctr"/>
                </a:tc>
                <a:tc>
                  <a:txBody>
                    <a:bodyPr/>
                    <a:lstStyle/>
                    <a:p>
                      <a:pPr lvl="0">
                        <a:lnSpc>
                          <a:spcPct val="100000"/>
                        </a:lnSpc>
                        <a:buNone/>
                      </a:pPr>
                      <a:r>
                        <a:rPr lang="en-GB" sz="1400" b="0" kern="1200" noProof="0" dirty="0">
                          <a:solidFill>
                            <a:schemeClr val="tx1"/>
                          </a:solidFill>
                          <a:effectLst/>
                          <a:latin typeface="Figtree"/>
                          <a:ea typeface="+mn-ea"/>
                          <a:cs typeface="+mn-cs"/>
                        </a:rPr>
                        <a:t>20 mins</a:t>
                      </a:r>
                    </a:p>
                  </a:txBody>
                  <a:tcPr anchor="ctr"/>
                </a:tc>
                <a:extLst>
                  <a:ext uri="{0D108BD9-81ED-4DB2-BD59-A6C34878D82A}">
                    <a16:rowId xmlns:a16="http://schemas.microsoft.com/office/drawing/2014/main" val="1861668899"/>
                  </a:ext>
                </a:extLst>
              </a:tr>
              <a:tr h="539040">
                <a:tc>
                  <a:txBody>
                    <a:bodyPr/>
                    <a:lstStyle/>
                    <a:p>
                      <a:pPr lvl="0">
                        <a:lnSpc>
                          <a:spcPct val="100000"/>
                        </a:lnSpc>
                        <a:buNone/>
                      </a:pPr>
                      <a:r>
                        <a:rPr lang="en-GB" sz="1400" b="1" kern="1200" noProof="0" dirty="0">
                          <a:solidFill>
                            <a:schemeClr val="tx1"/>
                          </a:solidFill>
                          <a:effectLst/>
                          <a:latin typeface="Figtree"/>
                          <a:ea typeface="+mn-ea"/>
                          <a:cs typeface="+mn-cs"/>
                        </a:rPr>
                        <a:t>CCS User Platform Demo</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noProof="0" dirty="0">
                          <a:solidFill>
                            <a:schemeClr val="tx1"/>
                          </a:solidFill>
                          <a:effectLst/>
                          <a:latin typeface="Figtree"/>
                          <a:ea typeface="+mn-ea"/>
                          <a:cs typeface="+mn-cs"/>
                        </a:rPr>
                        <a:t>Christian </a:t>
                      </a:r>
                      <a:r>
                        <a:rPr lang="en-GB" sz="1400" b="0" kern="1200" noProof="0" dirty="0" err="1">
                          <a:solidFill>
                            <a:schemeClr val="tx1"/>
                          </a:solidFill>
                          <a:effectLst/>
                          <a:latin typeface="Figtree"/>
                          <a:ea typeface="+mn-ea"/>
                          <a:cs typeface="+mn-cs"/>
                        </a:rPr>
                        <a:t>Eloysio</a:t>
                      </a:r>
                      <a:endParaRPr lang="en-GB" sz="1400" b="0" kern="1200" noProof="0" dirty="0">
                        <a:solidFill>
                          <a:schemeClr val="tx1"/>
                        </a:solidFill>
                        <a:effectLst/>
                        <a:latin typeface="Figtree"/>
                        <a:ea typeface="+mn-ea"/>
                        <a:cs typeface="+mn-cs"/>
                      </a:endParaRPr>
                    </a:p>
                  </a:txBody>
                  <a:tcPr anchor="ctr"/>
                </a:tc>
                <a:tc>
                  <a:txBody>
                    <a:bodyPr/>
                    <a:lstStyle/>
                    <a:p>
                      <a:pPr lvl="0">
                        <a:lnSpc>
                          <a:spcPct val="100000"/>
                        </a:lnSpc>
                        <a:buNone/>
                      </a:pPr>
                      <a:r>
                        <a:rPr lang="en-GB" sz="1400" b="0" kern="1200" noProof="0" dirty="0">
                          <a:solidFill>
                            <a:schemeClr val="tx1"/>
                          </a:solidFill>
                          <a:effectLst/>
                          <a:latin typeface="Figtree"/>
                          <a:ea typeface="+mn-ea"/>
                          <a:cs typeface="+mn-cs"/>
                        </a:rPr>
                        <a:t>~45 mins</a:t>
                      </a:r>
                    </a:p>
                  </a:txBody>
                  <a:tcPr anchor="ctr"/>
                </a:tc>
                <a:extLst>
                  <a:ext uri="{0D108BD9-81ED-4DB2-BD59-A6C34878D82A}">
                    <a16:rowId xmlns:a16="http://schemas.microsoft.com/office/drawing/2014/main" val="371811987"/>
                  </a:ext>
                </a:extLst>
              </a:tr>
              <a:tr h="539040">
                <a:tc>
                  <a:txBody>
                    <a:bodyPr/>
                    <a:lstStyle/>
                    <a:p>
                      <a:pPr marL="0" marR="0" lvl="0" indent="0" algn="l" rtl="0" eaLnBrk="1" fontAlgn="auto" latinLnBrk="0" hangingPunct="1">
                        <a:lnSpc>
                          <a:spcPct val="100000"/>
                        </a:lnSpc>
                        <a:spcBef>
                          <a:spcPts val="0"/>
                        </a:spcBef>
                        <a:spcAft>
                          <a:spcPts val="0"/>
                        </a:spcAft>
                        <a:buClrTx/>
                        <a:buSzTx/>
                        <a:buFontTx/>
                        <a:buNone/>
                      </a:pPr>
                      <a:r>
                        <a:rPr lang="en-US" sz="1400" b="1" kern="1200" dirty="0">
                          <a:solidFill>
                            <a:schemeClr val="tx1"/>
                          </a:solidFill>
                          <a:effectLst/>
                          <a:latin typeface="Figtree"/>
                          <a:ea typeface="+mn-ea"/>
                          <a:cs typeface="+mn-cs"/>
                        </a:rPr>
                        <a:t>Forward Plan &amp; Close</a:t>
                      </a:r>
                    </a:p>
                  </a:txBody>
                  <a:tcPr anchor="ctr"/>
                </a:tc>
                <a:tc>
                  <a:txBody>
                    <a:bodyPr/>
                    <a:lstStyle/>
                    <a:p>
                      <a:pPr lvl="0">
                        <a:lnSpc>
                          <a:spcPct val="100000"/>
                        </a:lnSpc>
                        <a:buNone/>
                      </a:pPr>
                      <a:r>
                        <a:rPr lang="en-GB" sz="1400" b="0" i="0" u="none" strike="noStrike" kern="1200" noProof="0">
                          <a:solidFill>
                            <a:schemeClr val="tx1"/>
                          </a:solidFill>
                          <a:effectLst/>
                        </a:rPr>
                        <a:t>Michael Walsh</a:t>
                      </a:r>
                      <a:endParaRPr lang="en-US"/>
                    </a:p>
                  </a:txBody>
                  <a:tcPr anchor="ctr"/>
                </a:tc>
                <a:tc>
                  <a:txBody>
                    <a:bodyPr/>
                    <a:lstStyle/>
                    <a:p>
                      <a:pPr lvl="0">
                        <a:lnSpc>
                          <a:spcPct val="100000"/>
                        </a:lnSpc>
                        <a:buNone/>
                      </a:pPr>
                      <a:r>
                        <a:rPr lang="en-GB" sz="1400" b="0" kern="1200" noProof="0" dirty="0">
                          <a:solidFill>
                            <a:schemeClr val="tx1"/>
                          </a:solidFill>
                          <a:effectLst/>
                          <a:latin typeface="Figtree" panose="020B0604020202020204"/>
                          <a:ea typeface="+mn-ea"/>
                          <a:cs typeface="+mn-cs"/>
                        </a:rPr>
                        <a:t>5 mins</a:t>
                      </a:r>
                      <a:endParaRPr lang="en-US" sz="1400" b="0" dirty="0">
                        <a:solidFill>
                          <a:schemeClr val="tx1"/>
                        </a:solidFill>
                        <a:latin typeface="Figtree" panose="020B0604020202020204"/>
                      </a:endParaRPr>
                    </a:p>
                  </a:txBody>
                  <a:tcPr anchor="ctr"/>
                </a:tc>
                <a:extLst>
                  <a:ext uri="{0D108BD9-81ED-4DB2-BD59-A6C34878D82A}">
                    <a16:rowId xmlns:a16="http://schemas.microsoft.com/office/drawing/2014/main" val="2412616697"/>
                  </a:ext>
                </a:extLst>
              </a:tr>
            </a:tbl>
          </a:graphicData>
        </a:graphic>
      </p:graphicFrame>
      <p:sp>
        <p:nvSpPr>
          <p:cNvPr id="12" name="TextBox 11">
            <a:extLst>
              <a:ext uri="{FF2B5EF4-FFF2-40B4-BE49-F238E27FC236}">
                <a16:creationId xmlns:a16="http://schemas.microsoft.com/office/drawing/2014/main" id="{CF501DEF-5D1E-B772-3B1A-9EC53C90C8CB}"/>
              </a:ext>
            </a:extLst>
          </p:cNvPr>
          <p:cNvSpPr txBox="1"/>
          <p:nvPr/>
        </p:nvSpPr>
        <p:spPr>
          <a:xfrm>
            <a:off x="506243" y="990305"/>
            <a:ext cx="1587583" cy="492443"/>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l"/>
            <a:r>
              <a:rPr lang="en-GB" sz="2400" b="1">
                <a:solidFill>
                  <a:srgbClr val="021D5E"/>
                </a:solidFill>
                <a:latin typeface="Figtree" pitchFamily="2" charset="0"/>
              </a:rPr>
              <a:t>Agenda</a:t>
            </a:r>
          </a:p>
        </p:txBody>
      </p:sp>
      <p:pic>
        <p:nvPicPr>
          <p:cNvPr id="9" name="Picture Placeholder 8">
            <a:extLst>
              <a:ext uri="{FF2B5EF4-FFF2-40B4-BE49-F238E27FC236}">
                <a16:creationId xmlns:a16="http://schemas.microsoft.com/office/drawing/2014/main" id="{72D19003-1895-9B75-D736-E9527F8E8232}"/>
              </a:ext>
            </a:extLst>
          </p:cNvPr>
          <p:cNvPicPr>
            <a:picLocks noGrp="1" noChangeAspect="1"/>
          </p:cNvPicPr>
          <p:nvPr>
            <p:ph type="pic" idx="2"/>
          </p:nvPr>
        </p:nvPicPr>
        <p:blipFill>
          <a:blip r:embed="rId2"/>
          <a:srcRect t="5560" b="5560"/>
          <a:stretch>
            <a:fillRect/>
          </a:stretch>
        </p:blipFill>
        <p:spPr/>
      </p:pic>
    </p:spTree>
    <p:extLst>
      <p:ext uri="{BB962C8B-B14F-4D97-AF65-F5344CB8AC3E}">
        <p14:creationId xmlns:p14="http://schemas.microsoft.com/office/powerpoint/2010/main" val="3497069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1D73AB4-0156-708D-2FDD-B48C642E4C79}"/>
              </a:ext>
            </a:extLst>
          </p:cNvPr>
          <p:cNvSpPr>
            <a:spLocks noGrp="1"/>
          </p:cNvSpPr>
          <p:nvPr>
            <p:ph type="body" sz="quarter" idx="10"/>
          </p:nvPr>
        </p:nvSpPr>
        <p:spPr>
          <a:xfrm>
            <a:off x="828001" y="1424599"/>
            <a:ext cx="5268000" cy="358311"/>
          </a:xfrm>
        </p:spPr>
        <p:txBody>
          <a:bodyPr>
            <a:normAutofit fontScale="70000" lnSpcReduction="20000"/>
          </a:bodyPr>
          <a:lstStyle/>
          <a:p>
            <a:r>
              <a:rPr lang="en-GB" b="1"/>
              <a:t>CCS Iteration &amp; Working Group Engagement </a:t>
            </a:r>
          </a:p>
        </p:txBody>
      </p:sp>
      <p:pic>
        <p:nvPicPr>
          <p:cNvPr id="6" name="Picture Placeholder 5" descr="BG-14">
            <a:extLst>
              <a:ext uri="{FF2B5EF4-FFF2-40B4-BE49-F238E27FC236}">
                <a16:creationId xmlns:a16="http://schemas.microsoft.com/office/drawing/2014/main" id="{AC25BD8D-F0EA-4489-96FF-472006EBA028}"/>
              </a:ext>
            </a:extLst>
          </p:cNvPr>
          <p:cNvPicPr>
            <a:picLocks noGrp="1" noChangeAspect="1"/>
          </p:cNvPicPr>
          <p:nvPr>
            <p:ph type="pic" idx="2"/>
          </p:nvPr>
        </p:nvPicPr>
        <p:blipFill>
          <a:blip r:embed="rId2"/>
          <a:srcRect l="31107" r="31107"/>
          <a:stretch/>
        </p:blipFill>
        <p:spPr>
          <a:prstGeom prst="rect">
            <a:avLst/>
          </a:prstGeom>
          <a:solidFill>
            <a:srgbClr val="4D38F5"/>
          </a:solidFill>
          <a:ln>
            <a:noFill/>
          </a:ln>
        </p:spPr>
      </p:pic>
      <p:sp>
        <p:nvSpPr>
          <p:cNvPr id="5" name="Text Placeholder 4">
            <a:extLst>
              <a:ext uri="{FF2B5EF4-FFF2-40B4-BE49-F238E27FC236}">
                <a16:creationId xmlns:a16="http://schemas.microsoft.com/office/drawing/2014/main" id="{0DFFB421-6C86-0B70-3B5D-173495358E09}"/>
              </a:ext>
            </a:extLst>
          </p:cNvPr>
          <p:cNvSpPr>
            <a:spLocks noGrp="1"/>
          </p:cNvSpPr>
          <p:nvPr>
            <p:ph type="body" sz="quarter" idx="11"/>
          </p:nvPr>
        </p:nvSpPr>
        <p:spPr>
          <a:xfrm>
            <a:off x="370212" y="2225924"/>
            <a:ext cx="6245351" cy="3331640"/>
          </a:xfrm>
        </p:spPr>
        <p:txBody>
          <a:bodyPr>
            <a:normAutofit/>
          </a:bodyPr>
          <a:lstStyle/>
          <a:p>
            <a:r>
              <a:rPr lang="en-US" sz="1400"/>
              <a:t>We are continuing to iterate on the CCS, and with developments moving quickly alongside our technology partners, there may be occasions when we are waiting on key updates or decisions needed to support the working groups. When this happens, it may not always be possible to share the slides ahead of the session.</a:t>
            </a:r>
          </a:p>
          <a:p>
            <a:endParaRPr lang="en-US" sz="1400"/>
          </a:p>
          <a:p>
            <a:r>
              <a:rPr lang="en-US" sz="1400"/>
              <a:t>Where this is the case, we will ensure clear communication in advance about the areas being discussed and the types of SMEs whose attendance would add the most value, helping to ensure the right people are involved to support discussions and decisions.</a:t>
            </a:r>
            <a:endParaRPr lang="en-GB" sz="1400"/>
          </a:p>
        </p:txBody>
      </p:sp>
    </p:spTree>
    <p:extLst>
      <p:ext uri="{BB962C8B-B14F-4D97-AF65-F5344CB8AC3E}">
        <p14:creationId xmlns:p14="http://schemas.microsoft.com/office/powerpoint/2010/main" val="10230674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7D2068EB-7461-3388-8F63-19D0480D12EF}"/>
              </a:ext>
            </a:extLst>
          </p:cNvPr>
          <p:cNvPicPr>
            <a:picLocks noGrp="1" noChangeAspect="1"/>
          </p:cNvPicPr>
          <p:nvPr>
            <p:ph type="pic" idx="2"/>
          </p:nvPr>
        </p:nvPicPr>
        <p:blipFill>
          <a:blip r:embed="rId3"/>
          <a:srcRect t="281" b="281"/>
          <a:stretch/>
        </p:blipFill>
        <p:spPr>
          <a:xfrm>
            <a:off x="8743594" y="10"/>
            <a:ext cx="3448405" cy="6857990"/>
          </a:xfrm>
          <a:prstGeom prst="rect">
            <a:avLst/>
          </a:prstGeom>
          <a:noFill/>
          <a:ln>
            <a:noFill/>
          </a:ln>
        </p:spPr>
      </p:pic>
      <p:sp>
        <p:nvSpPr>
          <p:cNvPr id="4" name="Text Placeholder 3">
            <a:extLst>
              <a:ext uri="{FF2B5EF4-FFF2-40B4-BE49-F238E27FC236}">
                <a16:creationId xmlns:a16="http://schemas.microsoft.com/office/drawing/2014/main" id="{053959AC-A1EB-CB41-EB11-7CC5D3E9DA59}"/>
              </a:ext>
            </a:extLst>
          </p:cNvPr>
          <p:cNvSpPr>
            <a:spLocks noGrp="1"/>
          </p:cNvSpPr>
          <p:nvPr>
            <p:ph type="body" sz="quarter" idx="11"/>
          </p:nvPr>
        </p:nvSpPr>
        <p:spPr>
          <a:xfrm>
            <a:off x="924422" y="1968746"/>
            <a:ext cx="7102661" cy="2584966"/>
          </a:xfrm>
        </p:spPr>
        <p:txBody>
          <a:bodyPr vert="horz" lIns="0" tIns="0" rIns="0" bIns="0" rtlCol="0">
            <a:normAutofit/>
          </a:bodyPr>
          <a:lstStyle/>
          <a:p>
            <a:pPr marL="285750" indent="-285750">
              <a:lnSpc>
                <a:spcPct val="100000"/>
              </a:lnSpc>
              <a:spcBef>
                <a:spcPts val="1000"/>
              </a:spcBef>
              <a:buFont typeface="Arial,Sans-Serif"/>
              <a:buChar char="•"/>
            </a:pPr>
            <a:r>
              <a:rPr lang="en-GB" sz="1800"/>
              <a:t>Please ensure that microphones remain switched off during the speaker sessions.</a:t>
            </a:r>
            <a:endParaRPr lang="en-US" sz="1800"/>
          </a:p>
          <a:p>
            <a:pPr marL="285750" indent="-285750">
              <a:lnSpc>
                <a:spcPct val="100000"/>
              </a:lnSpc>
              <a:spcBef>
                <a:spcPts val="1000"/>
              </a:spcBef>
              <a:buFont typeface="Arial,Sans-Serif"/>
              <a:buChar char="•"/>
            </a:pPr>
            <a:r>
              <a:rPr lang="en-GB" sz="1800"/>
              <a:t>Raise your Hand in Teams if you have any questions</a:t>
            </a:r>
            <a:endParaRPr lang="en-US" sz="1800"/>
          </a:p>
          <a:p>
            <a:pPr marL="285750" indent="-285750">
              <a:lnSpc>
                <a:spcPct val="100000"/>
              </a:lnSpc>
              <a:spcBef>
                <a:spcPts val="1000"/>
              </a:spcBef>
              <a:buFont typeface="Arial,Sans-Serif"/>
              <a:buChar char="•"/>
            </a:pPr>
            <a:r>
              <a:rPr lang="en-GB" sz="1800"/>
              <a:t>As a polite reminder, please keep all questions relevant to </a:t>
            </a:r>
            <a:br>
              <a:rPr lang="en-GB" sz="1800"/>
            </a:br>
            <a:r>
              <a:rPr lang="en-GB" sz="1800"/>
              <a:t>the session and avoid referencing other organisations</a:t>
            </a:r>
            <a:endParaRPr lang="en-GB" sz="1800">
              <a:highlight>
                <a:srgbClr val="FFFF00"/>
              </a:highlight>
            </a:endParaRPr>
          </a:p>
          <a:p>
            <a:pPr marL="285750" indent="-285750">
              <a:lnSpc>
                <a:spcPct val="100000"/>
              </a:lnSpc>
              <a:spcBef>
                <a:spcPts val="1000"/>
              </a:spcBef>
              <a:buFont typeface="Arial,Sans-Serif"/>
              <a:buChar char="•"/>
            </a:pPr>
            <a:r>
              <a:rPr lang="en-GB" sz="1800"/>
              <a:t>The copy of the slides &amp; minutes will be circulated following the session</a:t>
            </a:r>
            <a:r>
              <a:rPr lang="en-US" sz="1800"/>
              <a:t>.</a:t>
            </a:r>
            <a:endParaRPr lang="en-GB" sz="1800"/>
          </a:p>
        </p:txBody>
      </p:sp>
      <p:sp>
        <p:nvSpPr>
          <p:cNvPr id="3" name="Title 1">
            <a:extLst>
              <a:ext uri="{FF2B5EF4-FFF2-40B4-BE49-F238E27FC236}">
                <a16:creationId xmlns:a16="http://schemas.microsoft.com/office/drawing/2014/main" id="{08E38671-EAFD-3665-72AD-30EDD053CD0A}"/>
              </a:ext>
            </a:extLst>
          </p:cNvPr>
          <p:cNvSpPr txBox="1">
            <a:spLocks/>
          </p:cNvSpPr>
          <p:nvPr/>
        </p:nvSpPr>
        <p:spPr>
          <a:xfrm>
            <a:off x="924422" y="590547"/>
            <a:ext cx="10440000" cy="577350"/>
          </a:xfrm>
          <a:prstGeom prst="rect">
            <a:avLst/>
          </a:prstGeom>
          <a:noFill/>
          <a:ln>
            <a:noFill/>
          </a:ln>
        </p:spPr>
        <p:txBody>
          <a:bodyPr spcFirstLastPara="1" vert="horz" wrap="square" lIns="0" tIns="0" rIns="0" bIns="0" rtlCol="0" anchor="b" anchorCtr="0">
            <a:noAutofit/>
          </a:bodyPr>
          <a:lstStyle>
            <a:lvl1pPr marR="0" lvl="0" algn="l" defTabSz="914400" rtl="0" eaLnBrk="1" latinLnBrk="0" hangingPunct="1">
              <a:lnSpc>
                <a:spcPct val="90000"/>
              </a:lnSpc>
              <a:spcBef>
                <a:spcPts val="0"/>
              </a:spcBef>
              <a:spcAft>
                <a:spcPts val="0"/>
              </a:spcAft>
              <a:buClr>
                <a:schemeClr val="accent1"/>
              </a:buClr>
              <a:buSzPts val="2400"/>
              <a:buFont typeface="Arial"/>
              <a:buNone/>
              <a:defRPr sz="3600" b="1" i="0" u="none" strike="noStrike" kern="1200"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solidFill>
                  <a:schemeClr val="bg2"/>
                </a:solidFill>
                <a:latin typeface="Figtree SemiBold" pitchFamily="2" charset="0"/>
              </a:rPr>
              <a:t>Housekeeping</a:t>
            </a:r>
          </a:p>
        </p:txBody>
      </p:sp>
    </p:spTree>
    <p:extLst>
      <p:ext uri="{BB962C8B-B14F-4D97-AF65-F5344CB8AC3E}">
        <p14:creationId xmlns:p14="http://schemas.microsoft.com/office/powerpoint/2010/main" val="39868224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40414-B160-AF06-644D-7EC0D5C0D8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ED022D-057C-7E4A-6DC9-32B0C7A1971F}"/>
              </a:ext>
            </a:extLst>
          </p:cNvPr>
          <p:cNvSpPr txBox="1">
            <a:spLocks noGrp="1"/>
          </p:cNvSpPr>
          <p:nvPr>
            <p:ph type="title"/>
          </p:nvPr>
        </p:nvSpPr>
        <p:spPr>
          <a:xfrm>
            <a:off x="1690259" y="2078687"/>
            <a:ext cx="8811487" cy="1083161"/>
          </a:xfrm>
        </p:spPr>
        <p:txBody>
          <a:bodyPr/>
          <a:lstStyle/>
          <a:p>
            <a:r>
              <a:rPr lang="en-GB" sz="5400" dirty="0">
                <a:latin typeface="Figtree"/>
              </a:rPr>
              <a:t>Updates following last Solution Group – 4 June</a:t>
            </a:r>
            <a:endParaRPr lang="en-US" dirty="0"/>
          </a:p>
        </p:txBody>
      </p:sp>
    </p:spTree>
    <p:extLst>
      <p:ext uri="{BB962C8B-B14F-4D97-AF65-F5344CB8AC3E}">
        <p14:creationId xmlns:p14="http://schemas.microsoft.com/office/powerpoint/2010/main" val="37957331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C69C0DE-C832-5CE8-F1B5-D4385E802534}"/>
              </a:ext>
            </a:extLst>
          </p:cNvPr>
          <p:cNvSpPr/>
          <p:nvPr/>
        </p:nvSpPr>
        <p:spPr>
          <a:xfrm>
            <a:off x="7137400" y="19539"/>
            <a:ext cx="5052645" cy="6848230"/>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17" name="Title 3">
            <a:extLst>
              <a:ext uri="{FF2B5EF4-FFF2-40B4-BE49-F238E27FC236}">
                <a16:creationId xmlns:a16="http://schemas.microsoft.com/office/drawing/2014/main" id="{7B1A49A7-835F-12A6-4F9F-58BBAFCEAF23}"/>
              </a:ext>
            </a:extLst>
          </p:cNvPr>
          <p:cNvSpPr txBox="1">
            <a:spLocks/>
          </p:cNvSpPr>
          <p:nvPr/>
        </p:nvSpPr>
        <p:spPr>
          <a:xfrm>
            <a:off x="276481" y="177110"/>
            <a:ext cx="5267995" cy="583232"/>
          </a:xfrm>
          <a:prstGeom prst="rect">
            <a:avLst/>
          </a:prstGeom>
          <a:noFill/>
          <a:ln>
            <a:noFill/>
          </a:ln>
        </p:spPr>
        <p:txBody>
          <a:bodyPr vert="horz" wrap="square" lIns="0" tIns="0" rIns="0" bIns="0" anchor="b" anchorCtr="0" compatLnSpc="1">
            <a:no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r>
              <a:rPr lang="en-GB"/>
              <a:t>Technical Update</a:t>
            </a:r>
          </a:p>
        </p:txBody>
      </p:sp>
      <p:sp>
        <p:nvSpPr>
          <p:cNvPr id="18" name="Text Placeholder 4">
            <a:extLst>
              <a:ext uri="{FF2B5EF4-FFF2-40B4-BE49-F238E27FC236}">
                <a16:creationId xmlns:a16="http://schemas.microsoft.com/office/drawing/2014/main" id="{B69E1738-D53E-4F3D-11FB-1FB212A2059B}"/>
              </a:ext>
            </a:extLst>
          </p:cNvPr>
          <p:cNvSpPr>
            <a:spLocks noGrp="1"/>
          </p:cNvSpPr>
          <p:nvPr>
            <p:ph type="body" idx="4294967295"/>
          </p:nvPr>
        </p:nvSpPr>
        <p:spPr>
          <a:xfrm>
            <a:off x="827087" y="1138280"/>
            <a:ext cx="5268913" cy="358775"/>
          </a:xfrm>
        </p:spPr>
        <p:txBody>
          <a:bodyPr>
            <a:normAutofit fontScale="85000" lnSpcReduction="20000"/>
          </a:bodyPr>
          <a:lstStyle/>
          <a:p>
            <a:r>
              <a:rPr lang="en-GB"/>
              <a:t>Consent Record Schema</a:t>
            </a:r>
          </a:p>
        </p:txBody>
      </p:sp>
      <p:sp>
        <p:nvSpPr>
          <p:cNvPr id="19" name="Picture Placeholder 5">
            <a:extLst>
              <a:ext uri="{FF2B5EF4-FFF2-40B4-BE49-F238E27FC236}">
                <a16:creationId xmlns:a16="http://schemas.microsoft.com/office/drawing/2014/main" id="{63F08A22-BE21-CD60-7412-06E8BFC0D384}"/>
              </a:ext>
            </a:extLst>
          </p:cNvPr>
          <p:cNvSpPr>
            <a:spLocks noGrp="1"/>
          </p:cNvSpPr>
          <p:nvPr>
            <p:ph type="pic" idx="4294967295"/>
          </p:nvPr>
        </p:nvSpPr>
        <p:spPr>
          <a:xfrm>
            <a:off x="7135813" y="0"/>
            <a:ext cx="5056187" cy="6858000"/>
          </a:xfrm>
          <a:solidFill>
            <a:srgbClr val="002060"/>
          </a:solidFill>
        </p:spPr>
        <p:txBody>
          <a:bodyPr/>
          <a:lstStyle/>
          <a:p>
            <a:endParaRPr lang="en-GB"/>
          </a:p>
        </p:txBody>
      </p:sp>
      <p:sp>
        <p:nvSpPr>
          <p:cNvPr id="20" name="Text Placeholder 6">
            <a:extLst>
              <a:ext uri="{FF2B5EF4-FFF2-40B4-BE49-F238E27FC236}">
                <a16:creationId xmlns:a16="http://schemas.microsoft.com/office/drawing/2014/main" id="{2468FF86-A23F-537E-9CDD-559F7A3BD7EE}"/>
              </a:ext>
            </a:extLst>
          </p:cNvPr>
          <p:cNvSpPr>
            <a:spLocks noGrp="1"/>
          </p:cNvSpPr>
          <p:nvPr>
            <p:ph type="body" idx="4294967295"/>
          </p:nvPr>
        </p:nvSpPr>
        <p:spPr>
          <a:xfrm>
            <a:off x="715855" y="1681353"/>
            <a:ext cx="5267325" cy="3332163"/>
          </a:xfrm>
        </p:spPr>
        <p:txBody>
          <a:bodyPr vert="horz" wrap="square" lIns="91440" tIns="45720" rIns="91440" bIns="45720" anchor="t" anchorCtr="0" compatLnSpc="1">
            <a:noAutofit/>
          </a:bodyPr>
          <a:lstStyle/>
          <a:p>
            <a:pPr lvl="0">
              <a:lnSpc>
                <a:spcPct val="100000"/>
              </a:lnSpc>
              <a:defRPr/>
            </a:pPr>
            <a:r>
              <a:rPr lang="en-GB" sz="1400" b="0" spc="0">
                <a:solidFill>
                  <a:srgbClr val="000000"/>
                </a:solidFill>
                <a:latin typeface="Figtree SemiBold"/>
              </a:rPr>
              <a:t>Thanks for the thorough attention and engagement last week and the great technical input.</a:t>
            </a:r>
          </a:p>
          <a:p>
            <a:pPr lvl="0">
              <a:lnSpc>
                <a:spcPct val="100000"/>
              </a:lnSpc>
              <a:defRPr/>
            </a:pPr>
            <a:endParaRPr lang="en-GB" sz="1400" b="0" spc="0">
              <a:solidFill>
                <a:srgbClr val="000000"/>
              </a:solidFill>
            </a:endParaRPr>
          </a:p>
          <a:p>
            <a:pPr>
              <a:lnSpc>
                <a:spcPct val="100000"/>
              </a:lnSpc>
              <a:defRPr/>
            </a:pPr>
            <a:r>
              <a:rPr lang="en-GB" sz="1400" b="0" spc="0">
                <a:solidFill>
                  <a:srgbClr val="000000"/>
                </a:solidFill>
                <a:latin typeface="Figtree SemiBold"/>
              </a:rPr>
              <a:t>Discussions ongoing on how best to incorporate the items contributed by yourselves to ensure system efficiency. </a:t>
            </a:r>
          </a:p>
          <a:p>
            <a:pPr lvl="0">
              <a:lnSpc>
                <a:spcPct val="100000"/>
              </a:lnSpc>
              <a:defRPr/>
            </a:pPr>
            <a:endParaRPr lang="en-GB" sz="1400" b="0" spc="0">
              <a:solidFill>
                <a:srgbClr val="000000"/>
              </a:solidFill>
            </a:endParaRPr>
          </a:p>
          <a:p>
            <a:pPr>
              <a:lnSpc>
                <a:spcPct val="100000"/>
              </a:lnSpc>
              <a:defRPr/>
            </a:pPr>
            <a:r>
              <a:rPr lang="en-GB" sz="1400" b="0" spc="0">
                <a:solidFill>
                  <a:srgbClr val="000000"/>
                </a:solidFill>
                <a:latin typeface="Figtree SemiBold"/>
              </a:rPr>
              <a:t>For example, for the requirement to display the Data Controller to the consumer at the point of consent, we can </a:t>
            </a:r>
            <a:r>
              <a:rPr lang="en-GB" sz="1400" b="0">
                <a:solidFill>
                  <a:srgbClr val="000000"/>
                </a:solidFill>
                <a:latin typeface="Figtree SemiBold"/>
              </a:rPr>
              <a:t>surface</a:t>
            </a:r>
            <a:r>
              <a:rPr lang="en-GB" sz="1400" b="0" spc="0">
                <a:solidFill>
                  <a:srgbClr val="000000"/>
                </a:solidFill>
                <a:latin typeface="Figtree SemiBold"/>
              </a:rPr>
              <a:t> the Client </a:t>
            </a:r>
            <a:r>
              <a:rPr lang="en-GB" sz="1400" b="0">
                <a:solidFill>
                  <a:srgbClr val="000000"/>
                </a:solidFill>
                <a:latin typeface="Figtree SemiBold"/>
              </a:rPr>
              <a:t>Name (human-readable name linked to a unique Client ID) </a:t>
            </a:r>
            <a:r>
              <a:rPr lang="en-GB" sz="1400" b="0" spc="0">
                <a:solidFill>
                  <a:srgbClr val="000000"/>
                </a:solidFill>
                <a:latin typeface="Figtree SemiBold"/>
              </a:rPr>
              <a:t>in the header of the API rather than the schema itself. </a:t>
            </a:r>
          </a:p>
          <a:p>
            <a:endParaRPr lang="en-GB" sz="1400" b="0"/>
          </a:p>
        </p:txBody>
      </p:sp>
      <p:pic>
        <p:nvPicPr>
          <p:cNvPr id="21" name="Picture 20">
            <a:extLst>
              <a:ext uri="{FF2B5EF4-FFF2-40B4-BE49-F238E27FC236}">
                <a16:creationId xmlns:a16="http://schemas.microsoft.com/office/drawing/2014/main" id="{45EB9396-BD8A-E443-7354-388E80D84BEA}"/>
              </a:ext>
            </a:extLst>
          </p:cNvPr>
          <p:cNvPicPr>
            <a:picLocks noChangeAspect="1"/>
          </p:cNvPicPr>
          <p:nvPr/>
        </p:nvPicPr>
        <p:blipFill>
          <a:blip r:embed="rId2"/>
          <a:stretch>
            <a:fillRect/>
          </a:stretch>
        </p:blipFill>
        <p:spPr>
          <a:xfrm>
            <a:off x="7436121" y="3345560"/>
            <a:ext cx="4479398" cy="3126406"/>
          </a:xfrm>
          <a:prstGeom prst="rect">
            <a:avLst/>
          </a:prstGeom>
        </p:spPr>
      </p:pic>
      <p:pic>
        <p:nvPicPr>
          <p:cNvPr id="22" name="Picture 21">
            <a:extLst>
              <a:ext uri="{FF2B5EF4-FFF2-40B4-BE49-F238E27FC236}">
                <a16:creationId xmlns:a16="http://schemas.microsoft.com/office/drawing/2014/main" id="{9D3C5082-F9EC-1023-AB6D-FBF9AFC68485}"/>
              </a:ext>
            </a:extLst>
          </p:cNvPr>
          <p:cNvPicPr>
            <a:picLocks noChangeAspect="1"/>
          </p:cNvPicPr>
          <p:nvPr/>
        </p:nvPicPr>
        <p:blipFill>
          <a:blip r:embed="rId3"/>
          <a:srcRect r="17839"/>
          <a:stretch>
            <a:fillRect/>
          </a:stretch>
        </p:blipFill>
        <p:spPr>
          <a:xfrm>
            <a:off x="7417896" y="371521"/>
            <a:ext cx="4491652" cy="2592771"/>
          </a:xfrm>
          <a:prstGeom prst="rect">
            <a:avLst/>
          </a:prstGeom>
        </p:spPr>
      </p:pic>
      <p:sp>
        <p:nvSpPr>
          <p:cNvPr id="23" name="Arrow: Down 22">
            <a:extLst>
              <a:ext uri="{FF2B5EF4-FFF2-40B4-BE49-F238E27FC236}">
                <a16:creationId xmlns:a16="http://schemas.microsoft.com/office/drawing/2014/main" id="{8E2F0D8B-6842-1451-6EF7-A200E7CBEB31}"/>
              </a:ext>
            </a:extLst>
          </p:cNvPr>
          <p:cNvSpPr/>
          <p:nvPr/>
        </p:nvSpPr>
        <p:spPr>
          <a:xfrm>
            <a:off x="7546206" y="2368070"/>
            <a:ext cx="452388" cy="1732548"/>
          </a:xfrm>
          <a:prstGeom prst="downArrow">
            <a:avLst/>
          </a:prstGeom>
          <a:solidFill>
            <a:srgbClr val="9387F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83AE1BBE-C101-8E79-2782-4CBEB845A7B3}"/>
              </a:ext>
            </a:extLst>
          </p:cNvPr>
          <p:cNvSpPr txBox="1"/>
          <p:nvPr/>
        </p:nvSpPr>
        <p:spPr>
          <a:xfrm>
            <a:off x="8142973" y="2922549"/>
            <a:ext cx="3099334" cy="369332"/>
          </a:xfrm>
          <a:prstGeom prst="rect">
            <a:avLst/>
          </a:prstGeom>
          <a:noFill/>
        </p:spPr>
        <p:txBody>
          <a:bodyPr wrap="square" rtlCol="0">
            <a:spAutoFit/>
          </a:bodyPr>
          <a:lstStyle/>
          <a:p>
            <a:r>
              <a:rPr lang="en-GB">
                <a:solidFill>
                  <a:schemeClr val="bg1"/>
                </a:solidFill>
              </a:rPr>
              <a:t>4</a:t>
            </a:r>
            <a:r>
              <a:rPr lang="en-GB" baseline="30000">
                <a:solidFill>
                  <a:schemeClr val="bg1"/>
                </a:solidFill>
              </a:rPr>
              <a:t>th</a:t>
            </a:r>
            <a:r>
              <a:rPr lang="en-GB">
                <a:solidFill>
                  <a:schemeClr val="bg1"/>
                </a:solidFill>
              </a:rPr>
              <a:t> June Working Group</a:t>
            </a:r>
          </a:p>
        </p:txBody>
      </p:sp>
      <p:sp>
        <p:nvSpPr>
          <p:cNvPr id="25" name="Star: 5 Points 24">
            <a:extLst>
              <a:ext uri="{FF2B5EF4-FFF2-40B4-BE49-F238E27FC236}">
                <a16:creationId xmlns:a16="http://schemas.microsoft.com/office/drawing/2014/main" id="{AEC09C1B-13D2-8CD6-A0E3-AE938DF783C5}"/>
              </a:ext>
            </a:extLst>
          </p:cNvPr>
          <p:cNvSpPr/>
          <p:nvPr/>
        </p:nvSpPr>
        <p:spPr>
          <a:xfrm>
            <a:off x="7690585" y="3012110"/>
            <a:ext cx="163630" cy="186811"/>
          </a:xfrm>
          <a:prstGeom prst="star5">
            <a:avLst/>
          </a:prstGeom>
          <a:solidFill>
            <a:srgbClr val="FFD4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6" name="Straight Connector 25">
            <a:extLst>
              <a:ext uri="{FF2B5EF4-FFF2-40B4-BE49-F238E27FC236}">
                <a16:creationId xmlns:a16="http://schemas.microsoft.com/office/drawing/2014/main" id="{3DA0FC0C-B1B0-9854-ECF1-803755A6EF70}"/>
              </a:ext>
            </a:extLst>
          </p:cNvPr>
          <p:cNvCxnSpPr>
            <a:cxnSpLocks/>
            <a:endCxn id="24" idx="1"/>
          </p:cNvCxnSpPr>
          <p:nvPr/>
        </p:nvCxnSpPr>
        <p:spPr>
          <a:xfrm>
            <a:off x="7962500" y="3105515"/>
            <a:ext cx="180473" cy="170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89671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18FA5-FF5B-39E0-894D-F7756B4A0C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EE01B4-6C01-9CF4-D7C6-1A70568902A8}"/>
              </a:ext>
            </a:extLst>
          </p:cNvPr>
          <p:cNvSpPr>
            <a:spLocks noGrp="1"/>
          </p:cNvSpPr>
          <p:nvPr>
            <p:ph type="title"/>
          </p:nvPr>
        </p:nvSpPr>
        <p:spPr>
          <a:xfrm>
            <a:off x="280976" y="70835"/>
            <a:ext cx="10515600" cy="577352"/>
          </a:xfrm>
        </p:spPr>
        <p:txBody>
          <a:bodyPr/>
          <a:lstStyle/>
          <a:p>
            <a:r>
              <a:rPr lang="en-GB">
                <a:latin typeface="Figtree"/>
              </a:rPr>
              <a:t>Configuration Options</a:t>
            </a:r>
            <a:endParaRPr lang="en-US"/>
          </a:p>
        </p:txBody>
      </p:sp>
      <p:graphicFrame>
        <p:nvGraphicFramePr>
          <p:cNvPr id="3" name="Table 2">
            <a:extLst>
              <a:ext uri="{FF2B5EF4-FFF2-40B4-BE49-F238E27FC236}">
                <a16:creationId xmlns:a16="http://schemas.microsoft.com/office/drawing/2014/main" id="{DFE95B53-6F3D-4C47-5F57-1501AF3A2FB5}"/>
              </a:ext>
            </a:extLst>
          </p:cNvPr>
          <p:cNvGraphicFramePr>
            <a:graphicFrameLocks noGrp="1"/>
          </p:cNvGraphicFramePr>
          <p:nvPr>
            <p:extLst>
              <p:ext uri="{D42A27DB-BD31-4B8C-83A1-F6EECF244321}">
                <p14:modId xmlns:p14="http://schemas.microsoft.com/office/powerpoint/2010/main" val="3905982188"/>
              </p:ext>
            </p:extLst>
          </p:nvPr>
        </p:nvGraphicFramePr>
        <p:xfrm>
          <a:off x="120889" y="1035811"/>
          <a:ext cx="11949191" cy="5644906"/>
        </p:xfrm>
        <a:graphic>
          <a:graphicData uri="http://schemas.openxmlformats.org/drawingml/2006/table">
            <a:tbl>
              <a:tblPr firstRow="1" bandRow="1">
                <a:tableStyleId>{5C22544A-7EE6-4342-B048-85BDC9FD1C3A}</a:tableStyleId>
              </a:tblPr>
              <a:tblGrid>
                <a:gridCol w="1263698">
                  <a:extLst>
                    <a:ext uri="{9D8B030D-6E8A-4147-A177-3AD203B41FA5}">
                      <a16:colId xmlns:a16="http://schemas.microsoft.com/office/drawing/2014/main" val="573351683"/>
                    </a:ext>
                  </a:extLst>
                </a:gridCol>
                <a:gridCol w="1511834">
                  <a:extLst>
                    <a:ext uri="{9D8B030D-6E8A-4147-A177-3AD203B41FA5}">
                      <a16:colId xmlns:a16="http://schemas.microsoft.com/office/drawing/2014/main" val="2565186256"/>
                    </a:ext>
                  </a:extLst>
                </a:gridCol>
                <a:gridCol w="6140660">
                  <a:extLst>
                    <a:ext uri="{9D8B030D-6E8A-4147-A177-3AD203B41FA5}">
                      <a16:colId xmlns:a16="http://schemas.microsoft.com/office/drawing/2014/main" val="3776345981"/>
                    </a:ext>
                  </a:extLst>
                </a:gridCol>
                <a:gridCol w="315878">
                  <a:extLst>
                    <a:ext uri="{9D8B030D-6E8A-4147-A177-3AD203B41FA5}">
                      <a16:colId xmlns:a16="http://schemas.microsoft.com/office/drawing/2014/main" val="3775240078"/>
                    </a:ext>
                  </a:extLst>
                </a:gridCol>
                <a:gridCol w="2717121">
                  <a:extLst>
                    <a:ext uri="{9D8B030D-6E8A-4147-A177-3AD203B41FA5}">
                      <a16:colId xmlns:a16="http://schemas.microsoft.com/office/drawing/2014/main" val="1649383343"/>
                    </a:ext>
                  </a:extLst>
                </a:gridCol>
              </a:tblGrid>
              <a:tr h="291978">
                <a:tc>
                  <a:txBody>
                    <a:bodyPr/>
                    <a:lstStyle/>
                    <a:p>
                      <a:r>
                        <a:rPr lang="en-GB" sz="1200">
                          <a:latin typeface="Figtree" panose="020B0604020202020204" charset="0"/>
                        </a:rPr>
                        <a:t>Topic</a:t>
                      </a:r>
                    </a:p>
                  </a:txBody>
                  <a:tcPr>
                    <a:solidFill>
                      <a:srgbClr val="002060"/>
                    </a:solidFill>
                  </a:tcPr>
                </a:tc>
                <a:tc>
                  <a:txBody>
                    <a:bodyPr/>
                    <a:lstStyle/>
                    <a:p>
                      <a:r>
                        <a:rPr lang="en-GB" sz="1200">
                          <a:latin typeface="Figtree" panose="020B0604020202020204" charset="0"/>
                        </a:rPr>
                        <a:t>Recommendation</a:t>
                      </a:r>
                    </a:p>
                  </a:txBody>
                  <a:tcPr>
                    <a:solidFill>
                      <a:srgbClr val="002060"/>
                    </a:solidFill>
                  </a:tcPr>
                </a:tc>
                <a:tc>
                  <a:txBody>
                    <a:bodyPr/>
                    <a:lstStyle/>
                    <a:p>
                      <a:r>
                        <a:rPr lang="en-GB" sz="1200">
                          <a:latin typeface="Figtree" panose="020B0604020202020204" charset="0"/>
                        </a:rPr>
                        <a:t>Justification</a:t>
                      </a:r>
                    </a:p>
                  </a:txBody>
                  <a:tcPr>
                    <a:solidFill>
                      <a:srgbClr val="002060"/>
                    </a:solidFill>
                  </a:tcPr>
                </a:tc>
                <a:tc gridSpan="2">
                  <a:txBody>
                    <a:bodyPr/>
                    <a:lstStyle/>
                    <a:p>
                      <a:r>
                        <a:rPr lang="en-GB" sz="1200">
                          <a:latin typeface="Figtree" panose="020B0604020202020204" charset="0"/>
                        </a:rPr>
                        <a:t>Status</a:t>
                      </a:r>
                    </a:p>
                  </a:txBody>
                  <a:tcPr>
                    <a:solidFill>
                      <a:srgbClr val="002060"/>
                    </a:solidFill>
                  </a:tcPr>
                </a:tc>
                <a:tc hMerge="1">
                  <a:txBody>
                    <a:bodyPr/>
                    <a:lstStyle/>
                    <a:p>
                      <a:endParaRPr/>
                    </a:p>
                  </a:txBody>
                  <a:tcPr/>
                </a:tc>
                <a:extLst>
                  <a:ext uri="{0D108BD9-81ED-4DB2-BD59-A6C34878D82A}">
                    <a16:rowId xmlns:a16="http://schemas.microsoft.com/office/drawing/2014/main" val="1843379973"/>
                  </a:ext>
                </a:extLst>
              </a:tr>
              <a:tr h="7786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a:solidFill>
                            <a:srgbClr val="2D3436"/>
                          </a:solidFill>
                          <a:latin typeface="Figtree" panose="020B0604020202020204" charset="0"/>
                          <a:ea typeface="Satoshi" pitchFamily="34" charset="-122"/>
                          <a:cs typeface="Satoshi" pitchFamily="34" charset="-120"/>
                        </a:rPr>
                        <a:t>01  Client Authentication Methods</a:t>
                      </a:r>
                      <a:endParaRPr lang="en-US" sz="1050">
                        <a:latin typeface="Figtree" panose="020B0604020202020204" charset="0"/>
                      </a:endParaRPr>
                    </a:p>
                    <a:p>
                      <a:endParaRPr lang="en-GB" sz="1050">
                        <a:latin typeface="Figtree" panose="020B060402020202020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072C30"/>
                          </a:solidFill>
                          <a:latin typeface="Figtree" panose="020B0604020202020204" charset="0"/>
                          <a:ea typeface="Satoshi Medium" pitchFamily="34" charset="-122"/>
                          <a:cs typeface="Satoshi Medium" pitchFamily="34" charset="-120"/>
                        </a:rPr>
                        <a:t>private_key_jwt</a:t>
                      </a:r>
                      <a:endParaRPr lang="en-US" sz="1050">
                        <a:latin typeface="Figtree" panose="020B0604020202020204" charset="0"/>
                      </a:endParaRPr>
                    </a:p>
                    <a:p>
                      <a:endParaRPr lang="en-GB" sz="1050">
                        <a:latin typeface="Figtree" panose="020B0604020202020204" charset="0"/>
                      </a:endParaRPr>
                    </a:p>
                  </a:txBody>
                  <a:tcPr/>
                </a:tc>
                <a:tc>
                  <a:txBody>
                    <a:bodyPr/>
                    <a:lstStyle/>
                    <a:p>
                      <a:r>
                        <a:rPr lang="en-GB" sz="1000">
                          <a:latin typeface="Figtree" panose="020B0604020202020204" charset="0"/>
                        </a:rPr>
                        <a:t>This concerns how the ATP cryptographically proves its identity to the CCS. FAPI provides an option ot tls_client_auth and private_key_jwt. We recommend the latter as it decouples ATP identity from the transport certificate, meaning ATPs can rotate their transport certificates without breaking their ability to authenticate, and provides another layer of protection against TPS cert compromise.</a:t>
                      </a:r>
                    </a:p>
                  </a:txBody>
                  <a:tcPr/>
                </a:tc>
                <a:tc>
                  <a:txBody>
                    <a:bodyPr/>
                    <a:lstStyle/>
                    <a:p>
                      <a:endParaRPr lang="en-GB" sz="1100">
                        <a:latin typeface="Figtree" panose="020B0604020202020204" charset="0"/>
                      </a:endParaRPr>
                    </a:p>
                  </a:txBody>
                  <a:tcPr>
                    <a:solidFill>
                      <a:srgbClr val="00B050"/>
                    </a:solidFill>
                  </a:tcPr>
                </a:tc>
                <a:tc>
                  <a:txBody>
                    <a:bodyPr/>
                    <a:lstStyle/>
                    <a:p>
                      <a:r>
                        <a:rPr lang="en-GB" sz="1100">
                          <a:latin typeface="Figtree"/>
                        </a:rPr>
                        <a:t>Confirmed</a:t>
                      </a:r>
                      <a:endParaRPr lang="en-GB" sz="1100">
                        <a:latin typeface="Figtree" panose="020B0604020202020204" charset="0"/>
                      </a:endParaRPr>
                    </a:p>
                  </a:txBody>
                  <a:tcPr/>
                </a:tc>
                <a:extLst>
                  <a:ext uri="{0D108BD9-81ED-4DB2-BD59-A6C34878D82A}">
                    <a16:rowId xmlns:a16="http://schemas.microsoft.com/office/drawing/2014/main" val="14804144"/>
                  </a:ext>
                </a:extLst>
              </a:tr>
              <a:tr h="7786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a:solidFill>
                            <a:srgbClr val="2D3436"/>
                          </a:solidFill>
                          <a:latin typeface="Figtree" panose="020B0604020202020204" charset="0"/>
                          <a:ea typeface="Satoshi" pitchFamily="34" charset="-122"/>
                          <a:cs typeface="Satoshi" pitchFamily="34" charset="-120"/>
                        </a:rPr>
                        <a:t>02  Sender-Constrained Access Tokens</a:t>
                      </a:r>
                      <a:endParaRPr lang="en-US" sz="1050">
                        <a:latin typeface="Figtree" panose="020B0604020202020204" charset="0"/>
                      </a:endParaRPr>
                    </a:p>
                    <a:p>
                      <a:endParaRPr lang="en-GB" sz="1050">
                        <a:latin typeface="Figtree" panose="020B060402020202020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072C30"/>
                          </a:solidFill>
                          <a:latin typeface="Figtree" panose="020B0604020202020204" charset="0"/>
                          <a:ea typeface="Satoshi Medium" pitchFamily="34" charset="-122"/>
                          <a:cs typeface="Satoshi Medium" pitchFamily="34" charset="-120"/>
                        </a:rPr>
                        <a:t>mTLS</a:t>
                      </a:r>
                      <a:endParaRPr lang="en-US" sz="1050">
                        <a:latin typeface="Figtree" panose="020B0604020202020204" charset="0"/>
                      </a:endParaRPr>
                    </a:p>
                    <a:p>
                      <a:endParaRPr lang="en-GB" sz="1050">
                        <a:latin typeface="Figtree" panose="020B0604020202020204" charset="0"/>
                      </a:endParaRPr>
                    </a:p>
                  </a:txBody>
                  <a:tcPr/>
                </a:tc>
                <a:tc>
                  <a:txBody>
                    <a:bodyPr/>
                    <a:lstStyle/>
                    <a:p>
                      <a:r>
                        <a:rPr lang="en-GB" sz="1000">
                          <a:latin typeface="Figtree" panose="020B0604020202020204" charset="0"/>
                        </a:rPr>
                        <a:t>This concerns how an access_token is bound to its sender. FAPI 2.0 offers two options, mTLS (RFS 8705) and DPoP – as outlined in the consultation we recommend adoption of mTLS. We would require mTLS for transport security and so enaction of DPoP for sender-constrained tokens would add burden and complexity. We are also aligned with NESO for the DSI in the usage of mTLS.</a:t>
                      </a:r>
                    </a:p>
                  </a:txBody>
                  <a:tcPr/>
                </a:tc>
                <a:tc>
                  <a:txBody>
                    <a:bodyPr/>
                    <a:lstStyle/>
                    <a:p>
                      <a:endParaRPr lang="en-GB" sz="1100">
                        <a:latin typeface="Figtree" panose="020B0604020202020204" charset="0"/>
                      </a:endParaRPr>
                    </a:p>
                  </a:txBody>
                  <a:tcPr>
                    <a:solidFill>
                      <a:srgbClr val="00B050"/>
                    </a:solidFill>
                  </a:tcPr>
                </a:tc>
                <a:tc>
                  <a:txBody>
                    <a:bodyPr/>
                    <a:lstStyle/>
                    <a:p>
                      <a:pPr marL="0" marR="0" lvl="0" indent="0" algn="l" defTabSz="914400">
                        <a:lnSpc>
                          <a:spcPct val="100000"/>
                        </a:lnSpc>
                        <a:spcBef>
                          <a:spcPts val="0"/>
                        </a:spcBef>
                        <a:spcAft>
                          <a:spcPts val="0"/>
                        </a:spcAft>
                        <a:buNone/>
                        <a:tabLst/>
                        <a:defRPr/>
                      </a:pPr>
                      <a:r>
                        <a:rPr lang="en-GB" sz="1100" b="0" i="0" u="none" strike="noStrike" kern="1200" cap="none" spc="0" normalizeH="0" baseline="0" noProof="0">
                          <a:ln>
                            <a:noFill/>
                          </a:ln>
                          <a:solidFill>
                            <a:srgbClr val="000000"/>
                          </a:solidFill>
                          <a:effectLst/>
                          <a:uLnTx/>
                          <a:uFillTx/>
                        </a:rPr>
                        <a:t>Confirmed</a:t>
                      </a:r>
                      <a:endParaRPr kumimoji="0" lang="en-GB" sz="1100" b="0" i="0" u="none" strike="noStrike" kern="1200" cap="none" spc="0" normalizeH="0" baseline="0" noProof="0">
                        <a:ln>
                          <a:noFill/>
                        </a:ln>
                        <a:solidFill>
                          <a:srgbClr val="000000"/>
                        </a:solidFill>
                        <a:effectLst/>
                        <a:uLnTx/>
                        <a:uFillTx/>
                        <a:latin typeface="Figtree" panose="020B0604020202020204" charset="0"/>
                        <a:ea typeface="+mn-ea"/>
                        <a:cs typeface="+mn-cs"/>
                      </a:endParaRPr>
                    </a:p>
                    <a:p>
                      <a:endParaRPr lang="en-GB" sz="1100">
                        <a:latin typeface="Figtree" panose="020B0604020202020204" charset="0"/>
                      </a:endParaRPr>
                    </a:p>
                  </a:txBody>
                  <a:tcPr/>
                </a:tc>
                <a:extLst>
                  <a:ext uri="{0D108BD9-81ED-4DB2-BD59-A6C34878D82A}">
                    <a16:rowId xmlns:a16="http://schemas.microsoft.com/office/drawing/2014/main" val="1989610370"/>
                  </a:ext>
                </a:extLst>
              </a:tr>
              <a:tr h="9083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a:solidFill>
                            <a:srgbClr val="2D3436"/>
                          </a:solidFill>
                          <a:latin typeface="Figtree" panose="020B0604020202020204" charset="0"/>
                          <a:ea typeface="Satoshi" pitchFamily="34" charset="-122"/>
                          <a:cs typeface="Satoshi" pitchFamily="34" charset="-120"/>
                        </a:rPr>
                        <a:t>03  Access Token Lifetime</a:t>
                      </a:r>
                      <a:endParaRPr lang="en-US" sz="1050">
                        <a:latin typeface="Figtree" panose="020B0604020202020204" charset="0"/>
                      </a:endParaRPr>
                    </a:p>
                    <a:p>
                      <a:endParaRPr lang="en-GB" sz="1050">
                        <a:latin typeface="Figtree" panose="020B060402020202020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072C30"/>
                          </a:solidFill>
                          <a:latin typeface="Figtree" panose="020B0604020202020204" charset="0"/>
                          <a:ea typeface="Satoshi Medium" pitchFamily="34" charset="-122"/>
                          <a:cs typeface="Satoshi Medium" pitchFamily="34" charset="-120"/>
                        </a:rPr>
                        <a:t>10 minutes</a:t>
                      </a:r>
                      <a:endParaRPr lang="en-US" sz="1050">
                        <a:latin typeface="Figtree" panose="020B0604020202020204" charset="0"/>
                      </a:endParaRPr>
                    </a:p>
                    <a:p>
                      <a:endParaRPr lang="en-GB" sz="1050">
                        <a:latin typeface="Figtree" panose="020B0604020202020204" charset="0"/>
                      </a:endParaRPr>
                    </a:p>
                  </a:txBody>
                  <a:tcPr/>
                </a:tc>
                <a:tc>
                  <a:txBody>
                    <a:bodyPr/>
                    <a:lstStyle/>
                    <a:p>
                      <a:r>
                        <a:rPr lang="en-GB" sz="1000">
                          <a:latin typeface="Figtree" panose="020B0604020202020204" charset="0"/>
                        </a:rPr>
                        <a:t>This concerns the default lifetime of access tokens before a refresh is required (a consent record can last for as long as necessary, but access tokens should have a short lifetime to protect consumer data). We propose 10 minutes to minimise the window a compromised token would be usable for.  The mechanism for ATP receiving a new access token with a refresh token is extremely lightweight and proven in existing data sharing ecosystems. </a:t>
                      </a:r>
                    </a:p>
                  </a:txBody>
                  <a:tcPr/>
                </a:tc>
                <a:tc>
                  <a:txBody>
                    <a:bodyPr/>
                    <a:lstStyle/>
                    <a:p>
                      <a:endParaRPr lang="en-GB" sz="1100">
                        <a:latin typeface="Figtree" panose="020B0604020202020204" charset="0"/>
                      </a:endParaRPr>
                    </a:p>
                  </a:txBody>
                  <a:tcPr>
                    <a:solidFill>
                      <a:schemeClr val="accent2"/>
                    </a:solidFill>
                  </a:tcPr>
                </a:tc>
                <a:tc>
                  <a:txBody>
                    <a:bodyPr/>
                    <a:lstStyle/>
                    <a:p>
                      <a:r>
                        <a:rPr lang="en-GB" sz="1100">
                          <a:latin typeface="Figtree" panose="020B0604020202020204" charset="0"/>
                        </a:rPr>
                        <a:t>Detailed technical discussions happening next week on revaluating token lifetime &amp; mandatory introspection requirements. </a:t>
                      </a:r>
                    </a:p>
                  </a:txBody>
                  <a:tcPr/>
                </a:tc>
                <a:extLst>
                  <a:ext uri="{0D108BD9-81ED-4DB2-BD59-A6C34878D82A}">
                    <a16:rowId xmlns:a16="http://schemas.microsoft.com/office/drawing/2014/main" val="2253135418"/>
                  </a:ext>
                </a:extLst>
              </a:tr>
              <a:tr h="6326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a:solidFill>
                            <a:srgbClr val="2D3436"/>
                          </a:solidFill>
                          <a:latin typeface="Figtree" panose="020B0604020202020204" charset="0"/>
                          <a:ea typeface="Satoshi" pitchFamily="34" charset="-122"/>
                          <a:cs typeface="Satoshi" pitchFamily="34" charset="-120"/>
                        </a:rPr>
                        <a:t>04  JWS Signing Algorithms</a:t>
                      </a:r>
                      <a:endParaRPr lang="en-US" sz="1050">
                        <a:latin typeface="Figtree" panose="020B0604020202020204" charset="0"/>
                      </a:endParaRPr>
                    </a:p>
                    <a:p>
                      <a:endParaRPr lang="en-GB" sz="1050">
                        <a:latin typeface="Figtree" panose="020B060402020202020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072C30"/>
                          </a:solidFill>
                          <a:latin typeface="Figtree" panose="020B0604020202020204" charset="0"/>
                          <a:ea typeface="Satoshi Medium" pitchFamily="34" charset="-122"/>
                          <a:cs typeface="Satoshi Medium" pitchFamily="34" charset="-120"/>
                        </a:rPr>
                        <a:t>PS256</a:t>
                      </a:r>
                      <a:endParaRPr lang="en-US" sz="1050">
                        <a:latin typeface="Figtree" panose="020B0604020202020204" charset="0"/>
                      </a:endParaRPr>
                    </a:p>
                    <a:p>
                      <a:endParaRPr lang="en-GB" sz="1050">
                        <a:latin typeface="Figtree" panose="020B0604020202020204" charset="0"/>
                      </a:endParaRPr>
                    </a:p>
                  </a:txBody>
                  <a:tcPr/>
                </a:tc>
                <a:tc>
                  <a:txBody>
                    <a:bodyPr/>
                    <a:lstStyle/>
                    <a:p>
                      <a:r>
                        <a:rPr lang="en-GB" sz="1000">
                          <a:latin typeface="Figtree" panose="020B0604020202020204" charset="0"/>
                        </a:rPr>
                        <a:t>This concerns the signature algorithm for JWT signing across the ecosystem – FAPI 2.0 offers 3 option but for simplicity we propose the use of PS256.</a:t>
                      </a:r>
                    </a:p>
                  </a:txBody>
                  <a:tcPr/>
                </a:tc>
                <a:tc>
                  <a:txBody>
                    <a:bodyPr/>
                    <a:lstStyle/>
                    <a:p>
                      <a:endParaRPr lang="en-GB" sz="1100">
                        <a:latin typeface="Figtree" panose="020B0604020202020204" charset="0"/>
                      </a:endParaRPr>
                    </a:p>
                  </a:txBody>
                  <a:tcPr>
                    <a:solidFill>
                      <a:srgbClr val="00B050"/>
                    </a:solidFill>
                  </a:tcPr>
                </a:tc>
                <a:tc>
                  <a:txBody>
                    <a:bodyPr/>
                    <a:lstStyle/>
                    <a:p>
                      <a:pPr marL="0" marR="0" lvl="0" indent="0" algn="l" defTabSz="914400">
                        <a:lnSpc>
                          <a:spcPct val="100000"/>
                        </a:lnSpc>
                        <a:spcBef>
                          <a:spcPts val="0"/>
                        </a:spcBef>
                        <a:spcAft>
                          <a:spcPts val="0"/>
                        </a:spcAft>
                        <a:buNone/>
                        <a:tabLst/>
                        <a:defRPr/>
                      </a:pPr>
                      <a:r>
                        <a:rPr lang="en-GB" sz="1100" b="0" i="0" u="none" strike="noStrike" kern="1200" cap="none" spc="0" normalizeH="0" baseline="0" noProof="0">
                          <a:ln>
                            <a:noFill/>
                          </a:ln>
                          <a:solidFill>
                            <a:srgbClr val="000000"/>
                          </a:solidFill>
                          <a:effectLst/>
                          <a:uLnTx/>
                          <a:uFillTx/>
                        </a:rPr>
                        <a:t>Confirmed</a:t>
                      </a:r>
                      <a:endParaRPr kumimoji="0" lang="en-GB" sz="1100" b="0" i="0" u="none" strike="noStrike" kern="1200" cap="none" spc="0" normalizeH="0" baseline="0" noProof="0">
                        <a:ln>
                          <a:noFill/>
                        </a:ln>
                        <a:solidFill>
                          <a:srgbClr val="000000"/>
                        </a:solidFill>
                        <a:effectLst/>
                        <a:uLnTx/>
                        <a:uFillTx/>
                        <a:latin typeface="Figtree" panose="020B0604020202020204" charset="0"/>
                        <a:ea typeface="+mn-ea"/>
                        <a:cs typeface="+mn-cs"/>
                      </a:endParaRPr>
                    </a:p>
                    <a:p>
                      <a:endParaRPr lang="en-GB" sz="1100">
                        <a:latin typeface="Figtree" panose="020B0604020202020204" charset="0"/>
                      </a:endParaRPr>
                    </a:p>
                  </a:txBody>
                  <a:tcPr/>
                </a:tc>
                <a:extLst>
                  <a:ext uri="{0D108BD9-81ED-4DB2-BD59-A6C34878D82A}">
                    <a16:rowId xmlns:a16="http://schemas.microsoft.com/office/drawing/2014/main" val="2623150626"/>
                  </a:ext>
                </a:extLst>
              </a:tr>
              <a:tr h="4541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a:solidFill>
                            <a:srgbClr val="2D3436"/>
                          </a:solidFill>
                          <a:latin typeface="Figtree" panose="020B0604020202020204" charset="0"/>
                          <a:ea typeface="Satoshi" pitchFamily="34" charset="-122"/>
                          <a:cs typeface="Satoshi" pitchFamily="34" charset="-120"/>
                        </a:rPr>
                        <a:t>05  Authorization Mechanism</a:t>
                      </a:r>
                      <a:endParaRPr lang="en-US" sz="1050">
                        <a:latin typeface="Figtree" panose="020B060402020202020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072C30"/>
                          </a:solidFill>
                          <a:latin typeface="Figtree" panose="020B0604020202020204" charset="0"/>
                          <a:ea typeface="Satoshi Medium" pitchFamily="34" charset="-122"/>
                          <a:cs typeface="Satoshi Medium" pitchFamily="34" charset="-120"/>
                        </a:rPr>
                        <a:t>RAR (required)</a:t>
                      </a:r>
                      <a:endParaRPr lang="en-US" sz="1050">
                        <a:latin typeface="Figtree" panose="020B0604020202020204" charset="0"/>
                      </a:endParaRPr>
                    </a:p>
                    <a:p>
                      <a:endParaRPr lang="en-GB" sz="1050">
                        <a:latin typeface="Figtree" panose="020B0604020202020204" charset="0"/>
                      </a:endParaRPr>
                    </a:p>
                  </a:txBody>
                  <a:tcPr/>
                </a:tc>
                <a:tc>
                  <a:txBody>
                    <a:bodyPr/>
                    <a:lstStyle/>
                    <a:p>
                      <a:r>
                        <a:rPr lang="en-GB" sz="1000">
                          <a:latin typeface="Figtree" panose="020B0604020202020204" charset="0"/>
                        </a:rPr>
                        <a:t>This concerns the mechanism to enforce consent details throughout the ecosystem. We believe the use of RAR is essential to reflect granularity and flexibility of consent records.</a:t>
                      </a:r>
                    </a:p>
                  </a:txBody>
                  <a:tcPr/>
                </a:tc>
                <a:tc>
                  <a:txBody>
                    <a:bodyPr/>
                    <a:lstStyle/>
                    <a:p>
                      <a:endParaRPr lang="en-GB" sz="1100">
                        <a:latin typeface="Figtree" panose="020B0604020202020204" charset="0"/>
                      </a:endParaRPr>
                    </a:p>
                  </a:txBody>
                  <a:tcPr>
                    <a:solidFill>
                      <a:srgbClr val="00B050"/>
                    </a:solidFill>
                  </a:tcPr>
                </a:tc>
                <a:tc>
                  <a:txBody>
                    <a:bodyPr/>
                    <a:lstStyle/>
                    <a:p>
                      <a:pPr marL="0" marR="0" lvl="0" indent="0" algn="l" defTabSz="914400">
                        <a:lnSpc>
                          <a:spcPct val="100000"/>
                        </a:lnSpc>
                        <a:spcBef>
                          <a:spcPts val="0"/>
                        </a:spcBef>
                        <a:spcAft>
                          <a:spcPts val="0"/>
                        </a:spcAft>
                        <a:buNone/>
                        <a:tabLst/>
                        <a:defRPr/>
                      </a:pPr>
                      <a:r>
                        <a:rPr lang="en-GB" sz="1100" b="0" i="0" u="none" strike="noStrike" kern="1200" cap="none" spc="0" normalizeH="0" baseline="0" noProof="0">
                          <a:ln>
                            <a:noFill/>
                          </a:ln>
                          <a:solidFill>
                            <a:srgbClr val="000000"/>
                          </a:solidFill>
                          <a:effectLst/>
                          <a:uLnTx/>
                          <a:uFillTx/>
                        </a:rPr>
                        <a:t>Confirmed</a:t>
                      </a:r>
                      <a:endParaRPr kumimoji="0" lang="en-GB" sz="1100" b="0" i="0" u="none" strike="noStrike" kern="1200" cap="none" spc="0" normalizeH="0" baseline="0" noProof="0">
                        <a:ln>
                          <a:noFill/>
                        </a:ln>
                        <a:solidFill>
                          <a:srgbClr val="000000"/>
                        </a:solidFill>
                        <a:effectLst/>
                        <a:uLnTx/>
                        <a:uFillTx/>
                        <a:latin typeface="Figtree" panose="020B0604020202020204" charset="0"/>
                        <a:ea typeface="+mn-ea"/>
                        <a:cs typeface="+mn-cs"/>
                      </a:endParaRPr>
                    </a:p>
                  </a:txBody>
                  <a:tcPr/>
                </a:tc>
                <a:extLst>
                  <a:ext uri="{0D108BD9-81ED-4DB2-BD59-A6C34878D82A}">
                    <a16:rowId xmlns:a16="http://schemas.microsoft.com/office/drawing/2014/main" val="270408393"/>
                  </a:ext>
                </a:extLst>
              </a:tr>
              <a:tr h="60828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a:solidFill>
                            <a:srgbClr val="2D3436"/>
                          </a:solidFill>
                          <a:latin typeface="Figtree" panose="020B0604020202020204" charset="0"/>
                          <a:ea typeface="Satoshi" pitchFamily="34" charset="-122"/>
                          <a:cs typeface="Satoshi" pitchFamily="34" charset="-120"/>
                        </a:rPr>
                        <a:t>06  Message Tracing</a:t>
                      </a:r>
                      <a:endParaRPr lang="en-US" sz="1050">
                        <a:latin typeface="Figtree" panose="020B0604020202020204" charset="0"/>
                      </a:endParaRPr>
                    </a:p>
                    <a:p>
                      <a:endParaRPr lang="en-GB" sz="1050">
                        <a:latin typeface="Figtree" panose="020B060402020202020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072C30"/>
                          </a:solidFill>
                          <a:latin typeface="Figtree" panose="020B0604020202020204" charset="0"/>
                          <a:ea typeface="Satoshi Medium" pitchFamily="34" charset="-122"/>
                          <a:cs typeface="Satoshi Medium" pitchFamily="34" charset="-120"/>
                        </a:rPr>
                        <a:t>x-fapi-* headers (required)</a:t>
                      </a:r>
                      <a:endParaRPr lang="en-US" sz="1050">
                        <a:latin typeface="Figtree" panose="020B0604020202020204" charset="0"/>
                      </a:endParaRPr>
                    </a:p>
                    <a:p>
                      <a:endParaRPr lang="en-GB" sz="1050">
                        <a:latin typeface="Figtree" panose="020B0604020202020204" charset="0"/>
                      </a:endParaRPr>
                    </a:p>
                  </a:txBody>
                  <a:tcPr/>
                </a:tc>
                <a:tc>
                  <a:txBody>
                    <a:bodyPr/>
                    <a:lstStyle/>
                    <a:p>
                      <a:r>
                        <a:rPr lang="en-GB" sz="1000">
                          <a:latin typeface="Figtree" panose="020B0604020202020204" charset="0"/>
                        </a:rPr>
                        <a:t>This concerns regulatory traceability across interactions, which will help with supporting both CCS Users and consumers. FAPI 2.0 doesn’t dictate a requirement of message tracing headers, but we recommend use of x-FAPI headers (generation of UUID in the header of all API interactions).</a:t>
                      </a:r>
                    </a:p>
                  </a:txBody>
                  <a:tcPr/>
                </a:tc>
                <a:tc>
                  <a:txBody>
                    <a:bodyPr/>
                    <a:lstStyle/>
                    <a:p>
                      <a:endParaRPr lang="en-GB" sz="1100">
                        <a:latin typeface="Figtree" panose="020B0604020202020204" charset="0"/>
                      </a:endParaRPr>
                    </a:p>
                  </a:txBody>
                  <a:tcPr>
                    <a:solidFill>
                      <a:srgbClr val="00B050"/>
                    </a:solidFill>
                  </a:tcPr>
                </a:tc>
                <a:tc>
                  <a:txBody>
                    <a:bodyPr/>
                    <a:lstStyle/>
                    <a:p>
                      <a:pPr marL="0" marR="0" lvl="0" indent="0" algn="l" defTabSz="914400">
                        <a:lnSpc>
                          <a:spcPct val="100000"/>
                        </a:lnSpc>
                        <a:spcBef>
                          <a:spcPts val="0"/>
                        </a:spcBef>
                        <a:spcAft>
                          <a:spcPts val="0"/>
                        </a:spcAft>
                        <a:buNone/>
                        <a:tabLst/>
                        <a:defRPr/>
                      </a:pPr>
                      <a:r>
                        <a:rPr lang="en-GB" sz="1100" b="0" i="0" u="none" strike="noStrike" kern="1200" cap="none" spc="0" normalizeH="0" baseline="0" noProof="0">
                          <a:ln>
                            <a:noFill/>
                          </a:ln>
                          <a:solidFill>
                            <a:srgbClr val="000000"/>
                          </a:solidFill>
                          <a:effectLst/>
                          <a:uLnTx/>
                          <a:uFillTx/>
                        </a:rPr>
                        <a:t>Confirmed</a:t>
                      </a:r>
                      <a:endParaRPr kumimoji="0" lang="en-GB" sz="1100" b="0" i="0" u="none" strike="noStrike" kern="1200" cap="none" spc="0" normalizeH="0" baseline="0" noProof="0">
                        <a:ln>
                          <a:noFill/>
                        </a:ln>
                        <a:solidFill>
                          <a:srgbClr val="000000"/>
                        </a:solidFill>
                        <a:effectLst/>
                        <a:uLnTx/>
                        <a:uFillTx/>
                        <a:latin typeface="Figtree" panose="020B0604020202020204" charset="0"/>
                        <a:ea typeface="+mn-ea"/>
                        <a:cs typeface="+mn-cs"/>
                      </a:endParaRPr>
                    </a:p>
                  </a:txBody>
                  <a:tcPr/>
                </a:tc>
                <a:extLst>
                  <a:ext uri="{0D108BD9-81ED-4DB2-BD59-A6C34878D82A}">
                    <a16:rowId xmlns:a16="http://schemas.microsoft.com/office/drawing/2014/main" val="2411673165"/>
                  </a:ext>
                </a:extLst>
              </a:tr>
              <a:tr h="60828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a:solidFill>
                            <a:srgbClr val="2D3436"/>
                          </a:solidFill>
                          <a:latin typeface="Figtree" panose="020B0604020202020204" charset="0"/>
                          <a:ea typeface="Satoshi" pitchFamily="34" charset="-122"/>
                          <a:cs typeface="Satoshi" pitchFamily="34" charset="-120"/>
                        </a:rPr>
                        <a:t>07  Client Key Set Management</a:t>
                      </a:r>
                      <a:endParaRPr lang="en-US" sz="1050">
                        <a:latin typeface="Figtree" panose="020B0604020202020204" charset="0"/>
                      </a:endParaRPr>
                    </a:p>
                    <a:p>
                      <a:endParaRPr lang="en-GB" sz="1050">
                        <a:latin typeface="Figtree" panose="020B060402020202020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072C30"/>
                          </a:solidFill>
                          <a:latin typeface="Figtree" panose="020B0604020202020204" charset="0"/>
                          <a:ea typeface="Satoshi Medium" pitchFamily="34" charset="-122"/>
                          <a:cs typeface="Satoshi Medium" pitchFamily="34" charset="-120"/>
                        </a:rPr>
                        <a:t>JWKS URI (required)</a:t>
                      </a:r>
                      <a:endParaRPr lang="en-US" sz="1050">
                        <a:latin typeface="Figtree" panose="020B0604020202020204" charset="0"/>
                      </a:endParaRPr>
                    </a:p>
                    <a:p>
                      <a:endParaRPr lang="en-GB" sz="1050">
                        <a:latin typeface="Figtree" panose="020B0604020202020204" charset="0"/>
                      </a:endParaRPr>
                    </a:p>
                  </a:txBody>
                  <a:tcPr/>
                </a:tc>
                <a:tc>
                  <a:txBody>
                    <a:bodyPr/>
                    <a:lstStyle/>
                    <a:p>
                      <a:r>
                        <a:rPr lang="en-GB" sz="1000">
                          <a:latin typeface="Figtree" panose="020B0604020202020204" charset="0"/>
                        </a:rPr>
                        <a:t>This concerns where the ATP’s public keys are published – naturally these need rotation, but the keys are essential for interaction within the ecosystem. JWKS URI enables live key rotation for ATPs without re-registration – the are hosted on the Directory and retrieved and cached for a time-bound window.</a:t>
                      </a:r>
                    </a:p>
                  </a:txBody>
                  <a:tcPr/>
                </a:tc>
                <a:tc>
                  <a:txBody>
                    <a:bodyPr/>
                    <a:lstStyle/>
                    <a:p>
                      <a:endParaRPr lang="en-GB" sz="1100">
                        <a:latin typeface="Figtree" panose="020B0604020202020204" charset="0"/>
                      </a:endParaRPr>
                    </a:p>
                  </a:txBody>
                  <a:tcPr>
                    <a:solidFill>
                      <a:srgbClr val="00B050"/>
                    </a:solidFill>
                  </a:tcPr>
                </a:tc>
                <a:tc>
                  <a:txBody>
                    <a:bodyPr/>
                    <a:lstStyle/>
                    <a:p>
                      <a:pPr marL="0" marR="0" lvl="0" indent="0" algn="l" defTabSz="914400">
                        <a:lnSpc>
                          <a:spcPct val="100000"/>
                        </a:lnSpc>
                        <a:spcBef>
                          <a:spcPts val="0"/>
                        </a:spcBef>
                        <a:spcAft>
                          <a:spcPts val="0"/>
                        </a:spcAft>
                        <a:buNone/>
                        <a:tabLst/>
                        <a:defRPr/>
                      </a:pPr>
                      <a:r>
                        <a:rPr lang="en-GB" sz="1100" b="0" i="0" u="none" strike="noStrike" kern="1200" cap="none" spc="0" normalizeH="0" baseline="0" noProof="0">
                          <a:ln>
                            <a:noFill/>
                          </a:ln>
                          <a:solidFill>
                            <a:srgbClr val="000000"/>
                          </a:solidFill>
                          <a:effectLst/>
                          <a:uLnTx/>
                          <a:uFillTx/>
                        </a:rPr>
                        <a:t>Confirmed</a:t>
                      </a:r>
                      <a:endParaRPr kumimoji="0" lang="en-GB" sz="1100" b="0" i="0" u="none" strike="noStrike" kern="1200" cap="none" spc="0" normalizeH="0" baseline="0" noProof="0">
                        <a:ln>
                          <a:noFill/>
                        </a:ln>
                        <a:solidFill>
                          <a:srgbClr val="000000"/>
                        </a:solidFill>
                        <a:effectLst/>
                        <a:uLnTx/>
                        <a:uFillTx/>
                        <a:latin typeface="Figtree" panose="020B0604020202020204" charset="0"/>
                        <a:ea typeface="+mn-ea"/>
                        <a:cs typeface="+mn-cs"/>
                      </a:endParaRPr>
                    </a:p>
                  </a:txBody>
                  <a:tcPr/>
                </a:tc>
                <a:extLst>
                  <a:ext uri="{0D108BD9-81ED-4DB2-BD59-A6C34878D82A}">
                    <a16:rowId xmlns:a16="http://schemas.microsoft.com/office/drawing/2014/main" val="3627855076"/>
                  </a:ext>
                </a:extLst>
              </a:tr>
              <a:tr h="5839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a:solidFill>
                            <a:srgbClr val="2D3436"/>
                          </a:solidFill>
                          <a:latin typeface="Figtree" panose="020B0604020202020204" charset="0"/>
                          <a:ea typeface="Satoshi" pitchFamily="34" charset="-122"/>
                          <a:cs typeface="Satoshi" pitchFamily="34" charset="-120"/>
                        </a:rPr>
                        <a:t>08  Authorization Non-Repudiation</a:t>
                      </a:r>
                      <a:endParaRPr lang="en-US" sz="1050">
                        <a:latin typeface="Figtree" panose="020B060402020202020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072C30"/>
                          </a:solidFill>
                          <a:latin typeface="Figtree" panose="020B0604020202020204" charset="0"/>
                          <a:ea typeface="Satoshi Medium" pitchFamily="34" charset="-122"/>
                          <a:cs typeface="Satoshi Medium" pitchFamily="34" charset="-120"/>
                        </a:rPr>
                        <a:t>Signed Request Object (required)</a:t>
                      </a:r>
                    </a:p>
                  </a:txBody>
                  <a:tcPr/>
                </a:tc>
                <a:tc>
                  <a:txBody>
                    <a:bodyPr/>
                    <a:lstStyle/>
                    <a:p>
                      <a:r>
                        <a:rPr lang="en-GB" sz="1000">
                          <a:latin typeface="Figtree" panose="020B0604020202020204" charset="0"/>
                        </a:rPr>
                        <a:t>This concerns how an ATP cryptographically signs a request to produce a provable record of what was asked for. FAPI 20 doesn’t dictate this, but it is essential for auditing and will benefit cross-sector interoperability.</a:t>
                      </a:r>
                    </a:p>
                  </a:txBody>
                  <a:tcPr/>
                </a:tc>
                <a:tc>
                  <a:txBody>
                    <a:bodyPr/>
                    <a:lstStyle/>
                    <a:p>
                      <a:endParaRPr lang="en-GB" sz="1100">
                        <a:latin typeface="Figtree" panose="020B0604020202020204" charset="0"/>
                      </a:endParaRPr>
                    </a:p>
                  </a:txBody>
                  <a:tcPr>
                    <a:solidFill>
                      <a:srgbClr val="00B050"/>
                    </a:solidFill>
                  </a:tcPr>
                </a:tc>
                <a:tc>
                  <a:txBody>
                    <a:bodyPr/>
                    <a:lstStyle/>
                    <a:p>
                      <a:pPr marL="0" marR="0" lvl="0" indent="0" algn="l" defTabSz="914400">
                        <a:lnSpc>
                          <a:spcPct val="100000"/>
                        </a:lnSpc>
                        <a:spcBef>
                          <a:spcPts val="0"/>
                        </a:spcBef>
                        <a:spcAft>
                          <a:spcPts val="0"/>
                        </a:spcAft>
                        <a:buNone/>
                        <a:tabLst/>
                        <a:defRPr/>
                      </a:pPr>
                      <a:r>
                        <a:rPr lang="en-GB" sz="1100" b="0" i="0" u="none" strike="noStrike" kern="1200" cap="none" spc="0" normalizeH="0" baseline="0" noProof="0">
                          <a:ln>
                            <a:noFill/>
                          </a:ln>
                          <a:solidFill>
                            <a:srgbClr val="000000"/>
                          </a:solidFill>
                          <a:effectLst/>
                          <a:uLnTx/>
                          <a:uFillTx/>
                        </a:rPr>
                        <a:t>Confirmed</a:t>
                      </a:r>
                      <a:endParaRPr kumimoji="0" lang="en-GB" sz="1100" b="0" i="0" u="none" strike="noStrike" kern="1200" cap="none" spc="0" normalizeH="0" baseline="0" noProof="0">
                        <a:ln>
                          <a:noFill/>
                        </a:ln>
                        <a:solidFill>
                          <a:srgbClr val="000000"/>
                        </a:solidFill>
                        <a:effectLst/>
                        <a:uLnTx/>
                        <a:uFillTx/>
                        <a:latin typeface="Figtree" panose="020B0604020202020204" charset="0"/>
                        <a:ea typeface="+mn-ea"/>
                        <a:cs typeface="+mn-cs"/>
                      </a:endParaRPr>
                    </a:p>
                  </a:txBody>
                  <a:tcPr/>
                </a:tc>
                <a:extLst>
                  <a:ext uri="{0D108BD9-81ED-4DB2-BD59-A6C34878D82A}">
                    <a16:rowId xmlns:a16="http://schemas.microsoft.com/office/drawing/2014/main" val="1885735669"/>
                  </a:ext>
                </a:extLst>
              </a:tr>
            </a:tbl>
          </a:graphicData>
        </a:graphic>
      </p:graphicFrame>
      <p:sp>
        <p:nvSpPr>
          <p:cNvPr id="5" name="Rectangle 4">
            <a:extLst>
              <a:ext uri="{FF2B5EF4-FFF2-40B4-BE49-F238E27FC236}">
                <a16:creationId xmlns:a16="http://schemas.microsoft.com/office/drawing/2014/main" id="{FEC4F753-376D-DDFC-5991-7F69E9C431AD}"/>
              </a:ext>
            </a:extLst>
          </p:cNvPr>
          <p:cNvSpPr/>
          <p:nvPr/>
        </p:nvSpPr>
        <p:spPr>
          <a:xfrm>
            <a:off x="6653225" y="156554"/>
            <a:ext cx="5264150" cy="793538"/>
          </a:xfrm>
          <a:prstGeom prst="rect">
            <a:avLst/>
          </a:prstGeom>
          <a:solidFill>
            <a:schemeClr val="bg1">
              <a:lumMod val="95000"/>
            </a:schemeClr>
          </a:solidFill>
          <a:ln>
            <a:solidFill>
              <a:srgbClr val="4D38F5"/>
            </a:solid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r>
              <a:rPr lang="en-GB" sz="1200"/>
              <a:t>Slides presented on 4</a:t>
            </a:r>
            <a:r>
              <a:rPr lang="en-GB" sz="1200" baseline="30000"/>
              <a:t>th</a:t>
            </a:r>
            <a:r>
              <a:rPr lang="en-GB" sz="1200"/>
              <a:t> June 2026 and shared. Feedback requested and sharing with technical teams encouraged. </a:t>
            </a:r>
          </a:p>
        </p:txBody>
      </p:sp>
    </p:spTree>
    <p:extLst>
      <p:ext uri="{BB962C8B-B14F-4D97-AF65-F5344CB8AC3E}">
        <p14:creationId xmlns:p14="http://schemas.microsoft.com/office/powerpoint/2010/main" val="33732953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AD7F3-DC05-931F-6A78-57B48DE2CE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198216-795B-9BBB-0A16-4654614FD693}"/>
              </a:ext>
            </a:extLst>
          </p:cNvPr>
          <p:cNvSpPr txBox="1">
            <a:spLocks noGrp="1"/>
          </p:cNvSpPr>
          <p:nvPr>
            <p:ph type="title"/>
          </p:nvPr>
        </p:nvSpPr>
        <p:spPr>
          <a:xfrm>
            <a:off x="1690259" y="2078687"/>
            <a:ext cx="8811487" cy="1083161"/>
          </a:xfrm>
        </p:spPr>
        <p:txBody>
          <a:bodyPr/>
          <a:lstStyle/>
          <a:p>
            <a:r>
              <a:rPr lang="en-GB" sz="5400" dirty="0">
                <a:latin typeface="Figtree"/>
              </a:rPr>
              <a:t>Policy Position Update: CCS outages</a:t>
            </a:r>
          </a:p>
        </p:txBody>
      </p:sp>
    </p:spTree>
    <p:extLst>
      <p:ext uri="{BB962C8B-B14F-4D97-AF65-F5344CB8AC3E}">
        <p14:creationId xmlns:p14="http://schemas.microsoft.com/office/powerpoint/2010/main" val="13664060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B570E-516E-62B0-D3EE-15C024CF21F3}"/>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A39D54E7-8FBD-6EF6-12B0-546FBC3548FD}"/>
              </a:ext>
            </a:extLst>
          </p:cNvPr>
          <p:cNvSpPr txBox="1">
            <a:spLocks noGrp="1"/>
          </p:cNvSpPr>
          <p:nvPr>
            <p:ph type="title"/>
          </p:nvPr>
        </p:nvSpPr>
        <p:spPr>
          <a:xfrm>
            <a:off x="237683" y="145436"/>
            <a:ext cx="10515600" cy="57785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a:t>CCS outage arrangements</a:t>
            </a:r>
          </a:p>
        </p:txBody>
      </p:sp>
      <p:graphicFrame>
        <p:nvGraphicFramePr>
          <p:cNvPr id="4" name="Table 8">
            <a:extLst>
              <a:ext uri="{FF2B5EF4-FFF2-40B4-BE49-F238E27FC236}">
                <a16:creationId xmlns:a16="http://schemas.microsoft.com/office/drawing/2014/main" id="{982B40EB-0B68-3F89-8231-8CC76D43285D}"/>
              </a:ext>
            </a:extLst>
          </p:cNvPr>
          <p:cNvGraphicFramePr>
            <a:graphicFrameLocks noGrp="1"/>
          </p:cNvGraphicFramePr>
          <p:nvPr>
            <p:extLst>
              <p:ext uri="{D42A27DB-BD31-4B8C-83A1-F6EECF244321}">
                <p14:modId xmlns:p14="http://schemas.microsoft.com/office/powerpoint/2010/main" val="343951769"/>
              </p:ext>
            </p:extLst>
          </p:nvPr>
        </p:nvGraphicFramePr>
        <p:xfrm>
          <a:off x="418682" y="1783484"/>
          <a:ext cx="11362640" cy="1949064"/>
        </p:xfrm>
        <a:graphic>
          <a:graphicData uri="http://schemas.openxmlformats.org/drawingml/2006/table">
            <a:tbl>
              <a:tblPr firstRow="1" bandRow="1">
                <a:effectLst/>
                <a:tableStyleId>{533BE89A-3F12-448C-A339-D79EAFCCBA5C}</a:tableStyleId>
              </a:tblPr>
              <a:tblGrid>
                <a:gridCol w="4038787">
                  <a:extLst>
                    <a:ext uri="{9D8B030D-6E8A-4147-A177-3AD203B41FA5}">
                      <a16:colId xmlns:a16="http://schemas.microsoft.com/office/drawing/2014/main" val="2068788206"/>
                    </a:ext>
                  </a:extLst>
                </a:gridCol>
                <a:gridCol w="7323853">
                  <a:extLst>
                    <a:ext uri="{9D8B030D-6E8A-4147-A177-3AD203B41FA5}">
                      <a16:colId xmlns:a16="http://schemas.microsoft.com/office/drawing/2014/main" val="761348638"/>
                    </a:ext>
                  </a:extLst>
                </a:gridCol>
              </a:tblGrid>
              <a:tr h="300984">
                <a:tc>
                  <a:txBody>
                    <a:bodyPr/>
                    <a:lstStyle/>
                    <a:p>
                      <a:pPr>
                        <a:buNone/>
                      </a:pPr>
                      <a:r>
                        <a:rPr lang="en-GB" sz="1200" b="1" dirty="0">
                          <a:solidFill>
                            <a:schemeClr val="bg1"/>
                          </a:solidFill>
                          <a:latin typeface="Figtree" panose="020B0604020202020204"/>
                        </a:rPr>
                        <a:t>Options considered</a:t>
                      </a:r>
                    </a:p>
                  </a:txBody>
                  <a:tcPr anchor="ctr">
                    <a:lnL w="6345" cap="flat" cmpd="sng" algn="ctr">
                      <a:solidFill>
                        <a:srgbClr val="B7AFFB"/>
                      </a:solidFill>
                      <a:prstDash val="solid"/>
                      <a:round/>
                      <a:headEnd type="none" w="med" len="med"/>
                      <a:tailEnd type="none" w="med" len="med"/>
                    </a:lnL>
                    <a:lnR w="6345" cap="flat" cmpd="sng" algn="ctr">
                      <a:solidFill>
                        <a:srgbClr val="B7AFFB"/>
                      </a:solidFill>
                      <a:prstDash val="solid"/>
                      <a:round/>
                      <a:headEnd type="none" w="med" len="med"/>
                      <a:tailEnd type="none" w="med" len="med"/>
                    </a:lnR>
                    <a:lnT w="6345" cap="flat" cmpd="sng" algn="ctr">
                      <a:solidFill>
                        <a:srgbClr val="B7AFFB"/>
                      </a:solidFill>
                      <a:prstDash val="solid"/>
                      <a:round/>
                      <a:headEnd type="none" w="med" len="med"/>
                      <a:tailEnd type="none" w="med" len="med"/>
                    </a:lnT>
                    <a:lnB w="6345" cap="flat" cmpd="sng" algn="ctr">
                      <a:solidFill>
                        <a:srgbClr val="B7AFFB"/>
                      </a:solidFill>
                      <a:prstDash val="solid"/>
                      <a:round/>
                      <a:headEnd type="none" w="med" len="med"/>
                      <a:tailEnd type="none" w="med" len="med"/>
                    </a:lnB>
                    <a:solidFill>
                      <a:srgbClr val="021E5E"/>
                    </a:solidFill>
                  </a:tcPr>
                </a:tc>
                <a:tc>
                  <a:txBody>
                    <a:bodyPr/>
                    <a:lstStyle/>
                    <a:p>
                      <a:pPr>
                        <a:buNone/>
                      </a:pPr>
                      <a:r>
                        <a:rPr lang="en-GB" sz="1200" b="1" dirty="0">
                          <a:latin typeface="Figtree" panose="020B0604020202020204"/>
                        </a:rPr>
                        <a:t>Rationale / Commentary</a:t>
                      </a:r>
                    </a:p>
                  </a:txBody>
                  <a:tcPr anchor="ctr">
                    <a:lnL w="6345" cap="flat" cmpd="sng" algn="ctr">
                      <a:solidFill>
                        <a:srgbClr val="B7AFFB"/>
                      </a:solidFill>
                      <a:prstDash val="solid"/>
                      <a:round/>
                      <a:headEnd type="none" w="med" len="med"/>
                      <a:tailEnd type="none" w="med" len="med"/>
                    </a:lnL>
                    <a:lnR w="6345" cap="flat" cmpd="sng" algn="ctr">
                      <a:solidFill>
                        <a:srgbClr val="B7AFFB"/>
                      </a:solidFill>
                      <a:prstDash val="solid"/>
                      <a:round/>
                      <a:headEnd type="none" w="med" len="med"/>
                      <a:tailEnd type="none" w="med" len="med"/>
                    </a:lnR>
                    <a:lnT w="6345" cap="flat" cmpd="sng" algn="ctr">
                      <a:solidFill>
                        <a:srgbClr val="B7AFFB"/>
                      </a:solidFill>
                      <a:prstDash val="solid"/>
                      <a:round/>
                      <a:headEnd type="none" w="med" len="med"/>
                      <a:tailEnd type="none" w="med" len="med"/>
                    </a:lnT>
                    <a:lnB w="6345" cap="flat" cmpd="sng" algn="ctr">
                      <a:solidFill>
                        <a:srgbClr val="B7AFFB"/>
                      </a:solidFill>
                      <a:prstDash val="solid"/>
                      <a:round/>
                      <a:headEnd type="none" w="med" len="med"/>
                      <a:tailEnd type="none" w="med" len="med"/>
                    </a:lnB>
                    <a:solidFill>
                      <a:srgbClr val="F1BB67"/>
                    </a:solidFill>
                  </a:tcPr>
                </a:tc>
                <a:extLst>
                  <a:ext uri="{0D108BD9-81ED-4DB2-BD59-A6C34878D82A}">
                    <a16:rowId xmlns:a16="http://schemas.microsoft.com/office/drawing/2014/main" val="2816011808"/>
                  </a:ext>
                </a:extLst>
              </a:tr>
              <a:tr h="267818">
                <a:tc>
                  <a:txBody>
                    <a:bodyPr/>
                    <a:lstStyle/>
                    <a:p>
                      <a:pPr>
                        <a:buNone/>
                      </a:pPr>
                      <a:r>
                        <a:rPr lang="en-GB" sz="1200" b="1" dirty="0">
                          <a:latin typeface="Figtree" panose="020B0604020202020204"/>
                        </a:rPr>
                        <a:t>Option 1 – No new consents. Existing to continue relying on previously validated consent for a limited period (up to 12 hrs)</a:t>
                      </a:r>
                      <a:endParaRPr lang="en-GB" sz="1200" dirty="0">
                        <a:latin typeface="Figtree" panose="020B0604020202020204"/>
                      </a:endParaRPr>
                    </a:p>
                  </a:txBody>
                  <a:tcPr anchor="ctr">
                    <a:lnL w="6345" cap="flat" cmpd="sng" algn="ctr">
                      <a:solidFill>
                        <a:srgbClr val="B7AFFB"/>
                      </a:solidFill>
                      <a:prstDash val="solid"/>
                      <a:round/>
                      <a:headEnd type="none" w="med" len="med"/>
                      <a:tailEnd type="none" w="med" len="med"/>
                    </a:lnL>
                    <a:lnR w="6345" cap="flat" cmpd="sng" algn="ctr">
                      <a:solidFill>
                        <a:srgbClr val="B7AFFB"/>
                      </a:solidFill>
                      <a:prstDash val="solid"/>
                      <a:round/>
                      <a:headEnd type="none" w="med" len="med"/>
                      <a:tailEnd type="none" w="med" len="med"/>
                    </a:lnR>
                    <a:lnT w="6345" cap="flat" cmpd="sng" algn="ctr">
                      <a:solidFill>
                        <a:srgbClr val="B7AFFB"/>
                      </a:solidFill>
                      <a:prstDash val="solid"/>
                      <a:round/>
                      <a:headEnd type="none" w="med" len="med"/>
                      <a:tailEnd type="none" w="med" len="med"/>
                    </a:lnT>
                    <a:lnB w="6345" cap="flat" cmpd="sng" algn="ctr">
                      <a:solidFill>
                        <a:srgbClr val="B7AFFB"/>
                      </a:solidFill>
                      <a:prstDash val="solid"/>
                      <a:round/>
                      <a:headEnd type="none" w="med" len="med"/>
                      <a:tailEnd type="none" w="med" len="med"/>
                    </a:lnB>
                    <a:solidFill>
                      <a:schemeClr val="bg1">
                        <a:lumMod val="95000"/>
                      </a:schemeClr>
                    </a:solidFill>
                  </a:tcPr>
                </a:tc>
                <a:tc>
                  <a:txBody>
                    <a:bodyPr/>
                    <a:lstStyle/>
                    <a:p>
                      <a:pPr>
                        <a:buNone/>
                      </a:pPr>
                      <a:r>
                        <a:rPr lang="en-GB" sz="1200">
                          <a:latin typeface="Figtree" panose="020B0604020202020204"/>
                        </a:rPr>
                        <a:t>Maintains continuity of service during short outages while preserving consumer protections through controls and audit requirements.</a:t>
                      </a:r>
                    </a:p>
                  </a:txBody>
                  <a:tcPr anchor="ctr">
                    <a:lnL w="6345" cap="flat" cmpd="sng" algn="ctr">
                      <a:solidFill>
                        <a:srgbClr val="B7AFFB"/>
                      </a:solidFill>
                      <a:prstDash val="solid"/>
                      <a:round/>
                      <a:headEnd type="none" w="med" len="med"/>
                      <a:tailEnd type="none" w="med" len="med"/>
                    </a:lnL>
                    <a:lnR w="6345" cap="flat" cmpd="sng" algn="ctr">
                      <a:solidFill>
                        <a:srgbClr val="B7AFFB"/>
                      </a:solidFill>
                      <a:prstDash val="solid"/>
                      <a:round/>
                      <a:headEnd type="none" w="med" len="med"/>
                      <a:tailEnd type="none" w="med" len="med"/>
                    </a:lnR>
                    <a:lnT w="6345" cap="flat" cmpd="sng" algn="ctr">
                      <a:solidFill>
                        <a:srgbClr val="B7AFFB"/>
                      </a:solidFill>
                      <a:prstDash val="solid"/>
                      <a:round/>
                      <a:headEnd type="none" w="med" len="med"/>
                      <a:tailEnd type="none" w="med" len="med"/>
                    </a:lnT>
                    <a:lnB w="6345" cap="flat" cmpd="sng" algn="ctr">
                      <a:solidFill>
                        <a:srgbClr val="B7AFFB"/>
                      </a:solidFill>
                      <a:prstDash val="solid"/>
                      <a:round/>
                      <a:headEnd type="none" w="med" len="med"/>
                      <a:tailEnd type="none" w="med" len="med"/>
                    </a:lnB>
                    <a:solidFill>
                      <a:schemeClr val="bg1"/>
                    </a:solidFill>
                  </a:tcPr>
                </a:tc>
                <a:extLst>
                  <a:ext uri="{0D108BD9-81ED-4DB2-BD59-A6C34878D82A}">
                    <a16:rowId xmlns:a16="http://schemas.microsoft.com/office/drawing/2014/main" val="3823698622"/>
                  </a:ext>
                </a:extLst>
              </a:tr>
              <a:tr h="504000">
                <a:tc>
                  <a:txBody>
                    <a:bodyPr/>
                    <a:lstStyle/>
                    <a:p>
                      <a:pPr>
                        <a:buNone/>
                      </a:pPr>
                      <a:r>
                        <a:rPr lang="en-GB" sz="1200" b="1">
                          <a:latin typeface="Figtree" panose="020B0604020202020204"/>
                        </a:rPr>
                        <a:t>Option 2 - Suspend all data sharing during outages</a:t>
                      </a:r>
                      <a:endParaRPr lang="en-GB" sz="1200">
                        <a:latin typeface="Figtree" panose="020B0604020202020204"/>
                      </a:endParaRPr>
                    </a:p>
                  </a:txBody>
                  <a:tcPr anchor="ctr">
                    <a:lnL w="6345" cap="flat" cmpd="sng" algn="ctr">
                      <a:solidFill>
                        <a:srgbClr val="B7AFFB"/>
                      </a:solidFill>
                      <a:prstDash val="solid"/>
                      <a:round/>
                      <a:headEnd type="none" w="med" len="med"/>
                      <a:tailEnd type="none" w="med" len="med"/>
                    </a:lnL>
                    <a:lnR w="6345" cap="flat" cmpd="sng" algn="ctr">
                      <a:solidFill>
                        <a:srgbClr val="B7AFFB"/>
                      </a:solidFill>
                      <a:prstDash val="solid"/>
                      <a:round/>
                      <a:headEnd type="none" w="med" len="med"/>
                      <a:tailEnd type="none" w="med" len="med"/>
                    </a:lnR>
                    <a:lnT w="6345" cap="flat" cmpd="sng" algn="ctr">
                      <a:solidFill>
                        <a:srgbClr val="B7AFFB"/>
                      </a:solidFill>
                      <a:prstDash val="solid"/>
                      <a:round/>
                      <a:headEnd type="none" w="med" len="med"/>
                      <a:tailEnd type="none" w="med" len="med"/>
                    </a:lnT>
                    <a:lnB w="6345" cap="flat" cmpd="sng" algn="ctr">
                      <a:solidFill>
                        <a:srgbClr val="B7AFFB"/>
                      </a:solidFill>
                      <a:prstDash val="solid"/>
                      <a:round/>
                      <a:headEnd type="none" w="med" len="med"/>
                      <a:tailEnd type="none" w="med" len="med"/>
                    </a:lnB>
                    <a:solidFill>
                      <a:schemeClr val="bg1">
                        <a:lumMod val="95000"/>
                      </a:schemeClr>
                    </a:solidFill>
                  </a:tcPr>
                </a:tc>
                <a:tc>
                  <a:txBody>
                    <a:bodyPr/>
                    <a:lstStyle/>
                    <a:p>
                      <a:pPr>
                        <a:buNone/>
                      </a:pPr>
                      <a:r>
                        <a:rPr lang="en-GB" sz="1200">
                          <a:latin typeface="Figtree" panose="020B0604020202020204"/>
                        </a:rPr>
                        <a:t>Provides maximum assurance but could unnecessarily disrupt services where valid consent already exists.</a:t>
                      </a:r>
                    </a:p>
                  </a:txBody>
                  <a:tcPr anchor="ctr">
                    <a:lnL w="6345" cap="flat" cmpd="sng" algn="ctr">
                      <a:solidFill>
                        <a:srgbClr val="B7AFFB"/>
                      </a:solidFill>
                      <a:prstDash val="solid"/>
                      <a:round/>
                      <a:headEnd type="none" w="med" len="med"/>
                      <a:tailEnd type="none" w="med" len="med"/>
                    </a:lnL>
                    <a:lnR w="6345" cap="flat" cmpd="sng" algn="ctr">
                      <a:solidFill>
                        <a:srgbClr val="B7AFFB"/>
                      </a:solidFill>
                      <a:prstDash val="solid"/>
                      <a:round/>
                      <a:headEnd type="none" w="med" len="med"/>
                      <a:tailEnd type="none" w="med" len="med"/>
                    </a:lnR>
                    <a:lnT w="6345" cap="flat" cmpd="sng" algn="ctr">
                      <a:solidFill>
                        <a:srgbClr val="B7AFFB"/>
                      </a:solidFill>
                      <a:prstDash val="solid"/>
                      <a:round/>
                      <a:headEnd type="none" w="med" len="med"/>
                      <a:tailEnd type="none" w="med" len="med"/>
                    </a:lnT>
                    <a:lnB w="6345" cap="flat" cmpd="sng" algn="ctr">
                      <a:solidFill>
                        <a:srgbClr val="B7AFFB"/>
                      </a:solidFill>
                      <a:prstDash val="solid"/>
                      <a:round/>
                      <a:headEnd type="none" w="med" len="med"/>
                      <a:tailEnd type="none" w="med" len="med"/>
                    </a:lnB>
                    <a:solidFill>
                      <a:schemeClr val="bg1"/>
                    </a:solidFill>
                  </a:tcPr>
                </a:tc>
                <a:extLst>
                  <a:ext uri="{0D108BD9-81ED-4DB2-BD59-A6C34878D82A}">
                    <a16:rowId xmlns:a16="http://schemas.microsoft.com/office/drawing/2014/main" val="1258000622"/>
                  </a:ext>
                </a:extLst>
              </a:tr>
              <a:tr h="504000">
                <a:tc>
                  <a:txBody>
                    <a:bodyPr/>
                    <a:lstStyle/>
                    <a:p>
                      <a:pPr>
                        <a:buNone/>
                      </a:pPr>
                      <a:r>
                        <a:rPr lang="en-GB" sz="1200" b="1">
                          <a:latin typeface="Figtree" panose="020B0604020202020204"/>
                        </a:rPr>
                        <a:t>Option 3 - Permit both existing and new consent journeys during outages</a:t>
                      </a:r>
                      <a:endParaRPr lang="en-GB" sz="1200">
                        <a:latin typeface="Figtree" panose="020B0604020202020204"/>
                      </a:endParaRPr>
                    </a:p>
                  </a:txBody>
                  <a:tcPr anchor="ctr">
                    <a:lnL w="6345" cap="flat" cmpd="sng" algn="ctr">
                      <a:solidFill>
                        <a:srgbClr val="B7AFFB"/>
                      </a:solidFill>
                      <a:prstDash val="solid"/>
                      <a:round/>
                      <a:headEnd type="none" w="med" len="med"/>
                      <a:tailEnd type="none" w="med" len="med"/>
                    </a:lnL>
                    <a:lnR w="6345" cap="flat" cmpd="sng" algn="ctr">
                      <a:solidFill>
                        <a:srgbClr val="B7AFFB"/>
                      </a:solidFill>
                      <a:prstDash val="solid"/>
                      <a:round/>
                      <a:headEnd type="none" w="med" len="med"/>
                      <a:tailEnd type="none" w="med" len="med"/>
                    </a:lnR>
                    <a:lnT w="6345" cap="flat" cmpd="sng" algn="ctr">
                      <a:solidFill>
                        <a:srgbClr val="B7AFFB"/>
                      </a:solidFill>
                      <a:prstDash val="solid"/>
                      <a:round/>
                      <a:headEnd type="none" w="med" len="med"/>
                      <a:tailEnd type="none" w="med" len="med"/>
                    </a:lnT>
                    <a:lnB w="6345" cap="flat" cmpd="sng" algn="ctr">
                      <a:solidFill>
                        <a:srgbClr val="B7AFFB"/>
                      </a:solidFill>
                      <a:prstDash val="solid"/>
                      <a:round/>
                      <a:headEnd type="none" w="med" len="med"/>
                      <a:tailEnd type="none" w="med" len="med"/>
                    </a:lnB>
                    <a:solidFill>
                      <a:schemeClr val="bg1">
                        <a:lumMod val="95000"/>
                      </a:schemeClr>
                    </a:solidFill>
                  </a:tcPr>
                </a:tc>
                <a:tc>
                  <a:txBody>
                    <a:bodyPr/>
                    <a:lstStyle/>
                    <a:p>
                      <a:pPr>
                        <a:buNone/>
                      </a:pPr>
                      <a:r>
                        <a:rPr lang="en-GB" sz="1200" dirty="0">
                          <a:latin typeface="Figtree" panose="020B0604020202020204"/>
                        </a:rPr>
                        <a:t>Maximises service continuity but creates significant risks around consent validation, recording and auditability.</a:t>
                      </a:r>
                    </a:p>
                  </a:txBody>
                  <a:tcPr anchor="ctr">
                    <a:lnL w="6345" cap="flat" cmpd="sng" algn="ctr">
                      <a:solidFill>
                        <a:srgbClr val="B7AFFB"/>
                      </a:solidFill>
                      <a:prstDash val="solid"/>
                      <a:round/>
                      <a:headEnd type="none" w="med" len="med"/>
                      <a:tailEnd type="none" w="med" len="med"/>
                    </a:lnL>
                    <a:lnR w="6345" cap="flat" cmpd="sng" algn="ctr">
                      <a:solidFill>
                        <a:srgbClr val="B7AFFB"/>
                      </a:solidFill>
                      <a:prstDash val="solid"/>
                      <a:round/>
                      <a:headEnd type="none" w="med" len="med"/>
                      <a:tailEnd type="none" w="med" len="med"/>
                    </a:lnR>
                    <a:lnT w="6345" cap="flat" cmpd="sng" algn="ctr">
                      <a:solidFill>
                        <a:srgbClr val="B7AFFB"/>
                      </a:solidFill>
                      <a:prstDash val="solid"/>
                      <a:round/>
                      <a:headEnd type="none" w="med" len="med"/>
                      <a:tailEnd type="none" w="med" len="med"/>
                    </a:lnT>
                    <a:lnB w="6345" cap="flat" cmpd="sng" algn="ctr">
                      <a:solidFill>
                        <a:srgbClr val="B7AFFB"/>
                      </a:solidFill>
                      <a:prstDash val="solid"/>
                      <a:round/>
                      <a:headEnd type="none" w="med" len="med"/>
                      <a:tailEnd type="none" w="med" len="med"/>
                    </a:lnB>
                    <a:solidFill>
                      <a:schemeClr val="bg1"/>
                    </a:solidFill>
                  </a:tcPr>
                </a:tc>
                <a:extLst>
                  <a:ext uri="{0D108BD9-81ED-4DB2-BD59-A6C34878D82A}">
                    <a16:rowId xmlns:a16="http://schemas.microsoft.com/office/drawing/2014/main" val="981706099"/>
                  </a:ext>
                </a:extLst>
              </a:tr>
            </a:tbl>
          </a:graphicData>
        </a:graphic>
      </p:graphicFrame>
      <p:sp>
        <p:nvSpPr>
          <p:cNvPr id="5" name="Rectangle 4">
            <a:extLst>
              <a:ext uri="{FF2B5EF4-FFF2-40B4-BE49-F238E27FC236}">
                <a16:creationId xmlns:a16="http://schemas.microsoft.com/office/drawing/2014/main" id="{08A46A06-CA6C-B109-52FD-63C62C33247E}"/>
              </a:ext>
            </a:extLst>
          </p:cNvPr>
          <p:cNvSpPr/>
          <p:nvPr/>
        </p:nvSpPr>
        <p:spPr>
          <a:xfrm>
            <a:off x="414680" y="4985460"/>
            <a:ext cx="11362640" cy="1574178"/>
          </a:xfrm>
          <a:prstGeom prst="rect">
            <a:avLst/>
          </a:prstGeom>
          <a:solidFill>
            <a:srgbClr val="4D38F5"/>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Figtree" panose="020B0604020202020204"/>
                <a:ea typeface="+mn-ea"/>
                <a:cs typeface="+mn-cs"/>
              </a:rPr>
              <a:t>Recommended </a:t>
            </a:r>
            <a:r>
              <a:rPr kumimoji="0" lang="en-GB" sz="1400" b="1" i="0" u="none" strike="noStrike" kern="1200" cap="none" spc="0" normalizeH="0" baseline="0" noProof="0" dirty="0" err="1">
                <a:ln>
                  <a:noFill/>
                </a:ln>
                <a:solidFill>
                  <a:prstClr val="white"/>
                </a:solidFill>
                <a:effectLst/>
                <a:uLnTx/>
                <a:uFillTx/>
                <a:latin typeface="Figtree" panose="020B0604020202020204"/>
                <a:ea typeface="+mn-ea"/>
                <a:cs typeface="+mn-cs"/>
              </a:rPr>
              <a:t>RECCo</a:t>
            </a:r>
            <a:r>
              <a:rPr kumimoji="0" lang="en-GB" sz="1400" b="1" i="0" u="none" strike="noStrike" kern="1200" cap="none" spc="0" normalizeH="0" baseline="0" noProof="0" dirty="0">
                <a:ln>
                  <a:noFill/>
                </a:ln>
                <a:solidFill>
                  <a:prstClr val="white"/>
                </a:solidFill>
                <a:effectLst/>
                <a:uLnTx/>
                <a:uFillTx/>
                <a:latin typeface="Figtree" panose="020B0604020202020204"/>
                <a:ea typeface="+mn-ea"/>
                <a:cs typeface="+mn-cs"/>
              </a:rPr>
              <a:t> position: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 normalizeH="0" baseline="0" noProof="0">
                <a:ln>
                  <a:noFill/>
                </a:ln>
                <a:solidFill>
                  <a:prstClr val="white"/>
                </a:solidFill>
                <a:effectLst/>
                <a:uLnTx/>
                <a:uFillTx/>
                <a:latin typeface="Figtree"/>
                <a:ea typeface="+mn-ea"/>
                <a:cs typeface="+mn-cs"/>
              </a:rPr>
              <a:t>Maintain the proposed outage arrangements and allow limited reliance on previously validated consent during short-duration outages. New consents should not be created while CCS is unavailable. </a:t>
            </a:r>
            <a:r>
              <a:rPr kumimoji="0" lang="en-US" sz="1200" b="0" i="1" u="none" strike="noStrike" kern="1200" cap="none" spc="30" normalizeH="0" baseline="0" noProof="0">
                <a:ln>
                  <a:noFill/>
                </a:ln>
                <a:solidFill>
                  <a:srgbClr val="F1BB67"/>
                </a:solidFill>
                <a:effectLst/>
                <a:uLnTx/>
                <a:uFillTx/>
                <a:latin typeface="Figtree"/>
                <a:ea typeface="+mn-ea"/>
                <a:cs typeface="+mn-cs"/>
              </a:rPr>
              <a:t>Outage limit proposed as maximum of 12 hours.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30" normalizeH="0" baseline="0" noProof="0">
                <a:ln>
                  <a:noFill/>
                </a:ln>
                <a:solidFill>
                  <a:prstClr val="white"/>
                </a:solidFill>
                <a:effectLst/>
                <a:uLnTx/>
                <a:uFillTx/>
                <a:latin typeface="Figtree"/>
                <a:ea typeface="+mn-ea"/>
                <a:cs typeface="+mn-cs"/>
              </a:rPr>
              <a:t>Supported by ICO.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30" normalizeH="0" baseline="0" noProof="0">
                <a:ln>
                  <a:noFill/>
                </a:ln>
                <a:solidFill>
                  <a:prstClr val="white"/>
                </a:solidFill>
                <a:effectLst/>
                <a:uLnTx/>
                <a:uFillTx/>
                <a:latin typeface="Figtree"/>
                <a:ea typeface="+mn-ea"/>
                <a:cs typeface="+mn-cs"/>
              </a:rPr>
              <a:t>Maintains service continuity while protecting consumers.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30" normalizeH="0" baseline="0" noProof="0">
                <a:ln>
                  <a:noFill/>
                </a:ln>
                <a:solidFill>
                  <a:prstClr val="white"/>
                </a:solidFill>
                <a:effectLst/>
                <a:uLnTx/>
                <a:uFillTx/>
                <a:latin typeface="Figtree"/>
                <a:ea typeface="+mn-ea"/>
                <a:cs typeface="+mn-cs"/>
              </a:rPr>
              <a:t>Ensures data sharing remains controlled and auditable.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30" normalizeH="0" baseline="0" noProof="0">
                <a:ln>
                  <a:noFill/>
                </a:ln>
                <a:solidFill>
                  <a:prstClr val="white"/>
                </a:solidFill>
                <a:effectLst/>
                <a:uLnTx/>
                <a:uFillTx/>
                <a:latin typeface="Figtree"/>
                <a:ea typeface="+mn-ea"/>
                <a:cs typeface="+mn-cs"/>
              </a:rPr>
              <a:t>Represents a proportionate and pragmatic approach.</a:t>
            </a:r>
          </a:p>
        </p:txBody>
      </p:sp>
      <p:sp>
        <p:nvSpPr>
          <p:cNvPr id="6" name="Rectangle 5">
            <a:extLst>
              <a:ext uri="{FF2B5EF4-FFF2-40B4-BE49-F238E27FC236}">
                <a16:creationId xmlns:a16="http://schemas.microsoft.com/office/drawing/2014/main" id="{40276FE5-BD81-E301-05E8-D3567B936A60}"/>
              </a:ext>
            </a:extLst>
          </p:cNvPr>
          <p:cNvSpPr/>
          <p:nvPr/>
        </p:nvSpPr>
        <p:spPr>
          <a:xfrm>
            <a:off x="418682" y="897097"/>
            <a:ext cx="11362640" cy="83010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Figtree" panose="020B0604020202020204"/>
                <a:ea typeface="+mn-ea"/>
                <a:cs typeface="+mn-cs"/>
              </a:rPr>
              <a:t>Original </a:t>
            </a:r>
            <a:r>
              <a:rPr kumimoji="0" lang="en-GB" sz="1200" b="1" i="0" u="none" strike="noStrike" kern="1200" cap="none" spc="0" normalizeH="0" baseline="0" noProof="0" dirty="0" err="1">
                <a:ln>
                  <a:noFill/>
                </a:ln>
                <a:solidFill>
                  <a:prstClr val="black"/>
                </a:solidFill>
                <a:effectLst/>
                <a:uLnTx/>
                <a:uFillTx/>
                <a:latin typeface="Figtree" panose="020B0604020202020204"/>
                <a:ea typeface="+mn-ea"/>
                <a:cs typeface="+mn-cs"/>
              </a:rPr>
              <a:t>RECCo</a:t>
            </a:r>
            <a:r>
              <a:rPr kumimoji="0" lang="en-GB" sz="1200" b="1" i="0" u="none" strike="noStrike" kern="1200" cap="none" spc="0" normalizeH="0" baseline="0" noProof="0" dirty="0">
                <a:ln>
                  <a:noFill/>
                </a:ln>
                <a:solidFill>
                  <a:prstClr val="black"/>
                </a:solidFill>
                <a:effectLst/>
                <a:uLnTx/>
                <a:uFillTx/>
                <a:latin typeface="Figtree" panose="020B0604020202020204"/>
                <a:ea typeface="+mn-ea"/>
                <a:cs typeface="+mn-cs"/>
              </a:rPr>
              <a:t> position</a:t>
            </a:r>
          </a:p>
          <a:p>
            <a:pPr marL="0" marR="0" lvl="0" indent="0" algn="l" defTabSz="914400" rtl="0" eaLnBrk="1" fontAlgn="auto" latinLnBrk="0" hangingPunct="1">
              <a:lnSpc>
                <a:spcPts val="1820"/>
              </a:lnSpc>
              <a:spcBef>
                <a:spcPts val="0"/>
              </a:spcBef>
              <a:spcAft>
                <a:spcPts val="500"/>
              </a:spcAft>
              <a:buClrTx/>
              <a:buSzTx/>
              <a:buFontTx/>
              <a:buNone/>
              <a:tabLst/>
              <a:defRPr/>
            </a:pPr>
            <a:r>
              <a:rPr kumimoji="0" lang="en-US" sz="1200" b="0" i="0" u="none" strike="noStrike" kern="1200" cap="none" spc="30" normalizeH="0" baseline="0" noProof="0" dirty="0" err="1">
                <a:ln>
                  <a:noFill/>
                </a:ln>
                <a:solidFill>
                  <a:prstClr val="black"/>
                </a:solidFill>
                <a:effectLst/>
                <a:uLnTx/>
                <a:uFillTx/>
                <a:latin typeface="Figtree" panose="020B0604020202020204"/>
                <a:ea typeface="+mn-ea"/>
                <a:cs typeface="+mn-cs"/>
              </a:rPr>
              <a:t>RECCo</a:t>
            </a:r>
            <a:r>
              <a:rPr kumimoji="0" lang="en-US" sz="1200" b="0" i="0" u="none" strike="noStrike" kern="1200" cap="none" spc="30" normalizeH="0" baseline="0" noProof="0" dirty="0">
                <a:ln>
                  <a:noFill/>
                </a:ln>
                <a:solidFill>
                  <a:prstClr val="black"/>
                </a:solidFill>
                <a:effectLst/>
                <a:uLnTx/>
                <a:uFillTx/>
                <a:latin typeface="Figtree" panose="020B0604020202020204"/>
                <a:ea typeface="+mn-ea"/>
                <a:cs typeface="+mn-cs"/>
              </a:rPr>
              <a:t> proposed that, during a temporary CCS outage, participants could continue to rely on previously validated consent for a limited period (current proposal up to 12 hours), subject to appropriate controls and audit requirements. New consents would not be created during an outage.</a:t>
            </a:r>
            <a:endParaRPr kumimoji="0" lang="en-GB" sz="1200" b="0" i="0" u="none" strike="noStrike" kern="1200" cap="none" spc="30" normalizeH="0" baseline="0" noProof="0" dirty="0">
              <a:ln>
                <a:noFill/>
              </a:ln>
              <a:solidFill>
                <a:prstClr val="black"/>
              </a:solidFill>
              <a:effectLst/>
              <a:uLnTx/>
              <a:uFillTx/>
              <a:latin typeface="Figtree"/>
              <a:ea typeface="+mn-ea"/>
              <a:cs typeface="+mn-cs"/>
            </a:endParaRPr>
          </a:p>
        </p:txBody>
      </p:sp>
      <p:sp>
        <p:nvSpPr>
          <p:cNvPr id="21" name="Rectangle 20">
            <a:extLst>
              <a:ext uri="{FF2B5EF4-FFF2-40B4-BE49-F238E27FC236}">
                <a16:creationId xmlns:a16="http://schemas.microsoft.com/office/drawing/2014/main" id="{2EE296C8-10F2-05F2-B11C-9DBD84C0C49D}"/>
              </a:ext>
            </a:extLst>
          </p:cNvPr>
          <p:cNvSpPr/>
          <p:nvPr/>
        </p:nvSpPr>
        <p:spPr>
          <a:xfrm>
            <a:off x="414680" y="3788831"/>
            <a:ext cx="11362640" cy="114034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Figtree" panose="020B0604020202020204"/>
                <a:ea typeface="+mn-ea"/>
                <a:cs typeface="+mn-cs"/>
              </a:rPr>
              <a:t>ICO / legal feedback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30" normalizeH="0" baseline="0" noProof="0" dirty="0">
                <a:ln>
                  <a:noFill/>
                </a:ln>
                <a:solidFill>
                  <a:prstClr val="black"/>
                </a:solidFill>
                <a:effectLst/>
                <a:uLnTx/>
                <a:uFillTx/>
                <a:latin typeface="Figtree"/>
                <a:ea typeface="+mn-ea"/>
                <a:cs typeface="+mn-cs"/>
              </a:rPr>
              <a:t>ICO</a:t>
            </a:r>
            <a:r>
              <a:rPr kumimoji="0" lang="en-US" sz="1200" b="0" i="0" u="none" strike="noStrike" kern="1200" cap="none" spc="30" normalizeH="0" baseline="0" noProof="0" dirty="0">
                <a:ln>
                  <a:noFill/>
                </a:ln>
                <a:solidFill>
                  <a:prstClr val="black"/>
                </a:solidFill>
                <a:effectLst/>
                <a:uLnTx/>
                <a:uFillTx/>
                <a:latin typeface="Figtree"/>
                <a:ea typeface="+mn-ea"/>
                <a:cs typeface="+mn-cs"/>
              </a:rPr>
              <a:t> did not raise concerns with the proposed approach and </a:t>
            </a:r>
            <a:r>
              <a:rPr kumimoji="0" lang="en-US" sz="1200" b="0" i="0" u="none" strike="noStrike" kern="1200" cap="none" spc="30" normalizeH="0" baseline="0" noProof="0" dirty="0" err="1">
                <a:ln>
                  <a:noFill/>
                </a:ln>
                <a:solidFill>
                  <a:prstClr val="black"/>
                </a:solidFill>
                <a:effectLst/>
                <a:uLnTx/>
                <a:uFillTx/>
                <a:latin typeface="Figtree"/>
                <a:ea typeface="+mn-ea"/>
                <a:cs typeface="+mn-cs"/>
              </a:rPr>
              <a:t>recognised</a:t>
            </a:r>
            <a:r>
              <a:rPr kumimoji="0" lang="en-US" sz="1200" b="0" i="0" u="none" strike="noStrike" kern="1200" cap="none" spc="30" normalizeH="0" baseline="0" noProof="0" dirty="0">
                <a:ln>
                  <a:noFill/>
                </a:ln>
                <a:solidFill>
                  <a:prstClr val="black"/>
                </a:solidFill>
                <a:effectLst/>
                <a:uLnTx/>
                <a:uFillTx/>
                <a:latin typeface="Figtree"/>
                <a:ea typeface="+mn-ea"/>
                <a:cs typeface="+mn-cs"/>
              </a:rPr>
              <a:t> that a proportionate and risk-based outage process may be appropriate, especially considering a highly available solution. ICO also noted similarities with resilience arrangements used in other sectors, such as Open Banking.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30" normalizeH="0" baseline="0" noProof="0" dirty="0">
                <a:ln>
                  <a:noFill/>
                </a:ln>
                <a:solidFill>
                  <a:prstClr val="black"/>
                </a:solidFill>
                <a:effectLst/>
                <a:uLnTx/>
                <a:uFillTx/>
                <a:latin typeface="Figtree"/>
                <a:ea typeface="+mn-ea"/>
                <a:cs typeface="+mn-cs"/>
              </a:rPr>
              <a:t>Legal</a:t>
            </a:r>
            <a:r>
              <a:rPr kumimoji="0" lang="en-US" sz="1200" b="0" i="0" u="none" strike="noStrike" kern="1200" cap="none" spc="30" normalizeH="0" baseline="0" noProof="0" dirty="0">
                <a:ln>
                  <a:noFill/>
                </a:ln>
                <a:solidFill>
                  <a:prstClr val="black"/>
                </a:solidFill>
                <a:effectLst/>
                <a:uLnTx/>
                <a:uFillTx/>
                <a:latin typeface="Figtree"/>
                <a:ea typeface="+mn-ea"/>
                <a:cs typeface="+mn-cs"/>
              </a:rPr>
              <a:t> did not identify any material concerns with the proposed outage arrangements, provided reliance on existing consent remains controlled, proportionate and auditable.</a:t>
            </a:r>
            <a:endParaRPr kumimoji="0" lang="en-GB" sz="1200" b="0" i="0" u="none" strike="noStrike" kern="1200" cap="none" spc="30" normalizeH="0" baseline="0" noProof="0" dirty="0">
              <a:ln>
                <a:noFill/>
              </a:ln>
              <a:solidFill>
                <a:prstClr val="black"/>
              </a:solidFill>
              <a:effectLst/>
              <a:uLnTx/>
              <a:uFillTx/>
              <a:latin typeface="Figtree" panose="020B0604020202020204"/>
              <a:ea typeface="+mn-ea"/>
              <a:cs typeface="+mn-cs"/>
            </a:endParaRPr>
          </a:p>
        </p:txBody>
      </p:sp>
      <p:graphicFrame>
        <p:nvGraphicFramePr>
          <p:cNvPr id="2" name="Table 8">
            <a:extLst>
              <a:ext uri="{FF2B5EF4-FFF2-40B4-BE49-F238E27FC236}">
                <a16:creationId xmlns:a16="http://schemas.microsoft.com/office/drawing/2014/main" id="{7BE7D1D5-E3BE-B699-33D4-DE3B8E7B47E2}"/>
              </a:ext>
            </a:extLst>
          </p:cNvPr>
          <p:cNvGraphicFramePr>
            <a:graphicFrameLocks noGrp="1"/>
          </p:cNvGraphicFramePr>
          <p:nvPr/>
        </p:nvGraphicFramePr>
        <p:xfrm>
          <a:off x="9331069" y="145436"/>
          <a:ext cx="2446251" cy="640080"/>
        </p:xfrm>
        <a:graphic>
          <a:graphicData uri="http://schemas.openxmlformats.org/drawingml/2006/table">
            <a:tbl>
              <a:tblPr firstRow="1" bandRow="1">
                <a:effectLst/>
                <a:tableStyleId>{533BE89A-3F12-448C-A339-D79EAFCCBA5C}</a:tableStyleId>
              </a:tblPr>
              <a:tblGrid>
                <a:gridCol w="2446251">
                  <a:extLst>
                    <a:ext uri="{9D8B030D-6E8A-4147-A177-3AD203B41FA5}">
                      <a16:colId xmlns:a16="http://schemas.microsoft.com/office/drawing/2014/main" val="761348638"/>
                    </a:ext>
                  </a:extLst>
                </a:gridCol>
              </a:tblGrid>
              <a:tr h="475944">
                <a:tc>
                  <a:txBody>
                    <a:bodyPr/>
                    <a:lstStyle/>
                    <a:p>
                      <a:pPr>
                        <a:buNone/>
                      </a:pPr>
                      <a:r>
                        <a:rPr lang="en-GB" sz="1800" b="1">
                          <a:solidFill>
                            <a:schemeClr val="bg1"/>
                          </a:solidFill>
                          <a:latin typeface="Figtree" panose="020B0604020202020204"/>
                        </a:rPr>
                        <a:t>No change - supported</a:t>
                      </a:r>
                    </a:p>
                  </a:txBody>
                  <a:tcPr anchor="ctr">
                    <a:lnL w="6345" cap="flat" cmpd="sng" algn="ctr">
                      <a:solidFill>
                        <a:srgbClr val="B7AFFB"/>
                      </a:solidFill>
                      <a:prstDash val="solid"/>
                      <a:round/>
                      <a:headEnd type="none" w="med" len="med"/>
                      <a:tailEnd type="none" w="med" len="med"/>
                    </a:lnL>
                    <a:lnR w="6345" cap="flat" cmpd="sng" algn="ctr">
                      <a:solidFill>
                        <a:srgbClr val="B7AFFB"/>
                      </a:solidFill>
                      <a:prstDash val="solid"/>
                      <a:round/>
                      <a:headEnd type="none" w="med" len="med"/>
                      <a:tailEnd type="none" w="med" len="med"/>
                    </a:lnR>
                    <a:lnT w="6345" cap="flat" cmpd="sng" algn="ctr">
                      <a:solidFill>
                        <a:srgbClr val="B7AFFB"/>
                      </a:solidFill>
                      <a:prstDash val="solid"/>
                      <a:round/>
                      <a:headEnd type="none" w="med" len="med"/>
                      <a:tailEnd type="none" w="med" len="med"/>
                    </a:lnT>
                    <a:lnB w="6345" cap="flat" cmpd="sng" algn="ctr">
                      <a:solidFill>
                        <a:srgbClr val="B7AFFB"/>
                      </a:solidFill>
                      <a:prstDash val="solid"/>
                      <a:round/>
                      <a:headEnd type="none" w="med" len="med"/>
                      <a:tailEnd type="none" w="med" len="med"/>
                    </a:lnB>
                    <a:solidFill>
                      <a:srgbClr val="00B050"/>
                    </a:solidFill>
                  </a:tcPr>
                </a:tc>
                <a:extLst>
                  <a:ext uri="{0D108BD9-81ED-4DB2-BD59-A6C34878D82A}">
                    <a16:rowId xmlns:a16="http://schemas.microsoft.com/office/drawing/2014/main" val="2816011808"/>
                  </a:ext>
                </a:extLst>
              </a:tr>
            </a:tbl>
          </a:graphicData>
        </a:graphic>
      </p:graphicFrame>
    </p:spTree>
    <p:extLst>
      <p:ext uri="{BB962C8B-B14F-4D97-AF65-F5344CB8AC3E}">
        <p14:creationId xmlns:p14="http://schemas.microsoft.com/office/powerpoint/2010/main" val="10842209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CC6ED4-C140-C449-7958-03E921D97A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8B1649-06C9-975F-F5CC-6AE29D1A2883}"/>
              </a:ext>
            </a:extLst>
          </p:cNvPr>
          <p:cNvSpPr txBox="1">
            <a:spLocks noGrp="1"/>
          </p:cNvSpPr>
          <p:nvPr>
            <p:ph type="title"/>
          </p:nvPr>
        </p:nvSpPr>
        <p:spPr>
          <a:xfrm>
            <a:off x="1690259" y="2078687"/>
            <a:ext cx="8811487" cy="1083161"/>
          </a:xfrm>
        </p:spPr>
        <p:txBody>
          <a:bodyPr/>
          <a:lstStyle/>
          <a:p>
            <a:r>
              <a:rPr lang="en-GB" sz="5400">
                <a:latin typeface="Figtree"/>
              </a:rPr>
              <a:t>CCS User Platform Demo</a:t>
            </a:r>
            <a:endParaRPr lang="en-US"/>
          </a:p>
        </p:txBody>
      </p:sp>
    </p:spTree>
    <p:extLst>
      <p:ext uri="{BB962C8B-B14F-4D97-AF65-F5344CB8AC3E}">
        <p14:creationId xmlns:p14="http://schemas.microsoft.com/office/powerpoint/2010/main" val="33405763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E3FA3-2DC1-2BC1-F985-CDE9E6884A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88F8E6-0144-D721-FD80-99D1A6EBC579}"/>
              </a:ext>
            </a:extLst>
          </p:cNvPr>
          <p:cNvSpPr txBox="1">
            <a:spLocks noGrp="1"/>
          </p:cNvSpPr>
          <p:nvPr>
            <p:ph type="title"/>
          </p:nvPr>
        </p:nvSpPr>
        <p:spPr>
          <a:xfrm>
            <a:off x="1690259" y="2078687"/>
            <a:ext cx="8811487" cy="1083161"/>
          </a:xfrm>
        </p:spPr>
        <p:txBody>
          <a:bodyPr/>
          <a:lstStyle/>
          <a:p>
            <a:pPr lvl="0"/>
            <a:r>
              <a:rPr lang="en-GB" sz="5400"/>
              <a:t>Forward Plan</a:t>
            </a:r>
          </a:p>
        </p:txBody>
      </p:sp>
    </p:spTree>
    <p:extLst>
      <p:ext uri="{BB962C8B-B14F-4D97-AF65-F5344CB8AC3E}">
        <p14:creationId xmlns:p14="http://schemas.microsoft.com/office/powerpoint/2010/main" val="18955326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DF216-592A-810E-3226-BE94E9B5E19A}"/>
            </a:ext>
          </a:extLst>
        </p:cNvPr>
        <p:cNvGrpSpPr/>
        <p:nvPr/>
      </p:nvGrpSpPr>
      <p:grpSpPr>
        <a:xfrm>
          <a:off x="0" y="0"/>
          <a:ext cx="0" cy="0"/>
          <a:chOff x="0" y="0"/>
          <a:chExt cx="0" cy="0"/>
        </a:xfrm>
      </p:grpSpPr>
      <p:pic>
        <p:nvPicPr>
          <p:cNvPr id="2" name="Rectangle 40175" descr="preencoded.png">
            <a:extLst>
              <a:ext uri="{FF2B5EF4-FFF2-40B4-BE49-F238E27FC236}">
                <a16:creationId xmlns:a16="http://schemas.microsoft.com/office/drawing/2014/main" id="{7049A423-3923-3DE7-0F0C-479E04365EEE}"/>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 y="0"/>
            <a:ext cx="12192000" cy="857717"/>
          </a:xfrm>
          <a:prstGeom prst="rect">
            <a:avLst/>
          </a:prstGeom>
        </p:spPr>
      </p:pic>
      <p:sp>
        <p:nvSpPr>
          <p:cNvPr id="7" name="Google Shape;65;p14">
            <a:extLst>
              <a:ext uri="{FF2B5EF4-FFF2-40B4-BE49-F238E27FC236}">
                <a16:creationId xmlns:a16="http://schemas.microsoft.com/office/drawing/2014/main" id="{AB2D678F-251A-9A2F-095B-501F0E1F48D0}"/>
              </a:ext>
            </a:extLst>
          </p:cNvPr>
          <p:cNvSpPr txBox="1">
            <a:spLocks noGrp="1"/>
          </p:cNvSpPr>
          <p:nvPr>
            <p:ph type="title"/>
          </p:nvPr>
        </p:nvSpPr>
        <p:spPr>
          <a:xfrm>
            <a:off x="109861" y="0"/>
            <a:ext cx="10515600" cy="689379"/>
          </a:xfrm>
          <a:prstGeom prst="rect">
            <a:avLst/>
          </a:prstGeom>
          <a:noFill/>
          <a:ln>
            <a:noFill/>
          </a:ln>
        </p:spPr>
        <p:txBody>
          <a:bodyPr spcFirstLastPara="1" vert="horz" wrap="square" lIns="121900" tIns="121900" rIns="121900" bIns="121900" rtlCol="0" anchor="t" anchorCtr="0">
            <a:spAutoFit/>
          </a:bodyPr>
          <a:lstStyle/>
          <a:p>
            <a:pPr defTabSz="1219050">
              <a:defRPr/>
            </a:pPr>
            <a:r>
              <a:rPr lang="en-GB" sz="3200" b="1">
                <a:latin typeface="Outfit" pitchFamily="2" charset="0"/>
                <a:cs typeface="Segoe UI Light" panose="020B0502040204020203" pitchFamily="34" charset="0"/>
              </a:rPr>
              <a:t>Forward Plan</a:t>
            </a:r>
          </a:p>
        </p:txBody>
      </p:sp>
      <p:graphicFrame>
        <p:nvGraphicFramePr>
          <p:cNvPr id="26" name="Table 25">
            <a:extLst>
              <a:ext uri="{FF2B5EF4-FFF2-40B4-BE49-F238E27FC236}">
                <a16:creationId xmlns:a16="http://schemas.microsoft.com/office/drawing/2014/main" id="{4F670B9B-D484-E665-F8F5-6DC651622DEB}"/>
              </a:ext>
            </a:extLst>
          </p:cNvPr>
          <p:cNvGraphicFramePr>
            <a:graphicFrameLocks noGrp="1"/>
          </p:cNvGraphicFramePr>
          <p:nvPr>
            <p:extLst>
              <p:ext uri="{D42A27DB-BD31-4B8C-83A1-F6EECF244321}">
                <p14:modId xmlns:p14="http://schemas.microsoft.com/office/powerpoint/2010/main" val="2118686620"/>
              </p:ext>
            </p:extLst>
          </p:nvPr>
        </p:nvGraphicFramePr>
        <p:xfrm>
          <a:off x="218018" y="895736"/>
          <a:ext cx="10833442" cy="1699488"/>
        </p:xfrm>
        <a:graphic>
          <a:graphicData uri="http://schemas.openxmlformats.org/drawingml/2006/table">
            <a:tbl>
              <a:tblPr firstRow="1" bandRow="1">
                <a:tableStyleId>{69012ECD-51FC-41F1-AA8D-1B2483CD663E}</a:tableStyleId>
              </a:tblPr>
              <a:tblGrid>
                <a:gridCol w="2802347">
                  <a:extLst>
                    <a:ext uri="{9D8B030D-6E8A-4147-A177-3AD203B41FA5}">
                      <a16:colId xmlns:a16="http://schemas.microsoft.com/office/drawing/2014/main" val="3740012327"/>
                    </a:ext>
                  </a:extLst>
                </a:gridCol>
                <a:gridCol w="8031095">
                  <a:extLst>
                    <a:ext uri="{9D8B030D-6E8A-4147-A177-3AD203B41FA5}">
                      <a16:colId xmlns:a16="http://schemas.microsoft.com/office/drawing/2014/main" val="1360464723"/>
                    </a:ext>
                  </a:extLst>
                </a:gridCol>
              </a:tblGrid>
              <a:tr h="319109">
                <a:tc>
                  <a:txBody>
                    <a:bodyPr/>
                    <a:lstStyle/>
                    <a:p>
                      <a:r>
                        <a:rPr lang="en-GB" sz="1500">
                          <a:latin typeface="Figtree" panose="020B0604020202020204"/>
                        </a:rPr>
                        <a:t>Date</a:t>
                      </a:r>
                    </a:p>
                  </a:txBody>
                  <a:tcPr marL="121920" marR="121920" marT="60960" marB="60960">
                    <a:solidFill>
                      <a:srgbClr val="4D38F5"/>
                    </a:solidFill>
                  </a:tcPr>
                </a:tc>
                <a:tc>
                  <a:txBody>
                    <a:bodyPr/>
                    <a:lstStyle/>
                    <a:p>
                      <a:r>
                        <a:rPr lang="en-GB" sz="1500">
                          <a:latin typeface="Figtree" panose="020B0604020202020204"/>
                        </a:rPr>
                        <a:t>Agenda</a:t>
                      </a:r>
                    </a:p>
                  </a:txBody>
                  <a:tcPr marL="121920" marR="121920" marT="60960" marB="60960">
                    <a:solidFill>
                      <a:srgbClr val="4D38F5"/>
                    </a:solidFill>
                  </a:tcPr>
                </a:tc>
                <a:extLst>
                  <a:ext uri="{0D108BD9-81ED-4DB2-BD59-A6C34878D82A}">
                    <a16:rowId xmlns:a16="http://schemas.microsoft.com/office/drawing/2014/main" val="2578189609"/>
                  </a:ext>
                </a:extLst>
              </a:tr>
              <a:tr h="449656">
                <a:tc>
                  <a:txBody>
                    <a:bodyPr/>
                    <a:lstStyle/>
                    <a:p>
                      <a:r>
                        <a:rPr lang="en-GB" sz="1400">
                          <a:latin typeface="Figtree" panose="020B0604020202020204"/>
                        </a:rPr>
                        <a:t>16</a:t>
                      </a:r>
                      <a:r>
                        <a:rPr lang="en-GB" sz="1400" baseline="30000">
                          <a:latin typeface="Figtree" panose="020B0604020202020204"/>
                        </a:rPr>
                        <a:t>th</a:t>
                      </a:r>
                      <a:r>
                        <a:rPr lang="en-GB" sz="1400">
                          <a:latin typeface="Figtree" panose="020B0604020202020204"/>
                        </a:rPr>
                        <a:t> April 2026 ✅</a:t>
                      </a:r>
                    </a:p>
                  </a:txBody>
                  <a:tcPr marL="121920" marR="121920" marT="60960" marB="60960" anchor="ctr"/>
                </a:tc>
                <a:tc>
                  <a:txBody>
                    <a:bodyPr/>
                    <a:lstStyle/>
                    <a:p>
                      <a:pPr>
                        <a:buNone/>
                      </a:pPr>
                      <a:r>
                        <a:rPr lang="en-US" sz="1400" kern="1200">
                          <a:solidFill>
                            <a:schemeClr val="tx1"/>
                          </a:solidFill>
                          <a:latin typeface="Figtree" panose="020B0604020202020204"/>
                          <a:ea typeface="+mn-ea"/>
                          <a:cs typeface="+mn-cs"/>
                        </a:rPr>
                        <a:t>Quarterly Review &amp; Plan – key headlines</a:t>
                      </a:r>
                    </a:p>
                  </a:txBody>
                  <a:tcPr marL="121920" marR="121920" marT="60960" marB="60960" anchor="ctr"/>
                </a:tc>
                <a:extLst>
                  <a:ext uri="{0D108BD9-81ED-4DB2-BD59-A6C34878D82A}">
                    <a16:rowId xmlns:a16="http://schemas.microsoft.com/office/drawing/2014/main" val="2489487174"/>
                  </a:ext>
                </a:extLst>
              </a:tr>
              <a:tr h="449656">
                <a:tc>
                  <a:txBody>
                    <a:bodyPr/>
                    <a:lstStyle/>
                    <a:p>
                      <a:r>
                        <a:rPr lang="en-GB" sz="1400">
                          <a:latin typeface="Figtree"/>
                        </a:rPr>
                        <a:t>28</a:t>
                      </a:r>
                      <a:r>
                        <a:rPr lang="en-GB" sz="1400" baseline="30000">
                          <a:latin typeface="Figtree"/>
                        </a:rPr>
                        <a:t>th</a:t>
                      </a:r>
                      <a:r>
                        <a:rPr lang="en-GB" sz="1400">
                          <a:latin typeface="Figtree"/>
                        </a:rPr>
                        <a:t> May ✅</a:t>
                      </a:r>
                      <a:endParaRPr lang="en-GB" sz="1000">
                        <a:latin typeface="Figtree"/>
                      </a:endParaRPr>
                    </a:p>
                  </a:txBody>
                  <a:tcPr marL="121920" marR="121920" marT="60960" marB="60960" anchor="ctr"/>
                </a:tc>
                <a:tc>
                  <a:txBody>
                    <a:bodyPr/>
                    <a:lstStyle/>
                    <a:p>
                      <a:pPr lvl="0">
                        <a:buNone/>
                      </a:pPr>
                      <a:r>
                        <a:rPr lang="en-GB" sz="1400">
                          <a:latin typeface="Figtree"/>
                        </a:rPr>
                        <a:t>Design Consultation Responses Webinar</a:t>
                      </a:r>
                    </a:p>
                  </a:txBody>
                  <a:tcPr marL="121920" marR="121920" marT="60960" marB="60960" anchor="ctr"/>
                </a:tc>
                <a:extLst>
                  <a:ext uri="{0D108BD9-81ED-4DB2-BD59-A6C34878D82A}">
                    <a16:rowId xmlns:a16="http://schemas.microsoft.com/office/drawing/2014/main" val="1531682364"/>
                  </a:ext>
                </a:extLst>
              </a:tr>
              <a:tr h="449656">
                <a:tc>
                  <a:txBody>
                    <a:bodyPr/>
                    <a:lstStyle/>
                    <a:p>
                      <a:pPr lvl="0">
                        <a:buNone/>
                      </a:pPr>
                      <a:r>
                        <a:rPr lang="en-GB" sz="1400">
                          <a:latin typeface="Figtree" panose="020B0604020202020204"/>
                        </a:rPr>
                        <a:t>22</a:t>
                      </a:r>
                      <a:r>
                        <a:rPr lang="en-GB" sz="1400" baseline="30000">
                          <a:latin typeface="Figtree" panose="020B0604020202020204"/>
                        </a:rPr>
                        <a:t>nd</a:t>
                      </a:r>
                      <a:r>
                        <a:rPr lang="en-GB" sz="1400">
                          <a:latin typeface="Figtree" panose="020B0604020202020204"/>
                        </a:rPr>
                        <a:t> July 2026 </a:t>
                      </a:r>
                      <a:r>
                        <a:rPr lang="en-GB" sz="1000">
                          <a:latin typeface="Figtree" panose="020B0604020202020204"/>
                        </a:rPr>
                        <a:t>(provisional)</a:t>
                      </a:r>
                    </a:p>
                  </a:txBody>
                  <a:tcPr marL="121920" marR="121920" marT="60959" marB="60959" anchor="ctr"/>
                </a:tc>
                <a:tc>
                  <a:txBody>
                    <a:bodyPr/>
                    <a:lstStyle/>
                    <a:p>
                      <a:pPr lvl="0">
                        <a:buNone/>
                      </a:pPr>
                      <a:r>
                        <a:rPr lang="en-US" sz="1400" kern="1200">
                          <a:solidFill>
                            <a:schemeClr val="tx1"/>
                          </a:solidFill>
                          <a:latin typeface="Figtree" panose="020B0604020202020204"/>
                          <a:ea typeface="+mn-ea"/>
                          <a:cs typeface="+mn-cs"/>
                        </a:rPr>
                        <a:t>Quarterly Review &amp; Plan – key headlines</a:t>
                      </a:r>
                    </a:p>
                  </a:txBody>
                  <a:tcPr marL="121920" marR="121920" marT="60959" marB="60959" anchor="ctr"/>
                </a:tc>
                <a:extLst>
                  <a:ext uri="{0D108BD9-81ED-4DB2-BD59-A6C34878D82A}">
                    <a16:rowId xmlns:a16="http://schemas.microsoft.com/office/drawing/2014/main" val="3696905313"/>
                  </a:ext>
                </a:extLst>
              </a:tr>
            </a:tbl>
          </a:graphicData>
        </a:graphic>
      </p:graphicFrame>
      <p:sp>
        <p:nvSpPr>
          <p:cNvPr id="28" name="TextBox 27">
            <a:extLst>
              <a:ext uri="{FF2B5EF4-FFF2-40B4-BE49-F238E27FC236}">
                <a16:creationId xmlns:a16="http://schemas.microsoft.com/office/drawing/2014/main" id="{452BB13F-B33B-6890-AFA7-4B18B8E74D20}"/>
              </a:ext>
            </a:extLst>
          </p:cNvPr>
          <p:cNvSpPr txBox="1"/>
          <p:nvPr/>
        </p:nvSpPr>
        <p:spPr>
          <a:xfrm>
            <a:off x="129529" y="568348"/>
            <a:ext cx="6096000" cy="318100"/>
          </a:xfrm>
          <a:prstGeom prst="rect">
            <a:avLst/>
          </a:prstGeom>
          <a:noFill/>
        </p:spPr>
        <p:txBody>
          <a:bodyPr wrap="square">
            <a:spAutoFit/>
          </a:bodyPr>
          <a:lstStyle/>
          <a:p>
            <a:pPr defTabSz="1219170">
              <a:buClr>
                <a:srgbClr val="000000"/>
              </a:buClr>
            </a:pPr>
            <a:r>
              <a:rPr lang="en-GB" sz="1467" b="1" kern="0">
                <a:solidFill>
                  <a:srgbClr val="000000"/>
                </a:solidFill>
                <a:latin typeface="Figtree" panose="020B0604020202020204"/>
                <a:cs typeface="Arial"/>
                <a:sym typeface="Arial"/>
              </a:rPr>
              <a:t>CCS Webinar: </a:t>
            </a:r>
          </a:p>
        </p:txBody>
      </p:sp>
      <p:graphicFrame>
        <p:nvGraphicFramePr>
          <p:cNvPr id="29" name="Table 28">
            <a:extLst>
              <a:ext uri="{FF2B5EF4-FFF2-40B4-BE49-F238E27FC236}">
                <a16:creationId xmlns:a16="http://schemas.microsoft.com/office/drawing/2014/main" id="{5EC41A98-4B28-3B93-27F8-859795EDA78F}"/>
              </a:ext>
            </a:extLst>
          </p:cNvPr>
          <p:cNvGraphicFramePr>
            <a:graphicFrameLocks noGrp="1"/>
          </p:cNvGraphicFramePr>
          <p:nvPr>
            <p:extLst>
              <p:ext uri="{D42A27DB-BD31-4B8C-83A1-F6EECF244321}">
                <p14:modId xmlns:p14="http://schemas.microsoft.com/office/powerpoint/2010/main" val="184250979"/>
              </p:ext>
            </p:extLst>
          </p:nvPr>
        </p:nvGraphicFramePr>
        <p:xfrm>
          <a:off x="218018" y="2989362"/>
          <a:ext cx="10902267" cy="3427149"/>
        </p:xfrm>
        <a:graphic>
          <a:graphicData uri="http://schemas.openxmlformats.org/drawingml/2006/table">
            <a:tbl>
              <a:tblPr firstRow="1" bandRow="1">
                <a:tableStyleId>{69012ECD-51FC-41F1-AA8D-1B2483CD663E}</a:tableStyleId>
              </a:tblPr>
              <a:tblGrid>
                <a:gridCol w="2820151">
                  <a:extLst>
                    <a:ext uri="{9D8B030D-6E8A-4147-A177-3AD203B41FA5}">
                      <a16:colId xmlns:a16="http://schemas.microsoft.com/office/drawing/2014/main" val="3740012327"/>
                    </a:ext>
                  </a:extLst>
                </a:gridCol>
                <a:gridCol w="8082116">
                  <a:extLst>
                    <a:ext uri="{9D8B030D-6E8A-4147-A177-3AD203B41FA5}">
                      <a16:colId xmlns:a16="http://schemas.microsoft.com/office/drawing/2014/main" val="1360464723"/>
                    </a:ext>
                  </a:extLst>
                </a:gridCol>
              </a:tblGrid>
              <a:tr h="345440">
                <a:tc>
                  <a:txBody>
                    <a:bodyPr/>
                    <a:lstStyle/>
                    <a:p>
                      <a:r>
                        <a:rPr lang="en-GB" sz="1500">
                          <a:latin typeface="Figtree" panose="020B0604020202020204"/>
                        </a:rPr>
                        <a:t>Date</a:t>
                      </a:r>
                    </a:p>
                  </a:txBody>
                  <a:tcPr marL="121920" marR="121920" marT="60960" marB="60960">
                    <a:solidFill>
                      <a:srgbClr val="4D38F5"/>
                    </a:solidFill>
                  </a:tcPr>
                </a:tc>
                <a:tc>
                  <a:txBody>
                    <a:bodyPr/>
                    <a:lstStyle/>
                    <a:p>
                      <a:r>
                        <a:rPr lang="en-GB" sz="1500">
                          <a:latin typeface="Figtree" panose="020B0604020202020204"/>
                        </a:rPr>
                        <a:t>Agenda</a:t>
                      </a:r>
                    </a:p>
                  </a:txBody>
                  <a:tcPr marL="121920" marR="121920" marT="60960" marB="60960">
                    <a:solidFill>
                      <a:srgbClr val="4D38F5"/>
                    </a:solidFill>
                  </a:tcPr>
                </a:tc>
                <a:extLst>
                  <a:ext uri="{0D108BD9-81ED-4DB2-BD59-A6C34878D82A}">
                    <a16:rowId xmlns:a16="http://schemas.microsoft.com/office/drawing/2014/main" val="2578189609"/>
                  </a:ext>
                </a:extLst>
              </a:tr>
              <a:tr h="335280">
                <a:tc>
                  <a:txBody>
                    <a:bodyPr/>
                    <a:lstStyle/>
                    <a:p>
                      <a:r>
                        <a:rPr lang="en-GB" sz="1400">
                          <a:latin typeface="Figtree" panose="020B0604020202020204"/>
                        </a:rPr>
                        <a:t>22</a:t>
                      </a:r>
                      <a:r>
                        <a:rPr lang="en-GB" sz="1400" baseline="30000">
                          <a:latin typeface="Figtree" panose="020B0604020202020204"/>
                        </a:rPr>
                        <a:t>nd</a:t>
                      </a:r>
                      <a:r>
                        <a:rPr lang="en-GB" sz="1400">
                          <a:latin typeface="Figtree" panose="020B0604020202020204"/>
                        </a:rPr>
                        <a:t> April 2026 ✅</a:t>
                      </a:r>
                    </a:p>
                  </a:txBody>
                  <a:tcPr marL="121920" marR="121920" marT="60960" marB="60960"/>
                </a:tc>
                <a:tc>
                  <a:txBody>
                    <a:bodyPr/>
                    <a:lstStyle/>
                    <a:p>
                      <a:pPr marL="0" marR="0" lvl="0" indent="0" algn="l">
                        <a:lnSpc>
                          <a:spcPct val="100000"/>
                        </a:lnSpc>
                        <a:spcBef>
                          <a:spcPts val="0"/>
                        </a:spcBef>
                        <a:spcAft>
                          <a:spcPts val="0"/>
                        </a:spcAft>
                        <a:buNone/>
                      </a:pPr>
                      <a:r>
                        <a:rPr lang="en-GB" sz="1400" kern="1200">
                          <a:solidFill>
                            <a:schemeClr val="tx1"/>
                          </a:solidFill>
                          <a:latin typeface="Figtree" panose="020B0604020202020204"/>
                          <a:ea typeface="+mn-ea"/>
                          <a:cs typeface="+mn-cs"/>
                        </a:rPr>
                        <a:t>Tariff Interoperability &amp; CCS alignment</a:t>
                      </a:r>
                      <a:endParaRPr lang="en-GB" sz="1400" i="1" kern="1200">
                        <a:solidFill>
                          <a:schemeClr val="tx1"/>
                        </a:solidFill>
                        <a:latin typeface="Figtree" panose="020B0604020202020204"/>
                        <a:ea typeface="+mn-ea"/>
                        <a:cs typeface="+mn-cs"/>
                      </a:endParaRPr>
                    </a:p>
                  </a:txBody>
                  <a:tcPr marL="121920" marR="121920" marT="60960" marB="60960" anchor="ctr"/>
                </a:tc>
                <a:extLst>
                  <a:ext uri="{0D108BD9-81ED-4DB2-BD59-A6C34878D82A}">
                    <a16:rowId xmlns:a16="http://schemas.microsoft.com/office/drawing/2014/main" val="2489487174"/>
                  </a:ext>
                </a:extLst>
              </a:tr>
              <a:tr h="335280">
                <a:tc>
                  <a:txBody>
                    <a:bodyPr/>
                    <a:lstStyle/>
                    <a:p>
                      <a:r>
                        <a:rPr lang="en-GB" sz="1400">
                          <a:latin typeface="Figtree" panose="020B0604020202020204"/>
                        </a:rPr>
                        <a:t>7</a:t>
                      </a:r>
                      <a:r>
                        <a:rPr lang="en-GB" sz="1400" baseline="30000">
                          <a:latin typeface="Figtree" panose="020B0604020202020204"/>
                        </a:rPr>
                        <a:t>th</a:t>
                      </a:r>
                      <a:r>
                        <a:rPr lang="en-GB" sz="1400">
                          <a:latin typeface="Figtree" panose="020B0604020202020204"/>
                        </a:rPr>
                        <a:t> May 2026 ✅</a:t>
                      </a:r>
                    </a:p>
                  </a:txBody>
                  <a:tcPr marL="121920" marR="121920" marT="60960" marB="60960"/>
                </a:tc>
                <a:tc>
                  <a:txBody>
                    <a:bodyPr/>
                    <a:lstStyle/>
                    <a:p>
                      <a:pPr marL="0" lvl="0" algn="l">
                        <a:buNone/>
                      </a:pPr>
                      <a:r>
                        <a:rPr lang="en-GB" sz="1400" kern="1200">
                          <a:solidFill>
                            <a:schemeClr val="tx1"/>
                          </a:solidFill>
                          <a:latin typeface="Figtree" panose="020B0604020202020204"/>
                          <a:ea typeface="+mn-ea"/>
                          <a:cs typeface="+mn-cs"/>
                        </a:rPr>
                        <a:t>UX – CCS Wave 1 Research Findings &amp; Accessibility</a:t>
                      </a:r>
                    </a:p>
                  </a:txBody>
                  <a:tcPr marL="121920" marR="121920" marT="60960" marB="60960" anchor="ctr"/>
                </a:tc>
                <a:extLst>
                  <a:ext uri="{0D108BD9-81ED-4DB2-BD59-A6C34878D82A}">
                    <a16:rowId xmlns:a16="http://schemas.microsoft.com/office/drawing/2014/main" val="4139299493"/>
                  </a:ext>
                </a:extLst>
              </a:tr>
              <a:tr h="335280">
                <a:tc>
                  <a:txBody>
                    <a:bodyPr/>
                    <a:lstStyle/>
                    <a:p>
                      <a:r>
                        <a:rPr lang="en-GB" sz="1400">
                          <a:latin typeface="Figtree" panose="020B0604020202020204"/>
                        </a:rPr>
                        <a:t>21</a:t>
                      </a:r>
                      <a:r>
                        <a:rPr lang="en-GB" sz="1400" baseline="30000">
                          <a:latin typeface="Figtree" panose="020B0604020202020204"/>
                        </a:rPr>
                        <a:t>st</a:t>
                      </a:r>
                      <a:r>
                        <a:rPr lang="en-GB" sz="1400">
                          <a:latin typeface="Figtree" panose="020B0604020202020204"/>
                        </a:rPr>
                        <a:t> May 2026 ✅</a:t>
                      </a:r>
                    </a:p>
                  </a:txBody>
                  <a:tcPr marL="121920" marR="121920" marT="60960" marB="60960"/>
                </a:tc>
                <a:tc>
                  <a:txBody>
                    <a:bodyPr/>
                    <a:lstStyle/>
                    <a:p>
                      <a:pPr marL="0" marR="0" lvl="0" indent="0" algn="l" rtl="0" eaLnBrk="1" fontAlgn="auto" latinLnBrk="0" hangingPunct="1">
                        <a:lnSpc>
                          <a:spcPct val="100000"/>
                        </a:lnSpc>
                        <a:spcBef>
                          <a:spcPts val="0"/>
                        </a:spcBef>
                        <a:spcAft>
                          <a:spcPts val="0"/>
                        </a:spcAft>
                        <a:buClrTx/>
                        <a:buSzTx/>
                        <a:buFontTx/>
                        <a:buNone/>
                      </a:pPr>
                      <a:r>
                        <a:rPr lang="en-GB" sz="1400" kern="1200">
                          <a:solidFill>
                            <a:schemeClr val="tx1"/>
                          </a:solidFill>
                          <a:latin typeface="Figtree" panose="020B0604020202020204"/>
                          <a:ea typeface="+mn-ea"/>
                          <a:cs typeface="+mn-cs"/>
                        </a:rPr>
                        <a:t>Trust Framework Partner update following </a:t>
                      </a:r>
                      <a:r>
                        <a:rPr lang="en-GB" sz="1400" kern="1200">
                          <a:solidFill>
                            <a:schemeClr val="tx1"/>
                          </a:solidFill>
                          <a:latin typeface="Figtree" panose="020B0604020202020204"/>
                          <a:ea typeface="+mn-ea"/>
                          <a:cs typeface="+mn-cs"/>
                          <a:hlinkClick r:id="rId4"/>
                        </a:rPr>
                        <a:t>announcement</a:t>
                      </a:r>
                      <a:endParaRPr lang="en-GB" sz="1400" kern="1200">
                        <a:solidFill>
                          <a:schemeClr val="tx1"/>
                        </a:solidFill>
                        <a:latin typeface="Figtree" panose="020B0604020202020204"/>
                        <a:ea typeface="+mn-ea"/>
                        <a:cs typeface="+mn-cs"/>
                      </a:endParaRPr>
                    </a:p>
                  </a:txBody>
                  <a:tcPr marL="121920" marR="121920" marT="60960" marB="60960" anchor="ctr"/>
                </a:tc>
                <a:extLst>
                  <a:ext uri="{0D108BD9-81ED-4DB2-BD59-A6C34878D82A}">
                    <a16:rowId xmlns:a16="http://schemas.microsoft.com/office/drawing/2014/main" val="1531682364"/>
                  </a:ext>
                </a:extLst>
              </a:tr>
              <a:tr h="335280">
                <a:tc>
                  <a:txBody>
                    <a:bodyPr/>
                    <a:lstStyle/>
                    <a:p>
                      <a:r>
                        <a:rPr lang="en-GB" sz="1400">
                          <a:latin typeface="Figtree" panose="020B0604020202020204"/>
                        </a:rPr>
                        <a:t>4</a:t>
                      </a:r>
                      <a:r>
                        <a:rPr lang="en-GB" sz="1400" baseline="30000">
                          <a:latin typeface="Figtree" panose="020B0604020202020204"/>
                        </a:rPr>
                        <a:t>th</a:t>
                      </a:r>
                      <a:r>
                        <a:rPr lang="en-GB" sz="1400">
                          <a:latin typeface="Figtree" panose="020B0604020202020204"/>
                        </a:rPr>
                        <a:t> June 2026✅</a:t>
                      </a:r>
                    </a:p>
                  </a:txBody>
                  <a:tcPr marL="121920" marR="121920" marT="60960" marB="60960"/>
                </a:tc>
                <a:tc>
                  <a:txBody>
                    <a:bodyPr/>
                    <a:lstStyle/>
                    <a:p>
                      <a:pPr marL="0" algn="l" defTabSz="685800" rtl="0" eaLnBrk="1" latinLnBrk="0" hangingPunct="1">
                        <a:buNone/>
                      </a:pPr>
                      <a:r>
                        <a:rPr lang="en-GB" sz="1400" kern="1200">
                          <a:solidFill>
                            <a:schemeClr val="tx1"/>
                          </a:solidFill>
                          <a:latin typeface="Figtree" panose="020B0604020202020204"/>
                          <a:ea typeface="+mn-ea"/>
                          <a:cs typeface="+mn-cs"/>
                        </a:rPr>
                        <a:t>Tech focused - Consent Record Schema (more topics to be added and notified by email)</a:t>
                      </a:r>
                    </a:p>
                  </a:txBody>
                  <a:tcPr marL="121920" marR="121920" marT="60960" marB="60960" anchor="ctr"/>
                </a:tc>
                <a:extLst>
                  <a:ext uri="{0D108BD9-81ED-4DB2-BD59-A6C34878D82A}">
                    <a16:rowId xmlns:a16="http://schemas.microsoft.com/office/drawing/2014/main" val="1450651097"/>
                  </a:ext>
                </a:extLst>
              </a:tr>
              <a:tr h="335280">
                <a:tc>
                  <a:txBody>
                    <a:bodyPr/>
                    <a:lstStyle/>
                    <a:p>
                      <a:r>
                        <a:rPr lang="en-GB" sz="1400">
                          <a:latin typeface="Figtree" panose="020B0604020202020204"/>
                        </a:rPr>
                        <a:t>17</a:t>
                      </a:r>
                      <a:r>
                        <a:rPr lang="en-GB" sz="1400" baseline="30000">
                          <a:latin typeface="Figtree" panose="020B0604020202020204"/>
                        </a:rPr>
                        <a:t>th</a:t>
                      </a:r>
                      <a:r>
                        <a:rPr lang="en-GB" sz="1400">
                          <a:latin typeface="Figtree" panose="020B0604020202020204"/>
                        </a:rPr>
                        <a:t> June 2026</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400" kern="1200" dirty="0">
                          <a:solidFill>
                            <a:schemeClr val="tx1"/>
                          </a:solidFill>
                          <a:latin typeface="Figtree" panose="020B0604020202020204"/>
                          <a:ea typeface="+mn-ea"/>
                          <a:cs typeface="+mn-cs"/>
                        </a:rPr>
                        <a:t>Policy position updates, CCS User platform R&amp;R, RBAC, Auth Roles- Data Share Access</a:t>
                      </a:r>
                    </a:p>
                  </a:txBody>
                  <a:tcPr marL="121920" marR="121920" marT="60960" marB="60960" anchor="ctr"/>
                </a:tc>
                <a:extLst>
                  <a:ext uri="{0D108BD9-81ED-4DB2-BD59-A6C34878D82A}">
                    <a16:rowId xmlns:a16="http://schemas.microsoft.com/office/drawing/2014/main" val="144681485"/>
                  </a:ext>
                </a:extLst>
              </a:tr>
              <a:tr h="466743">
                <a:tc>
                  <a:txBody>
                    <a:bodyPr/>
                    <a:lstStyle/>
                    <a:p>
                      <a:r>
                        <a:rPr lang="en-GB" sz="1400">
                          <a:latin typeface="Figtree" panose="020B0604020202020204"/>
                        </a:rPr>
                        <a:t>1</a:t>
                      </a:r>
                      <a:r>
                        <a:rPr lang="en-GB" sz="1400" baseline="30000">
                          <a:latin typeface="Figtree" panose="020B0604020202020204"/>
                        </a:rPr>
                        <a:t>st</a:t>
                      </a:r>
                      <a:r>
                        <a:rPr lang="en-GB" sz="1400">
                          <a:latin typeface="Figtree" panose="020B0604020202020204"/>
                        </a:rPr>
                        <a:t> July 2026</a:t>
                      </a:r>
                    </a:p>
                  </a:txBody>
                  <a:tcPr marL="121920" marR="121920" marT="60960" marB="60960" anchor="ctr"/>
                </a:tc>
                <a:tc>
                  <a:txBody>
                    <a:bodyPr/>
                    <a:lstStyle/>
                    <a:p>
                      <a:pPr>
                        <a:buNone/>
                      </a:pPr>
                      <a:r>
                        <a:rPr lang="en-GB" sz="1400" kern="1200">
                          <a:solidFill>
                            <a:schemeClr val="tx1"/>
                          </a:solidFill>
                          <a:latin typeface="Figtree" panose="020B0604020202020204"/>
                          <a:ea typeface="+mn-ea"/>
                          <a:cs typeface="+mn-cs"/>
                        </a:rPr>
                        <a:t>SEC &amp; REC alignment, Legal Access Agreement, CCS User requirements, CCS Definition</a:t>
                      </a:r>
                    </a:p>
                  </a:txBody>
                  <a:tcPr marL="121920" marR="121920" marT="60960" marB="60960" anchor="ctr"/>
                </a:tc>
                <a:extLst>
                  <a:ext uri="{0D108BD9-81ED-4DB2-BD59-A6C34878D82A}">
                    <a16:rowId xmlns:a16="http://schemas.microsoft.com/office/drawing/2014/main" val="3985924813"/>
                  </a:ext>
                </a:extLst>
              </a:tr>
              <a:tr h="466743">
                <a:tc>
                  <a:txBody>
                    <a:bodyPr/>
                    <a:lstStyle/>
                    <a:p>
                      <a:r>
                        <a:rPr lang="en-GB" sz="1400">
                          <a:latin typeface="Figtree" panose="020B0604020202020204"/>
                        </a:rPr>
                        <a:t>15</a:t>
                      </a:r>
                      <a:r>
                        <a:rPr lang="en-GB" sz="1400" baseline="30000">
                          <a:latin typeface="Figtree" panose="020B0604020202020204"/>
                        </a:rPr>
                        <a:t>th</a:t>
                      </a:r>
                      <a:r>
                        <a:rPr lang="en-GB" sz="1400">
                          <a:latin typeface="Figtree" panose="020B0604020202020204"/>
                        </a:rPr>
                        <a:t> July 2026</a:t>
                      </a:r>
                    </a:p>
                  </a:txBody>
                  <a:tcPr marL="121920" marR="121920" marT="60960" marB="60960" anchor="ctr"/>
                </a:tc>
                <a:tc>
                  <a:txBody>
                    <a:bodyPr/>
                    <a:lstStyle/>
                    <a:p>
                      <a:pPr>
                        <a:buNone/>
                      </a:pPr>
                      <a:r>
                        <a:rPr lang="en-GB" sz="1400" kern="1200">
                          <a:solidFill>
                            <a:schemeClr val="tx1"/>
                          </a:solidFill>
                          <a:latin typeface="Figtree" panose="020B0604020202020204"/>
                          <a:ea typeface="+mn-ea"/>
                          <a:cs typeface="+mn-cs"/>
                        </a:rPr>
                        <a:t>IDV Photo- define service driven IDV/ Federated capabilities</a:t>
                      </a:r>
                    </a:p>
                  </a:txBody>
                  <a:tcPr marL="121920" marR="121920" marT="60960" marB="60960" anchor="ctr"/>
                </a:tc>
                <a:extLst>
                  <a:ext uri="{0D108BD9-81ED-4DB2-BD59-A6C34878D82A}">
                    <a16:rowId xmlns:a16="http://schemas.microsoft.com/office/drawing/2014/main" val="113912175"/>
                  </a:ext>
                </a:extLst>
              </a:tr>
              <a:tr h="466743">
                <a:tc>
                  <a:txBody>
                    <a:bodyPr/>
                    <a:lstStyle/>
                    <a:p>
                      <a:r>
                        <a:rPr lang="en-GB" sz="1400" baseline="30000">
                          <a:latin typeface="Figtree" panose="020B0604020202020204"/>
                        </a:rPr>
                        <a:t> </a:t>
                      </a:r>
                      <a:r>
                        <a:rPr lang="en-GB" sz="1400" kern="1200">
                          <a:solidFill>
                            <a:schemeClr val="tx1"/>
                          </a:solidFill>
                          <a:latin typeface="Figtree" panose="020B0604020202020204"/>
                          <a:ea typeface="+mn-ea"/>
                          <a:cs typeface="+mn-cs"/>
                        </a:rPr>
                        <a:t>29th </a:t>
                      </a:r>
                      <a:r>
                        <a:rPr lang="en-GB" sz="1400">
                          <a:latin typeface="Figtree" panose="020B0604020202020204"/>
                        </a:rPr>
                        <a:t>July 2026</a:t>
                      </a:r>
                    </a:p>
                  </a:txBody>
                  <a:tcPr marL="121920" marR="121920" marT="60960" marB="60960" anchor="ctr"/>
                </a:tc>
                <a:tc>
                  <a:txBody>
                    <a:bodyPr/>
                    <a:lstStyle/>
                    <a:p>
                      <a:pPr>
                        <a:buNone/>
                      </a:pPr>
                      <a:r>
                        <a:rPr lang="en-GB" sz="1400" kern="1200" dirty="0">
                          <a:solidFill>
                            <a:schemeClr val="tx1"/>
                          </a:solidFill>
                          <a:latin typeface="Figtree" panose="020B0604020202020204"/>
                          <a:ea typeface="+mn-ea"/>
                          <a:cs typeface="+mn-cs"/>
                        </a:rPr>
                        <a:t>topics to be added and notified by email</a:t>
                      </a:r>
                    </a:p>
                  </a:txBody>
                  <a:tcPr marL="121920" marR="121920" marT="60960" marB="60960" anchor="ctr"/>
                </a:tc>
                <a:extLst>
                  <a:ext uri="{0D108BD9-81ED-4DB2-BD59-A6C34878D82A}">
                    <a16:rowId xmlns:a16="http://schemas.microsoft.com/office/drawing/2014/main" val="862225513"/>
                  </a:ext>
                </a:extLst>
              </a:tr>
            </a:tbl>
          </a:graphicData>
        </a:graphic>
      </p:graphicFrame>
      <p:sp>
        <p:nvSpPr>
          <p:cNvPr id="30" name="TextBox 29">
            <a:extLst>
              <a:ext uri="{FF2B5EF4-FFF2-40B4-BE49-F238E27FC236}">
                <a16:creationId xmlns:a16="http://schemas.microsoft.com/office/drawing/2014/main" id="{D241744F-E241-D1BD-FC06-0F15A7B26FFF}"/>
              </a:ext>
            </a:extLst>
          </p:cNvPr>
          <p:cNvSpPr txBox="1"/>
          <p:nvPr/>
        </p:nvSpPr>
        <p:spPr>
          <a:xfrm>
            <a:off x="129529" y="2633243"/>
            <a:ext cx="6096000" cy="318100"/>
          </a:xfrm>
          <a:prstGeom prst="rect">
            <a:avLst/>
          </a:prstGeom>
          <a:noFill/>
        </p:spPr>
        <p:txBody>
          <a:bodyPr wrap="square">
            <a:spAutoFit/>
          </a:bodyPr>
          <a:lstStyle/>
          <a:p>
            <a:pPr defTabSz="1219170">
              <a:buClr>
                <a:srgbClr val="000000"/>
              </a:buClr>
            </a:pPr>
            <a:r>
              <a:rPr lang="en-GB" sz="1467" b="1" kern="0">
                <a:solidFill>
                  <a:srgbClr val="000000"/>
                </a:solidFill>
                <a:latin typeface="Figtree" panose="020B0604020202020204"/>
                <a:cs typeface="Arial"/>
                <a:sym typeface="Arial"/>
              </a:rPr>
              <a:t>CCS Topic Specific Solution Groups: </a:t>
            </a:r>
          </a:p>
        </p:txBody>
      </p:sp>
    </p:spTree>
    <p:extLst>
      <p:ext uri="{BB962C8B-B14F-4D97-AF65-F5344CB8AC3E}">
        <p14:creationId xmlns:p14="http://schemas.microsoft.com/office/powerpoint/2010/main" val="10281913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694D3-A323-FBDC-D716-29D9DC3CA384}"/>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3F679E5B-1F6F-90E4-D849-34DFC164AA7A}"/>
              </a:ext>
            </a:extLst>
          </p:cNvPr>
          <p:cNvSpPr txBox="1"/>
          <p:nvPr/>
        </p:nvSpPr>
        <p:spPr>
          <a:xfrm>
            <a:off x="154927" y="1"/>
            <a:ext cx="4471127" cy="1323439"/>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914377">
              <a:buClrTx/>
              <a:defRPr/>
            </a:pPr>
            <a:r>
              <a:rPr lang="en-GB" sz="4000" b="1">
                <a:solidFill>
                  <a:srgbClr val="FFFFFF"/>
                </a:solidFill>
                <a:latin typeface="Figtree" panose="020B0604020202020204"/>
                <a:ea typeface="+mn-ea"/>
              </a:rPr>
              <a:t>Retail Energy </a:t>
            </a:r>
          </a:p>
          <a:p>
            <a:pPr defTabSz="914377">
              <a:buClrTx/>
              <a:defRPr/>
            </a:pPr>
            <a:r>
              <a:rPr lang="en-GB" sz="4000" b="1">
                <a:solidFill>
                  <a:srgbClr val="FFFFFF"/>
                </a:solidFill>
                <a:latin typeface="Figtree" panose="020B0604020202020204"/>
                <a:ea typeface="+mn-ea"/>
              </a:rPr>
              <a:t>Code Company</a:t>
            </a:r>
          </a:p>
        </p:txBody>
      </p:sp>
      <p:sp>
        <p:nvSpPr>
          <p:cNvPr id="10" name="Subtitle 2">
            <a:extLst>
              <a:ext uri="{FF2B5EF4-FFF2-40B4-BE49-F238E27FC236}">
                <a16:creationId xmlns:a16="http://schemas.microsoft.com/office/drawing/2014/main" id="{A15E1B69-E493-A923-5952-9EAA418C21CD}"/>
              </a:ext>
            </a:extLst>
          </p:cNvPr>
          <p:cNvSpPr txBox="1">
            <a:spLocks/>
          </p:cNvSpPr>
          <p:nvPr/>
        </p:nvSpPr>
        <p:spPr>
          <a:xfrm>
            <a:off x="154927" y="1318787"/>
            <a:ext cx="3690019" cy="338555"/>
          </a:xfrm>
          <a:prstGeom prst="rect">
            <a:avLst/>
          </a:prstGeom>
        </p:spPr>
        <p:txBody>
          <a:bodyPr>
            <a:normAutofit fontScale="92500"/>
          </a:bodyPr>
          <a:lstStyle>
            <a:defPPr marR="0" lvl="0" algn="l" rtl="0">
              <a:lnSpc>
                <a:spcPct val="100000"/>
              </a:lnSpc>
              <a:spcBef>
                <a:spcPts val="0"/>
              </a:spcBef>
              <a:spcAft>
                <a:spcPts val="0"/>
              </a:spcAft>
            </a:defPPr>
            <a:lvl1pPr marL="228594" marR="0" lvl="0" indent="-228594" algn="l" defTabSz="914377" rtl="0" eaLnBrk="1" latinLnBrk="0" hangingPunct="1">
              <a:lnSpc>
                <a:spcPct val="90000"/>
              </a:lnSpc>
              <a:spcBef>
                <a:spcPts val="1000"/>
              </a:spcBef>
              <a:spcAft>
                <a:spcPts val="0"/>
              </a:spcAft>
              <a:buClr>
                <a:srgbClr val="000000"/>
              </a:buClr>
              <a:buFont typeface="Arial" panose="020B0604020202020204" pitchFamily="34" charset="0"/>
              <a:buChar char="•"/>
              <a:defRPr sz="2800" b="0" i="0" u="none" strike="noStrike" kern="1200" cap="none">
                <a:solidFill>
                  <a:schemeClr val="tx1"/>
                </a:solidFill>
                <a:latin typeface="+mn-lt"/>
                <a:ea typeface="+mn-ea"/>
                <a:cs typeface="+mn-cs"/>
                <a:sym typeface="Arial"/>
              </a:defRPr>
            </a:lvl1pPr>
            <a:lvl2pPr marL="685783" marR="0" lvl="1"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2400" b="0" i="0" u="none" strike="noStrike" kern="1200" cap="none">
                <a:solidFill>
                  <a:schemeClr val="tx1"/>
                </a:solidFill>
                <a:latin typeface="+mn-lt"/>
                <a:ea typeface="+mn-ea"/>
                <a:cs typeface="+mn-cs"/>
                <a:sym typeface="Arial"/>
              </a:defRPr>
            </a:lvl2pPr>
            <a:lvl3pPr marL="1142971" marR="0" lvl="2"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2000" b="0" i="0" u="none" strike="noStrike" kern="1200" cap="none">
                <a:solidFill>
                  <a:schemeClr val="tx1"/>
                </a:solidFill>
                <a:latin typeface="+mn-lt"/>
                <a:ea typeface="+mn-ea"/>
                <a:cs typeface="+mn-cs"/>
                <a:sym typeface="Arial"/>
              </a:defRPr>
            </a:lvl3pPr>
            <a:lvl4pPr marL="1600160" marR="0" lvl="3"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4pPr>
            <a:lvl5pPr marL="2057349" marR="0" lvl="4"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5pPr>
            <a:lvl6pPr marL="2514537" marR="0" lvl="5"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6pPr>
            <a:lvl7pPr marL="2971726" marR="0" lvl="6"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7pPr>
            <a:lvl8pPr marL="3428914" marR="0" lvl="7"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8pPr>
            <a:lvl9pPr marL="3886103" marR="0" lvl="8"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9pPr>
          </a:lstStyle>
          <a:p>
            <a:pPr marL="0" indent="0" defTabSz="914354">
              <a:buClrTx/>
              <a:buNone/>
              <a:defRPr/>
            </a:pPr>
            <a:r>
              <a:rPr lang="en-GB" sz="1400" i="1">
                <a:solidFill>
                  <a:srgbClr val="FFFFFF"/>
                </a:solidFill>
                <a:latin typeface="Playfair Display" pitchFamily="2" charset="0"/>
              </a:rPr>
              <a:t>Building a Retail Energy Market fit for the future</a:t>
            </a:r>
          </a:p>
        </p:txBody>
      </p:sp>
      <p:sp>
        <p:nvSpPr>
          <p:cNvPr id="11" name="TextBox 10">
            <a:extLst>
              <a:ext uri="{FF2B5EF4-FFF2-40B4-BE49-F238E27FC236}">
                <a16:creationId xmlns:a16="http://schemas.microsoft.com/office/drawing/2014/main" id="{569A3FC1-BB22-C2D1-0840-61B94A156840}"/>
              </a:ext>
            </a:extLst>
          </p:cNvPr>
          <p:cNvSpPr txBox="1"/>
          <p:nvPr/>
        </p:nvSpPr>
        <p:spPr>
          <a:xfrm>
            <a:off x="154927" y="2115455"/>
            <a:ext cx="6717821" cy="1384995"/>
          </a:xfrm>
          <a:prstGeom prst="rect">
            <a:avLst/>
          </a:prstGeom>
          <a:noFill/>
        </p:spPr>
        <p:txBody>
          <a:bodyPr wrap="square">
            <a:spAutoFit/>
          </a:bodyPr>
          <a:lstStyle/>
          <a:p>
            <a:pPr defTabSz="914377">
              <a:defRPr/>
            </a:pPr>
            <a:r>
              <a:rPr lang="en-GB" sz="2400" i="1">
                <a:solidFill>
                  <a:srgbClr val="FFFFFF"/>
                </a:solidFill>
                <a:latin typeface="Outfit"/>
                <a:cs typeface="Arial"/>
                <a:sym typeface="Arial"/>
              </a:rPr>
              <a:t>Involved in consumer data and consent in the energy sector? </a:t>
            </a:r>
          </a:p>
          <a:p>
            <a:pPr defTabSz="914377">
              <a:defRPr/>
            </a:pPr>
            <a:endParaRPr lang="en-GB">
              <a:solidFill>
                <a:srgbClr val="FFFFFF"/>
              </a:solidFill>
              <a:latin typeface="Outfit"/>
              <a:cs typeface="Arial"/>
              <a:sym typeface="Arial"/>
            </a:endParaRPr>
          </a:p>
          <a:p>
            <a:pPr defTabSz="914377">
              <a:defRPr/>
            </a:pPr>
            <a:r>
              <a:rPr lang="en-GB">
                <a:solidFill>
                  <a:srgbClr val="FFFFFF"/>
                </a:solidFill>
                <a:latin typeface="Outfit"/>
                <a:cs typeface="Arial"/>
                <a:sym typeface="Arial"/>
              </a:rPr>
              <a:t>Let’s connect.</a:t>
            </a:r>
          </a:p>
        </p:txBody>
      </p:sp>
      <p:sp>
        <p:nvSpPr>
          <p:cNvPr id="12" name="TextBox 11">
            <a:extLst>
              <a:ext uri="{FF2B5EF4-FFF2-40B4-BE49-F238E27FC236}">
                <a16:creationId xmlns:a16="http://schemas.microsoft.com/office/drawing/2014/main" id="{59824D86-832A-DD4A-D6F5-0E53AAFFEF45}"/>
              </a:ext>
            </a:extLst>
          </p:cNvPr>
          <p:cNvSpPr txBox="1"/>
          <p:nvPr/>
        </p:nvSpPr>
        <p:spPr>
          <a:xfrm>
            <a:off x="154927" y="4031570"/>
            <a:ext cx="6943964" cy="1384995"/>
          </a:xfrm>
          <a:prstGeom prst="rect">
            <a:avLst/>
          </a:prstGeom>
          <a:noFill/>
        </p:spPr>
        <p:txBody>
          <a:bodyPr wrap="square">
            <a:spAutoFit/>
          </a:bodyPr>
          <a:lstStyle/>
          <a:p>
            <a:pPr defTabSz="914377">
              <a:defRPr/>
            </a:pPr>
            <a:r>
              <a:rPr lang="en-GB" sz="1600">
                <a:solidFill>
                  <a:srgbClr val="FFFFFF"/>
                </a:solidFill>
                <a:latin typeface="Outfit"/>
                <a:ea typeface="Aptos" panose="020B0004020202020204" pitchFamily="34" charset="0"/>
                <a:cs typeface="Aptos" panose="020B0004020202020204" pitchFamily="34" charset="0"/>
                <a:sym typeface="Arial"/>
              </a:rPr>
              <a:t>The Consumer Consent Project is live, and we want to hear from you. Whether you have a question or concern or want to stay in the loop, our team is here to collaborate.</a:t>
            </a:r>
          </a:p>
          <a:p>
            <a:pPr defTabSz="914377">
              <a:defRPr/>
            </a:pPr>
            <a:endParaRPr lang="en-GB">
              <a:solidFill>
                <a:srgbClr val="FFFFFF"/>
              </a:solidFill>
              <a:latin typeface="Aptos" panose="020B0004020202020204" pitchFamily="34" charset="0"/>
              <a:ea typeface="Aptos" panose="020B0004020202020204" pitchFamily="34" charset="0"/>
              <a:cs typeface="Aptos" panose="020B0004020202020204" pitchFamily="34" charset="0"/>
              <a:sym typeface="Arial"/>
            </a:endParaRPr>
          </a:p>
          <a:p>
            <a:pPr defTabSz="914377">
              <a:defRPr/>
            </a:pPr>
            <a:r>
              <a:rPr lang="en-GB" b="1">
                <a:solidFill>
                  <a:srgbClr val="FFFFFF"/>
                </a:solidFill>
                <a:latin typeface="Segoe UI Emoji" panose="020B0502040204020203" pitchFamily="34" charset="0"/>
                <a:ea typeface="Aptos" panose="020B0004020202020204" pitchFamily="34" charset="0"/>
                <a:cs typeface="Segoe UI Emoji" panose="020B0502040204020203" pitchFamily="34" charset="0"/>
                <a:sym typeface="Arial"/>
              </a:rPr>
              <a:t>📩</a:t>
            </a:r>
            <a:r>
              <a:rPr lang="en-GB" b="1">
                <a:solidFill>
                  <a:srgbClr val="FFFFFF"/>
                </a:solidFill>
                <a:latin typeface="Aptos" panose="020B0004020202020204" pitchFamily="34" charset="0"/>
                <a:ea typeface="Aptos" panose="020B0004020202020204" pitchFamily="34" charset="0"/>
                <a:cs typeface="Aptos" panose="020B0004020202020204" pitchFamily="34" charset="0"/>
                <a:sym typeface="Arial"/>
              </a:rPr>
              <a:t> Reach us at: </a:t>
            </a:r>
            <a:r>
              <a:rPr lang="en-GB" b="1" u="sng">
                <a:solidFill>
                  <a:srgbClr val="FFFFFF"/>
                </a:solidFill>
                <a:latin typeface="Outfit"/>
                <a:ea typeface="Aptos" panose="020B0004020202020204" pitchFamily="34" charset="0"/>
                <a:cs typeface="Aptos" panose="020B0004020202020204" pitchFamily="34" charset="0"/>
                <a:sym typeface="Arial"/>
                <a:hlinkClick r:id="rId2">
                  <a:extLst>
                    <a:ext uri="{A12FA001-AC4F-418D-AE19-62706E023703}">
                      <ahyp:hlinkClr xmlns:ahyp="http://schemas.microsoft.com/office/drawing/2018/hyperlinkcolor" val="tx"/>
                    </a:ext>
                  </a:extLst>
                </a:hlinkClick>
              </a:rPr>
              <a:t>consumerconsent@retailenergycode.co.uk</a:t>
            </a:r>
            <a:r>
              <a:rPr lang="en-GB" b="1">
                <a:solidFill>
                  <a:srgbClr val="FFFFFF"/>
                </a:solidFill>
                <a:latin typeface="Outfit"/>
                <a:ea typeface="Aptos" panose="020B0004020202020204" pitchFamily="34" charset="0"/>
                <a:cs typeface="Aptos" panose="020B0004020202020204" pitchFamily="34" charset="0"/>
                <a:sym typeface="Arial"/>
              </a:rPr>
              <a:t> </a:t>
            </a:r>
          </a:p>
        </p:txBody>
      </p:sp>
      <p:sp>
        <p:nvSpPr>
          <p:cNvPr id="13" name="TextBox 12">
            <a:extLst>
              <a:ext uri="{FF2B5EF4-FFF2-40B4-BE49-F238E27FC236}">
                <a16:creationId xmlns:a16="http://schemas.microsoft.com/office/drawing/2014/main" id="{F7E3F10C-9184-2360-78AE-7EA0EC54789D}"/>
              </a:ext>
            </a:extLst>
          </p:cNvPr>
          <p:cNvSpPr txBox="1"/>
          <p:nvPr/>
        </p:nvSpPr>
        <p:spPr>
          <a:xfrm>
            <a:off x="194788" y="5597681"/>
            <a:ext cx="6098389" cy="584775"/>
          </a:xfrm>
          <a:prstGeom prst="rect">
            <a:avLst/>
          </a:prstGeom>
          <a:noFill/>
        </p:spPr>
        <p:txBody>
          <a:bodyPr wrap="square">
            <a:spAutoFit/>
          </a:bodyPr>
          <a:lstStyle/>
          <a:p>
            <a:pPr defTabSz="914377">
              <a:defRPr/>
            </a:pPr>
            <a:r>
              <a:rPr lang="en-GB" sz="1600">
                <a:solidFill>
                  <a:srgbClr val="FFFFFF"/>
                </a:solidFill>
                <a:latin typeface="Outfit"/>
                <a:cs typeface="Arial"/>
                <a:sym typeface="Arial"/>
              </a:rPr>
              <a:t>Your feedback plays a key role in shaping a secure, consumer-centric solution.</a:t>
            </a:r>
          </a:p>
        </p:txBody>
      </p:sp>
      <p:sp>
        <p:nvSpPr>
          <p:cNvPr id="15" name="TextBox 14">
            <a:extLst>
              <a:ext uri="{FF2B5EF4-FFF2-40B4-BE49-F238E27FC236}">
                <a16:creationId xmlns:a16="http://schemas.microsoft.com/office/drawing/2014/main" id="{978FEE3C-F5C4-28CC-7037-F8CBBE56FC35}"/>
              </a:ext>
            </a:extLst>
          </p:cNvPr>
          <p:cNvSpPr txBox="1"/>
          <p:nvPr/>
        </p:nvSpPr>
        <p:spPr>
          <a:xfrm>
            <a:off x="7436019" y="2043640"/>
            <a:ext cx="3962400" cy="748795"/>
          </a:xfrm>
          <a:prstGeom prst="rect">
            <a:avLst/>
          </a:prstGeom>
          <a:noFill/>
        </p:spPr>
        <p:txBody>
          <a:bodyPr wrap="square">
            <a:spAutoFit/>
          </a:bodyPr>
          <a:lstStyle/>
          <a:p>
            <a:pPr defTabSz="1219170">
              <a:buClr>
                <a:srgbClr val="000000"/>
              </a:buClr>
            </a:pPr>
            <a:r>
              <a:rPr lang="en-US" sz="2133" b="1" kern="0">
                <a:solidFill>
                  <a:srgbClr val="1EF395"/>
                </a:solidFill>
                <a:latin typeface="Arial"/>
                <a:cs typeface="Arial"/>
                <a:sym typeface="Arial"/>
              </a:rPr>
              <a:t>Get Involved in Developing Consumer Consent (MMP)</a:t>
            </a:r>
          </a:p>
        </p:txBody>
      </p:sp>
      <p:pic>
        <p:nvPicPr>
          <p:cNvPr id="18" name="Picture 17">
            <a:extLst>
              <a:ext uri="{FF2B5EF4-FFF2-40B4-BE49-F238E27FC236}">
                <a16:creationId xmlns:a16="http://schemas.microsoft.com/office/drawing/2014/main" id="{6E0D56C7-0396-A68C-B620-41A0F0A24279}"/>
              </a:ext>
            </a:extLst>
          </p:cNvPr>
          <p:cNvPicPr>
            <a:picLocks noChangeAspect="1"/>
          </p:cNvPicPr>
          <p:nvPr/>
        </p:nvPicPr>
        <p:blipFill>
          <a:blip r:embed="rId3"/>
          <a:stretch>
            <a:fillRect/>
          </a:stretch>
        </p:blipFill>
        <p:spPr>
          <a:xfrm>
            <a:off x="8136559" y="3483999"/>
            <a:ext cx="2210663" cy="2210663"/>
          </a:xfrm>
          <a:prstGeom prst="rect">
            <a:avLst/>
          </a:prstGeom>
        </p:spPr>
      </p:pic>
      <p:sp>
        <p:nvSpPr>
          <p:cNvPr id="20" name="TextBox 19">
            <a:extLst>
              <a:ext uri="{FF2B5EF4-FFF2-40B4-BE49-F238E27FC236}">
                <a16:creationId xmlns:a16="http://schemas.microsoft.com/office/drawing/2014/main" id="{395A4677-04C6-ECA1-E722-FBC6B0A5AB17}"/>
              </a:ext>
            </a:extLst>
          </p:cNvPr>
          <p:cNvSpPr txBox="1"/>
          <p:nvPr/>
        </p:nvSpPr>
        <p:spPr>
          <a:xfrm>
            <a:off x="7787149" y="2799487"/>
            <a:ext cx="3480620" cy="543867"/>
          </a:xfrm>
          <a:prstGeom prst="rect">
            <a:avLst/>
          </a:prstGeom>
          <a:noFill/>
        </p:spPr>
        <p:txBody>
          <a:bodyPr wrap="square">
            <a:spAutoFit/>
          </a:bodyPr>
          <a:lstStyle/>
          <a:p>
            <a:pPr defTabSz="1219170">
              <a:buClr>
                <a:srgbClr val="000000"/>
              </a:buClr>
            </a:pPr>
            <a:r>
              <a:rPr lang="en-US" sz="1467" i="1" kern="0">
                <a:solidFill>
                  <a:prstClr val="white"/>
                </a:solidFill>
                <a:latin typeface="Arial"/>
                <a:cs typeface="Arial"/>
                <a:sym typeface="Arial"/>
              </a:rPr>
              <a:t>Help shape a practical, consumer-centred approach to consent</a:t>
            </a:r>
          </a:p>
        </p:txBody>
      </p:sp>
      <p:grpSp>
        <p:nvGrpSpPr>
          <p:cNvPr id="24" name="Group 23">
            <a:extLst>
              <a:ext uri="{FF2B5EF4-FFF2-40B4-BE49-F238E27FC236}">
                <a16:creationId xmlns:a16="http://schemas.microsoft.com/office/drawing/2014/main" id="{5EE1AABE-4C96-2E34-637B-ADE9C5663459}"/>
              </a:ext>
            </a:extLst>
          </p:cNvPr>
          <p:cNvGrpSpPr/>
          <p:nvPr/>
        </p:nvGrpSpPr>
        <p:grpSpPr>
          <a:xfrm>
            <a:off x="8136560" y="5804658"/>
            <a:ext cx="2210661" cy="664969"/>
            <a:chOff x="6102419" y="4370780"/>
            <a:chExt cx="1657996" cy="540434"/>
          </a:xfrm>
        </p:grpSpPr>
        <p:sp>
          <p:nvSpPr>
            <p:cNvPr id="23" name="Right Triangle 22">
              <a:extLst>
                <a:ext uri="{FF2B5EF4-FFF2-40B4-BE49-F238E27FC236}">
                  <a16:creationId xmlns:a16="http://schemas.microsoft.com/office/drawing/2014/main" id="{80163F32-8DAF-4D87-B74A-D9034A93A2BC}"/>
                </a:ext>
              </a:extLst>
            </p:cNvPr>
            <p:cNvSpPr/>
            <p:nvPr/>
          </p:nvSpPr>
          <p:spPr>
            <a:xfrm rot="8136603">
              <a:off x="6695981" y="4370780"/>
              <a:ext cx="470870" cy="454869"/>
            </a:xfrm>
            <a:prstGeom prst="rtTriangle">
              <a:avLst/>
            </a:prstGeom>
            <a:solidFill>
              <a:srgbClr val="4D38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GB" sz="1867" kern="0">
                <a:solidFill>
                  <a:prstClr val="white"/>
                </a:solidFill>
                <a:latin typeface="Aptos" panose="02110004020202020204"/>
                <a:sym typeface="Arial"/>
              </a:endParaRPr>
            </a:p>
          </p:txBody>
        </p:sp>
        <p:sp>
          <p:nvSpPr>
            <p:cNvPr id="22" name="Rectangle: Rounded Corners 21">
              <a:extLst>
                <a:ext uri="{FF2B5EF4-FFF2-40B4-BE49-F238E27FC236}">
                  <a16:creationId xmlns:a16="http://schemas.microsoft.com/office/drawing/2014/main" id="{1E2EE2A7-986E-0AE2-5D01-EA829E258A3F}"/>
                </a:ext>
              </a:extLst>
            </p:cNvPr>
            <p:cNvSpPr/>
            <p:nvPr/>
          </p:nvSpPr>
          <p:spPr>
            <a:xfrm>
              <a:off x="6102419" y="4513008"/>
              <a:ext cx="1657996" cy="398206"/>
            </a:xfrm>
            <a:prstGeom prst="roundRect">
              <a:avLst/>
            </a:prstGeom>
            <a:solidFill>
              <a:srgbClr val="4D38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GB" sz="1867" i="1" kern="0">
                  <a:solidFill>
                    <a:prstClr val="white"/>
                  </a:solidFill>
                  <a:latin typeface="Aptos" panose="02110004020202020204"/>
                  <a:sym typeface="Arial"/>
                </a:rPr>
                <a:t>Scan me!</a:t>
              </a:r>
            </a:p>
          </p:txBody>
        </p:sp>
      </p:grpSp>
    </p:spTree>
    <p:extLst>
      <p:ext uri="{BB962C8B-B14F-4D97-AF65-F5344CB8AC3E}">
        <p14:creationId xmlns:p14="http://schemas.microsoft.com/office/powerpoint/2010/main" val="3589583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2A830-D74A-9FFD-B5F0-99A8ACB1C69A}"/>
              </a:ext>
            </a:extLst>
          </p:cNvPr>
          <p:cNvSpPr>
            <a:spLocks noGrp="1"/>
          </p:cNvSpPr>
          <p:nvPr>
            <p:ph type="title"/>
          </p:nvPr>
        </p:nvSpPr>
        <p:spPr/>
        <p:txBody>
          <a:bodyPr/>
          <a:lstStyle/>
          <a:p>
            <a:r>
              <a:rPr lang="en-GB"/>
              <a:t>Appendix</a:t>
            </a:r>
          </a:p>
        </p:txBody>
      </p:sp>
    </p:spTree>
    <p:extLst>
      <p:ext uri="{BB962C8B-B14F-4D97-AF65-F5344CB8AC3E}">
        <p14:creationId xmlns:p14="http://schemas.microsoft.com/office/powerpoint/2010/main" val="32095870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B9CF9-92E3-F157-5C3F-D990E83C3AAB}"/>
            </a:ext>
          </a:extLst>
        </p:cNvPr>
        <p:cNvGrpSpPr/>
        <p:nvPr/>
      </p:nvGrpSpPr>
      <p:grpSpPr>
        <a:xfrm>
          <a:off x="0" y="0"/>
          <a:ext cx="0" cy="0"/>
          <a:chOff x="0" y="0"/>
          <a:chExt cx="0" cy="0"/>
        </a:xfrm>
      </p:grpSpPr>
      <p:sp>
        <p:nvSpPr>
          <p:cNvPr id="7" name="Google Shape;65;p14">
            <a:extLst>
              <a:ext uri="{FF2B5EF4-FFF2-40B4-BE49-F238E27FC236}">
                <a16:creationId xmlns:a16="http://schemas.microsoft.com/office/drawing/2014/main" id="{BB01F8AF-1648-C89D-B97F-5921D765DE16}"/>
              </a:ext>
            </a:extLst>
          </p:cNvPr>
          <p:cNvSpPr txBox="1">
            <a:spLocks noGrp="1"/>
          </p:cNvSpPr>
          <p:nvPr>
            <p:ph type="title"/>
          </p:nvPr>
        </p:nvSpPr>
        <p:spPr>
          <a:xfrm>
            <a:off x="22031" y="140891"/>
            <a:ext cx="10515600" cy="763182"/>
          </a:xfrm>
          <a:prstGeom prst="rect">
            <a:avLst/>
          </a:prstGeom>
          <a:noFill/>
          <a:ln>
            <a:noFill/>
          </a:ln>
        </p:spPr>
        <p:txBody>
          <a:bodyPr spcFirstLastPara="1" vert="horz" wrap="square" lIns="121900" tIns="121900" rIns="121900" bIns="121900" rtlCol="0" anchor="t" anchorCtr="0">
            <a:spAutoFit/>
          </a:bodyPr>
          <a:lstStyle/>
          <a:p>
            <a:pPr defTabSz="1219050">
              <a:defRPr/>
            </a:pPr>
            <a:r>
              <a:rPr lang="en-GB" b="1">
                <a:solidFill>
                  <a:srgbClr val="021E5E"/>
                </a:solidFill>
                <a:latin typeface="Outfit"/>
                <a:cs typeface="Times New Roman" panose="02020603050405020304" pitchFamily="18" charset="0"/>
              </a:rPr>
              <a:t>Consumer</a:t>
            </a:r>
            <a:r>
              <a:rPr lang="en-GB" sz="3733" b="1">
                <a:solidFill>
                  <a:srgbClr val="021E5E"/>
                </a:solidFill>
                <a:latin typeface="Outfit"/>
                <a:cs typeface="Times New Roman" panose="02020603050405020304" pitchFamily="18" charset="0"/>
              </a:rPr>
              <a:t> Consent Project Team </a:t>
            </a:r>
            <a:endParaRPr lang="en-GB" b="1">
              <a:solidFill>
                <a:srgbClr val="002060"/>
              </a:solidFill>
              <a:latin typeface="Figtree" panose="020B0604020202020204"/>
              <a:cs typeface="Segoe UI Light" panose="020B0502040204020203" pitchFamily="34" charset="0"/>
            </a:endParaRPr>
          </a:p>
        </p:txBody>
      </p:sp>
      <p:sp>
        <p:nvSpPr>
          <p:cNvPr id="4" name="TextBox 3">
            <a:extLst>
              <a:ext uri="{FF2B5EF4-FFF2-40B4-BE49-F238E27FC236}">
                <a16:creationId xmlns:a16="http://schemas.microsoft.com/office/drawing/2014/main" id="{18978754-1C70-29E7-BA81-654E0C9B35E0}"/>
              </a:ext>
            </a:extLst>
          </p:cNvPr>
          <p:cNvSpPr txBox="1"/>
          <p:nvPr/>
        </p:nvSpPr>
        <p:spPr>
          <a:xfrm>
            <a:off x="314423" y="6042633"/>
            <a:ext cx="7377920" cy="379656"/>
          </a:xfrm>
          <a:prstGeom prst="rect">
            <a:avLst/>
          </a:prstGeom>
          <a:noFill/>
        </p:spPr>
        <p:txBody>
          <a:bodyPr wrap="square">
            <a:spAutoFit/>
          </a:bodyPr>
          <a:lstStyle/>
          <a:p>
            <a:pPr defTabSz="914377">
              <a:defRPr/>
            </a:pPr>
            <a:r>
              <a:rPr lang="en-GB" sz="1867" b="1">
                <a:solidFill>
                  <a:srgbClr val="201E2E"/>
                </a:solidFill>
                <a:latin typeface="Segoe UI Emoji" panose="020B0502040204020203" pitchFamily="34" charset="0"/>
                <a:ea typeface="Aptos" panose="020B0004020202020204" pitchFamily="34" charset="0"/>
                <a:cs typeface="Segoe UI Emoji" panose="020B0502040204020203" pitchFamily="34" charset="0"/>
                <a:sym typeface="Arial"/>
              </a:rPr>
              <a:t>📩</a:t>
            </a:r>
            <a:r>
              <a:rPr lang="en-GB" sz="1867" b="1">
                <a:solidFill>
                  <a:srgbClr val="201E2E"/>
                </a:solidFill>
                <a:latin typeface="Aptos" panose="020B0004020202020204" pitchFamily="34" charset="0"/>
                <a:ea typeface="Aptos" panose="020B0004020202020204" pitchFamily="34" charset="0"/>
                <a:cs typeface="Aptos" panose="020B0004020202020204" pitchFamily="34" charset="0"/>
                <a:sym typeface="Arial"/>
              </a:rPr>
              <a:t> Reach us at: </a:t>
            </a:r>
            <a:r>
              <a:rPr lang="en-GB" sz="1867" b="1" u="sng">
                <a:solidFill>
                  <a:srgbClr val="201E2E"/>
                </a:solidFill>
                <a:latin typeface="Outfit"/>
                <a:ea typeface="Aptos" panose="020B0004020202020204" pitchFamily="34" charset="0"/>
                <a:cs typeface="Aptos" panose="020B0004020202020204" pitchFamily="34" charset="0"/>
                <a:sym typeface="Arial"/>
                <a:hlinkClick r:id="rId2">
                  <a:extLst>
                    <a:ext uri="{A12FA001-AC4F-418D-AE19-62706E023703}">
                      <ahyp:hlinkClr xmlns:ahyp="http://schemas.microsoft.com/office/drawing/2018/hyperlinkcolor" val="tx"/>
                    </a:ext>
                  </a:extLst>
                </a:hlinkClick>
              </a:rPr>
              <a:t>consumerconsent@retailenergycode.co.uk</a:t>
            </a:r>
            <a:r>
              <a:rPr lang="en-GB" sz="1867" b="1">
                <a:solidFill>
                  <a:srgbClr val="201E2E"/>
                </a:solidFill>
                <a:latin typeface="Outfit"/>
                <a:ea typeface="Aptos" panose="020B0004020202020204" pitchFamily="34" charset="0"/>
                <a:cs typeface="Aptos" panose="020B0004020202020204" pitchFamily="34" charset="0"/>
                <a:sym typeface="Arial"/>
              </a:rPr>
              <a:t> </a:t>
            </a:r>
          </a:p>
        </p:txBody>
      </p:sp>
      <p:sp>
        <p:nvSpPr>
          <p:cNvPr id="5" name="Rectangle 4">
            <a:extLst>
              <a:ext uri="{FF2B5EF4-FFF2-40B4-BE49-F238E27FC236}">
                <a16:creationId xmlns:a16="http://schemas.microsoft.com/office/drawing/2014/main" id="{7A206C6F-B4CA-3255-6DFC-B708CEA006C6}"/>
              </a:ext>
            </a:extLst>
          </p:cNvPr>
          <p:cNvSpPr/>
          <p:nvPr/>
        </p:nvSpPr>
        <p:spPr>
          <a:xfrm>
            <a:off x="878563" y="2509421"/>
            <a:ext cx="2563205"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Michael Walsh</a:t>
            </a:r>
            <a:endParaRPr lang="en-GB" sz="2400" b="1" kern="0">
              <a:solidFill>
                <a:srgbClr val="FFFFFF"/>
              </a:solidFill>
              <a:latin typeface="Outfit"/>
              <a:cs typeface="Arial"/>
              <a:sym typeface="Arial"/>
            </a:endParaRPr>
          </a:p>
          <a:p>
            <a:pPr algn="ctr" defTabSz="914377">
              <a:defRPr/>
            </a:pPr>
            <a:r>
              <a:rPr lang="en-GB" sz="1333" kern="0">
                <a:solidFill>
                  <a:srgbClr val="FFFFFF"/>
                </a:solidFill>
                <a:latin typeface="Outfit"/>
                <a:cs typeface="Arial"/>
                <a:sym typeface="Arial"/>
              </a:rPr>
              <a:t>Project Manager</a:t>
            </a:r>
          </a:p>
          <a:p>
            <a:pPr marL="285744" indent="-285744" algn="ctr" defTabSz="914377">
              <a:buFont typeface="Arial"/>
              <a:buChar char="•"/>
              <a:defRPr/>
            </a:pPr>
            <a:endParaRPr lang="en-GB" sz="1867" kern="0">
              <a:solidFill>
                <a:srgbClr val="FFFFFF"/>
              </a:solidFill>
              <a:latin typeface="Outfit"/>
              <a:cs typeface="Arial"/>
              <a:sym typeface="Arial"/>
            </a:endParaRPr>
          </a:p>
          <a:p>
            <a:pPr algn="ctr" defTabSz="914377">
              <a:defRPr/>
            </a:pPr>
            <a:endParaRPr lang="en-GB" sz="1400" kern="0">
              <a:solidFill>
                <a:srgbClr val="FFFFFF"/>
              </a:solidFill>
              <a:latin typeface="Outfit"/>
              <a:cs typeface="Arial"/>
              <a:sym typeface="Arial"/>
            </a:endParaRPr>
          </a:p>
        </p:txBody>
      </p:sp>
      <p:sp>
        <p:nvSpPr>
          <p:cNvPr id="6" name="Rectangle 5">
            <a:extLst>
              <a:ext uri="{FF2B5EF4-FFF2-40B4-BE49-F238E27FC236}">
                <a16:creationId xmlns:a16="http://schemas.microsoft.com/office/drawing/2014/main" id="{4B90C3E1-10F3-40B9-4074-055EB7240571}"/>
              </a:ext>
            </a:extLst>
          </p:cNvPr>
          <p:cNvSpPr/>
          <p:nvPr/>
        </p:nvSpPr>
        <p:spPr>
          <a:xfrm>
            <a:off x="2157560" y="1676492"/>
            <a:ext cx="2563207" cy="728733"/>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Pete Davies</a:t>
            </a:r>
            <a:br>
              <a:rPr lang="en-GB" sz="1867" kern="0">
                <a:solidFill>
                  <a:srgbClr val="FFFFFF"/>
                </a:solidFill>
                <a:latin typeface="Outfit"/>
                <a:cs typeface="Arial"/>
                <a:sym typeface="Arial"/>
              </a:rPr>
            </a:br>
            <a:r>
              <a:rPr lang="en-GB" sz="1333" kern="0">
                <a:solidFill>
                  <a:srgbClr val="FFFFFF"/>
                </a:solidFill>
                <a:latin typeface="Outfit"/>
                <a:cs typeface="Arial"/>
                <a:sym typeface="Arial"/>
              </a:rPr>
              <a:t>Executive Sponsor</a:t>
            </a:r>
            <a:endParaRPr lang="en-GB" sz="1867" kern="0">
              <a:solidFill>
                <a:srgbClr val="FFFFFF"/>
              </a:solidFill>
              <a:latin typeface="Outfit"/>
              <a:cs typeface="Arial"/>
              <a:sym typeface="Arial"/>
            </a:endParaRPr>
          </a:p>
        </p:txBody>
      </p:sp>
      <p:sp>
        <p:nvSpPr>
          <p:cNvPr id="10" name="Rectangle 9">
            <a:extLst>
              <a:ext uri="{FF2B5EF4-FFF2-40B4-BE49-F238E27FC236}">
                <a16:creationId xmlns:a16="http://schemas.microsoft.com/office/drawing/2014/main" id="{181BD158-95B9-D341-772E-5AEFF6522C25}"/>
              </a:ext>
            </a:extLst>
          </p:cNvPr>
          <p:cNvSpPr/>
          <p:nvPr/>
        </p:nvSpPr>
        <p:spPr>
          <a:xfrm>
            <a:off x="3532795" y="2509421"/>
            <a:ext cx="2563205" cy="734891"/>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Vicky Brown</a:t>
            </a:r>
          </a:p>
          <a:p>
            <a:pPr algn="ctr" defTabSz="914377">
              <a:defRPr/>
            </a:pPr>
            <a:r>
              <a:rPr lang="en-GB" sz="1333" kern="0">
                <a:solidFill>
                  <a:srgbClr val="FFFFFF"/>
                </a:solidFill>
                <a:latin typeface="Outfit"/>
                <a:cs typeface="Arial"/>
                <a:sym typeface="Arial"/>
              </a:rPr>
              <a:t>PMO</a:t>
            </a:r>
          </a:p>
          <a:p>
            <a:pPr algn="ctr" defTabSz="914377">
              <a:defRPr/>
            </a:pPr>
            <a:endParaRPr lang="en-GB" sz="1333" kern="0">
              <a:solidFill>
                <a:srgbClr val="FFFFFF"/>
              </a:solidFill>
              <a:latin typeface="Outfit"/>
              <a:ea typeface="+mn-lt"/>
              <a:cs typeface="+mn-lt"/>
              <a:sym typeface="Arial"/>
            </a:endParaRPr>
          </a:p>
          <a:p>
            <a:pPr algn="ctr" defTabSz="914377">
              <a:defRPr/>
            </a:pPr>
            <a:endParaRPr lang="en-GB" sz="1400" kern="0">
              <a:solidFill>
                <a:srgbClr val="FFFFFF"/>
              </a:solidFill>
              <a:latin typeface="Outfit"/>
              <a:cs typeface="Arial"/>
              <a:sym typeface="Arial"/>
            </a:endParaRPr>
          </a:p>
        </p:txBody>
      </p:sp>
      <p:sp>
        <p:nvSpPr>
          <p:cNvPr id="11" name="Rectangle 10">
            <a:extLst>
              <a:ext uri="{FF2B5EF4-FFF2-40B4-BE49-F238E27FC236}">
                <a16:creationId xmlns:a16="http://schemas.microsoft.com/office/drawing/2014/main" id="{2B8BE65F-D020-2E93-AB7C-6E7C3F1AFCE8}"/>
              </a:ext>
            </a:extLst>
          </p:cNvPr>
          <p:cNvSpPr/>
          <p:nvPr/>
        </p:nvSpPr>
        <p:spPr>
          <a:xfrm>
            <a:off x="878563" y="3324761"/>
            <a:ext cx="2563205" cy="734891"/>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lnSpc>
                <a:spcPts val="1800"/>
              </a:lnSpc>
              <a:defRPr/>
            </a:pPr>
            <a:r>
              <a:rPr lang="en-GB" sz="1867" b="1" kern="0">
                <a:solidFill>
                  <a:srgbClr val="FFFFFF"/>
                </a:solidFill>
                <a:latin typeface="Outfit"/>
                <a:cs typeface="Arial"/>
                <a:sym typeface="Arial"/>
              </a:rPr>
              <a:t>Teresa Thompson​</a:t>
            </a:r>
          </a:p>
          <a:p>
            <a:pPr algn="ctr" defTabSz="914377">
              <a:defRPr/>
            </a:pPr>
            <a:r>
              <a:rPr lang="en-GB" sz="1333" kern="0">
                <a:solidFill>
                  <a:srgbClr val="FFFFFF"/>
                </a:solidFill>
                <a:latin typeface="Outfit"/>
                <a:cs typeface="Arial"/>
                <a:sym typeface="Arial"/>
              </a:rPr>
              <a:t>Stakeholder </a:t>
            </a:r>
            <a:br>
              <a:rPr lang="en-GB" sz="1333" kern="0">
                <a:solidFill>
                  <a:srgbClr val="FFFFFF"/>
                </a:solidFill>
                <a:latin typeface="Outfit"/>
                <a:cs typeface="Arial"/>
                <a:sym typeface="Arial"/>
              </a:rPr>
            </a:br>
            <a:r>
              <a:rPr lang="en-GB" sz="1333" kern="0">
                <a:solidFill>
                  <a:srgbClr val="FFFFFF"/>
                </a:solidFill>
                <a:latin typeface="Outfit"/>
                <a:cs typeface="Arial"/>
                <a:sym typeface="Arial"/>
              </a:rPr>
              <a:t>Engagement </a:t>
            </a:r>
            <a:r>
              <a:rPr lang="en-GB" sz="1333" kern="0" err="1">
                <a:solidFill>
                  <a:srgbClr val="FFFFFF"/>
                </a:solidFill>
                <a:latin typeface="Outfit"/>
                <a:cs typeface="Arial"/>
                <a:sym typeface="Arial"/>
              </a:rPr>
              <a:t>Mgr</a:t>
            </a:r>
            <a:endParaRPr lang="en-GB" sz="1333" kern="0">
              <a:solidFill>
                <a:srgbClr val="FFFFFF"/>
              </a:solidFill>
              <a:latin typeface="Outfit"/>
              <a:cs typeface="Arial"/>
              <a:sym typeface="Arial"/>
            </a:endParaRPr>
          </a:p>
        </p:txBody>
      </p:sp>
      <p:sp>
        <p:nvSpPr>
          <p:cNvPr id="12" name="Rectangle 11">
            <a:extLst>
              <a:ext uri="{FF2B5EF4-FFF2-40B4-BE49-F238E27FC236}">
                <a16:creationId xmlns:a16="http://schemas.microsoft.com/office/drawing/2014/main" id="{ABFFE986-E8CE-6F8F-1F6A-D968169A9916}"/>
              </a:ext>
            </a:extLst>
          </p:cNvPr>
          <p:cNvSpPr/>
          <p:nvPr/>
        </p:nvSpPr>
        <p:spPr>
          <a:xfrm>
            <a:off x="3532795" y="3324761"/>
            <a:ext cx="2553680"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Outfit"/>
                <a:cs typeface="Arial"/>
                <a:sym typeface="Arial"/>
              </a:rPr>
              <a:t>Nathan Gould​​</a:t>
            </a:r>
          </a:p>
          <a:p>
            <a:pPr algn="ctr" defTabSz="914377"/>
            <a:r>
              <a:rPr lang="en-GB" sz="1333" kern="0">
                <a:solidFill>
                  <a:srgbClr val="FFFFFF"/>
                </a:solidFill>
                <a:latin typeface="Outfit"/>
                <a:cs typeface="Arial"/>
                <a:sym typeface="Arial"/>
              </a:rPr>
              <a:t>Enterprise Architect</a:t>
            </a:r>
            <a:r>
              <a:rPr lang="en-GB" sz="1867" b="1" kern="0">
                <a:solidFill>
                  <a:srgbClr val="FFFFFF"/>
                </a:solidFill>
                <a:latin typeface="Outfit"/>
                <a:cs typeface="Arial"/>
                <a:sym typeface="Arial"/>
              </a:rPr>
              <a:t>​​</a:t>
            </a:r>
          </a:p>
        </p:txBody>
      </p:sp>
      <p:sp>
        <p:nvSpPr>
          <p:cNvPr id="13" name="Rectangle 12">
            <a:extLst>
              <a:ext uri="{FF2B5EF4-FFF2-40B4-BE49-F238E27FC236}">
                <a16:creationId xmlns:a16="http://schemas.microsoft.com/office/drawing/2014/main" id="{658AE45E-4E94-C829-A1B8-3213EB5B01C0}"/>
              </a:ext>
            </a:extLst>
          </p:cNvPr>
          <p:cNvSpPr/>
          <p:nvPr/>
        </p:nvSpPr>
        <p:spPr>
          <a:xfrm>
            <a:off x="878565" y="4134695"/>
            <a:ext cx="2557991" cy="738259"/>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Sarah Jones</a:t>
            </a:r>
            <a:br>
              <a:rPr lang="en-GB" sz="1867" b="1" kern="0">
                <a:solidFill>
                  <a:srgbClr val="FFFFFF"/>
                </a:solidFill>
                <a:latin typeface="Outfit"/>
                <a:cs typeface="Arial"/>
                <a:sym typeface="Arial"/>
              </a:rPr>
            </a:br>
            <a:r>
              <a:rPr lang="en-GB" sz="1333" kern="0">
                <a:solidFill>
                  <a:srgbClr val="FFFFFF"/>
                </a:solidFill>
                <a:latin typeface="Outfit"/>
                <a:cs typeface="Arial"/>
                <a:sym typeface="Arial"/>
              </a:rPr>
              <a:t> Regulatory Compliance Lead</a:t>
            </a:r>
          </a:p>
        </p:txBody>
      </p:sp>
      <p:sp>
        <p:nvSpPr>
          <p:cNvPr id="14" name="Rectangle 13">
            <a:extLst>
              <a:ext uri="{FF2B5EF4-FFF2-40B4-BE49-F238E27FC236}">
                <a16:creationId xmlns:a16="http://schemas.microsoft.com/office/drawing/2014/main" id="{73B24781-43E9-4040-4321-A500558CB730}"/>
              </a:ext>
            </a:extLst>
          </p:cNvPr>
          <p:cNvSpPr/>
          <p:nvPr/>
        </p:nvSpPr>
        <p:spPr>
          <a:xfrm>
            <a:off x="3532795" y="4134696"/>
            <a:ext cx="2557991" cy="728733"/>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Harriet Truss</a:t>
            </a:r>
          </a:p>
          <a:p>
            <a:pPr algn="ctr" defTabSz="914377">
              <a:defRPr/>
            </a:pPr>
            <a:r>
              <a:rPr lang="en-GB" sz="1333" kern="0">
                <a:solidFill>
                  <a:srgbClr val="FFFFFF"/>
                </a:solidFill>
                <a:latin typeface="Outfit"/>
                <a:cs typeface="Arial"/>
                <a:sym typeface="Arial"/>
              </a:rPr>
              <a:t>Change Lead</a:t>
            </a:r>
            <a:endParaRPr lang="en-GB" sz="1867" kern="0">
              <a:solidFill>
                <a:srgbClr val="FFFFFF"/>
              </a:solidFill>
              <a:latin typeface="Outfit"/>
              <a:cs typeface="Arial"/>
              <a:sym typeface="Arial"/>
            </a:endParaRPr>
          </a:p>
          <a:p>
            <a:pPr algn="ctr" defTabSz="914377">
              <a:defRPr/>
            </a:pPr>
            <a:endParaRPr lang="en-GB" sz="1867" kern="0">
              <a:solidFill>
                <a:srgbClr val="FFFFFF"/>
              </a:solidFill>
              <a:latin typeface="Outfit"/>
              <a:cs typeface="Arial"/>
              <a:sym typeface="Arial"/>
            </a:endParaRPr>
          </a:p>
          <a:p>
            <a:pPr algn="ctr" defTabSz="914377">
              <a:defRPr/>
            </a:pPr>
            <a:endParaRPr lang="en-GB" sz="1867" kern="0">
              <a:solidFill>
                <a:srgbClr val="FFFFFF"/>
              </a:solidFill>
              <a:latin typeface="Outfit"/>
              <a:cs typeface="Arial"/>
              <a:sym typeface="Arial"/>
            </a:endParaRPr>
          </a:p>
          <a:p>
            <a:pPr algn="ctr" defTabSz="914377">
              <a:defRPr/>
            </a:pPr>
            <a:endParaRPr lang="en-GB" sz="1867" kern="0">
              <a:solidFill>
                <a:srgbClr val="FFFFFF"/>
              </a:solidFill>
              <a:latin typeface="Outfit"/>
              <a:cs typeface="Arial"/>
              <a:sym typeface="Arial"/>
            </a:endParaRPr>
          </a:p>
          <a:p>
            <a:pPr algn="ctr" defTabSz="914377">
              <a:defRPr/>
            </a:pPr>
            <a:endParaRPr lang="en-GB" sz="1400" kern="0">
              <a:solidFill>
                <a:srgbClr val="FFFFFF"/>
              </a:solidFill>
              <a:latin typeface="Outfit"/>
              <a:cs typeface="Arial"/>
              <a:sym typeface="Arial"/>
            </a:endParaRPr>
          </a:p>
        </p:txBody>
      </p:sp>
      <p:sp>
        <p:nvSpPr>
          <p:cNvPr id="16" name="Rectangle 15">
            <a:extLst>
              <a:ext uri="{FF2B5EF4-FFF2-40B4-BE49-F238E27FC236}">
                <a16:creationId xmlns:a16="http://schemas.microsoft.com/office/drawing/2014/main" id="{92FD9A2A-99CB-FE8C-14E2-D6A2CE13DDA1}"/>
              </a:ext>
            </a:extLst>
          </p:cNvPr>
          <p:cNvSpPr/>
          <p:nvPr/>
        </p:nvSpPr>
        <p:spPr>
          <a:xfrm>
            <a:off x="9388108" y="2040859"/>
            <a:ext cx="2281377" cy="657416"/>
          </a:xfrm>
          <a:prstGeom prst="rect">
            <a:avLst/>
          </a:prstGeom>
          <a:solidFill>
            <a:srgbClr val="F1BB67"/>
          </a:solidFill>
          <a:ln w="12700" cap="flat" cmpd="sng" algn="ctr">
            <a:noFill/>
            <a:prstDash val="solid"/>
            <a:miter lim="800000"/>
          </a:ln>
          <a:effectLst/>
        </p:spPr>
        <p:txBody>
          <a:bodyPr lIns="54000" tIns="45720" rIns="91440" bIns="45720" rtlCol="0" anchor="t"/>
          <a:lstStyle/>
          <a:p>
            <a:pPr algn="ctr" defTabSz="914377">
              <a:defRPr/>
            </a:pPr>
            <a:r>
              <a:rPr lang="en-GB" sz="1867" b="1" kern="0">
                <a:solidFill>
                  <a:srgbClr val="FFFFFF"/>
                </a:solidFill>
                <a:latin typeface="Outfit"/>
                <a:cs typeface="Arial"/>
                <a:sym typeface="Arial"/>
              </a:rPr>
              <a:t>Ray Newton </a:t>
            </a:r>
          </a:p>
          <a:p>
            <a:pPr algn="ctr" defTabSz="914377">
              <a:defRPr/>
            </a:pPr>
            <a:r>
              <a:rPr lang="en-GB" sz="1333" kern="0">
                <a:solidFill>
                  <a:srgbClr val="FFFFFF"/>
                </a:solidFill>
                <a:latin typeface="Outfit"/>
                <a:cs typeface="Arial"/>
                <a:sym typeface="Arial"/>
              </a:rPr>
              <a:t>Commercial</a:t>
            </a:r>
            <a:endParaRPr lang="en-GB" sz="1200" kern="0">
              <a:solidFill>
                <a:srgbClr val="FFFFFF"/>
              </a:solidFill>
              <a:latin typeface="Outfit"/>
              <a:cs typeface="Arial"/>
              <a:sym typeface="Arial"/>
            </a:endParaRPr>
          </a:p>
        </p:txBody>
      </p:sp>
      <p:sp>
        <p:nvSpPr>
          <p:cNvPr id="17" name="Rectangle 16">
            <a:extLst>
              <a:ext uri="{FF2B5EF4-FFF2-40B4-BE49-F238E27FC236}">
                <a16:creationId xmlns:a16="http://schemas.microsoft.com/office/drawing/2014/main" id="{963E62E4-865B-C893-3344-A5909B1F9052}"/>
              </a:ext>
            </a:extLst>
          </p:cNvPr>
          <p:cNvSpPr/>
          <p:nvPr/>
        </p:nvSpPr>
        <p:spPr>
          <a:xfrm>
            <a:off x="9387764" y="2762253"/>
            <a:ext cx="2281377" cy="657416"/>
          </a:xfrm>
          <a:prstGeom prst="rect">
            <a:avLst/>
          </a:prstGeom>
          <a:solidFill>
            <a:srgbClr val="F1BB67"/>
          </a:solidFill>
          <a:ln w="12700" cap="flat" cmpd="sng" algn="ctr">
            <a:noFill/>
            <a:prstDash val="solid"/>
            <a:miter lim="800000"/>
          </a:ln>
          <a:effectLst/>
        </p:spPr>
        <p:txBody>
          <a:bodyPr lIns="54000" tIns="45720" rIns="91440" bIns="45720" rtlCol="0" anchor="t"/>
          <a:lstStyle/>
          <a:p>
            <a:pPr algn="ctr" defTabSz="914377">
              <a:defRPr/>
            </a:pPr>
            <a:r>
              <a:rPr lang="en-GB" sz="1867" b="1" kern="0">
                <a:solidFill>
                  <a:srgbClr val="FFFFFF"/>
                </a:solidFill>
                <a:latin typeface="Outfit"/>
                <a:cs typeface="Arial"/>
                <a:sym typeface="Arial"/>
              </a:rPr>
              <a:t>Alison Nickson</a:t>
            </a:r>
          </a:p>
          <a:p>
            <a:pPr algn="ctr" defTabSz="914377">
              <a:defRPr/>
            </a:pPr>
            <a:r>
              <a:rPr lang="en-GB" sz="1333" kern="0">
                <a:solidFill>
                  <a:srgbClr val="FFFFFF"/>
                </a:solidFill>
                <a:latin typeface="Outfit"/>
                <a:cs typeface="Arial"/>
                <a:sym typeface="Arial"/>
              </a:rPr>
              <a:t>InfoSec &amp; Data Protection</a:t>
            </a:r>
          </a:p>
        </p:txBody>
      </p:sp>
      <p:sp>
        <p:nvSpPr>
          <p:cNvPr id="18" name="TextBox 17">
            <a:extLst>
              <a:ext uri="{FF2B5EF4-FFF2-40B4-BE49-F238E27FC236}">
                <a16:creationId xmlns:a16="http://schemas.microsoft.com/office/drawing/2014/main" id="{1C7DA122-DC4D-522E-C1C0-59FE20DDC12E}"/>
              </a:ext>
            </a:extLst>
          </p:cNvPr>
          <p:cNvSpPr txBox="1"/>
          <p:nvPr/>
        </p:nvSpPr>
        <p:spPr>
          <a:xfrm>
            <a:off x="9389714" y="1646264"/>
            <a:ext cx="157908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914377">
              <a:defRPr/>
            </a:pPr>
            <a:r>
              <a:rPr lang="en-GB" sz="1600" b="1">
                <a:solidFill>
                  <a:srgbClr val="201E2E"/>
                </a:solidFill>
                <a:latin typeface="Outfit"/>
                <a:cs typeface="Arial"/>
                <a:sym typeface="Arial"/>
              </a:rPr>
              <a:t>Project SME's</a:t>
            </a:r>
          </a:p>
        </p:txBody>
      </p:sp>
      <p:sp>
        <p:nvSpPr>
          <p:cNvPr id="19" name="Rectangle 18">
            <a:extLst>
              <a:ext uri="{FF2B5EF4-FFF2-40B4-BE49-F238E27FC236}">
                <a16:creationId xmlns:a16="http://schemas.microsoft.com/office/drawing/2014/main" id="{4B75ED32-ACE6-E13D-6CAF-913B69096838}"/>
              </a:ext>
            </a:extLst>
          </p:cNvPr>
          <p:cNvSpPr/>
          <p:nvPr/>
        </p:nvSpPr>
        <p:spPr>
          <a:xfrm>
            <a:off x="6187027" y="2509421"/>
            <a:ext cx="2553680"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cs typeface="Arial"/>
                <a:sym typeface="Arial"/>
              </a:rPr>
              <a:t>Eva Von-Schaxmann</a:t>
            </a:r>
          </a:p>
          <a:p>
            <a:pPr algn="ctr" defTabSz="914377">
              <a:defRPr/>
            </a:pPr>
            <a:r>
              <a:rPr lang="en-GB" sz="1333" kern="0">
                <a:solidFill>
                  <a:srgbClr val="FFFFFF"/>
                </a:solidFill>
                <a:cs typeface="Arial"/>
                <a:sym typeface="Arial"/>
              </a:rPr>
              <a:t>Business Analyst</a:t>
            </a:r>
            <a:endParaRPr lang="en-GB" sz="1867" kern="0">
              <a:solidFill>
                <a:srgbClr val="FFFFFF"/>
              </a:solidFill>
              <a:cs typeface="Arial"/>
              <a:sym typeface="Arial"/>
            </a:endParaRPr>
          </a:p>
        </p:txBody>
      </p:sp>
      <p:sp>
        <p:nvSpPr>
          <p:cNvPr id="20" name="Rectangle 19">
            <a:extLst>
              <a:ext uri="{FF2B5EF4-FFF2-40B4-BE49-F238E27FC236}">
                <a16:creationId xmlns:a16="http://schemas.microsoft.com/office/drawing/2014/main" id="{13E4DF60-D44B-04AD-96B6-263DC0BD6F52}"/>
              </a:ext>
            </a:extLst>
          </p:cNvPr>
          <p:cNvSpPr/>
          <p:nvPr/>
        </p:nvSpPr>
        <p:spPr>
          <a:xfrm>
            <a:off x="9387613" y="3471135"/>
            <a:ext cx="2281377" cy="657416"/>
          </a:xfrm>
          <a:prstGeom prst="rect">
            <a:avLst/>
          </a:prstGeom>
          <a:solidFill>
            <a:srgbClr val="F1BB67"/>
          </a:solidFill>
          <a:ln w="12700" cap="flat" cmpd="sng" algn="ctr">
            <a:noFill/>
            <a:prstDash val="solid"/>
            <a:miter lim="800000"/>
          </a:ln>
          <a:effectLst/>
        </p:spPr>
        <p:txBody>
          <a:bodyPr lIns="54000" tIns="45720" rIns="91440" bIns="45720" rtlCol="0" anchor="t"/>
          <a:lstStyle/>
          <a:p>
            <a:pPr algn="ctr" defTabSz="914377">
              <a:defRPr/>
            </a:pPr>
            <a:r>
              <a:rPr lang="en-GB" sz="1867" b="1" kern="0">
                <a:solidFill>
                  <a:srgbClr val="FFFFFF"/>
                </a:solidFill>
                <a:latin typeface="Outfit"/>
                <a:cs typeface="Arial"/>
                <a:sym typeface="Arial"/>
              </a:rPr>
              <a:t>Hemant Mistry </a:t>
            </a:r>
          </a:p>
          <a:p>
            <a:pPr algn="ctr" defTabSz="914377">
              <a:defRPr/>
            </a:pPr>
            <a:r>
              <a:rPr lang="en-GB" sz="1333" kern="0">
                <a:solidFill>
                  <a:srgbClr val="FFFFFF"/>
                </a:solidFill>
                <a:latin typeface="Outfit"/>
                <a:cs typeface="Arial"/>
                <a:sym typeface="Arial"/>
              </a:rPr>
              <a:t>UX Lead</a:t>
            </a:r>
          </a:p>
        </p:txBody>
      </p:sp>
      <p:sp>
        <p:nvSpPr>
          <p:cNvPr id="22" name="Rectangle 21">
            <a:extLst>
              <a:ext uri="{FF2B5EF4-FFF2-40B4-BE49-F238E27FC236}">
                <a16:creationId xmlns:a16="http://schemas.microsoft.com/office/drawing/2014/main" id="{DBB16596-A95B-37CB-05CD-96FFE6EAB6B7}"/>
              </a:ext>
            </a:extLst>
          </p:cNvPr>
          <p:cNvSpPr/>
          <p:nvPr/>
        </p:nvSpPr>
        <p:spPr>
          <a:xfrm>
            <a:off x="9387764" y="4192529"/>
            <a:ext cx="2281377" cy="657416"/>
          </a:xfrm>
          <a:prstGeom prst="rect">
            <a:avLst/>
          </a:prstGeom>
          <a:solidFill>
            <a:srgbClr val="F1BB67"/>
          </a:solidFill>
          <a:ln w="12700" cap="flat" cmpd="sng" algn="ctr">
            <a:noFill/>
            <a:prstDash val="solid"/>
            <a:miter lim="800000"/>
          </a:ln>
          <a:effectLst/>
        </p:spPr>
        <p:txBody>
          <a:bodyPr lIns="54000" tIns="45720" rIns="91440" bIns="45720" rtlCol="0" anchor="t"/>
          <a:lstStyle/>
          <a:p>
            <a:pPr algn="ctr" defTabSz="914377">
              <a:defRPr/>
            </a:pPr>
            <a:r>
              <a:rPr lang="en-GB" sz="1867" b="1" kern="0" err="1">
                <a:solidFill>
                  <a:srgbClr val="FFFFFF"/>
                </a:solidFill>
                <a:latin typeface="Outfit"/>
                <a:cs typeface="Arial"/>
                <a:sym typeface="Arial"/>
              </a:rPr>
              <a:t>CoCo</a:t>
            </a:r>
            <a:r>
              <a:rPr lang="en-GB" sz="1867" b="1" kern="0">
                <a:solidFill>
                  <a:srgbClr val="FFFFFF"/>
                </a:solidFill>
                <a:latin typeface="Outfit"/>
                <a:cs typeface="Arial"/>
                <a:sym typeface="Arial"/>
              </a:rPr>
              <a:t> </a:t>
            </a:r>
            <a:br>
              <a:rPr lang="en-GB" sz="1200" b="1" kern="0">
                <a:solidFill>
                  <a:srgbClr val="FFFFFF"/>
                </a:solidFill>
                <a:latin typeface="Outfit"/>
                <a:cs typeface="Arial"/>
                <a:sym typeface="Arial"/>
              </a:rPr>
            </a:br>
            <a:r>
              <a:rPr lang="en-GB" sz="1333" kern="0">
                <a:solidFill>
                  <a:srgbClr val="FFFFFF"/>
                </a:solidFill>
                <a:latin typeface="Outfit"/>
                <a:cs typeface="Arial"/>
                <a:sym typeface="Arial"/>
              </a:rPr>
              <a:t>Commercial Lead</a:t>
            </a:r>
            <a:endParaRPr lang="en-GB" sz="1200" kern="0">
              <a:solidFill>
                <a:srgbClr val="FFFFFF"/>
              </a:solidFill>
              <a:latin typeface="Outfit"/>
              <a:cs typeface="Arial"/>
              <a:sym typeface="Arial"/>
            </a:endParaRPr>
          </a:p>
        </p:txBody>
      </p:sp>
      <p:sp>
        <p:nvSpPr>
          <p:cNvPr id="23" name="Rectangle 22">
            <a:extLst>
              <a:ext uri="{FF2B5EF4-FFF2-40B4-BE49-F238E27FC236}">
                <a16:creationId xmlns:a16="http://schemas.microsoft.com/office/drawing/2014/main" id="{304D683E-3AE2-B949-7444-4D72E46B7FC7}"/>
              </a:ext>
            </a:extLst>
          </p:cNvPr>
          <p:cNvSpPr/>
          <p:nvPr/>
        </p:nvSpPr>
        <p:spPr>
          <a:xfrm>
            <a:off x="6187027" y="3324761"/>
            <a:ext cx="2553680" cy="734891"/>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Outfit"/>
                <a:cs typeface="Arial"/>
                <a:sym typeface="Arial"/>
              </a:rPr>
              <a:t>George Roberts</a:t>
            </a:r>
          </a:p>
          <a:p>
            <a:pPr algn="ctr" defTabSz="914377"/>
            <a:r>
              <a:rPr lang="en-GB" sz="1333" kern="0">
                <a:solidFill>
                  <a:srgbClr val="FFFFFF"/>
                </a:solidFill>
                <a:latin typeface="Outfit"/>
                <a:cs typeface="Arial"/>
                <a:sym typeface="Arial"/>
              </a:rPr>
              <a:t>Technical Architect</a:t>
            </a:r>
          </a:p>
        </p:txBody>
      </p:sp>
      <p:sp>
        <p:nvSpPr>
          <p:cNvPr id="24" name="Rectangle 23">
            <a:extLst>
              <a:ext uri="{FF2B5EF4-FFF2-40B4-BE49-F238E27FC236}">
                <a16:creationId xmlns:a16="http://schemas.microsoft.com/office/drawing/2014/main" id="{08BCCD05-82EF-F1D0-6D93-57FEDD9D4B02}"/>
              </a:ext>
            </a:extLst>
          </p:cNvPr>
          <p:cNvSpPr/>
          <p:nvPr/>
        </p:nvSpPr>
        <p:spPr>
          <a:xfrm>
            <a:off x="6190768" y="4134695"/>
            <a:ext cx="2553680"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Outfit"/>
                <a:cs typeface="Arial"/>
                <a:sym typeface="Arial"/>
              </a:rPr>
              <a:t>Ann Perry</a:t>
            </a:r>
          </a:p>
          <a:p>
            <a:pPr algn="ctr" defTabSz="914377"/>
            <a:r>
              <a:rPr lang="en-GB" sz="1333" kern="0">
                <a:solidFill>
                  <a:srgbClr val="FFFFFF"/>
                </a:solidFill>
                <a:latin typeface="Outfit"/>
                <a:cs typeface="Arial"/>
                <a:sym typeface="Arial"/>
              </a:rPr>
              <a:t>Market Design Lead</a:t>
            </a:r>
          </a:p>
        </p:txBody>
      </p:sp>
      <p:sp>
        <p:nvSpPr>
          <p:cNvPr id="2" name="TextBox 1">
            <a:extLst>
              <a:ext uri="{FF2B5EF4-FFF2-40B4-BE49-F238E27FC236}">
                <a16:creationId xmlns:a16="http://schemas.microsoft.com/office/drawing/2014/main" id="{64718755-0317-E13F-B2F9-F7962A19DD4E}"/>
              </a:ext>
            </a:extLst>
          </p:cNvPr>
          <p:cNvSpPr txBox="1"/>
          <p:nvPr/>
        </p:nvSpPr>
        <p:spPr>
          <a:xfrm>
            <a:off x="314423" y="6490345"/>
            <a:ext cx="10112188" cy="338554"/>
          </a:xfrm>
          <a:prstGeom prst="rect">
            <a:avLst/>
          </a:prstGeom>
          <a:noFill/>
        </p:spPr>
        <p:txBody>
          <a:bodyPr wrap="square" rtlCol="0">
            <a:spAutoFit/>
          </a:bodyPr>
          <a:lstStyle/>
          <a:p>
            <a:r>
              <a:rPr lang="en-GB" sz="1600" i="1"/>
              <a:t>N.B: Names &amp; roles provided for transparency; not all roles are assigned 100% to CCS</a:t>
            </a:r>
          </a:p>
        </p:txBody>
      </p:sp>
      <p:sp>
        <p:nvSpPr>
          <p:cNvPr id="8" name="Rectangle 7">
            <a:extLst>
              <a:ext uri="{FF2B5EF4-FFF2-40B4-BE49-F238E27FC236}">
                <a16:creationId xmlns:a16="http://schemas.microsoft.com/office/drawing/2014/main" id="{5DC481B8-BAD2-4BFD-8958-2CC72D3F4473}"/>
              </a:ext>
            </a:extLst>
          </p:cNvPr>
          <p:cNvSpPr/>
          <p:nvPr/>
        </p:nvSpPr>
        <p:spPr>
          <a:xfrm>
            <a:off x="4819160" y="1684717"/>
            <a:ext cx="2553680" cy="734891"/>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Outfit"/>
                <a:cs typeface="Arial"/>
                <a:sym typeface="Arial"/>
              </a:rPr>
              <a:t>Matt White</a:t>
            </a:r>
          </a:p>
          <a:p>
            <a:pPr algn="ctr" defTabSz="914377"/>
            <a:r>
              <a:rPr lang="en-GB" sz="1300" kern="0">
                <a:solidFill>
                  <a:srgbClr val="FFFFFF"/>
                </a:solidFill>
                <a:latin typeface="Outfit"/>
                <a:cs typeface="Arial"/>
                <a:sym typeface="Arial"/>
              </a:rPr>
              <a:t>Product Owner &amp; SRO</a:t>
            </a:r>
            <a:endParaRPr lang="en-GB" sz="1300" kern="0">
              <a:solidFill>
                <a:srgbClr val="FFFFFF"/>
              </a:solidFill>
              <a:latin typeface="Outfit"/>
              <a:cs typeface="Arial"/>
            </a:endParaRPr>
          </a:p>
        </p:txBody>
      </p:sp>
    </p:spTree>
    <p:extLst>
      <p:ext uri="{BB962C8B-B14F-4D97-AF65-F5344CB8AC3E}">
        <p14:creationId xmlns:p14="http://schemas.microsoft.com/office/powerpoint/2010/main" val="1221392591"/>
      </p:ext>
    </p:extLst>
  </p:cSld>
  <p:clrMapOvr>
    <a:masterClrMapping/>
  </p:clrMapOvr>
</p:sld>
</file>

<file path=ppt/theme/theme1.xml><?xml version="1.0" encoding="utf-8"?>
<a:theme xmlns:a="http://schemas.openxmlformats.org/drawingml/2006/main" name="Whit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RECCo Theme">
  <a:themeElements>
    <a:clrScheme name="RECCo">
      <a:dk1>
        <a:srgbClr val="201E2E"/>
      </a:dk1>
      <a:lt1>
        <a:srgbClr val="FFFFFF"/>
      </a:lt1>
      <a:dk2>
        <a:srgbClr val="000000"/>
      </a:dk2>
      <a:lt2>
        <a:srgbClr val="F8F8F8"/>
      </a:lt2>
      <a:accent1>
        <a:srgbClr val="4D38F5"/>
      </a:accent1>
      <a:accent2>
        <a:srgbClr val="021E5E"/>
      </a:accent2>
      <a:accent3>
        <a:srgbClr val="F1BB67"/>
      </a:accent3>
      <a:accent4>
        <a:srgbClr val="FF206E"/>
      </a:accent4>
      <a:accent5>
        <a:srgbClr val="1EF395"/>
      </a:accent5>
      <a:accent6>
        <a:srgbClr val="201E2E"/>
      </a:accent6>
      <a:hlink>
        <a:srgbClr val="0563C1"/>
      </a:hlink>
      <a:folHlink>
        <a:srgbClr val="954F72"/>
      </a:folHlink>
    </a:clrScheme>
    <a:fontScheme name="Outfit">
      <a:majorFont>
        <a:latin typeface="Outfit SemiBold"/>
        <a:ea typeface=""/>
        <a:cs typeface=""/>
      </a:majorFont>
      <a:minorFont>
        <a:latin typeface="Outfi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RECCo Theme" id="{420B5958-835D-4CCF-940E-88128B05E997}" vid="{3FABC8DB-5437-4196-9DE5-DDE042AD09BB}"/>
    </a:ext>
  </a:extLst>
</a:theme>
</file>

<file path=ppt/theme/theme3.xml><?xml version="1.0" encoding="utf-8"?>
<a:theme xmlns:a="http://schemas.openxmlformats.org/drawingml/2006/main" name="1_Dark blu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Dark blu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a0f5f377-3c13-4c54-b2e9-6c7cd1b5aad2" xsi:nil="true"/>
    <lcf76f155ced4ddcb4097134ff3c332f xmlns="5ecdd8c3-3529-4dee-9d38-3ed14a032f34">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E4EF6FBA5AEBA4A9786C325684170E9" ma:contentTypeVersion="6" ma:contentTypeDescription="Create a new document." ma:contentTypeScope="" ma:versionID="d8ea275a0e4af3289030ab3f0ee35fff">
  <xsd:schema xmlns:xsd="http://www.w3.org/2001/XMLSchema" xmlns:xs="http://www.w3.org/2001/XMLSchema" xmlns:p="http://schemas.microsoft.com/office/2006/metadata/properties" xmlns:ns2="00a30ffc-d9e0-4c00-8e73-b22ff6a206ef" xmlns:ns3="5ecdd8c3-3529-4dee-9d38-3ed14a032f34" xmlns:ns4="a0f5f377-3c13-4c54-b2e9-6c7cd1b5aad2" targetNamespace="http://schemas.microsoft.com/office/2006/metadata/properties" ma:root="true" ma:fieldsID="bc142c21c689a4362bbaad242434d8b6" ns2:_="" ns3:_="" ns4:_="">
    <xsd:import namespace="00a30ffc-d9e0-4c00-8e73-b22ff6a206ef"/>
    <xsd:import namespace="5ecdd8c3-3529-4dee-9d38-3ed14a032f34"/>
    <xsd:import namespace="a0f5f377-3c13-4c54-b2e9-6c7cd1b5aad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3: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0a30ffc-d9e0-4c00-8e73-b22ff6a206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ecdd8c3-3529-4dee-9d38-3ed14a032f34" elementFormDefault="qualified">
    <xsd:import namespace="http://schemas.microsoft.com/office/2006/documentManagement/types"/>
    <xsd:import namespace="http://schemas.microsoft.com/office/infopath/2007/PartnerControls"/>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a0f5f377-3c13-4c54-b2e9-6c7cd1b5aad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05ef4970-f785-4610-a0ec-53638907d7a8}" ma:internalName="TaxCatchAll" ma:showField="CatchAllData" ma:web="a0f5f377-3c13-4c54-b2e9-6c7cd1b5aad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6B269F6-A86D-4DDA-A22F-292E238B56E0}">
  <ds:schemaRefs>
    <ds:schemaRef ds:uri="http://schemas.microsoft.com/sharepoint/v3/contenttype/forms"/>
  </ds:schemaRefs>
</ds:datastoreItem>
</file>

<file path=customXml/itemProps2.xml><?xml version="1.0" encoding="utf-8"?>
<ds:datastoreItem xmlns:ds="http://schemas.openxmlformats.org/officeDocument/2006/customXml" ds:itemID="{70AD28D5-A549-4DCF-882B-2AABB58AA4FD}">
  <ds:schemaRefs>
    <ds:schemaRef ds:uri="http://schemas.microsoft.com/office/2006/metadata/properties"/>
    <ds:schemaRef ds:uri="http://schemas.microsoft.com/office/2006/documentManagement/types"/>
    <ds:schemaRef ds:uri="http://www.w3.org/XML/1998/namespace"/>
    <ds:schemaRef ds:uri="http://purl.org/dc/dcmitype/"/>
    <ds:schemaRef ds:uri="http://schemas.microsoft.com/office/infopath/2007/PartnerControls"/>
    <ds:schemaRef ds:uri="http://purl.org/dc/terms/"/>
    <ds:schemaRef ds:uri="http://schemas.openxmlformats.org/package/2006/metadata/core-properties"/>
    <ds:schemaRef ds:uri="01d5d7fc-ae26-48ed-a943-bede2c51cfa8"/>
    <ds:schemaRef ds:uri="eac983b2-6b98-449b-852c-dacad15ce743"/>
    <ds:schemaRef ds:uri="http://purl.org/dc/elements/1.1/"/>
  </ds:schemaRefs>
</ds:datastoreItem>
</file>

<file path=customXml/itemProps3.xml><?xml version="1.0" encoding="utf-8"?>
<ds:datastoreItem xmlns:ds="http://schemas.openxmlformats.org/officeDocument/2006/customXml" ds:itemID="{C17FDDE3-C5BC-4249-95A7-F480B403A6CE}"/>
</file>

<file path=docProps/app.xml><?xml version="1.0" encoding="utf-8"?>
<Properties xmlns="http://schemas.openxmlformats.org/officeDocument/2006/extended-properties" xmlns:vt="http://schemas.openxmlformats.org/officeDocument/2006/docPropsVTypes">
  <Template>RECCo%20Template</Template>
  <TotalTime>0</TotalTime>
  <Words>1535</Words>
  <Application>Microsoft Office PowerPoint</Application>
  <PresentationFormat>Widescreen</PresentationFormat>
  <Paragraphs>178</Paragraphs>
  <Slides>15</Slides>
  <Notes>2</Notes>
  <HiddenSlides>0</HiddenSlides>
  <MMClips>0</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15</vt:i4>
      </vt:variant>
    </vt:vector>
  </HeadingPairs>
  <TitlesOfParts>
    <vt:vector size="31" baseType="lpstr">
      <vt:lpstr>Aptos</vt:lpstr>
      <vt:lpstr>Arial</vt:lpstr>
      <vt:lpstr>Arial,Sans-Serif</vt:lpstr>
      <vt:lpstr>Calibri</vt:lpstr>
      <vt:lpstr>Figtree</vt:lpstr>
      <vt:lpstr>Figtree ExtraBold</vt:lpstr>
      <vt:lpstr>Figtree SemiBold</vt:lpstr>
      <vt:lpstr>Outfit</vt:lpstr>
      <vt:lpstr>Outfit SemiBold</vt:lpstr>
      <vt:lpstr>Playfair Display</vt:lpstr>
      <vt:lpstr>Segoe UI Emoji</vt:lpstr>
      <vt:lpstr>Verdana</vt:lpstr>
      <vt:lpstr>White theme</vt:lpstr>
      <vt:lpstr>RECCo Theme</vt:lpstr>
      <vt:lpstr>1_Dark blue theme</vt:lpstr>
      <vt:lpstr>Dark blue theme</vt:lpstr>
      <vt:lpstr>Consumer Consent Solution  Solution Group</vt:lpstr>
      <vt:lpstr>PowerPoint Presentation</vt:lpstr>
      <vt:lpstr>PowerPoint Presentation</vt:lpstr>
      <vt:lpstr>PowerPoint Presentation</vt:lpstr>
      <vt:lpstr>Updates following last Solution Group – 4 June</vt:lpstr>
      <vt:lpstr>PowerPoint Presentation</vt:lpstr>
      <vt:lpstr>Configuration Options</vt:lpstr>
      <vt:lpstr>Policy Position Update: CCS outages</vt:lpstr>
      <vt:lpstr>CCS outage arrangements</vt:lpstr>
      <vt:lpstr>CCS User Platform Demo</vt:lpstr>
      <vt:lpstr>Forward Plan</vt:lpstr>
      <vt:lpstr>Forward Plan</vt:lpstr>
      <vt:lpstr>PowerPoint Presentation</vt:lpstr>
      <vt:lpstr>Appendix</vt:lpstr>
      <vt:lpstr>Consumer Consent Project Team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Teresa Thompson</dc:creator>
  <dc:description/>
  <cp:lastModifiedBy>Matt White</cp:lastModifiedBy>
  <cp:revision>1</cp:revision>
  <dcterms:created xsi:type="dcterms:W3CDTF">2025-12-03T11:16:02Z</dcterms:created>
  <dcterms:modified xsi:type="dcterms:W3CDTF">2026-06-17T11:09:59Z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e012c00-73e0-4c5a-b205-28a930a96e5e_Enabled">
    <vt:lpwstr>true</vt:lpwstr>
  </property>
  <property fmtid="{D5CDD505-2E9C-101B-9397-08002B2CF9AE}" pid="3" name="MSIP_Label_6e012c00-73e0-4c5a-b205-28a930a96e5e_SetDate">
    <vt:lpwstr>2025-11-07T16:52:40Z</vt:lpwstr>
  </property>
  <property fmtid="{D5CDD505-2E9C-101B-9397-08002B2CF9AE}" pid="4" name="MSIP_Label_6e012c00-73e0-4c5a-b205-28a930a96e5e_Method">
    <vt:lpwstr>Standard</vt:lpwstr>
  </property>
  <property fmtid="{D5CDD505-2E9C-101B-9397-08002B2CF9AE}" pid="5" name="MSIP_Label_6e012c00-73e0-4c5a-b205-28a930a96e5e_Name">
    <vt:lpwstr>Internal and Partners</vt:lpwstr>
  </property>
  <property fmtid="{D5CDD505-2E9C-101B-9397-08002B2CF9AE}" pid="6" name="MSIP_Label_6e012c00-73e0-4c5a-b205-28a930a96e5e_SiteId">
    <vt:lpwstr>f59e1ee2-6e37-44df-b088-2e81f9d1b201</vt:lpwstr>
  </property>
  <property fmtid="{D5CDD505-2E9C-101B-9397-08002B2CF9AE}" pid="7" name="MSIP_Label_6e012c00-73e0-4c5a-b205-28a930a96e5e_ActionId">
    <vt:lpwstr>92f5e1a1-231b-4aba-9881-014d4b8b2848</vt:lpwstr>
  </property>
  <property fmtid="{D5CDD505-2E9C-101B-9397-08002B2CF9AE}" pid="8" name="MSIP_Label_6e012c00-73e0-4c5a-b205-28a930a96e5e_ContentBits">
    <vt:lpwstr>2</vt:lpwstr>
  </property>
  <property fmtid="{D5CDD505-2E9C-101B-9397-08002B2CF9AE}" pid="9" name="MSIP_Label_6e012c00-73e0-4c5a-b205-28a930a96e5e_Tag">
    <vt:lpwstr>50, 3, 0, 1</vt:lpwstr>
  </property>
  <property fmtid="{D5CDD505-2E9C-101B-9397-08002B2CF9AE}" pid="10" name="ClassificationContentMarkingFooterLocations">
    <vt:lpwstr>Custom Design:3\2. Section title pages:3\4. Lists:3</vt:lpwstr>
  </property>
  <property fmtid="{D5CDD505-2E9C-101B-9397-08002B2CF9AE}" pid="11" name="ClassificationContentMarkingFooterText">
    <vt:lpwstr>This email/document and its contents have been classified as ‘Internal &amp; Partners’ by RECCo. This data should be handled in line with RECCo data handling requirements. If you have received this data in error, please advise the sender or author and delete the data.</vt:lpwstr>
  </property>
  <property fmtid="{D5CDD505-2E9C-101B-9397-08002B2CF9AE}" pid="12" name="ContentTypeId">
    <vt:lpwstr>0x0101000E4EF6FBA5AEBA4A9786C325684170E9</vt:lpwstr>
  </property>
  <property fmtid="{D5CDD505-2E9C-101B-9397-08002B2CF9AE}" pid="13" name="MediaServiceImageTags">
    <vt:lpwstr/>
  </property>
</Properties>
</file>