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83" r:id="rId6"/>
    <p:sldMasterId id="2147483685" r:id="rId7"/>
    <p:sldMasterId id="2147483729" r:id="rId8"/>
    <p:sldMasterId id="2147483750" r:id="rId9"/>
    <p:sldMasterId id="2147483763" r:id="rId10"/>
  </p:sldMasterIdLst>
  <p:notesMasterIdLst>
    <p:notesMasterId r:id="rId35"/>
  </p:notesMasterIdLst>
  <p:sldIdLst>
    <p:sldId id="263" r:id="rId11"/>
    <p:sldId id="2147478935" r:id="rId12"/>
    <p:sldId id="2147478941" r:id="rId13"/>
    <p:sldId id="2147478942" r:id="rId14"/>
    <p:sldId id="2147478943" r:id="rId15"/>
    <p:sldId id="2147478944" r:id="rId16"/>
    <p:sldId id="2147478936" r:id="rId17"/>
    <p:sldId id="258" r:id="rId18"/>
    <p:sldId id="267" r:id="rId19"/>
    <p:sldId id="303" r:id="rId20"/>
    <p:sldId id="301" r:id="rId21"/>
    <p:sldId id="302" r:id="rId22"/>
    <p:sldId id="2147478937" r:id="rId23"/>
    <p:sldId id="257" r:id="rId24"/>
    <p:sldId id="2147478938" r:id="rId25"/>
    <p:sldId id="2147478939" r:id="rId26"/>
    <p:sldId id="260" r:id="rId27"/>
    <p:sldId id="2147478940" r:id="rId28"/>
    <p:sldId id="261" r:id="rId29"/>
    <p:sldId id="262" r:id="rId30"/>
    <p:sldId id="2147478945" r:id="rId31"/>
    <p:sldId id="2147478948" r:id="rId32"/>
    <p:sldId id="2147478946" r:id="rId33"/>
    <p:sldId id="2147478947"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195A75-4F4A-40D8-BECE-7747F3FF7377}" v="16" dt="2025-12-09T14:40:09.305"/>
    <p1510:client id="{CF333A21-3D0E-40A1-812E-D3E0567A96F9}" v="72" dt="2025-12-10T12:12:12.372"/>
    <p1510:client id="{DE983429-6F8F-48CC-B59C-4DF69D998BAE}" v="1" dt="2025-12-10T13:48:48.092"/>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7" autoAdjust="0"/>
    <p:restoredTop sz="94660"/>
  </p:normalViewPr>
  <p:slideViewPr>
    <p:cSldViewPr snapToGrid="0">
      <p:cViewPr varScale="1">
        <p:scale>
          <a:sx n="62" d="100"/>
          <a:sy n="62" d="100"/>
        </p:scale>
        <p:origin x="636"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AA69CD2D-9C26-4E2E-9B71-84B07BFFC68B}"/>
    <pc:docChg chg="undo custSel addSld delSld modSld sldOrd delMainMaster">
      <pc:chgData name="James Rees" userId="ae747685-59f7-4046-8ccf-98b152de0327" providerId="ADAL" clId="{AA69CD2D-9C26-4E2E-9B71-84B07BFFC68B}" dt="2025-12-10T13:54:49.153" v="594" actId="1076"/>
      <pc:docMkLst>
        <pc:docMk/>
      </pc:docMkLst>
      <pc:sldChg chg="add">
        <pc:chgData name="James Rees" userId="ae747685-59f7-4046-8ccf-98b152de0327" providerId="ADAL" clId="{AA69CD2D-9C26-4E2E-9B71-84B07BFFC68B}" dt="2025-12-09T14:28:11.116" v="307"/>
        <pc:sldMkLst>
          <pc:docMk/>
          <pc:sldMk cId="424965022" sldId="256"/>
        </pc:sldMkLst>
      </pc:sldChg>
      <pc:sldChg chg="add">
        <pc:chgData name="James Rees" userId="ae747685-59f7-4046-8ccf-98b152de0327" providerId="ADAL" clId="{AA69CD2D-9C26-4E2E-9B71-84B07BFFC68B}" dt="2025-12-10T13:48:48.074" v="591"/>
        <pc:sldMkLst>
          <pc:docMk/>
          <pc:sldMk cId="2103831322" sldId="257"/>
        </pc:sldMkLst>
      </pc:sldChg>
      <pc:sldChg chg="modSp add">
        <pc:chgData name="James Rees" userId="ae747685-59f7-4046-8ccf-98b152de0327" providerId="ADAL" clId="{AA69CD2D-9C26-4E2E-9B71-84B07BFFC68B}" dt="2025-12-09T14:38:49.401" v="448" actId="2711"/>
        <pc:sldMkLst>
          <pc:docMk/>
          <pc:sldMk cId="684095043" sldId="258"/>
        </pc:sldMkLst>
        <pc:graphicFrameChg chg="mod">
          <ac:chgData name="James Rees" userId="ae747685-59f7-4046-8ccf-98b152de0327" providerId="ADAL" clId="{AA69CD2D-9C26-4E2E-9B71-84B07BFFC68B}" dt="2025-12-09T14:38:49.401" v="448" actId="2711"/>
          <ac:graphicFrameMkLst>
            <pc:docMk/>
            <pc:sldMk cId="684095043" sldId="258"/>
            <ac:graphicFrameMk id="15" creationId="{DE2AF0D5-00EB-1669-9798-D0A239E0D609}"/>
          </ac:graphicFrameMkLst>
        </pc:graphicFrameChg>
      </pc:sldChg>
      <pc:sldChg chg="add del">
        <pc:chgData name="James Rees" userId="ae747685-59f7-4046-8ccf-98b152de0327" providerId="ADAL" clId="{AA69CD2D-9C26-4E2E-9B71-84B07BFFC68B}" dt="2025-12-09T14:39:52.823" v="455"/>
        <pc:sldMkLst>
          <pc:docMk/>
          <pc:sldMk cId="810160879" sldId="260"/>
        </pc:sldMkLst>
      </pc:sldChg>
      <pc:sldChg chg="add del">
        <pc:chgData name="James Rees" userId="ae747685-59f7-4046-8ccf-98b152de0327" providerId="ADAL" clId="{AA69CD2D-9C26-4E2E-9B71-84B07BFFC68B}" dt="2025-12-09T14:40:09.303" v="456"/>
        <pc:sldMkLst>
          <pc:docMk/>
          <pc:sldMk cId="1462958240" sldId="261"/>
        </pc:sldMkLst>
      </pc:sldChg>
      <pc:sldChg chg="add del">
        <pc:chgData name="James Rees" userId="ae747685-59f7-4046-8ccf-98b152de0327" providerId="ADAL" clId="{AA69CD2D-9C26-4E2E-9B71-84B07BFFC68B}" dt="2025-12-09T14:40:09.303" v="456"/>
        <pc:sldMkLst>
          <pc:docMk/>
          <pc:sldMk cId="134946225" sldId="262"/>
        </pc:sldMkLst>
      </pc:sldChg>
      <pc:sldChg chg="addSp delSp modSp mod">
        <pc:chgData name="James Rees" userId="ae747685-59f7-4046-8ccf-98b152de0327" providerId="ADAL" clId="{AA69CD2D-9C26-4E2E-9B71-84B07BFFC68B}" dt="2025-12-10T13:54:49.153" v="594" actId="1076"/>
        <pc:sldMkLst>
          <pc:docMk/>
          <pc:sldMk cId="1116783212" sldId="263"/>
        </pc:sldMkLst>
        <pc:graphicFrameChg chg="mod modGraphic">
          <ac:chgData name="James Rees" userId="ae747685-59f7-4046-8ccf-98b152de0327" providerId="ADAL" clId="{AA69CD2D-9C26-4E2E-9B71-84B07BFFC68B}" dt="2025-12-10T13:54:49.153" v="594" actId="1076"/>
          <ac:graphicFrameMkLst>
            <pc:docMk/>
            <pc:sldMk cId="1116783212" sldId="263"/>
            <ac:graphicFrameMk id="3" creationId="{ADE9F281-2DB4-898F-0D79-1AE200709F3A}"/>
          </ac:graphicFrameMkLst>
        </pc:graphicFrameChg>
        <pc:graphicFrameChg chg="add del modGraphic">
          <ac:chgData name="James Rees" userId="ae747685-59f7-4046-8ccf-98b152de0327" providerId="ADAL" clId="{AA69CD2D-9C26-4E2E-9B71-84B07BFFC68B}" dt="2025-12-10T13:54:27.874" v="593" actId="478"/>
          <ac:graphicFrameMkLst>
            <pc:docMk/>
            <pc:sldMk cId="1116783212" sldId="263"/>
            <ac:graphicFrameMk id="5" creationId="{A11425EA-8DE9-82FF-6969-DB105ADBDDD1}"/>
          </ac:graphicFrameMkLst>
        </pc:graphicFrameChg>
      </pc:sldChg>
      <pc:sldChg chg="add">
        <pc:chgData name="James Rees" userId="ae747685-59f7-4046-8ccf-98b152de0327" providerId="ADAL" clId="{AA69CD2D-9C26-4E2E-9B71-84B07BFFC68B}" dt="2025-12-09T14:28:11.116" v="307"/>
        <pc:sldMkLst>
          <pc:docMk/>
          <pc:sldMk cId="3303716852" sldId="267"/>
        </pc:sldMkLst>
      </pc:sldChg>
      <pc:sldChg chg="add">
        <pc:chgData name="James Rees" userId="ae747685-59f7-4046-8ccf-98b152de0327" providerId="ADAL" clId="{AA69CD2D-9C26-4E2E-9B71-84B07BFFC68B}" dt="2025-12-09T14:28:11.116" v="307"/>
        <pc:sldMkLst>
          <pc:docMk/>
          <pc:sldMk cId="3127062294" sldId="301"/>
        </pc:sldMkLst>
      </pc:sldChg>
      <pc:sldChg chg="add">
        <pc:chgData name="James Rees" userId="ae747685-59f7-4046-8ccf-98b152de0327" providerId="ADAL" clId="{AA69CD2D-9C26-4E2E-9B71-84B07BFFC68B}" dt="2025-12-09T14:28:11.116" v="307"/>
        <pc:sldMkLst>
          <pc:docMk/>
          <pc:sldMk cId="2192809316" sldId="302"/>
        </pc:sldMkLst>
      </pc:sldChg>
      <pc:sldChg chg="modSp add mod">
        <pc:chgData name="James Rees" userId="ae747685-59f7-4046-8ccf-98b152de0327" providerId="ADAL" clId="{AA69CD2D-9C26-4E2E-9B71-84B07BFFC68B}" dt="2025-12-09T14:38:59.338" v="449" actId="2711"/>
        <pc:sldMkLst>
          <pc:docMk/>
          <pc:sldMk cId="3171268301" sldId="303"/>
        </pc:sldMkLst>
        <pc:spChg chg="mod">
          <ac:chgData name="James Rees" userId="ae747685-59f7-4046-8ccf-98b152de0327" providerId="ADAL" clId="{AA69CD2D-9C26-4E2E-9B71-84B07BFFC68B}" dt="2025-12-09T14:38:59.338" v="449" actId="2711"/>
          <ac:spMkLst>
            <pc:docMk/>
            <pc:sldMk cId="3171268301" sldId="303"/>
            <ac:spMk id="3" creationId="{6DDBA88F-0936-9BAC-3DC2-B6F48AB21B0A}"/>
          </ac:spMkLst>
        </pc:spChg>
      </pc:sldChg>
      <pc:sldChg chg="modSp mod">
        <pc:chgData name="James Rees" userId="ae747685-59f7-4046-8ccf-98b152de0327" providerId="ADAL" clId="{AA69CD2D-9C26-4E2E-9B71-84B07BFFC68B}" dt="2025-12-09T14:35:56.024" v="431" actId="20577"/>
        <pc:sldMkLst>
          <pc:docMk/>
          <pc:sldMk cId="588920635" sldId="2147478936"/>
        </pc:sldMkLst>
        <pc:spChg chg="mod">
          <ac:chgData name="James Rees" userId="ae747685-59f7-4046-8ccf-98b152de0327" providerId="ADAL" clId="{AA69CD2D-9C26-4E2E-9B71-84B07BFFC68B}" dt="2025-12-09T14:27:54.153" v="306" actId="20577"/>
          <ac:spMkLst>
            <pc:docMk/>
            <pc:sldMk cId="588920635" sldId="2147478936"/>
            <ac:spMk id="2" creationId="{9BA7455D-4613-CB3A-D2E4-05F8966108A7}"/>
          </ac:spMkLst>
        </pc:spChg>
        <pc:spChg chg="mod">
          <ac:chgData name="James Rees" userId="ae747685-59f7-4046-8ccf-98b152de0327" providerId="ADAL" clId="{AA69CD2D-9C26-4E2E-9B71-84B07BFFC68B}" dt="2025-12-09T14:35:56.024" v="431" actId="20577"/>
          <ac:spMkLst>
            <pc:docMk/>
            <pc:sldMk cId="588920635" sldId="2147478936"/>
            <ac:spMk id="5" creationId="{8E11BBBF-B233-F26C-4A14-51F6E0EC5007}"/>
          </ac:spMkLst>
        </pc:spChg>
      </pc:sldChg>
      <pc:sldChg chg="modSp mod">
        <pc:chgData name="James Rees" userId="ae747685-59f7-4046-8ccf-98b152de0327" providerId="ADAL" clId="{AA69CD2D-9C26-4E2E-9B71-84B07BFFC68B}" dt="2025-12-09T14:27:40.194" v="246" actId="20577"/>
        <pc:sldMkLst>
          <pc:docMk/>
          <pc:sldMk cId="2960368583" sldId="2147478941"/>
        </pc:sldMkLst>
        <pc:spChg chg="mod">
          <ac:chgData name="James Rees" userId="ae747685-59f7-4046-8ccf-98b152de0327" providerId="ADAL" clId="{AA69CD2D-9C26-4E2E-9B71-84B07BFFC68B}" dt="2025-12-09T14:27:33.386" v="232" actId="5793"/>
          <ac:spMkLst>
            <pc:docMk/>
            <pc:sldMk cId="2960368583" sldId="2147478941"/>
            <ac:spMk id="2" creationId="{323790DE-B422-BF9B-9205-CD0683F07096}"/>
          </ac:spMkLst>
        </pc:spChg>
        <pc:spChg chg="mod">
          <ac:chgData name="James Rees" userId="ae747685-59f7-4046-8ccf-98b152de0327" providerId="ADAL" clId="{AA69CD2D-9C26-4E2E-9B71-84B07BFFC68B}" dt="2025-12-09T14:27:40.194" v="246" actId="20577"/>
          <ac:spMkLst>
            <pc:docMk/>
            <pc:sldMk cId="2960368583" sldId="2147478941"/>
            <ac:spMk id="5" creationId="{F5E9AD97-7638-3D1A-D11E-F5E9940F26E4}"/>
          </ac:spMkLst>
        </pc:spChg>
      </pc:sldChg>
      <pc:sldChg chg="modSp add mod ord">
        <pc:chgData name="James Rees" userId="ae747685-59f7-4046-8ccf-98b152de0327" providerId="ADAL" clId="{AA69CD2D-9C26-4E2E-9B71-84B07BFFC68B}" dt="2025-12-09T14:31:55.315" v="366" actId="1076"/>
        <pc:sldMkLst>
          <pc:docMk/>
          <pc:sldMk cId="1362630785" sldId="2147478942"/>
        </pc:sldMkLst>
        <pc:spChg chg="mod">
          <ac:chgData name="James Rees" userId="ae747685-59f7-4046-8ccf-98b152de0327" providerId="ADAL" clId="{AA69CD2D-9C26-4E2E-9B71-84B07BFFC68B}" dt="2025-12-09T14:29:57.977" v="323" actId="20577"/>
          <ac:spMkLst>
            <pc:docMk/>
            <pc:sldMk cId="1362630785" sldId="2147478942"/>
            <ac:spMk id="2" creationId="{4574F11B-1F9F-3887-2F0E-02D3E19FFA4A}"/>
          </ac:spMkLst>
        </pc:spChg>
        <pc:spChg chg="mod">
          <ac:chgData name="James Rees" userId="ae747685-59f7-4046-8ccf-98b152de0327" providerId="ADAL" clId="{AA69CD2D-9C26-4E2E-9B71-84B07BFFC68B}" dt="2025-12-09T14:31:55.315" v="366" actId="1076"/>
          <ac:spMkLst>
            <pc:docMk/>
            <pc:sldMk cId="1362630785" sldId="2147478942"/>
            <ac:spMk id="3" creationId="{B3D6592A-C431-161A-E54E-D0AFDE0CA752}"/>
          </ac:spMkLst>
        </pc:spChg>
      </pc:sldChg>
      <pc:sldChg chg="modSp add mod">
        <pc:chgData name="James Rees" userId="ae747685-59f7-4046-8ccf-98b152de0327" providerId="ADAL" clId="{AA69CD2D-9C26-4E2E-9B71-84B07BFFC68B}" dt="2025-12-09T14:33:41.510" v="396" actId="255"/>
        <pc:sldMkLst>
          <pc:docMk/>
          <pc:sldMk cId="2605604353" sldId="2147478943"/>
        </pc:sldMkLst>
        <pc:spChg chg="mod">
          <ac:chgData name="James Rees" userId="ae747685-59f7-4046-8ccf-98b152de0327" providerId="ADAL" clId="{AA69CD2D-9C26-4E2E-9B71-84B07BFFC68B}" dt="2025-12-09T14:33:41.510" v="396" actId="255"/>
          <ac:spMkLst>
            <pc:docMk/>
            <pc:sldMk cId="2605604353" sldId="2147478943"/>
            <ac:spMk id="3" creationId="{9C88854F-0A6C-A28C-6CF8-B34ECCA4C8A7}"/>
          </ac:spMkLst>
        </pc:spChg>
      </pc:sldChg>
      <pc:sldChg chg="modSp add mod">
        <pc:chgData name="James Rees" userId="ae747685-59f7-4046-8ccf-98b152de0327" providerId="ADAL" clId="{AA69CD2D-9C26-4E2E-9B71-84B07BFFC68B}" dt="2025-12-09T14:38:33.583" v="446" actId="115"/>
        <pc:sldMkLst>
          <pc:docMk/>
          <pc:sldMk cId="2405236227" sldId="2147478944"/>
        </pc:sldMkLst>
        <pc:spChg chg="mod">
          <ac:chgData name="James Rees" userId="ae747685-59f7-4046-8ccf-98b152de0327" providerId="ADAL" clId="{AA69CD2D-9C26-4E2E-9B71-84B07BFFC68B}" dt="2025-12-09T14:38:33.583" v="446" actId="115"/>
          <ac:spMkLst>
            <pc:docMk/>
            <pc:sldMk cId="2405236227" sldId="2147478944"/>
            <ac:spMk id="3" creationId="{AE89E298-4B15-C64A-C54F-5BBF5AE244E2}"/>
          </ac:spMkLst>
        </pc:spChg>
      </pc:sldChg>
      <pc:sldChg chg="modSp add mod ord">
        <pc:chgData name="James Rees" userId="ae747685-59f7-4046-8ccf-98b152de0327" providerId="ADAL" clId="{AA69CD2D-9C26-4E2E-9B71-84B07BFFC68B}" dt="2025-12-09T14:41:20.928" v="566" actId="20577"/>
        <pc:sldMkLst>
          <pc:docMk/>
          <pc:sldMk cId="3253587223" sldId="2147478945"/>
        </pc:sldMkLst>
        <pc:spChg chg="mod">
          <ac:chgData name="James Rees" userId="ae747685-59f7-4046-8ccf-98b152de0327" providerId="ADAL" clId="{AA69CD2D-9C26-4E2E-9B71-84B07BFFC68B}" dt="2025-12-09T14:41:16.611" v="552" actId="20577"/>
          <ac:spMkLst>
            <pc:docMk/>
            <pc:sldMk cId="3253587223" sldId="2147478945"/>
            <ac:spMk id="2" creationId="{2740D64F-C21F-24A6-4F5B-077B8168A06E}"/>
          </ac:spMkLst>
        </pc:spChg>
        <pc:spChg chg="mod">
          <ac:chgData name="James Rees" userId="ae747685-59f7-4046-8ccf-98b152de0327" providerId="ADAL" clId="{AA69CD2D-9C26-4E2E-9B71-84B07BFFC68B}" dt="2025-12-09T14:41:20.928" v="566" actId="20577"/>
          <ac:spMkLst>
            <pc:docMk/>
            <pc:sldMk cId="3253587223" sldId="2147478945"/>
            <ac:spMk id="5" creationId="{C88A358C-99AB-8986-7E72-CE02DD3AAD79}"/>
          </ac:spMkLst>
        </pc:spChg>
      </pc:sldChg>
      <pc:sldChg chg="modSp add mod">
        <pc:chgData name="James Rees" userId="ae747685-59f7-4046-8ccf-98b152de0327" providerId="ADAL" clId="{AA69CD2D-9C26-4E2E-9B71-84B07BFFC68B}" dt="2025-12-09T14:41:34.231" v="589" actId="20577"/>
        <pc:sldMkLst>
          <pc:docMk/>
          <pc:sldMk cId="5142835" sldId="2147478946"/>
        </pc:sldMkLst>
        <pc:spChg chg="mod">
          <ac:chgData name="James Rees" userId="ae747685-59f7-4046-8ccf-98b152de0327" providerId="ADAL" clId="{AA69CD2D-9C26-4E2E-9B71-84B07BFFC68B}" dt="2025-12-09T14:41:31.498" v="577" actId="20577"/>
          <ac:spMkLst>
            <pc:docMk/>
            <pc:sldMk cId="5142835" sldId="2147478946"/>
            <ac:spMk id="2" creationId="{F4DD00E6-4BC1-8C8F-4A5B-4D5EE0FBF020}"/>
          </ac:spMkLst>
        </pc:spChg>
        <pc:spChg chg="mod">
          <ac:chgData name="James Rees" userId="ae747685-59f7-4046-8ccf-98b152de0327" providerId="ADAL" clId="{AA69CD2D-9C26-4E2E-9B71-84B07BFFC68B}" dt="2025-12-09T14:41:34.231" v="589" actId="20577"/>
          <ac:spMkLst>
            <pc:docMk/>
            <pc:sldMk cId="5142835" sldId="2147478946"/>
            <ac:spMk id="5" creationId="{46BB0147-53BF-2C21-4812-D9E6ABD89B93}"/>
          </ac:spMkLst>
        </pc:spChg>
      </pc:sldChg>
      <pc:sldMasterChg chg="del delSldLayout">
        <pc:chgData name="James Rees" userId="ae747685-59f7-4046-8ccf-98b152de0327" providerId="ADAL" clId="{AA69CD2D-9C26-4E2E-9B71-84B07BFFC68B}" dt="2025-12-09T14:39:27.525" v="450" actId="47"/>
        <pc:sldMasterMkLst>
          <pc:docMk/>
          <pc:sldMasterMk cId="2350026714" sldId="2147483648"/>
        </pc:sldMasterMkLst>
        <pc:sldLayoutChg chg="del">
          <pc:chgData name="James Rees" userId="ae747685-59f7-4046-8ccf-98b152de0327" providerId="ADAL" clId="{AA69CD2D-9C26-4E2E-9B71-84B07BFFC68B}" dt="2025-12-09T14:39:27.525" v="450" actId="47"/>
          <pc:sldLayoutMkLst>
            <pc:docMk/>
            <pc:sldMasterMk cId="2350026714" sldId="2147483648"/>
            <pc:sldLayoutMk cId="1497627849" sldId="2147483649"/>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1720280286" sldId="2147483650"/>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2258823454" sldId="2147483651"/>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2469627474" sldId="2147483652"/>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1447690572" sldId="2147483653"/>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3102835339" sldId="2147483654"/>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3573175729" sldId="2147483655"/>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2660455489" sldId="2147483656"/>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2507197233" sldId="2147483657"/>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3869537151" sldId="2147483658"/>
          </pc:sldLayoutMkLst>
        </pc:sldLayoutChg>
        <pc:sldLayoutChg chg="del">
          <pc:chgData name="James Rees" userId="ae747685-59f7-4046-8ccf-98b152de0327" providerId="ADAL" clId="{AA69CD2D-9C26-4E2E-9B71-84B07BFFC68B}" dt="2025-12-09T14:39:27.525" v="450" actId="47"/>
          <pc:sldLayoutMkLst>
            <pc:docMk/>
            <pc:sldMasterMk cId="2350026714" sldId="2147483648"/>
            <pc:sldLayoutMk cId="3793484394" sldId="2147483659"/>
          </pc:sldLayoutMkLst>
        </pc:sldLayoutChg>
      </pc:sldMasterChg>
      <pc:sldMasterChg chg="del delSldLayout">
        <pc:chgData name="James Rees" userId="ae747685-59f7-4046-8ccf-98b152de0327" providerId="ADAL" clId="{AA69CD2D-9C26-4E2E-9B71-84B07BFFC68B}" dt="2025-12-09T14:39:30.434" v="451" actId="47"/>
        <pc:sldMasterMkLst>
          <pc:docMk/>
          <pc:sldMasterMk cId="227480344" sldId="2147483750"/>
        </pc:sldMasterMkLst>
        <pc:sldLayoutChg chg="del">
          <pc:chgData name="James Rees" userId="ae747685-59f7-4046-8ccf-98b152de0327" providerId="ADAL" clId="{AA69CD2D-9C26-4E2E-9B71-84B07BFFC68B}" dt="2025-12-09T14:39:30.434" v="451" actId="47"/>
          <pc:sldLayoutMkLst>
            <pc:docMk/>
            <pc:sldMasterMk cId="227480344" sldId="2147483750"/>
            <pc:sldLayoutMk cId="1144538868" sldId="2147483751"/>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2948555645" sldId="2147483752"/>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2745831367" sldId="2147483753"/>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2761519886" sldId="2147483754"/>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1004836161" sldId="2147483755"/>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3105423728" sldId="2147483756"/>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1804252370" sldId="2147483757"/>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595381740" sldId="2147483758"/>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2231424886" sldId="2147483759"/>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3869566254" sldId="2147483760"/>
          </pc:sldLayoutMkLst>
        </pc:sldLayoutChg>
        <pc:sldLayoutChg chg="del">
          <pc:chgData name="James Rees" userId="ae747685-59f7-4046-8ccf-98b152de0327" providerId="ADAL" clId="{AA69CD2D-9C26-4E2E-9B71-84B07BFFC68B}" dt="2025-12-09T14:39:30.434" v="451" actId="47"/>
          <pc:sldLayoutMkLst>
            <pc:docMk/>
            <pc:sldMasterMk cId="227480344" sldId="2147483750"/>
            <pc:sldLayoutMk cId="2123014151" sldId="2147483761"/>
          </pc:sldLayoutMkLst>
        </pc:sldLayoutChg>
      </pc:sldMasterChg>
      <pc:sldMasterChg chg="del delSldLayout">
        <pc:chgData name="James Rees" userId="ae747685-59f7-4046-8ccf-98b152de0327" providerId="ADAL" clId="{AA69CD2D-9C26-4E2E-9B71-84B07BFFC68B}" dt="2025-12-09T14:39:48.571" v="454" actId="47"/>
        <pc:sldMasterMkLst>
          <pc:docMk/>
          <pc:sldMasterMk cId="1342383441" sldId="2147483750"/>
        </pc:sldMasterMkLst>
        <pc:sldLayoutChg chg="del">
          <pc:chgData name="James Rees" userId="ae747685-59f7-4046-8ccf-98b152de0327" providerId="ADAL" clId="{AA69CD2D-9C26-4E2E-9B71-84B07BFFC68B}" dt="2025-12-09T14:39:48.571" v="454" actId="47"/>
          <pc:sldLayoutMkLst>
            <pc:docMk/>
            <pc:sldMasterMk cId="1342383441" sldId="2147483750"/>
            <pc:sldLayoutMk cId="1876829560" sldId="2147483751"/>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562689459" sldId="2147483752"/>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748754941" sldId="2147483753"/>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229502069" sldId="2147483754"/>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957665425" sldId="2147483755"/>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2594679455" sldId="2147483756"/>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773738438" sldId="2147483757"/>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444447995" sldId="2147483758"/>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1424523490" sldId="2147483759"/>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1596919191" sldId="2147483760"/>
          </pc:sldLayoutMkLst>
        </pc:sldLayoutChg>
        <pc:sldLayoutChg chg="del">
          <pc:chgData name="James Rees" userId="ae747685-59f7-4046-8ccf-98b152de0327" providerId="ADAL" clId="{AA69CD2D-9C26-4E2E-9B71-84B07BFFC68B}" dt="2025-12-09T14:39:48.571" v="454" actId="47"/>
          <pc:sldLayoutMkLst>
            <pc:docMk/>
            <pc:sldMasterMk cId="1342383441" sldId="2147483750"/>
            <pc:sldLayoutMk cId="3906557189" sldId="2147483761"/>
          </pc:sldLayoutMkLst>
        </pc:sldLayoutChg>
      </pc:sldMasterChg>
    </pc:docChg>
  </pc:docChgLst>
  <pc:docChgLst>
    <pc:chgData name="Paul ROCKE" userId="cac3c383-9d6e-4e26-9d53-860e108a28e6" providerId="ADAL" clId="{E73859E8-741A-46F3-A5BA-5496FF49D0B4}"/>
    <pc:docChg chg="custSel addSld delSld modSld">
      <pc:chgData name="Paul ROCKE" userId="cac3c383-9d6e-4e26-9d53-860e108a28e6" providerId="ADAL" clId="{E73859E8-741A-46F3-A5BA-5496FF49D0B4}" dt="2025-12-10T12:13:10.120" v="752" actId="14734"/>
      <pc:docMkLst>
        <pc:docMk/>
      </pc:docMkLst>
      <pc:sldChg chg="del">
        <pc:chgData name="Paul ROCKE" userId="cac3c383-9d6e-4e26-9d53-860e108a28e6" providerId="ADAL" clId="{E73859E8-741A-46F3-A5BA-5496FF49D0B4}" dt="2025-12-10T12:06:25.854" v="124" actId="47"/>
        <pc:sldMkLst>
          <pc:docMk/>
          <pc:sldMk cId="424965022" sldId="256"/>
        </pc:sldMkLst>
      </pc:sldChg>
      <pc:sldChg chg="modSp mod">
        <pc:chgData name="Paul ROCKE" userId="cac3c383-9d6e-4e26-9d53-860e108a28e6" providerId="ADAL" clId="{E73859E8-741A-46F3-A5BA-5496FF49D0B4}" dt="2025-12-10T12:07:33.521" v="135" actId="14100"/>
        <pc:sldMkLst>
          <pc:docMk/>
          <pc:sldMk cId="810160879" sldId="260"/>
        </pc:sldMkLst>
        <pc:picChg chg="mod">
          <ac:chgData name="Paul ROCKE" userId="cac3c383-9d6e-4e26-9d53-860e108a28e6" providerId="ADAL" clId="{E73859E8-741A-46F3-A5BA-5496FF49D0B4}" dt="2025-12-10T12:07:33.521" v="135" actId="14100"/>
          <ac:picMkLst>
            <pc:docMk/>
            <pc:sldMk cId="810160879" sldId="260"/>
            <ac:picMk id="4" creationId="{909237A6-4D64-A95C-75F3-1D1344A548A2}"/>
          </ac:picMkLst>
        </pc:picChg>
        <pc:picChg chg="mod">
          <ac:chgData name="Paul ROCKE" userId="cac3c383-9d6e-4e26-9d53-860e108a28e6" providerId="ADAL" clId="{E73859E8-741A-46F3-A5BA-5496FF49D0B4}" dt="2025-12-10T12:07:29.966" v="134" actId="14100"/>
          <ac:picMkLst>
            <pc:docMk/>
            <pc:sldMk cId="810160879" sldId="260"/>
            <ac:picMk id="7" creationId="{1A049F8E-9F0E-BE38-2ECC-125D749B84A0}"/>
          </ac:picMkLst>
        </pc:picChg>
      </pc:sldChg>
      <pc:sldChg chg="modSp mod">
        <pc:chgData name="Paul ROCKE" userId="cac3c383-9d6e-4e26-9d53-860e108a28e6" providerId="ADAL" clId="{E73859E8-741A-46F3-A5BA-5496FF49D0B4}" dt="2025-12-10T12:13:10.120" v="752" actId="14734"/>
        <pc:sldMkLst>
          <pc:docMk/>
          <pc:sldMk cId="1116783212" sldId="263"/>
        </pc:sldMkLst>
        <pc:graphicFrameChg chg="mod modGraphic">
          <ac:chgData name="Paul ROCKE" userId="cac3c383-9d6e-4e26-9d53-860e108a28e6" providerId="ADAL" clId="{E73859E8-741A-46F3-A5BA-5496FF49D0B4}" dt="2025-12-10T12:13:10.120" v="752" actId="14734"/>
          <ac:graphicFrameMkLst>
            <pc:docMk/>
            <pc:sldMk cId="1116783212" sldId="263"/>
            <ac:graphicFrameMk id="3" creationId="{ADE9F281-2DB4-898F-0D79-1AE200709F3A}"/>
          </ac:graphicFrameMkLst>
        </pc:graphicFrameChg>
      </pc:sldChg>
      <pc:sldChg chg="modSp mod">
        <pc:chgData name="Paul ROCKE" userId="cac3c383-9d6e-4e26-9d53-860e108a28e6" providerId="ADAL" clId="{E73859E8-741A-46F3-A5BA-5496FF49D0B4}" dt="2025-12-10T12:06:45.624" v="129" actId="404"/>
        <pc:sldMkLst>
          <pc:docMk/>
          <pc:sldMk cId="3303716852" sldId="267"/>
        </pc:sldMkLst>
        <pc:graphicFrameChg chg="mod modGraphic">
          <ac:chgData name="Paul ROCKE" userId="cac3c383-9d6e-4e26-9d53-860e108a28e6" providerId="ADAL" clId="{E73859E8-741A-46F3-A5BA-5496FF49D0B4}" dt="2025-12-10T12:06:45.624" v="129" actId="404"/>
          <ac:graphicFrameMkLst>
            <pc:docMk/>
            <pc:sldMk cId="3303716852" sldId="267"/>
            <ac:graphicFrameMk id="6" creationId="{91E5645D-BC00-59BE-D2B7-3E1BEEE05B65}"/>
          </ac:graphicFrameMkLst>
        </pc:graphicFrameChg>
      </pc:sldChg>
      <pc:sldChg chg="modSp mod">
        <pc:chgData name="Paul ROCKE" userId="cac3c383-9d6e-4e26-9d53-860e108a28e6" providerId="ADAL" clId="{E73859E8-741A-46F3-A5BA-5496FF49D0B4}" dt="2025-12-10T12:07:09.999" v="133" actId="404"/>
        <pc:sldMkLst>
          <pc:docMk/>
          <pc:sldMk cId="3127062294" sldId="301"/>
        </pc:sldMkLst>
        <pc:graphicFrameChg chg="mod modGraphic">
          <ac:chgData name="Paul ROCKE" userId="cac3c383-9d6e-4e26-9d53-860e108a28e6" providerId="ADAL" clId="{E73859E8-741A-46F3-A5BA-5496FF49D0B4}" dt="2025-12-10T12:07:09.999" v="133" actId="404"/>
          <ac:graphicFrameMkLst>
            <pc:docMk/>
            <pc:sldMk cId="3127062294" sldId="301"/>
            <ac:graphicFrameMk id="5" creationId="{1AC1D9DD-31C9-0532-A3FB-D3B845D9F3C3}"/>
          </ac:graphicFrameMkLst>
        </pc:graphicFrameChg>
      </pc:sldChg>
      <pc:sldChg chg="modSp mod">
        <pc:chgData name="Paul ROCKE" userId="cac3c383-9d6e-4e26-9d53-860e108a28e6" providerId="ADAL" clId="{E73859E8-741A-46F3-A5BA-5496FF49D0B4}" dt="2025-12-10T12:06:53.866" v="130" actId="20577"/>
        <pc:sldMkLst>
          <pc:docMk/>
          <pc:sldMk cId="3171268301" sldId="303"/>
        </pc:sldMkLst>
        <pc:spChg chg="mod">
          <ac:chgData name="Paul ROCKE" userId="cac3c383-9d6e-4e26-9d53-860e108a28e6" providerId="ADAL" clId="{E73859E8-741A-46F3-A5BA-5496FF49D0B4}" dt="2025-12-10T12:06:53.866" v="130" actId="20577"/>
          <ac:spMkLst>
            <pc:docMk/>
            <pc:sldMk cId="3171268301" sldId="303"/>
            <ac:spMk id="2" creationId="{F75E761C-B409-1861-493F-97E0BACA6C1D}"/>
          </ac:spMkLst>
        </pc:spChg>
      </pc:sldChg>
      <pc:sldChg chg="modSp mod">
        <pc:chgData name="Paul ROCKE" userId="cac3c383-9d6e-4e26-9d53-860e108a28e6" providerId="ADAL" clId="{E73859E8-741A-46F3-A5BA-5496FF49D0B4}" dt="2025-12-10T12:06:00.931" v="121" actId="20577"/>
        <pc:sldMkLst>
          <pc:docMk/>
          <pc:sldMk cId="1362630785" sldId="2147478942"/>
        </pc:sldMkLst>
        <pc:spChg chg="mod">
          <ac:chgData name="Paul ROCKE" userId="cac3c383-9d6e-4e26-9d53-860e108a28e6" providerId="ADAL" clId="{E73859E8-741A-46F3-A5BA-5496FF49D0B4}" dt="2025-12-10T12:06:00.931" v="121" actId="20577"/>
          <ac:spMkLst>
            <pc:docMk/>
            <pc:sldMk cId="1362630785" sldId="2147478942"/>
            <ac:spMk id="3" creationId="{B3D6592A-C431-161A-E54E-D0AFDE0CA752}"/>
          </ac:spMkLst>
        </pc:spChg>
      </pc:sldChg>
      <pc:sldChg chg="modSp mod">
        <pc:chgData name="Paul ROCKE" userId="cac3c383-9d6e-4e26-9d53-860e108a28e6" providerId="ADAL" clId="{E73859E8-741A-46F3-A5BA-5496FF49D0B4}" dt="2025-12-10T12:06:06.496" v="122" actId="1076"/>
        <pc:sldMkLst>
          <pc:docMk/>
          <pc:sldMk cId="2605604353" sldId="2147478943"/>
        </pc:sldMkLst>
        <pc:spChg chg="mod">
          <ac:chgData name="Paul ROCKE" userId="cac3c383-9d6e-4e26-9d53-860e108a28e6" providerId="ADAL" clId="{E73859E8-741A-46F3-A5BA-5496FF49D0B4}" dt="2025-12-10T12:06:06.496" v="122" actId="1076"/>
          <ac:spMkLst>
            <pc:docMk/>
            <pc:sldMk cId="2605604353" sldId="2147478943"/>
            <ac:spMk id="3" creationId="{9C88854F-0A6C-A28C-6CF8-B34ECCA4C8A7}"/>
          </ac:spMkLst>
        </pc:spChg>
      </pc:sldChg>
      <pc:sldChg chg="modSp mod">
        <pc:chgData name="Paul ROCKE" userId="cac3c383-9d6e-4e26-9d53-860e108a28e6" providerId="ADAL" clId="{E73859E8-741A-46F3-A5BA-5496FF49D0B4}" dt="2025-12-10T12:06:14.760" v="123" actId="1076"/>
        <pc:sldMkLst>
          <pc:docMk/>
          <pc:sldMk cId="2405236227" sldId="2147478944"/>
        </pc:sldMkLst>
        <pc:spChg chg="mod">
          <ac:chgData name="Paul ROCKE" userId="cac3c383-9d6e-4e26-9d53-860e108a28e6" providerId="ADAL" clId="{E73859E8-741A-46F3-A5BA-5496FF49D0B4}" dt="2025-12-10T12:06:14.760" v="123" actId="1076"/>
          <ac:spMkLst>
            <pc:docMk/>
            <pc:sldMk cId="2405236227" sldId="2147478944"/>
            <ac:spMk id="3" creationId="{AE89E298-4B15-C64A-C54F-5BBF5AE244E2}"/>
          </ac:spMkLst>
        </pc:spChg>
      </pc:sldChg>
      <pc:sldChg chg="addSp modSp add mod setBg modAnim">
        <pc:chgData name="Paul ROCKE" userId="cac3c383-9d6e-4e26-9d53-860e108a28e6" providerId="ADAL" clId="{E73859E8-741A-46F3-A5BA-5496FF49D0B4}" dt="2025-12-10T11:58:10.294" v="57" actId="27636"/>
        <pc:sldMkLst>
          <pc:docMk/>
          <pc:sldMk cId="4084761418" sldId="2147478947"/>
        </pc:sldMkLst>
        <pc:spChg chg="add mod">
          <ac:chgData name="Paul ROCKE" userId="cac3c383-9d6e-4e26-9d53-860e108a28e6" providerId="ADAL" clId="{E73859E8-741A-46F3-A5BA-5496FF49D0B4}" dt="2025-12-10T11:58:09.728" v="6" actId="208"/>
          <ac:spMkLst>
            <pc:docMk/>
            <pc:sldMk cId="4084761418" sldId="2147478947"/>
            <ac:spMk id="2" creationId="{FF18803E-C91B-8FEB-9C07-351165736F46}"/>
          </ac:spMkLst>
        </pc:spChg>
        <pc:spChg chg="add mod">
          <ac:chgData name="Paul ROCKE" userId="cac3c383-9d6e-4e26-9d53-860e108a28e6" providerId="ADAL" clId="{E73859E8-741A-46F3-A5BA-5496FF49D0B4}" dt="2025-12-10T11:58:09.750" v="14"/>
          <ac:spMkLst>
            <pc:docMk/>
            <pc:sldMk cId="4084761418" sldId="2147478947"/>
            <ac:spMk id="3" creationId="{668A73F8-7ECD-79E3-E655-8D0AD57A4E47}"/>
          </ac:spMkLst>
        </pc:spChg>
        <pc:spChg chg="add mod">
          <ac:chgData name="Paul ROCKE" userId="cac3c383-9d6e-4e26-9d53-860e108a28e6" providerId="ADAL" clId="{E73859E8-741A-46F3-A5BA-5496FF49D0B4}" dt="2025-12-10T11:58:10.294" v="57" actId="27636"/>
          <ac:spMkLst>
            <pc:docMk/>
            <pc:sldMk cId="4084761418" sldId="2147478947"/>
            <ac:spMk id="4" creationId="{8CE183ED-877B-947D-535B-4D450ACD54A5}"/>
          </ac:spMkLst>
        </pc:spChg>
        <pc:spChg chg="add mod">
          <ac:chgData name="Paul ROCKE" userId="cac3c383-9d6e-4e26-9d53-860e108a28e6" providerId="ADAL" clId="{E73859E8-741A-46F3-A5BA-5496FF49D0B4}" dt="2025-12-10T11:58:10.292" v="56" actId="27636"/>
          <ac:spMkLst>
            <pc:docMk/>
            <pc:sldMk cId="4084761418" sldId="2147478947"/>
            <ac:spMk id="7" creationId="{60F9EB02-6D3B-33D6-00CB-7F31BF3AA684}"/>
          </ac:spMkLst>
        </pc:spChg>
        <pc:picChg chg="add mod">
          <ac:chgData name="Paul ROCKE" userId="cac3c383-9d6e-4e26-9d53-860e108a28e6" providerId="ADAL" clId="{E73859E8-741A-46F3-A5BA-5496FF49D0B4}" dt="2025-12-10T11:58:10.079" v="29"/>
          <ac:picMkLst>
            <pc:docMk/>
            <pc:sldMk cId="4084761418" sldId="2147478947"/>
            <ac:picMk id="6" creationId="{6A2B6535-CC6A-401D-F9A1-FD7548838F0F}"/>
          </ac:picMkLst>
        </pc:picChg>
        <pc:picChg chg="add mod">
          <ac:chgData name="Paul ROCKE" userId="cac3c383-9d6e-4e26-9d53-860e108a28e6" providerId="ADAL" clId="{E73859E8-741A-46F3-A5BA-5496FF49D0B4}" dt="2025-12-10T11:58:10.236" v="47"/>
          <ac:picMkLst>
            <pc:docMk/>
            <pc:sldMk cId="4084761418" sldId="2147478947"/>
            <ac:picMk id="9" creationId="{86F4DF2B-AADA-5AC6-0AEE-B91C4F5CF3A1}"/>
          </ac:picMkLst>
        </pc:picChg>
      </pc:sldChg>
      <pc:sldChg chg="addSp delSp modSp new mod modClrScheme chgLayout">
        <pc:chgData name="Paul ROCKE" userId="cac3c383-9d6e-4e26-9d53-860e108a28e6" providerId="ADAL" clId="{E73859E8-741A-46F3-A5BA-5496FF49D0B4}" dt="2025-12-10T12:12:20.978" v="747" actId="1076"/>
        <pc:sldMkLst>
          <pc:docMk/>
          <pc:sldMk cId="2408294042" sldId="2147478948"/>
        </pc:sldMkLst>
        <pc:spChg chg="add mod">
          <ac:chgData name="Paul ROCKE" userId="cac3c383-9d6e-4e26-9d53-860e108a28e6" providerId="ADAL" clId="{E73859E8-741A-46F3-A5BA-5496FF49D0B4}" dt="2025-12-10T12:08:43.885" v="155" actId="20577"/>
          <ac:spMkLst>
            <pc:docMk/>
            <pc:sldMk cId="2408294042" sldId="2147478948"/>
            <ac:spMk id="2" creationId="{EF1D7D6D-B14B-BEF0-21E4-EC396975434B}"/>
          </ac:spMkLst>
        </pc:spChg>
        <pc:spChg chg="add del mod">
          <ac:chgData name="Paul ROCKE" userId="cac3c383-9d6e-4e26-9d53-860e108a28e6" providerId="ADAL" clId="{E73859E8-741A-46F3-A5BA-5496FF49D0B4}" dt="2025-12-10T12:08:59.338" v="156" actId="3680"/>
          <ac:spMkLst>
            <pc:docMk/>
            <pc:sldMk cId="2408294042" sldId="2147478948"/>
            <ac:spMk id="3" creationId="{EC0BE9CA-45AD-7F19-D187-89F8D7709065}"/>
          </ac:spMkLst>
        </pc:spChg>
        <pc:spChg chg="add mod">
          <ac:chgData name="Paul ROCKE" userId="cac3c383-9d6e-4e26-9d53-860e108a28e6" providerId="ADAL" clId="{E73859E8-741A-46F3-A5BA-5496FF49D0B4}" dt="2025-12-10T12:12:20.978" v="747" actId="1076"/>
          <ac:spMkLst>
            <pc:docMk/>
            <pc:sldMk cId="2408294042" sldId="2147478948"/>
            <ac:spMk id="5" creationId="{C2CF4576-7DC8-4FC3-25C6-ACA07FB90752}"/>
          </ac:spMkLst>
        </pc:spChg>
        <pc:graphicFrameChg chg="add mod ord modGraphic">
          <ac:chgData name="Paul ROCKE" userId="cac3c383-9d6e-4e26-9d53-860e108a28e6" providerId="ADAL" clId="{E73859E8-741A-46F3-A5BA-5496FF49D0B4}" dt="2025-12-10T12:10:56.829" v="378" actId="20577"/>
          <ac:graphicFrameMkLst>
            <pc:docMk/>
            <pc:sldMk cId="2408294042" sldId="2147478948"/>
            <ac:graphicFrameMk id="4" creationId="{3CB2AB72-F2AA-F452-7EB4-B991FA38F2AD}"/>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hyperlink" Target="https://www.gasgovernance.co.uk/GasTransporterDocumentation" TargetMode="External"/><Relationship Id="rId5" Type="http://schemas.openxmlformats.org/officeDocument/2006/relationships/image" Target="../media/image17.svg"/><Relationship Id="rId4" Type="http://schemas.openxmlformats.org/officeDocument/2006/relationships/image" Target="../media/image16.png"/></Relationships>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hyperlink" Target="https://www.gasgovernance.co.uk/GasTransporterDocumentation" TargetMode="External"/><Relationship Id="rId5" Type="http://schemas.openxmlformats.org/officeDocument/2006/relationships/image" Target="../media/image17.svg"/><Relationship Id="rId4" Type="http://schemas.openxmlformats.org/officeDocument/2006/relationships/image" Target="../media/image1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custT="1"/>
      <dgm:spPr>
        <a:solidFill>
          <a:srgbClr val="70ADA3"/>
        </a:solidFill>
        <a:ln>
          <a:solidFill>
            <a:srgbClr val="70ADA3"/>
          </a:solidFill>
        </a:ln>
      </dgm:spPr>
      <dgm:t>
        <a:bodyPr/>
        <a:lstStyle/>
        <a:p>
          <a:r>
            <a:rPr lang="en-GB" sz="3600" dirty="0">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dirty="0">
              <a:latin typeface="Arial" panose="020B0604020202020204" pitchFamily="34" charset="0"/>
              <a:cs typeface="Arial" panose="020B0604020202020204" pitchFamily="34" charset="0"/>
            </a:rPr>
            <a:t>For some Energy Suppliers, Meter Asset Managers (MAMs) and consumers, retrieving pressure and capacity information via the </a:t>
          </a:r>
          <a:r>
            <a:rPr lang="en-GB" sz="1600" dirty="0">
              <a:latin typeface="Arial" panose="020B0604020202020204" pitchFamily="34" charset="0"/>
              <a:cs typeface="Arial" panose="020B0604020202020204" pitchFamily="34" charset="0"/>
              <a:hlinkClick xmlns:r="http://schemas.openxmlformats.org/officeDocument/2006/relationships" r:id="rId1"/>
            </a:rPr>
            <a:t>Gas Transporter 1 (GT1) process</a:t>
          </a:r>
          <a:r>
            <a:rPr lang="en-GB" sz="1600" dirty="0">
              <a:latin typeface="Arial" panose="020B0604020202020204" pitchFamily="34" charset="0"/>
              <a:cs typeface="Arial" panose="020B0604020202020204" pitchFamily="34" charset="0"/>
            </a:rPr>
            <a:t> can be time consuming (e.g. when it is required as part of the new connections process). </a:t>
          </a:r>
          <a:endParaRPr lang="en-GB" sz="1600" dirty="0">
            <a:latin typeface="Arial" panose="020B0604020202020204" pitchFamily="34" charset="0"/>
            <a:ea typeface="Roboto" panose="02000000000000000000" pitchFamily="2" charset="0"/>
            <a:cs typeface="Arial" panose="020B0604020202020204" pitchFamily="34" charset="0"/>
          </a:endParaRP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600" dirty="0">
              <a:latin typeface="Arial" panose="020B0604020202020204" pitchFamily="34" charset="0"/>
              <a:cs typeface="Arial" panose="020B0604020202020204" pitchFamily="34" charset="0"/>
            </a:rPr>
            <a:t>The Proposer is seeking to make pressure and capacity information available on the Gas Enquiry Service (GES) to allow for the data to be obtained more efficiently. </a:t>
          </a:r>
          <a:endParaRPr lang="en-GB" sz="1600" dirty="0">
            <a:latin typeface="Arial" panose="020B0604020202020204" pitchFamily="34" charset="0"/>
            <a:ea typeface="Roboto" panose="02000000000000000000" pitchFamily="2" charset="0"/>
            <a:cs typeface="Arial" panose="020B0604020202020204" pitchFamily="34" charset="0"/>
          </a:endParaRP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CEB9CFF7-A48C-417F-A403-1403352FB4E1}">
      <dgm:prSet phldrT="[Text]" custT="1"/>
      <dgm:spPr>
        <a:solidFill>
          <a:srgbClr val="70ADA3"/>
        </a:solidFill>
        <a:ln>
          <a:solidFill>
            <a:srgbClr val="70ADA3"/>
          </a:solidFill>
        </a:ln>
      </dgm:spPr>
      <dgm:t>
        <a:bodyPr/>
        <a:lstStyle/>
        <a:p>
          <a:r>
            <a:rPr lang="en-GB" sz="3600" dirty="0">
              <a:latin typeface="Roboto" panose="02000000000000000000" pitchFamily="2" charset="0"/>
              <a:ea typeface="Roboto" panose="02000000000000000000" pitchFamily="2" charset="0"/>
              <a:cs typeface="Roboto" panose="02000000000000000000" pitchFamily="2" charset="0"/>
            </a:rPr>
            <a:t>Solution</a:t>
          </a:r>
          <a:endParaRPr lang="en-GB" sz="4300" dirty="0">
            <a:latin typeface="Roboto" panose="02000000000000000000" pitchFamily="2" charset="0"/>
            <a:ea typeface="Roboto" panose="02000000000000000000" pitchFamily="2" charset="0"/>
            <a:cs typeface="Roboto" panose="02000000000000000000" pitchFamily="2" charset="0"/>
          </a:endParaRP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2" custScaleY="112871">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2"/>
      <dgm:spPr/>
    </dgm:pt>
    <dgm:pt modelId="{E9870623-2013-450C-940B-F5956DD1A7AA}" type="pres">
      <dgm:prSet presAssocID="{5CEF3B12-2D86-40AC-83E8-A657800428A8}" presName="adorn" presStyleLbl="fgAccFollowNode1" presStyleIdx="0" presStyleCnt="2" custScaleX="75001" custScaleY="71547" custLinFactNeighborX="-34964" custLinFactNeighborY="-17654"/>
      <dgm:spPr>
        <a:blipFill>
          <a:blip xmlns:r="http://schemas.openxmlformats.org/officeDocument/2006/relationships" r:embed="rId2">
            <a:extLst>
              <a:ext uri="{96DAC541-7B7A-43D3-8B79-37D633B846F1}">
                <asvg:svgBlip xmlns:asvg="http://schemas.microsoft.com/office/drawing/2016/SVG/main" r:embed="rId3"/>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2" custScaleY="112871">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2"/>
      <dgm:spPr/>
    </dgm:pt>
    <dgm:pt modelId="{8ED1DB2F-C766-40C3-ADCB-85D83C2FE878}" type="pres">
      <dgm:prSet presAssocID="{CEB9CFF7-A48C-417F-A403-1403352FB4E1}" presName="adorn" presStyleLbl="fgAccFollowNode1" presStyleIdx="1" presStyleCnt="2" custScaleX="74665" custScaleY="75306" custLinFactNeighborX="-24932" custLinFactNeighborY="-16844"/>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Exclamation mark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E35BF6-926A-4317-9ED7-95DD5D2DC9F4}"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GB"/>
        </a:p>
      </dgm:t>
    </dgm:pt>
    <dgm:pt modelId="{A4800987-BB12-4CE6-B90E-258174239BA0}">
      <dgm:prSet phldrT="[Text]" custT="1"/>
      <dgm:spPr>
        <a:solidFill>
          <a:srgbClr val="70ADA3"/>
        </a:solidFill>
      </dgm:spPr>
      <dgm:t>
        <a:bodyPr/>
        <a:lstStyle/>
        <a:p>
          <a:r>
            <a:rPr lang="en-GB" sz="4800" dirty="0">
              <a:latin typeface="Arial" panose="020B0604020202020204" pitchFamily="34" charset="0"/>
              <a:cs typeface="Arial" panose="020B0604020202020204" pitchFamily="34" charset="0"/>
            </a:rPr>
            <a:t>IMPACT</a:t>
          </a:r>
        </a:p>
      </dgm:t>
    </dgm:pt>
    <dgm:pt modelId="{7689A2DE-7B88-4032-A515-A941225649C5}" type="parTrans" cxnId="{647F906D-B3DD-43B9-9C2C-30DE685C6BB4}">
      <dgm:prSet/>
      <dgm:spPr/>
      <dgm:t>
        <a:bodyPr/>
        <a:lstStyle/>
        <a:p>
          <a:endParaRPr lang="en-GB" sz="1600">
            <a:latin typeface="Arial" panose="020B0604020202020204" pitchFamily="34" charset="0"/>
            <a:cs typeface="Arial" panose="020B0604020202020204" pitchFamily="34" charset="0"/>
          </a:endParaRPr>
        </a:p>
      </dgm:t>
    </dgm:pt>
    <dgm:pt modelId="{53B5D285-0113-4D48-85E3-2797643D20DE}" type="sibTrans" cxnId="{647F906D-B3DD-43B9-9C2C-30DE685C6BB4}">
      <dgm:prSet/>
      <dgm:spPr/>
      <dgm:t>
        <a:bodyPr/>
        <a:lstStyle/>
        <a:p>
          <a:endParaRPr lang="en-GB" sz="1600">
            <a:latin typeface="Arial" panose="020B0604020202020204" pitchFamily="34" charset="0"/>
            <a:cs typeface="Arial" panose="020B0604020202020204" pitchFamily="34" charset="0"/>
          </a:endParaRPr>
        </a:p>
      </dgm:t>
    </dgm:pt>
    <dgm:pt modelId="{5EA74780-05E5-4B43-8E6E-8376E359D2BE}">
      <dgm:prSet phldrT="[Text]" custT="1"/>
      <dgm:spPr>
        <a:solidFill>
          <a:srgbClr val="4D8934"/>
        </a:solidFill>
      </dgm:spPr>
      <dgm:t>
        <a:bodyPr/>
        <a:lstStyle/>
        <a:p>
          <a:r>
            <a:rPr lang="en-GB" sz="1600" dirty="0">
              <a:latin typeface="Arial" panose="020B0604020202020204" pitchFamily="34" charset="0"/>
              <a:cs typeface="Arial" panose="020B0604020202020204" pitchFamily="34" charset="0"/>
            </a:rPr>
            <a:t>Fuel: Gas</a:t>
          </a:r>
        </a:p>
      </dgm:t>
    </dgm:pt>
    <dgm:pt modelId="{BCD7F0AE-9432-41B3-BBEF-FFF9B0F5C25B}" type="parTrans" cxnId="{CAB6BB29-57F5-4FC5-9191-A8A73A0AED81}">
      <dgm:prSet custT="1"/>
      <dgm:spPr/>
      <dgm:t>
        <a:bodyPr/>
        <a:lstStyle/>
        <a:p>
          <a:endParaRPr lang="en-GB" sz="500">
            <a:latin typeface="Arial" panose="020B0604020202020204" pitchFamily="34" charset="0"/>
            <a:cs typeface="Arial" panose="020B0604020202020204" pitchFamily="34" charset="0"/>
          </a:endParaRPr>
        </a:p>
      </dgm:t>
    </dgm:pt>
    <dgm:pt modelId="{9733B33E-DBC8-419F-9EE9-F34FF5323E70}" type="sibTrans" cxnId="{CAB6BB29-57F5-4FC5-9191-A8A73A0AED81}">
      <dgm:prSet/>
      <dgm:spPr/>
      <dgm:t>
        <a:bodyPr/>
        <a:lstStyle/>
        <a:p>
          <a:endParaRPr lang="en-GB" sz="1600">
            <a:latin typeface="Arial" panose="020B0604020202020204" pitchFamily="34" charset="0"/>
            <a:cs typeface="Arial" panose="020B0604020202020204" pitchFamily="34" charset="0"/>
          </a:endParaRPr>
        </a:p>
      </dgm:t>
    </dgm:pt>
    <dgm:pt modelId="{703C4F96-3512-4508-89D4-F3594C86271B}">
      <dgm:prSet phldrT="[Text]" custT="1"/>
      <dgm:spPr>
        <a:solidFill>
          <a:schemeClr val="accent2"/>
        </a:solidFill>
      </dgm:spPr>
      <dgm:t>
        <a:bodyPr/>
        <a:lstStyle/>
        <a:p>
          <a:r>
            <a:rPr lang="en-GB" sz="1600" dirty="0">
              <a:latin typeface="Arial" panose="020B0604020202020204" pitchFamily="34" charset="0"/>
              <a:cs typeface="Arial" panose="020B0604020202020204" pitchFamily="34" charset="0"/>
            </a:rPr>
            <a:t>Service Providers</a:t>
          </a:r>
        </a:p>
      </dgm:t>
    </dgm:pt>
    <dgm:pt modelId="{AFFC586D-CEBC-4155-8DCD-6C48FCBB0E14}" type="parTrans" cxnId="{FD8047BE-5EF3-4C96-A2AE-B1E4F9B69E51}">
      <dgm:prSet custT="1"/>
      <dgm:spPr/>
      <dgm:t>
        <a:bodyPr/>
        <a:lstStyle/>
        <a:p>
          <a:endParaRPr lang="en-GB" sz="400">
            <a:latin typeface="Arial" panose="020B0604020202020204" pitchFamily="34" charset="0"/>
            <a:cs typeface="Arial" panose="020B0604020202020204" pitchFamily="34" charset="0"/>
          </a:endParaRPr>
        </a:p>
      </dgm:t>
    </dgm:pt>
    <dgm:pt modelId="{E5F44275-4B4D-43F2-AE55-BE712DC7A9A9}" type="sibTrans" cxnId="{FD8047BE-5EF3-4C96-A2AE-B1E4F9B69E51}">
      <dgm:prSet/>
      <dgm:spPr/>
      <dgm:t>
        <a:bodyPr/>
        <a:lstStyle/>
        <a:p>
          <a:endParaRPr lang="en-GB" sz="1600">
            <a:latin typeface="Arial" panose="020B0604020202020204" pitchFamily="34" charset="0"/>
            <a:cs typeface="Arial" panose="020B0604020202020204" pitchFamily="34" charset="0"/>
          </a:endParaRPr>
        </a:p>
      </dgm:t>
    </dgm:pt>
    <dgm:pt modelId="{6C5C69C7-466D-484D-8589-34978474DEF6}">
      <dgm:prSet phldrT="[Text]" custT="1"/>
      <dgm:spPr/>
      <dgm:t>
        <a:bodyPr/>
        <a:lstStyle/>
        <a:p>
          <a:r>
            <a:rPr lang="en-GB" sz="1600" dirty="0">
              <a:latin typeface="Arial" panose="020B0604020202020204" pitchFamily="34" charset="0"/>
              <a:cs typeface="Arial" panose="020B0604020202020204" pitchFamily="34" charset="0"/>
            </a:rPr>
            <a:t>REC Parties</a:t>
          </a:r>
        </a:p>
      </dgm:t>
    </dgm:pt>
    <dgm:pt modelId="{EB3A90DD-3631-4FDD-BF2F-A055CF47F1C5}" type="sibTrans" cxnId="{6584B780-0460-4670-9ECD-4A9AC27BE6A4}">
      <dgm:prSet/>
      <dgm:spPr/>
      <dgm:t>
        <a:bodyPr/>
        <a:lstStyle/>
        <a:p>
          <a:endParaRPr lang="en-GB" sz="1600">
            <a:latin typeface="Arial" panose="020B0604020202020204" pitchFamily="34" charset="0"/>
            <a:cs typeface="Arial" panose="020B0604020202020204" pitchFamily="34" charset="0"/>
          </a:endParaRPr>
        </a:p>
      </dgm:t>
    </dgm:pt>
    <dgm:pt modelId="{C844838E-1F33-4FC9-A072-2CAE38B4BCD8}" type="parTrans" cxnId="{6584B780-0460-4670-9ECD-4A9AC27BE6A4}">
      <dgm:prSet custT="1"/>
      <dgm:spPr/>
      <dgm:t>
        <a:bodyPr/>
        <a:lstStyle/>
        <a:p>
          <a:endParaRPr lang="en-GB" sz="400">
            <a:latin typeface="Arial" panose="020B0604020202020204" pitchFamily="34" charset="0"/>
            <a:cs typeface="Arial" panose="020B0604020202020204" pitchFamily="34" charset="0"/>
          </a:endParaRPr>
        </a:p>
      </dgm:t>
    </dgm:pt>
    <dgm:pt modelId="{4C57970B-68DC-4B21-B35B-F9610637EDFE}">
      <dgm:prSet phldrT="[Text]" custT="1"/>
      <dgm:spPr/>
      <dgm:t>
        <a:bodyPr/>
        <a:lstStyle/>
        <a:p>
          <a:r>
            <a:rPr lang="en-GB" sz="1600" dirty="0">
              <a:latin typeface="Arial" panose="020B0604020202020204" pitchFamily="34" charset="0"/>
              <a:cs typeface="Arial" panose="020B0604020202020204" pitchFamily="34" charset="0"/>
            </a:rPr>
            <a:t>MAMs</a:t>
          </a:r>
        </a:p>
      </dgm:t>
    </dgm:pt>
    <dgm:pt modelId="{258C7DDE-54E0-4EF7-A315-C770B787274E}" type="parTrans" cxnId="{15430556-3A21-4193-967F-498CA861EA76}">
      <dgm:prSet custT="1"/>
      <dgm:spPr/>
      <dgm:t>
        <a:bodyPr/>
        <a:lstStyle/>
        <a:p>
          <a:endParaRPr lang="en-GB" sz="400">
            <a:latin typeface="Arial" panose="020B0604020202020204" pitchFamily="34" charset="0"/>
            <a:cs typeface="Arial" panose="020B0604020202020204" pitchFamily="34" charset="0"/>
          </a:endParaRPr>
        </a:p>
      </dgm:t>
    </dgm:pt>
    <dgm:pt modelId="{AD3CB335-BDC5-4470-BF05-EA7F62BB5DBA}" type="sibTrans" cxnId="{15430556-3A21-4193-967F-498CA861EA76}">
      <dgm:prSet/>
      <dgm:spPr/>
      <dgm:t>
        <a:bodyPr/>
        <a:lstStyle/>
        <a:p>
          <a:endParaRPr lang="en-GB" sz="1600">
            <a:latin typeface="Arial" panose="020B0604020202020204" pitchFamily="34" charset="0"/>
            <a:cs typeface="Arial" panose="020B0604020202020204" pitchFamily="34" charset="0"/>
          </a:endParaRPr>
        </a:p>
      </dgm:t>
    </dgm:pt>
    <dgm:pt modelId="{703D04D8-4035-4A0E-BF50-A22019B851E4}">
      <dgm:prSet phldrT="[Text]" custT="1"/>
      <dgm:spPr/>
      <dgm:t>
        <a:bodyPr/>
        <a:lstStyle/>
        <a:p>
          <a:r>
            <a:rPr lang="en-GB" sz="1600" dirty="0">
              <a:latin typeface="Arial" panose="020B0604020202020204" pitchFamily="34" charset="0"/>
              <a:cs typeface="Arial" panose="020B0604020202020204" pitchFamily="34" charset="0"/>
            </a:rPr>
            <a:t>Suppliers</a:t>
          </a:r>
        </a:p>
      </dgm:t>
    </dgm:pt>
    <dgm:pt modelId="{61F93021-62B0-4AAC-BBD1-959A4762A393}" type="parTrans" cxnId="{E3A73CB4-FDA1-4024-805D-0E91F3C48679}">
      <dgm:prSet custT="1"/>
      <dgm:spPr/>
      <dgm:t>
        <a:bodyPr/>
        <a:lstStyle/>
        <a:p>
          <a:endParaRPr lang="en-GB" sz="400">
            <a:latin typeface="Arial" panose="020B0604020202020204" pitchFamily="34" charset="0"/>
            <a:cs typeface="Arial" panose="020B0604020202020204" pitchFamily="34" charset="0"/>
          </a:endParaRPr>
        </a:p>
      </dgm:t>
    </dgm:pt>
    <dgm:pt modelId="{099DFF58-06E9-4176-856F-5827B1ABAF8C}" type="sibTrans" cxnId="{E3A73CB4-FDA1-4024-805D-0E91F3C48679}">
      <dgm:prSet/>
      <dgm:spPr/>
      <dgm:t>
        <a:bodyPr/>
        <a:lstStyle/>
        <a:p>
          <a:endParaRPr lang="en-GB" sz="1600">
            <a:latin typeface="Arial" panose="020B0604020202020204" pitchFamily="34" charset="0"/>
            <a:cs typeface="Arial" panose="020B0604020202020204" pitchFamily="34" charset="0"/>
          </a:endParaRPr>
        </a:p>
      </dgm:t>
    </dgm:pt>
    <dgm:pt modelId="{2266CA3F-DB80-4C2A-892B-3CA383D237C1}">
      <dgm:prSet phldrT="[Text]" custT="1"/>
      <dgm:spPr>
        <a:solidFill>
          <a:schemeClr val="accent2"/>
        </a:solidFill>
      </dgm:spPr>
      <dgm:t>
        <a:bodyPr/>
        <a:lstStyle/>
        <a:p>
          <a:r>
            <a:rPr lang="en-GB" sz="1600" dirty="0">
              <a:latin typeface="Arial" panose="020B0604020202020204" pitchFamily="34" charset="0"/>
              <a:cs typeface="Arial" panose="020B0604020202020204" pitchFamily="34" charset="0"/>
            </a:rPr>
            <a:t>GES Provider (Xoserve)</a:t>
          </a:r>
        </a:p>
      </dgm:t>
    </dgm:pt>
    <dgm:pt modelId="{40DC57E9-CAFE-474B-81EB-54B4E1271C91}" type="sibTrans" cxnId="{5AA872FA-88EE-4687-8E67-C9587920DB9D}">
      <dgm:prSet/>
      <dgm:spPr/>
      <dgm:t>
        <a:bodyPr/>
        <a:lstStyle/>
        <a:p>
          <a:endParaRPr lang="en-GB" sz="1600">
            <a:latin typeface="Arial" panose="020B0604020202020204" pitchFamily="34" charset="0"/>
            <a:cs typeface="Arial" panose="020B0604020202020204" pitchFamily="34" charset="0"/>
          </a:endParaRPr>
        </a:p>
      </dgm:t>
    </dgm:pt>
    <dgm:pt modelId="{CCD8EA94-7F7E-46EB-BE60-23D3E2B3EE93}" type="parTrans" cxnId="{5AA872FA-88EE-4687-8E67-C9587920DB9D}">
      <dgm:prSet custT="1"/>
      <dgm:spPr/>
      <dgm:t>
        <a:bodyPr/>
        <a:lstStyle/>
        <a:p>
          <a:endParaRPr lang="en-GB" sz="400">
            <a:latin typeface="Arial" panose="020B0604020202020204" pitchFamily="34" charset="0"/>
            <a:cs typeface="Arial" panose="020B0604020202020204" pitchFamily="34" charset="0"/>
          </a:endParaRPr>
        </a:p>
      </dgm:t>
    </dgm:pt>
    <dgm:pt modelId="{662AAF6F-FDEA-44B6-BBFE-663AE520C6CB}">
      <dgm:prSet phldrT="[Text]" custT="1"/>
      <dgm:spPr>
        <a:solidFill>
          <a:srgbClr val="C4D38D"/>
        </a:solidFill>
      </dgm:spPr>
      <dgm:t>
        <a:bodyPr/>
        <a:lstStyle/>
        <a:p>
          <a:r>
            <a:rPr lang="en-GB" sz="1600" dirty="0">
              <a:solidFill>
                <a:schemeClr val="tx1"/>
              </a:solidFill>
              <a:latin typeface="Arial" panose="020B0604020202020204" pitchFamily="34" charset="0"/>
              <a:cs typeface="Arial" panose="020B0604020202020204" pitchFamily="34" charset="0"/>
            </a:rPr>
            <a:t>Consumers</a:t>
          </a:r>
        </a:p>
      </dgm:t>
    </dgm:pt>
    <dgm:pt modelId="{C696A757-900C-4EC5-9AD1-EC0684B7F70F}" type="parTrans" cxnId="{743C6421-8193-449A-B20E-A2D8199DAAA9}">
      <dgm:prSet custT="1"/>
      <dgm:spPr/>
      <dgm:t>
        <a:bodyPr/>
        <a:lstStyle/>
        <a:p>
          <a:endParaRPr lang="en-GB" sz="700">
            <a:latin typeface="Arial" panose="020B0604020202020204" pitchFamily="34" charset="0"/>
            <a:cs typeface="Arial" panose="020B0604020202020204" pitchFamily="34" charset="0"/>
          </a:endParaRPr>
        </a:p>
      </dgm:t>
    </dgm:pt>
    <dgm:pt modelId="{8B5CF2C6-9B98-4EE0-82DE-897F07D5905A}" type="sibTrans" cxnId="{743C6421-8193-449A-B20E-A2D8199DAAA9}">
      <dgm:prSet/>
      <dgm:spPr/>
      <dgm:t>
        <a:bodyPr/>
        <a:lstStyle/>
        <a:p>
          <a:endParaRPr lang="en-GB" sz="1600">
            <a:latin typeface="Arial" panose="020B0604020202020204" pitchFamily="34" charset="0"/>
            <a:cs typeface="Arial" panose="020B0604020202020204" pitchFamily="34" charset="0"/>
          </a:endParaRPr>
        </a:p>
      </dgm:t>
    </dgm:pt>
    <dgm:pt modelId="{FC437D3D-9C67-4796-A7C4-374332C55B94}">
      <dgm:prSet phldrT="[Text]" custT="1"/>
      <dgm:spPr/>
      <dgm:t>
        <a:bodyPr/>
        <a:lstStyle/>
        <a:p>
          <a:r>
            <a:rPr lang="en-GB" sz="1600" dirty="0">
              <a:latin typeface="Arial" panose="020B0604020202020204" pitchFamily="34" charset="0"/>
              <a:cs typeface="Arial" panose="020B0604020202020204" pitchFamily="34" charset="0"/>
            </a:rPr>
            <a:t>Gas Transporters</a:t>
          </a:r>
        </a:p>
      </dgm:t>
    </dgm:pt>
    <dgm:pt modelId="{98211ADC-B3EC-4FCA-A6DE-4B97DDFB247A}" type="parTrans" cxnId="{2546663C-15AB-4D93-8AD0-D4B12B5112E6}">
      <dgm:prSet custT="1"/>
      <dgm:spPr/>
      <dgm:t>
        <a:bodyPr/>
        <a:lstStyle/>
        <a:p>
          <a:endParaRPr lang="en-GB" sz="400">
            <a:latin typeface="Arial" panose="020B0604020202020204" pitchFamily="34" charset="0"/>
            <a:cs typeface="Arial" panose="020B0604020202020204" pitchFamily="34" charset="0"/>
          </a:endParaRPr>
        </a:p>
      </dgm:t>
    </dgm:pt>
    <dgm:pt modelId="{9E6085B4-83C5-477C-8709-3637FB0E562B}" type="sibTrans" cxnId="{2546663C-15AB-4D93-8AD0-D4B12B5112E6}">
      <dgm:prSet/>
      <dgm:spPr/>
      <dgm:t>
        <a:bodyPr/>
        <a:lstStyle/>
        <a:p>
          <a:endParaRPr lang="en-GB" sz="1600">
            <a:latin typeface="Arial" panose="020B0604020202020204" pitchFamily="34" charset="0"/>
            <a:cs typeface="Arial" panose="020B0604020202020204" pitchFamily="34" charset="0"/>
          </a:endParaRPr>
        </a:p>
      </dgm:t>
    </dgm:pt>
    <dgm:pt modelId="{FF7C486E-C4F0-4778-8045-D286C7B4E5DF}">
      <dgm:prSet phldrT="[Text]" custT="1"/>
      <dgm:spPr>
        <a:solidFill>
          <a:schemeClr val="accent4"/>
        </a:solidFill>
      </dgm:spPr>
      <dgm:t>
        <a:bodyPr/>
        <a:lstStyle/>
        <a:p>
          <a:r>
            <a:rPr lang="en-GB" sz="1600" dirty="0">
              <a:latin typeface="Arial" panose="020B0604020202020204" pitchFamily="34" charset="0"/>
              <a:cs typeface="Arial" panose="020B0604020202020204" pitchFamily="34" charset="0"/>
            </a:rPr>
            <a:t>Cross Code</a:t>
          </a:r>
        </a:p>
      </dgm:t>
    </dgm:pt>
    <dgm:pt modelId="{266D2218-CF94-48C6-9226-5DCB3DD0779B}" type="parTrans" cxnId="{0E9FD427-03F6-46ED-B4E0-ED72B26A034D}">
      <dgm:prSet custT="1"/>
      <dgm:spPr/>
      <dgm:t>
        <a:bodyPr/>
        <a:lstStyle/>
        <a:p>
          <a:endParaRPr lang="en-GB" sz="700">
            <a:latin typeface="Arial" panose="020B0604020202020204" pitchFamily="34" charset="0"/>
            <a:cs typeface="Arial" panose="020B0604020202020204" pitchFamily="34" charset="0"/>
          </a:endParaRPr>
        </a:p>
      </dgm:t>
    </dgm:pt>
    <dgm:pt modelId="{F324A8DF-E8AB-4EB1-9E79-8D60142DF765}" type="sibTrans" cxnId="{0E9FD427-03F6-46ED-B4E0-ED72B26A034D}">
      <dgm:prSet/>
      <dgm:spPr/>
      <dgm:t>
        <a:bodyPr/>
        <a:lstStyle/>
        <a:p>
          <a:endParaRPr lang="en-GB" sz="1600">
            <a:latin typeface="Arial" panose="020B0604020202020204" pitchFamily="34" charset="0"/>
            <a:cs typeface="Arial" panose="020B0604020202020204" pitchFamily="34" charset="0"/>
          </a:endParaRPr>
        </a:p>
      </dgm:t>
    </dgm:pt>
    <dgm:pt modelId="{EB4F00A3-7D6F-4795-B073-246F08F31091}">
      <dgm:prSet custT="1"/>
      <dgm:spPr>
        <a:solidFill>
          <a:schemeClr val="accent4"/>
        </a:solidFill>
      </dgm:spPr>
      <dgm:t>
        <a:bodyPr/>
        <a:lstStyle/>
        <a:p>
          <a:r>
            <a:rPr lang="en-GB" sz="1600" dirty="0">
              <a:latin typeface="Arial" panose="020B0604020202020204" pitchFamily="34" charset="0"/>
              <a:cs typeface="Arial" panose="020B0604020202020204" pitchFamily="34" charset="0"/>
            </a:rPr>
            <a:t>IGT UNC</a:t>
          </a:r>
        </a:p>
      </dgm:t>
    </dgm:pt>
    <dgm:pt modelId="{36165C53-8191-445F-8D0F-9896BF75F6DD}" type="parTrans" cxnId="{314C967D-206C-42E0-BE7F-C940289A80D9}">
      <dgm:prSet custT="1"/>
      <dgm:spPr/>
      <dgm:t>
        <a:bodyPr/>
        <a:lstStyle/>
        <a:p>
          <a:endParaRPr lang="en-GB" sz="400">
            <a:latin typeface="Arial" panose="020B0604020202020204" pitchFamily="34" charset="0"/>
            <a:cs typeface="Arial" panose="020B0604020202020204" pitchFamily="34" charset="0"/>
          </a:endParaRPr>
        </a:p>
      </dgm:t>
    </dgm:pt>
    <dgm:pt modelId="{8A5D0447-9086-4C65-8C3A-FA0B8288EADC}" type="sibTrans" cxnId="{314C967D-206C-42E0-BE7F-C940289A80D9}">
      <dgm:prSet/>
      <dgm:spPr/>
      <dgm:t>
        <a:bodyPr/>
        <a:lstStyle/>
        <a:p>
          <a:endParaRPr lang="en-GB" sz="1600">
            <a:latin typeface="Arial" panose="020B0604020202020204" pitchFamily="34" charset="0"/>
            <a:cs typeface="Arial" panose="020B0604020202020204" pitchFamily="34" charset="0"/>
          </a:endParaRPr>
        </a:p>
      </dgm:t>
    </dgm:pt>
    <dgm:pt modelId="{DBB61C7C-4073-475F-9255-75052F0547F7}">
      <dgm:prSet custT="1"/>
      <dgm:spPr>
        <a:solidFill>
          <a:schemeClr val="accent4"/>
        </a:solidFill>
      </dgm:spPr>
      <dgm:t>
        <a:bodyPr/>
        <a:lstStyle/>
        <a:p>
          <a:r>
            <a:rPr lang="en-GB" sz="1600" dirty="0">
              <a:latin typeface="Arial" panose="020B0604020202020204" pitchFamily="34" charset="0"/>
              <a:cs typeface="Arial" panose="020B0604020202020204" pitchFamily="34" charset="0"/>
            </a:rPr>
            <a:t>UNC</a:t>
          </a:r>
        </a:p>
      </dgm:t>
    </dgm:pt>
    <dgm:pt modelId="{06B8AE6D-CC80-4BEA-95C2-E22B6E482A17}" type="parTrans" cxnId="{E70F0B6F-AC1C-4D4A-A7BD-28FFA140F8ED}">
      <dgm:prSet custT="1"/>
      <dgm:spPr/>
      <dgm:t>
        <a:bodyPr/>
        <a:lstStyle/>
        <a:p>
          <a:endParaRPr lang="en-GB" sz="400">
            <a:latin typeface="Arial" panose="020B0604020202020204" pitchFamily="34" charset="0"/>
            <a:cs typeface="Arial" panose="020B0604020202020204" pitchFamily="34" charset="0"/>
          </a:endParaRPr>
        </a:p>
      </dgm:t>
    </dgm:pt>
    <dgm:pt modelId="{45BF5C30-088E-48C9-A422-A42C43312866}" type="sibTrans" cxnId="{E70F0B6F-AC1C-4D4A-A7BD-28FFA140F8ED}">
      <dgm:prSet/>
      <dgm:spPr/>
      <dgm:t>
        <a:bodyPr/>
        <a:lstStyle/>
        <a:p>
          <a:endParaRPr lang="en-GB" sz="1600">
            <a:latin typeface="Arial" panose="020B0604020202020204" pitchFamily="34" charset="0"/>
            <a:cs typeface="Arial" panose="020B0604020202020204" pitchFamily="34" charset="0"/>
          </a:endParaRPr>
        </a:p>
      </dgm:t>
    </dgm:pt>
    <dgm:pt modelId="{80A6CA21-475C-4848-8E81-9612591B762C}" type="pres">
      <dgm:prSet presAssocID="{32E35BF6-926A-4317-9ED7-95DD5D2DC9F4}" presName="Name0" presStyleCnt="0">
        <dgm:presLayoutVars>
          <dgm:chPref val="1"/>
          <dgm:dir/>
          <dgm:animOne val="branch"/>
          <dgm:animLvl val="lvl"/>
          <dgm:resizeHandles val="exact"/>
        </dgm:presLayoutVars>
      </dgm:prSet>
      <dgm:spPr/>
    </dgm:pt>
    <dgm:pt modelId="{A9D3C0B7-36AF-4A61-ADAF-91A1F64EAA3A}" type="pres">
      <dgm:prSet presAssocID="{A4800987-BB12-4CE6-B90E-258174239BA0}" presName="root1" presStyleCnt="0"/>
      <dgm:spPr/>
    </dgm:pt>
    <dgm:pt modelId="{C0EB8F04-B9F5-47DC-8B8B-EB7F43711578}" type="pres">
      <dgm:prSet presAssocID="{A4800987-BB12-4CE6-B90E-258174239BA0}" presName="LevelOneTextNode" presStyleLbl="node0" presStyleIdx="0" presStyleCnt="1">
        <dgm:presLayoutVars>
          <dgm:chPref val="3"/>
        </dgm:presLayoutVars>
      </dgm:prSet>
      <dgm:spPr/>
    </dgm:pt>
    <dgm:pt modelId="{BAA53E61-7CD5-4446-BF4A-6B51EDDD9132}" type="pres">
      <dgm:prSet presAssocID="{A4800987-BB12-4CE6-B90E-258174239BA0}" presName="level2hierChild" presStyleCnt="0"/>
      <dgm:spPr/>
    </dgm:pt>
    <dgm:pt modelId="{47B31CFF-4DD0-45EB-A5C7-ECAD88254A98}" type="pres">
      <dgm:prSet presAssocID="{C696A757-900C-4EC5-9AD1-EC0684B7F70F}" presName="conn2-1" presStyleLbl="parChTrans1D2" presStyleIdx="0" presStyleCnt="5"/>
      <dgm:spPr/>
    </dgm:pt>
    <dgm:pt modelId="{4E8F37F5-FFA3-4202-A7B6-2A983A665974}" type="pres">
      <dgm:prSet presAssocID="{C696A757-900C-4EC5-9AD1-EC0684B7F70F}" presName="connTx" presStyleLbl="parChTrans1D2" presStyleIdx="0" presStyleCnt="5"/>
      <dgm:spPr/>
    </dgm:pt>
    <dgm:pt modelId="{70F52014-4F96-4972-93C2-8CD3558F2113}" type="pres">
      <dgm:prSet presAssocID="{662AAF6F-FDEA-44B6-BBFE-663AE520C6CB}" presName="root2" presStyleCnt="0"/>
      <dgm:spPr/>
    </dgm:pt>
    <dgm:pt modelId="{E6527489-30B6-4A4A-9B42-DDD61B194378}" type="pres">
      <dgm:prSet presAssocID="{662AAF6F-FDEA-44B6-BBFE-663AE520C6CB}" presName="LevelTwoTextNode" presStyleLbl="node2" presStyleIdx="0" presStyleCnt="5" custScaleX="69414" custScaleY="69414">
        <dgm:presLayoutVars>
          <dgm:chPref val="3"/>
        </dgm:presLayoutVars>
      </dgm:prSet>
      <dgm:spPr/>
    </dgm:pt>
    <dgm:pt modelId="{B0800604-AD78-4DC7-8B39-429A5D028C0B}" type="pres">
      <dgm:prSet presAssocID="{662AAF6F-FDEA-44B6-BBFE-663AE520C6CB}" presName="level3hierChild" presStyleCnt="0"/>
      <dgm:spPr/>
    </dgm:pt>
    <dgm:pt modelId="{F4E0942B-1968-475A-B62C-02F252A61462}" type="pres">
      <dgm:prSet presAssocID="{BCD7F0AE-9432-41B3-BBEF-FFF9B0F5C25B}" presName="conn2-1" presStyleLbl="parChTrans1D2" presStyleIdx="1" presStyleCnt="5"/>
      <dgm:spPr/>
    </dgm:pt>
    <dgm:pt modelId="{0CDCBE6E-7E48-47D2-A400-FB95966A9C32}" type="pres">
      <dgm:prSet presAssocID="{BCD7F0AE-9432-41B3-BBEF-FFF9B0F5C25B}" presName="connTx" presStyleLbl="parChTrans1D2" presStyleIdx="1" presStyleCnt="5"/>
      <dgm:spPr/>
    </dgm:pt>
    <dgm:pt modelId="{9A268A58-D508-41F9-AB1C-B73F5A973C9E}" type="pres">
      <dgm:prSet presAssocID="{5EA74780-05E5-4B43-8E6E-8376E359D2BE}" presName="root2" presStyleCnt="0"/>
      <dgm:spPr/>
    </dgm:pt>
    <dgm:pt modelId="{7BC36430-D74A-4CC3-8DF0-683273220A00}" type="pres">
      <dgm:prSet presAssocID="{5EA74780-05E5-4B43-8E6E-8376E359D2BE}" presName="LevelTwoTextNode" presStyleLbl="node2" presStyleIdx="1" presStyleCnt="5" custScaleX="69414" custScaleY="69414">
        <dgm:presLayoutVars>
          <dgm:chPref val="3"/>
        </dgm:presLayoutVars>
      </dgm:prSet>
      <dgm:spPr/>
    </dgm:pt>
    <dgm:pt modelId="{9F9AAE73-2F71-4E6D-ABAD-0A45ABA64FFC}" type="pres">
      <dgm:prSet presAssocID="{5EA74780-05E5-4B43-8E6E-8376E359D2BE}" presName="level3hierChild" presStyleCnt="0"/>
      <dgm:spPr/>
    </dgm:pt>
    <dgm:pt modelId="{85C72416-0404-4F76-B1E3-FB8C20B2B60E}" type="pres">
      <dgm:prSet presAssocID="{AFFC586D-CEBC-4155-8DCD-6C48FCBB0E14}" presName="conn2-1" presStyleLbl="parChTrans1D2" presStyleIdx="2" presStyleCnt="5"/>
      <dgm:spPr/>
    </dgm:pt>
    <dgm:pt modelId="{19E2F196-0416-4DEF-94B0-8EB012A791CF}" type="pres">
      <dgm:prSet presAssocID="{AFFC586D-CEBC-4155-8DCD-6C48FCBB0E14}" presName="connTx" presStyleLbl="parChTrans1D2" presStyleIdx="2" presStyleCnt="5"/>
      <dgm:spPr/>
    </dgm:pt>
    <dgm:pt modelId="{7E2FD643-2817-4288-A8B3-D7120D5F4F9B}" type="pres">
      <dgm:prSet presAssocID="{703C4F96-3512-4508-89D4-F3594C86271B}" presName="root2" presStyleCnt="0"/>
      <dgm:spPr/>
    </dgm:pt>
    <dgm:pt modelId="{79E50F00-F84B-4D80-869F-AB9274DA505A}" type="pres">
      <dgm:prSet presAssocID="{703C4F96-3512-4508-89D4-F3594C86271B}" presName="LevelTwoTextNode" presStyleLbl="node2" presStyleIdx="2" presStyleCnt="5" custScaleX="69414" custScaleY="69414">
        <dgm:presLayoutVars>
          <dgm:chPref val="3"/>
        </dgm:presLayoutVars>
      </dgm:prSet>
      <dgm:spPr/>
    </dgm:pt>
    <dgm:pt modelId="{5F423549-B729-43A4-B1FB-DB1DEDE3D65A}" type="pres">
      <dgm:prSet presAssocID="{703C4F96-3512-4508-89D4-F3594C86271B}" presName="level3hierChild" presStyleCnt="0"/>
      <dgm:spPr/>
    </dgm:pt>
    <dgm:pt modelId="{1E2874D4-0E79-4D50-96D4-EFBED510469D}" type="pres">
      <dgm:prSet presAssocID="{CCD8EA94-7F7E-46EB-BE60-23D3E2B3EE93}" presName="conn2-1" presStyleLbl="parChTrans1D3" presStyleIdx="0" presStyleCnt="6"/>
      <dgm:spPr/>
    </dgm:pt>
    <dgm:pt modelId="{60A9E15A-DF58-4F5A-B50D-8CC7911CCDD1}" type="pres">
      <dgm:prSet presAssocID="{CCD8EA94-7F7E-46EB-BE60-23D3E2B3EE93}" presName="connTx" presStyleLbl="parChTrans1D3" presStyleIdx="0" presStyleCnt="6"/>
      <dgm:spPr/>
    </dgm:pt>
    <dgm:pt modelId="{D9485683-4F29-44FB-A224-BCAAF050DF95}" type="pres">
      <dgm:prSet presAssocID="{2266CA3F-DB80-4C2A-892B-3CA383D237C1}" presName="root2" presStyleCnt="0"/>
      <dgm:spPr/>
    </dgm:pt>
    <dgm:pt modelId="{82A2997F-CFD9-410D-AFB9-5DC036657046}" type="pres">
      <dgm:prSet presAssocID="{2266CA3F-DB80-4C2A-892B-3CA383D237C1}" presName="LevelTwoTextNode" presStyleLbl="node3" presStyleIdx="0" presStyleCnt="6" custScaleX="69414" custScaleY="69414">
        <dgm:presLayoutVars>
          <dgm:chPref val="3"/>
        </dgm:presLayoutVars>
      </dgm:prSet>
      <dgm:spPr/>
    </dgm:pt>
    <dgm:pt modelId="{CF2122E5-7BFA-4C04-81AA-3A5E9CE3ED1A}" type="pres">
      <dgm:prSet presAssocID="{2266CA3F-DB80-4C2A-892B-3CA383D237C1}" presName="level3hierChild" presStyleCnt="0"/>
      <dgm:spPr/>
    </dgm:pt>
    <dgm:pt modelId="{39FBBE41-0469-4BA7-B456-6422B36C53C0}" type="pres">
      <dgm:prSet presAssocID="{C844838E-1F33-4FC9-A072-2CAE38B4BCD8}" presName="conn2-1" presStyleLbl="parChTrans1D2" presStyleIdx="3" presStyleCnt="5"/>
      <dgm:spPr/>
    </dgm:pt>
    <dgm:pt modelId="{7449C13F-8A29-4417-8A9A-3D1067791C81}" type="pres">
      <dgm:prSet presAssocID="{C844838E-1F33-4FC9-A072-2CAE38B4BCD8}" presName="connTx" presStyleLbl="parChTrans1D2" presStyleIdx="3" presStyleCnt="5"/>
      <dgm:spPr/>
    </dgm:pt>
    <dgm:pt modelId="{A94EE99A-1583-4D7A-A432-3B8DEC2DA7C2}" type="pres">
      <dgm:prSet presAssocID="{6C5C69C7-466D-484D-8589-34978474DEF6}" presName="root2" presStyleCnt="0"/>
      <dgm:spPr/>
    </dgm:pt>
    <dgm:pt modelId="{E610E742-9C88-4812-BBEF-0AD574EE0D09}" type="pres">
      <dgm:prSet presAssocID="{6C5C69C7-466D-484D-8589-34978474DEF6}" presName="LevelTwoTextNode" presStyleLbl="node2" presStyleIdx="3" presStyleCnt="5" custScaleX="69414" custScaleY="69414">
        <dgm:presLayoutVars>
          <dgm:chPref val="3"/>
        </dgm:presLayoutVars>
      </dgm:prSet>
      <dgm:spPr/>
    </dgm:pt>
    <dgm:pt modelId="{7FEF1C9B-EE96-4A58-8E21-0769F738F6FA}" type="pres">
      <dgm:prSet presAssocID="{6C5C69C7-466D-484D-8589-34978474DEF6}" presName="level3hierChild" presStyleCnt="0"/>
      <dgm:spPr/>
    </dgm:pt>
    <dgm:pt modelId="{F02FA77E-A488-4257-8382-CD05AFF26A6D}" type="pres">
      <dgm:prSet presAssocID="{258C7DDE-54E0-4EF7-A315-C770B787274E}" presName="conn2-1" presStyleLbl="parChTrans1D3" presStyleIdx="1" presStyleCnt="6"/>
      <dgm:spPr/>
    </dgm:pt>
    <dgm:pt modelId="{040962CC-D7B5-418E-9D14-755786A12109}" type="pres">
      <dgm:prSet presAssocID="{258C7DDE-54E0-4EF7-A315-C770B787274E}" presName="connTx" presStyleLbl="parChTrans1D3" presStyleIdx="1" presStyleCnt="6"/>
      <dgm:spPr/>
    </dgm:pt>
    <dgm:pt modelId="{8C371527-07E9-48ED-88E9-CDE6C61CD2B0}" type="pres">
      <dgm:prSet presAssocID="{4C57970B-68DC-4B21-B35B-F9610637EDFE}" presName="root2" presStyleCnt="0"/>
      <dgm:spPr/>
    </dgm:pt>
    <dgm:pt modelId="{3A7A12CE-891F-4720-98CF-9CB54BB3C5A2}" type="pres">
      <dgm:prSet presAssocID="{4C57970B-68DC-4B21-B35B-F9610637EDFE}" presName="LevelTwoTextNode" presStyleLbl="node3" presStyleIdx="1" presStyleCnt="6" custScaleX="69414" custScaleY="69414">
        <dgm:presLayoutVars>
          <dgm:chPref val="3"/>
        </dgm:presLayoutVars>
      </dgm:prSet>
      <dgm:spPr/>
    </dgm:pt>
    <dgm:pt modelId="{48D1BA8B-66B4-4F6E-8AD3-08F36B630863}" type="pres">
      <dgm:prSet presAssocID="{4C57970B-68DC-4B21-B35B-F9610637EDFE}" presName="level3hierChild" presStyleCnt="0"/>
      <dgm:spPr/>
    </dgm:pt>
    <dgm:pt modelId="{ACB77EC4-9A5C-447C-A694-A7E68839C6B0}" type="pres">
      <dgm:prSet presAssocID="{61F93021-62B0-4AAC-BBD1-959A4762A393}" presName="conn2-1" presStyleLbl="parChTrans1D3" presStyleIdx="2" presStyleCnt="6"/>
      <dgm:spPr/>
    </dgm:pt>
    <dgm:pt modelId="{6A716A99-E7AF-4D70-9CF1-EF849ADBDA52}" type="pres">
      <dgm:prSet presAssocID="{61F93021-62B0-4AAC-BBD1-959A4762A393}" presName="connTx" presStyleLbl="parChTrans1D3" presStyleIdx="2" presStyleCnt="6"/>
      <dgm:spPr/>
    </dgm:pt>
    <dgm:pt modelId="{2B13A370-FB6E-4315-9B6E-4709EB3AE2E5}" type="pres">
      <dgm:prSet presAssocID="{703D04D8-4035-4A0E-BF50-A22019B851E4}" presName="root2" presStyleCnt="0"/>
      <dgm:spPr/>
    </dgm:pt>
    <dgm:pt modelId="{E042C89E-5746-4749-8FB4-73B329115CEC}" type="pres">
      <dgm:prSet presAssocID="{703D04D8-4035-4A0E-BF50-A22019B851E4}" presName="LevelTwoTextNode" presStyleLbl="node3" presStyleIdx="2" presStyleCnt="6" custScaleX="69414" custScaleY="69414">
        <dgm:presLayoutVars>
          <dgm:chPref val="3"/>
        </dgm:presLayoutVars>
      </dgm:prSet>
      <dgm:spPr/>
    </dgm:pt>
    <dgm:pt modelId="{7BE13C95-19E7-4DF4-BA8F-0E041AD181C3}" type="pres">
      <dgm:prSet presAssocID="{703D04D8-4035-4A0E-BF50-A22019B851E4}" presName="level3hierChild" presStyleCnt="0"/>
      <dgm:spPr/>
    </dgm:pt>
    <dgm:pt modelId="{298BFD7B-124E-4470-84EF-8AAEA6A93831}" type="pres">
      <dgm:prSet presAssocID="{98211ADC-B3EC-4FCA-A6DE-4B97DDFB247A}" presName="conn2-1" presStyleLbl="parChTrans1D3" presStyleIdx="3" presStyleCnt="6"/>
      <dgm:spPr/>
    </dgm:pt>
    <dgm:pt modelId="{7969AB81-8AA4-4EDB-8116-8338E47ACF7D}" type="pres">
      <dgm:prSet presAssocID="{98211ADC-B3EC-4FCA-A6DE-4B97DDFB247A}" presName="connTx" presStyleLbl="parChTrans1D3" presStyleIdx="3" presStyleCnt="6"/>
      <dgm:spPr/>
    </dgm:pt>
    <dgm:pt modelId="{0CACE0B3-705B-4ABA-B08F-C8BF8F2B7A72}" type="pres">
      <dgm:prSet presAssocID="{FC437D3D-9C67-4796-A7C4-374332C55B94}" presName="root2" presStyleCnt="0"/>
      <dgm:spPr/>
    </dgm:pt>
    <dgm:pt modelId="{2E0E4F01-AC1D-43BD-B1C3-568FD10955C7}" type="pres">
      <dgm:prSet presAssocID="{FC437D3D-9C67-4796-A7C4-374332C55B94}" presName="LevelTwoTextNode" presStyleLbl="node3" presStyleIdx="3" presStyleCnt="6" custScaleX="69414" custScaleY="69414">
        <dgm:presLayoutVars>
          <dgm:chPref val="3"/>
        </dgm:presLayoutVars>
      </dgm:prSet>
      <dgm:spPr/>
    </dgm:pt>
    <dgm:pt modelId="{2141F214-BF1C-45CD-83D9-69118F35BF4C}" type="pres">
      <dgm:prSet presAssocID="{FC437D3D-9C67-4796-A7C4-374332C55B94}" presName="level3hierChild" presStyleCnt="0"/>
      <dgm:spPr/>
    </dgm:pt>
    <dgm:pt modelId="{BBE78F3E-A436-40BC-B917-9275B2E3FFC4}" type="pres">
      <dgm:prSet presAssocID="{266D2218-CF94-48C6-9226-5DCB3DD0779B}" presName="conn2-1" presStyleLbl="parChTrans1D2" presStyleIdx="4" presStyleCnt="5"/>
      <dgm:spPr/>
    </dgm:pt>
    <dgm:pt modelId="{91FD4A94-EBEF-468F-8C14-16A4B3394049}" type="pres">
      <dgm:prSet presAssocID="{266D2218-CF94-48C6-9226-5DCB3DD0779B}" presName="connTx" presStyleLbl="parChTrans1D2" presStyleIdx="4" presStyleCnt="5"/>
      <dgm:spPr/>
    </dgm:pt>
    <dgm:pt modelId="{082EE304-FBA7-4D71-A7D8-A40620318CFD}" type="pres">
      <dgm:prSet presAssocID="{FF7C486E-C4F0-4778-8045-D286C7B4E5DF}" presName="root2" presStyleCnt="0"/>
      <dgm:spPr/>
    </dgm:pt>
    <dgm:pt modelId="{C2594DDC-699B-42E8-98E9-903FCC00EDA6}" type="pres">
      <dgm:prSet presAssocID="{FF7C486E-C4F0-4778-8045-D286C7B4E5DF}" presName="LevelTwoTextNode" presStyleLbl="node2" presStyleIdx="4" presStyleCnt="5" custScaleX="69414" custScaleY="69414">
        <dgm:presLayoutVars>
          <dgm:chPref val="3"/>
        </dgm:presLayoutVars>
      </dgm:prSet>
      <dgm:spPr/>
    </dgm:pt>
    <dgm:pt modelId="{9B801737-F2BF-4B70-BAA4-BA707A2F53F8}" type="pres">
      <dgm:prSet presAssocID="{FF7C486E-C4F0-4778-8045-D286C7B4E5DF}" presName="level3hierChild" presStyleCnt="0"/>
      <dgm:spPr/>
    </dgm:pt>
    <dgm:pt modelId="{8E435012-009D-48B7-8F45-D80FB092FB31}" type="pres">
      <dgm:prSet presAssocID="{36165C53-8191-445F-8D0F-9896BF75F6DD}" presName="conn2-1" presStyleLbl="parChTrans1D3" presStyleIdx="4" presStyleCnt="6"/>
      <dgm:spPr/>
    </dgm:pt>
    <dgm:pt modelId="{34118472-2EBF-46F3-8A87-8EBA8FA73D2A}" type="pres">
      <dgm:prSet presAssocID="{36165C53-8191-445F-8D0F-9896BF75F6DD}" presName="connTx" presStyleLbl="parChTrans1D3" presStyleIdx="4" presStyleCnt="6"/>
      <dgm:spPr/>
    </dgm:pt>
    <dgm:pt modelId="{B89AA5F1-E19E-49CB-889A-BA9E3997D172}" type="pres">
      <dgm:prSet presAssocID="{EB4F00A3-7D6F-4795-B073-246F08F31091}" presName="root2" presStyleCnt="0"/>
      <dgm:spPr/>
    </dgm:pt>
    <dgm:pt modelId="{06EAFB4E-8CE8-4E2B-980D-DE606A8EC80C}" type="pres">
      <dgm:prSet presAssocID="{EB4F00A3-7D6F-4795-B073-246F08F31091}" presName="LevelTwoTextNode" presStyleLbl="node3" presStyleIdx="4" presStyleCnt="6" custScaleX="71202" custScaleY="64852">
        <dgm:presLayoutVars>
          <dgm:chPref val="3"/>
        </dgm:presLayoutVars>
      </dgm:prSet>
      <dgm:spPr/>
    </dgm:pt>
    <dgm:pt modelId="{CBADE810-B6F3-4491-9DB3-B722B265DF18}" type="pres">
      <dgm:prSet presAssocID="{EB4F00A3-7D6F-4795-B073-246F08F31091}" presName="level3hierChild" presStyleCnt="0"/>
      <dgm:spPr/>
    </dgm:pt>
    <dgm:pt modelId="{05A14974-D522-49C8-8D6C-D81C4D385422}" type="pres">
      <dgm:prSet presAssocID="{06B8AE6D-CC80-4BEA-95C2-E22B6E482A17}" presName="conn2-1" presStyleLbl="parChTrans1D3" presStyleIdx="5" presStyleCnt="6"/>
      <dgm:spPr/>
    </dgm:pt>
    <dgm:pt modelId="{5551780A-10FA-4B8D-8297-25D1F345177F}" type="pres">
      <dgm:prSet presAssocID="{06B8AE6D-CC80-4BEA-95C2-E22B6E482A17}" presName="connTx" presStyleLbl="parChTrans1D3" presStyleIdx="5" presStyleCnt="6"/>
      <dgm:spPr/>
    </dgm:pt>
    <dgm:pt modelId="{97324C7E-59F5-4643-8D9C-FD6E8D051E2F}" type="pres">
      <dgm:prSet presAssocID="{DBB61C7C-4073-475F-9255-75052F0547F7}" presName="root2" presStyleCnt="0"/>
      <dgm:spPr/>
    </dgm:pt>
    <dgm:pt modelId="{44C56A01-0DF5-4E4E-A60B-8163F5C0227C}" type="pres">
      <dgm:prSet presAssocID="{DBB61C7C-4073-475F-9255-75052F0547F7}" presName="LevelTwoTextNode" presStyleLbl="node3" presStyleIdx="5" presStyleCnt="6" custScaleX="71202" custScaleY="64852">
        <dgm:presLayoutVars>
          <dgm:chPref val="3"/>
        </dgm:presLayoutVars>
      </dgm:prSet>
      <dgm:spPr/>
    </dgm:pt>
    <dgm:pt modelId="{CA62AF86-6262-4AB1-AC71-BFC4F19B775C}" type="pres">
      <dgm:prSet presAssocID="{DBB61C7C-4073-475F-9255-75052F0547F7}" presName="level3hierChild" presStyleCnt="0"/>
      <dgm:spPr/>
    </dgm:pt>
  </dgm:ptLst>
  <dgm:cxnLst>
    <dgm:cxn modelId="{FB0AE202-8C97-40D7-BE27-56A6EBF1A777}" type="presOf" srcId="{98211ADC-B3EC-4FCA-A6DE-4B97DDFB247A}" destId="{7969AB81-8AA4-4EDB-8116-8338E47ACF7D}" srcOrd="1" destOrd="0" presId="urn:microsoft.com/office/officeart/2008/layout/HorizontalMultiLevelHierarchy"/>
    <dgm:cxn modelId="{5BCD8C0F-2A32-4D04-BD0D-5E8F156FA5C7}" type="presOf" srcId="{2266CA3F-DB80-4C2A-892B-3CA383D237C1}" destId="{82A2997F-CFD9-410D-AFB9-5DC036657046}" srcOrd="0" destOrd="0" presId="urn:microsoft.com/office/officeart/2008/layout/HorizontalMultiLevelHierarchy"/>
    <dgm:cxn modelId="{0F3E0211-97BD-4B0B-953A-CA7ED1EE397E}" type="presOf" srcId="{6C5C69C7-466D-484D-8589-34978474DEF6}" destId="{E610E742-9C88-4812-BBEF-0AD574EE0D09}" srcOrd="0" destOrd="0" presId="urn:microsoft.com/office/officeart/2008/layout/HorizontalMultiLevelHierarchy"/>
    <dgm:cxn modelId="{DED27215-BCFC-45C0-9F09-EE284AC7B6AC}" type="presOf" srcId="{98211ADC-B3EC-4FCA-A6DE-4B97DDFB247A}" destId="{298BFD7B-124E-4470-84EF-8AAEA6A93831}" srcOrd="0" destOrd="0" presId="urn:microsoft.com/office/officeart/2008/layout/HorizontalMultiLevelHierarchy"/>
    <dgm:cxn modelId="{76235217-B36D-4BF7-A51D-AAD2566DCD06}" type="presOf" srcId="{C844838E-1F33-4FC9-A072-2CAE38B4BCD8}" destId="{39FBBE41-0469-4BA7-B456-6422B36C53C0}" srcOrd="0" destOrd="0" presId="urn:microsoft.com/office/officeart/2008/layout/HorizontalMultiLevelHierarchy"/>
    <dgm:cxn modelId="{B236DC1C-D417-4E47-8759-F42A42DED59F}" type="presOf" srcId="{DBB61C7C-4073-475F-9255-75052F0547F7}" destId="{44C56A01-0DF5-4E4E-A60B-8163F5C0227C}" srcOrd="0" destOrd="0" presId="urn:microsoft.com/office/officeart/2008/layout/HorizontalMultiLevelHierarchy"/>
    <dgm:cxn modelId="{743C6421-8193-449A-B20E-A2D8199DAAA9}" srcId="{A4800987-BB12-4CE6-B90E-258174239BA0}" destId="{662AAF6F-FDEA-44B6-BBFE-663AE520C6CB}" srcOrd="0" destOrd="0" parTransId="{C696A757-900C-4EC5-9AD1-EC0684B7F70F}" sibTransId="{8B5CF2C6-9B98-4EE0-82DE-897F07D5905A}"/>
    <dgm:cxn modelId="{A9759A23-29E4-4D57-8CB4-D70ECB4388FB}" type="presOf" srcId="{EB4F00A3-7D6F-4795-B073-246F08F31091}" destId="{06EAFB4E-8CE8-4E2B-980D-DE606A8EC80C}" srcOrd="0" destOrd="0" presId="urn:microsoft.com/office/officeart/2008/layout/HorizontalMultiLevelHierarchy"/>
    <dgm:cxn modelId="{0E9FD427-03F6-46ED-B4E0-ED72B26A034D}" srcId="{A4800987-BB12-4CE6-B90E-258174239BA0}" destId="{FF7C486E-C4F0-4778-8045-D286C7B4E5DF}" srcOrd="4" destOrd="0" parTransId="{266D2218-CF94-48C6-9226-5DCB3DD0779B}" sibTransId="{F324A8DF-E8AB-4EB1-9E79-8D60142DF765}"/>
    <dgm:cxn modelId="{CAB6BB29-57F5-4FC5-9191-A8A73A0AED81}" srcId="{A4800987-BB12-4CE6-B90E-258174239BA0}" destId="{5EA74780-05E5-4B43-8E6E-8376E359D2BE}" srcOrd="1" destOrd="0" parTransId="{BCD7F0AE-9432-41B3-BBEF-FFF9B0F5C25B}" sibTransId="{9733B33E-DBC8-419F-9EE9-F34FF5323E70}"/>
    <dgm:cxn modelId="{EFEC3F2E-C606-47B5-9927-C09273682D9E}" type="presOf" srcId="{FF7C486E-C4F0-4778-8045-D286C7B4E5DF}" destId="{C2594DDC-699B-42E8-98E9-903FCC00EDA6}" srcOrd="0" destOrd="0" presId="urn:microsoft.com/office/officeart/2008/layout/HorizontalMultiLevelHierarchy"/>
    <dgm:cxn modelId="{A919942F-9B05-4D0E-B663-92451AF7EBE1}" type="presOf" srcId="{32E35BF6-926A-4317-9ED7-95DD5D2DC9F4}" destId="{80A6CA21-475C-4848-8E81-9612591B762C}" srcOrd="0" destOrd="0" presId="urn:microsoft.com/office/officeart/2008/layout/HorizontalMultiLevelHierarchy"/>
    <dgm:cxn modelId="{5CD83539-E1BF-4C63-BE41-B44FBED9CD65}" type="presOf" srcId="{AFFC586D-CEBC-4155-8DCD-6C48FCBB0E14}" destId="{85C72416-0404-4F76-B1E3-FB8C20B2B60E}" srcOrd="0" destOrd="0" presId="urn:microsoft.com/office/officeart/2008/layout/HorizontalMultiLevelHierarchy"/>
    <dgm:cxn modelId="{199B163B-0A23-4279-AC65-D9497883A1DA}" type="presOf" srcId="{266D2218-CF94-48C6-9226-5DCB3DD0779B}" destId="{91FD4A94-EBEF-468F-8C14-16A4B3394049}" srcOrd="1" destOrd="0" presId="urn:microsoft.com/office/officeart/2008/layout/HorizontalMultiLevelHierarchy"/>
    <dgm:cxn modelId="{B830393C-884C-4FEB-8977-9903CD8E0D2A}" type="presOf" srcId="{FC437D3D-9C67-4796-A7C4-374332C55B94}" destId="{2E0E4F01-AC1D-43BD-B1C3-568FD10955C7}" srcOrd="0" destOrd="0" presId="urn:microsoft.com/office/officeart/2008/layout/HorizontalMultiLevelHierarchy"/>
    <dgm:cxn modelId="{2546663C-15AB-4D93-8AD0-D4B12B5112E6}" srcId="{6C5C69C7-466D-484D-8589-34978474DEF6}" destId="{FC437D3D-9C67-4796-A7C4-374332C55B94}" srcOrd="2" destOrd="0" parTransId="{98211ADC-B3EC-4FCA-A6DE-4B97DDFB247A}" sibTransId="{9E6085B4-83C5-477C-8709-3637FB0E562B}"/>
    <dgm:cxn modelId="{AECD3865-2872-4F01-AA00-C40BAB8151E6}" type="presOf" srcId="{662AAF6F-FDEA-44B6-BBFE-663AE520C6CB}" destId="{E6527489-30B6-4A4A-9B42-DDD61B194378}" srcOrd="0" destOrd="0" presId="urn:microsoft.com/office/officeart/2008/layout/HorizontalMultiLevelHierarchy"/>
    <dgm:cxn modelId="{F44FC368-5B17-4DFA-B370-415E3C234260}" type="presOf" srcId="{61F93021-62B0-4AAC-BBD1-959A4762A393}" destId="{ACB77EC4-9A5C-447C-A694-A7E68839C6B0}" srcOrd="0" destOrd="0" presId="urn:microsoft.com/office/officeart/2008/layout/HorizontalMultiLevelHierarchy"/>
    <dgm:cxn modelId="{2D8EB54A-3F00-4A83-B58F-67ADB56CD0D0}" type="presOf" srcId="{C844838E-1F33-4FC9-A072-2CAE38B4BCD8}" destId="{7449C13F-8A29-4417-8A9A-3D1067791C81}" srcOrd="1" destOrd="0" presId="urn:microsoft.com/office/officeart/2008/layout/HorizontalMultiLevelHierarchy"/>
    <dgm:cxn modelId="{E46C266B-7265-44B3-825C-F6FCFCFE17AA}" type="presOf" srcId="{703D04D8-4035-4A0E-BF50-A22019B851E4}" destId="{E042C89E-5746-4749-8FB4-73B329115CEC}" srcOrd="0" destOrd="0" presId="urn:microsoft.com/office/officeart/2008/layout/HorizontalMultiLevelHierarchy"/>
    <dgm:cxn modelId="{647F906D-B3DD-43B9-9C2C-30DE685C6BB4}" srcId="{32E35BF6-926A-4317-9ED7-95DD5D2DC9F4}" destId="{A4800987-BB12-4CE6-B90E-258174239BA0}" srcOrd="0" destOrd="0" parTransId="{7689A2DE-7B88-4032-A515-A941225649C5}" sibTransId="{53B5D285-0113-4D48-85E3-2797643D20DE}"/>
    <dgm:cxn modelId="{E70F0B6F-AC1C-4D4A-A7BD-28FFA140F8ED}" srcId="{FF7C486E-C4F0-4778-8045-D286C7B4E5DF}" destId="{DBB61C7C-4073-475F-9255-75052F0547F7}" srcOrd="1" destOrd="0" parTransId="{06B8AE6D-CC80-4BEA-95C2-E22B6E482A17}" sibTransId="{45BF5C30-088E-48C9-A422-A42C43312866}"/>
    <dgm:cxn modelId="{87EA8850-A324-445B-AFFA-FD46CC1204F8}" type="presOf" srcId="{36165C53-8191-445F-8D0F-9896BF75F6DD}" destId="{8E435012-009D-48B7-8F45-D80FB092FB31}" srcOrd="0" destOrd="0" presId="urn:microsoft.com/office/officeart/2008/layout/HorizontalMultiLevelHierarchy"/>
    <dgm:cxn modelId="{AB7C5155-0124-4984-A0C8-FA0E72C10848}" type="presOf" srcId="{CCD8EA94-7F7E-46EB-BE60-23D3E2B3EE93}" destId="{60A9E15A-DF58-4F5A-B50D-8CC7911CCDD1}" srcOrd="1" destOrd="0" presId="urn:microsoft.com/office/officeart/2008/layout/HorizontalMultiLevelHierarchy"/>
    <dgm:cxn modelId="{15430556-3A21-4193-967F-498CA861EA76}" srcId="{6C5C69C7-466D-484D-8589-34978474DEF6}" destId="{4C57970B-68DC-4B21-B35B-F9610637EDFE}" srcOrd="0" destOrd="0" parTransId="{258C7DDE-54E0-4EF7-A315-C770B787274E}" sibTransId="{AD3CB335-BDC5-4470-BF05-EA7F62BB5DBA}"/>
    <dgm:cxn modelId="{AFCFC276-47F6-438B-AE6E-75A98CCCE22D}" type="presOf" srcId="{258C7DDE-54E0-4EF7-A315-C770B787274E}" destId="{F02FA77E-A488-4257-8382-CD05AFF26A6D}" srcOrd="0" destOrd="0" presId="urn:microsoft.com/office/officeart/2008/layout/HorizontalMultiLevelHierarchy"/>
    <dgm:cxn modelId="{99DEE076-5969-42C7-8680-048C3EABED3C}" type="presOf" srcId="{703C4F96-3512-4508-89D4-F3594C86271B}" destId="{79E50F00-F84B-4D80-869F-AB9274DA505A}" srcOrd="0" destOrd="0" presId="urn:microsoft.com/office/officeart/2008/layout/HorizontalMultiLevelHierarchy"/>
    <dgm:cxn modelId="{18F00557-9ABF-4AC6-8536-3287B2C8FBC3}" type="presOf" srcId="{266D2218-CF94-48C6-9226-5DCB3DD0779B}" destId="{BBE78F3E-A436-40BC-B917-9275B2E3FFC4}" srcOrd="0" destOrd="0" presId="urn:microsoft.com/office/officeart/2008/layout/HorizontalMultiLevelHierarchy"/>
    <dgm:cxn modelId="{6F683D78-D3D3-4B0A-9BA6-2141205976E4}" type="presOf" srcId="{BCD7F0AE-9432-41B3-BBEF-FFF9B0F5C25B}" destId="{0CDCBE6E-7E48-47D2-A400-FB95966A9C32}" srcOrd="1" destOrd="0" presId="urn:microsoft.com/office/officeart/2008/layout/HorizontalMultiLevelHierarchy"/>
    <dgm:cxn modelId="{CFB02F7B-5854-4C08-93AD-01E150E328F2}" type="presOf" srcId="{06B8AE6D-CC80-4BEA-95C2-E22B6E482A17}" destId="{5551780A-10FA-4B8D-8297-25D1F345177F}" srcOrd="1" destOrd="0" presId="urn:microsoft.com/office/officeart/2008/layout/HorizontalMultiLevelHierarchy"/>
    <dgm:cxn modelId="{314C967D-206C-42E0-BE7F-C940289A80D9}" srcId="{FF7C486E-C4F0-4778-8045-D286C7B4E5DF}" destId="{EB4F00A3-7D6F-4795-B073-246F08F31091}" srcOrd="0" destOrd="0" parTransId="{36165C53-8191-445F-8D0F-9896BF75F6DD}" sibTransId="{8A5D0447-9086-4C65-8C3A-FA0B8288EADC}"/>
    <dgm:cxn modelId="{6584B780-0460-4670-9ECD-4A9AC27BE6A4}" srcId="{A4800987-BB12-4CE6-B90E-258174239BA0}" destId="{6C5C69C7-466D-484D-8589-34978474DEF6}" srcOrd="3" destOrd="0" parTransId="{C844838E-1F33-4FC9-A072-2CAE38B4BCD8}" sibTransId="{EB3A90DD-3631-4FDD-BF2F-A055CF47F1C5}"/>
    <dgm:cxn modelId="{AAD8A881-531D-4E89-BAF7-44398F6B20DD}" type="presOf" srcId="{5EA74780-05E5-4B43-8E6E-8376E359D2BE}" destId="{7BC36430-D74A-4CC3-8DF0-683273220A00}" srcOrd="0" destOrd="0" presId="urn:microsoft.com/office/officeart/2008/layout/HorizontalMultiLevelHierarchy"/>
    <dgm:cxn modelId="{8D083B95-0E12-40EA-8647-80309991B105}" type="presOf" srcId="{A4800987-BB12-4CE6-B90E-258174239BA0}" destId="{C0EB8F04-B9F5-47DC-8B8B-EB7F43711578}" srcOrd="0" destOrd="0" presId="urn:microsoft.com/office/officeart/2008/layout/HorizontalMultiLevelHierarchy"/>
    <dgm:cxn modelId="{7E7D6698-513D-4162-A98F-7BB3E31CEC9F}" type="presOf" srcId="{AFFC586D-CEBC-4155-8DCD-6C48FCBB0E14}" destId="{19E2F196-0416-4DEF-94B0-8EB012A791CF}" srcOrd="1" destOrd="0" presId="urn:microsoft.com/office/officeart/2008/layout/HorizontalMultiLevelHierarchy"/>
    <dgm:cxn modelId="{A3E645A3-062E-4E56-94B7-D4946C7E5F9B}" type="presOf" srcId="{C696A757-900C-4EC5-9AD1-EC0684B7F70F}" destId="{4E8F37F5-FFA3-4202-A7B6-2A983A665974}" srcOrd="1" destOrd="0" presId="urn:microsoft.com/office/officeart/2008/layout/HorizontalMultiLevelHierarchy"/>
    <dgm:cxn modelId="{A9B859A5-E8D7-4823-B344-7C58387261C1}" type="presOf" srcId="{61F93021-62B0-4AAC-BBD1-959A4762A393}" destId="{6A716A99-E7AF-4D70-9CF1-EF849ADBDA52}" srcOrd="1" destOrd="0" presId="urn:microsoft.com/office/officeart/2008/layout/HorizontalMultiLevelHierarchy"/>
    <dgm:cxn modelId="{E3A73CB4-FDA1-4024-805D-0E91F3C48679}" srcId="{6C5C69C7-466D-484D-8589-34978474DEF6}" destId="{703D04D8-4035-4A0E-BF50-A22019B851E4}" srcOrd="1" destOrd="0" parTransId="{61F93021-62B0-4AAC-BBD1-959A4762A393}" sibTransId="{099DFF58-06E9-4176-856F-5827B1ABAF8C}"/>
    <dgm:cxn modelId="{287144B5-38CE-4E74-A5F2-339DD0C496A3}" type="presOf" srcId="{C696A757-900C-4EC5-9AD1-EC0684B7F70F}" destId="{47B31CFF-4DD0-45EB-A5C7-ECAD88254A98}" srcOrd="0" destOrd="0" presId="urn:microsoft.com/office/officeart/2008/layout/HorizontalMultiLevelHierarchy"/>
    <dgm:cxn modelId="{1969E7BB-F29B-4568-A097-4B38CD044B1A}" type="presOf" srcId="{258C7DDE-54E0-4EF7-A315-C770B787274E}" destId="{040962CC-D7B5-418E-9D14-755786A12109}" srcOrd="1" destOrd="0" presId="urn:microsoft.com/office/officeart/2008/layout/HorizontalMultiLevelHierarchy"/>
    <dgm:cxn modelId="{FD8047BE-5EF3-4C96-A2AE-B1E4F9B69E51}" srcId="{A4800987-BB12-4CE6-B90E-258174239BA0}" destId="{703C4F96-3512-4508-89D4-F3594C86271B}" srcOrd="2" destOrd="0" parTransId="{AFFC586D-CEBC-4155-8DCD-6C48FCBB0E14}" sibTransId="{E5F44275-4B4D-43F2-AE55-BE712DC7A9A9}"/>
    <dgm:cxn modelId="{1E9DBDBE-C5BA-4C15-B44C-0E8AEA9C9211}" type="presOf" srcId="{BCD7F0AE-9432-41B3-BBEF-FFF9B0F5C25B}" destId="{F4E0942B-1968-475A-B62C-02F252A61462}" srcOrd="0" destOrd="0" presId="urn:microsoft.com/office/officeart/2008/layout/HorizontalMultiLevelHierarchy"/>
    <dgm:cxn modelId="{F05150C1-6548-4F82-B26A-E0BC33092161}" type="presOf" srcId="{CCD8EA94-7F7E-46EB-BE60-23D3E2B3EE93}" destId="{1E2874D4-0E79-4D50-96D4-EFBED510469D}" srcOrd="0" destOrd="0" presId="urn:microsoft.com/office/officeart/2008/layout/HorizontalMultiLevelHierarchy"/>
    <dgm:cxn modelId="{FBAD8FCE-206E-48B1-95BD-07D228215C45}" type="presOf" srcId="{06B8AE6D-CC80-4BEA-95C2-E22B6E482A17}" destId="{05A14974-D522-49C8-8D6C-D81C4D385422}" srcOrd="0" destOrd="0" presId="urn:microsoft.com/office/officeart/2008/layout/HorizontalMultiLevelHierarchy"/>
    <dgm:cxn modelId="{C3F8BBD1-BA98-40DF-8449-512B269521FD}" type="presOf" srcId="{36165C53-8191-445F-8D0F-9896BF75F6DD}" destId="{34118472-2EBF-46F3-8A87-8EBA8FA73D2A}" srcOrd="1" destOrd="0" presId="urn:microsoft.com/office/officeart/2008/layout/HorizontalMultiLevelHierarchy"/>
    <dgm:cxn modelId="{5AA872FA-88EE-4687-8E67-C9587920DB9D}" srcId="{703C4F96-3512-4508-89D4-F3594C86271B}" destId="{2266CA3F-DB80-4C2A-892B-3CA383D237C1}" srcOrd="0" destOrd="0" parTransId="{CCD8EA94-7F7E-46EB-BE60-23D3E2B3EE93}" sibTransId="{40DC57E9-CAFE-474B-81EB-54B4E1271C91}"/>
    <dgm:cxn modelId="{393EC9FA-E15B-49C3-A872-6677F03133BB}" type="presOf" srcId="{4C57970B-68DC-4B21-B35B-F9610637EDFE}" destId="{3A7A12CE-891F-4720-98CF-9CB54BB3C5A2}" srcOrd="0" destOrd="0" presId="urn:microsoft.com/office/officeart/2008/layout/HorizontalMultiLevelHierarchy"/>
    <dgm:cxn modelId="{51C81BFC-C0AB-4248-A425-BF4363D862D5}" type="presParOf" srcId="{80A6CA21-475C-4848-8E81-9612591B762C}" destId="{A9D3C0B7-36AF-4A61-ADAF-91A1F64EAA3A}" srcOrd="0" destOrd="0" presId="urn:microsoft.com/office/officeart/2008/layout/HorizontalMultiLevelHierarchy"/>
    <dgm:cxn modelId="{8A8F65F4-E23E-4C5C-BF48-F50E2BD46370}" type="presParOf" srcId="{A9D3C0B7-36AF-4A61-ADAF-91A1F64EAA3A}" destId="{C0EB8F04-B9F5-47DC-8B8B-EB7F43711578}" srcOrd="0" destOrd="0" presId="urn:microsoft.com/office/officeart/2008/layout/HorizontalMultiLevelHierarchy"/>
    <dgm:cxn modelId="{2C7524C9-D098-46CD-BB49-32E31540963B}" type="presParOf" srcId="{A9D3C0B7-36AF-4A61-ADAF-91A1F64EAA3A}" destId="{BAA53E61-7CD5-4446-BF4A-6B51EDDD9132}" srcOrd="1" destOrd="0" presId="urn:microsoft.com/office/officeart/2008/layout/HorizontalMultiLevelHierarchy"/>
    <dgm:cxn modelId="{BBCEC0D4-B3A9-4C7E-B555-D073F80E3685}" type="presParOf" srcId="{BAA53E61-7CD5-4446-BF4A-6B51EDDD9132}" destId="{47B31CFF-4DD0-45EB-A5C7-ECAD88254A98}" srcOrd="0" destOrd="0" presId="urn:microsoft.com/office/officeart/2008/layout/HorizontalMultiLevelHierarchy"/>
    <dgm:cxn modelId="{69FECB26-6843-4CB6-94DB-101707D3B24C}" type="presParOf" srcId="{47B31CFF-4DD0-45EB-A5C7-ECAD88254A98}" destId="{4E8F37F5-FFA3-4202-A7B6-2A983A665974}" srcOrd="0" destOrd="0" presId="urn:microsoft.com/office/officeart/2008/layout/HorizontalMultiLevelHierarchy"/>
    <dgm:cxn modelId="{0841D8D9-F153-4F42-97A5-F0E54A71E0AC}" type="presParOf" srcId="{BAA53E61-7CD5-4446-BF4A-6B51EDDD9132}" destId="{70F52014-4F96-4972-93C2-8CD3558F2113}" srcOrd="1" destOrd="0" presId="urn:microsoft.com/office/officeart/2008/layout/HorizontalMultiLevelHierarchy"/>
    <dgm:cxn modelId="{0636DC52-9E69-48FD-862D-28754E22255B}" type="presParOf" srcId="{70F52014-4F96-4972-93C2-8CD3558F2113}" destId="{E6527489-30B6-4A4A-9B42-DDD61B194378}" srcOrd="0" destOrd="0" presId="urn:microsoft.com/office/officeart/2008/layout/HorizontalMultiLevelHierarchy"/>
    <dgm:cxn modelId="{DF606628-3DF4-48C4-84BF-AB343313FA21}" type="presParOf" srcId="{70F52014-4F96-4972-93C2-8CD3558F2113}" destId="{B0800604-AD78-4DC7-8B39-429A5D028C0B}" srcOrd="1" destOrd="0" presId="urn:microsoft.com/office/officeart/2008/layout/HorizontalMultiLevelHierarchy"/>
    <dgm:cxn modelId="{31915723-E7D1-4D10-8845-EFCB31A81978}" type="presParOf" srcId="{BAA53E61-7CD5-4446-BF4A-6B51EDDD9132}" destId="{F4E0942B-1968-475A-B62C-02F252A61462}" srcOrd="2" destOrd="0" presId="urn:microsoft.com/office/officeart/2008/layout/HorizontalMultiLevelHierarchy"/>
    <dgm:cxn modelId="{473C9AA1-79FC-4EF3-9CEB-857E5CB8DDAD}" type="presParOf" srcId="{F4E0942B-1968-475A-B62C-02F252A61462}" destId="{0CDCBE6E-7E48-47D2-A400-FB95966A9C32}" srcOrd="0" destOrd="0" presId="urn:microsoft.com/office/officeart/2008/layout/HorizontalMultiLevelHierarchy"/>
    <dgm:cxn modelId="{42E4BEBD-BB9D-4BED-A220-6E1D0B049F22}" type="presParOf" srcId="{BAA53E61-7CD5-4446-BF4A-6B51EDDD9132}" destId="{9A268A58-D508-41F9-AB1C-B73F5A973C9E}" srcOrd="3" destOrd="0" presId="urn:microsoft.com/office/officeart/2008/layout/HorizontalMultiLevelHierarchy"/>
    <dgm:cxn modelId="{D14F15F6-5D20-4AB4-A11B-D18C0808902D}" type="presParOf" srcId="{9A268A58-D508-41F9-AB1C-B73F5A973C9E}" destId="{7BC36430-D74A-4CC3-8DF0-683273220A00}" srcOrd="0" destOrd="0" presId="urn:microsoft.com/office/officeart/2008/layout/HorizontalMultiLevelHierarchy"/>
    <dgm:cxn modelId="{AE036087-C4E1-4C27-BF98-0EE6836CB247}" type="presParOf" srcId="{9A268A58-D508-41F9-AB1C-B73F5A973C9E}" destId="{9F9AAE73-2F71-4E6D-ABAD-0A45ABA64FFC}" srcOrd="1" destOrd="0" presId="urn:microsoft.com/office/officeart/2008/layout/HorizontalMultiLevelHierarchy"/>
    <dgm:cxn modelId="{BEA0E3E4-492A-4F7C-8E8F-CD297B81A2AF}" type="presParOf" srcId="{BAA53E61-7CD5-4446-BF4A-6B51EDDD9132}" destId="{85C72416-0404-4F76-B1E3-FB8C20B2B60E}" srcOrd="4" destOrd="0" presId="urn:microsoft.com/office/officeart/2008/layout/HorizontalMultiLevelHierarchy"/>
    <dgm:cxn modelId="{969E62CF-1736-400D-B4C1-DF30D1655DB6}" type="presParOf" srcId="{85C72416-0404-4F76-B1E3-FB8C20B2B60E}" destId="{19E2F196-0416-4DEF-94B0-8EB012A791CF}" srcOrd="0" destOrd="0" presId="urn:microsoft.com/office/officeart/2008/layout/HorizontalMultiLevelHierarchy"/>
    <dgm:cxn modelId="{229534B7-2CCE-423A-BC7C-5EB4AF3101F6}" type="presParOf" srcId="{BAA53E61-7CD5-4446-BF4A-6B51EDDD9132}" destId="{7E2FD643-2817-4288-A8B3-D7120D5F4F9B}" srcOrd="5" destOrd="0" presId="urn:microsoft.com/office/officeart/2008/layout/HorizontalMultiLevelHierarchy"/>
    <dgm:cxn modelId="{355FC1D2-B015-4167-83B9-BAE417CA485A}" type="presParOf" srcId="{7E2FD643-2817-4288-A8B3-D7120D5F4F9B}" destId="{79E50F00-F84B-4D80-869F-AB9274DA505A}" srcOrd="0" destOrd="0" presId="urn:microsoft.com/office/officeart/2008/layout/HorizontalMultiLevelHierarchy"/>
    <dgm:cxn modelId="{048F7C5F-419C-4D43-B079-DF092319544C}" type="presParOf" srcId="{7E2FD643-2817-4288-A8B3-D7120D5F4F9B}" destId="{5F423549-B729-43A4-B1FB-DB1DEDE3D65A}" srcOrd="1" destOrd="0" presId="urn:microsoft.com/office/officeart/2008/layout/HorizontalMultiLevelHierarchy"/>
    <dgm:cxn modelId="{0B94192C-C52A-4D0B-BF59-2BB55130A188}" type="presParOf" srcId="{5F423549-B729-43A4-B1FB-DB1DEDE3D65A}" destId="{1E2874D4-0E79-4D50-96D4-EFBED510469D}" srcOrd="0" destOrd="0" presId="urn:microsoft.com/office/officeart/2008/layout/HorizontalMultiLevelHierarchy"/>
    <dgm:cxn modelId="{C118EED0-FD7F-4657-96C0-79E8B7B0498F}" type="presParOf" srcId="{1E2874D4-0E79-4D50-96D4-EFBED510469D}" destId="{60A9E15A-DF58-4F5A-B50D-8CC7911CCDD1}" srcOrd="0" destOrd="0" presId="urn:microsoft.com/office/officeart/2008/layout/HorizontalMultiLevelHierarchy"/>
    <dgm:cxn modelId="{6D1A0310-F85C-48A5-92FC-DF069081CC94}" type="presParOf" srcId="{5F423549-B729-43A4-B1FB-DB1DEDE3D65A}" destId="{D9485683-4F29-44FB-A224-BCAAF050DF95}" srcOrd="1" destOrd="0" presId="urn:microsoft.com/office/officeart/2008/layout/HorizontalMultiLevelHierarchy"/>
    <dgm:cxn modelId="{EBE8020A-C2E6-4056-81D8-26BF8D623124}" type="presParOf" srcId="{D9485683-4F29-44FB-A224-BCAAF050DF95}" destId="{82A2997F-CFD9-410D-AFB9-5DC036657046}" srcOrd="0" destOrd="0" presId="urn:microsoft.com/office/officeart/2008/layout/HorizontalMultiLevelHierarchy"/>
    <dgm:cxn modelId="{CF3F87F1-6691-47D3-AEFA-28EA9C71E42D}" type="presParOf" srcId="{D9485683-4F29-44FB-A224-BCAAF050DF95}" destId="{CF2122E5-7BFA-4C04-81AA-3A5E9CE3ED1A}" srcOrd="1" destOrd="0" presId="urn:microsoft.com/office/officeart/2008/layout/HorizontalMultiLevelHierarchy"/>
    <dgm:cxn modelId="{82FFC714-2977-4C22-852C-974B5EB6E7D9}" type="presParOf" srcId="{BAA53E61-7CD5-4446-BF4A-6B51EDDD9132}" destId="{39FBBE41-0469-4BA7-B456-6422B36C53C0}" srcOrd="6" destOrd="0" presId="urn:microsoft.com/office/officeart/2008/layout/HorizontalMultiLevelHierarchy"/>
    <dgm:cxn modelId="{84FF5C40-FB6E-4BA0-B1A2-8FDAE2725686}" type="presParOf" srcId="{39FBBE41-0469-4BA7-B456-6422B36C53C0}" destId="{7449C13F-8A29-4417-8A9A-3D1067791C81}" srcOrd="0" destOrd="0" presId="urn:microsoft.com/office/officeart/2008/layout/HorizontalMultiLevelHierarchy"/>
    <dgm:cxn modelId="{3C56177E-96D6-4015-AD4C-03753C74CFF2}" type="presParOf" srcId="{BAA53E61-7CD5-4446-BF4A-6B51EDDD9132}" destId="{A94EE99A-1583-4D7A-A432-3B8DEC2DA7C2}" srcOrd="7" destOrd="0" presId="urn:microsoft.com/office/officeart/2008/layout/HorizontalMultiLevelHierarchy"/>
    <dgm:cxn modelId="{1FC0EEF2-7946-4EF0-A184-6F09D01EAA56}" type="presParOf" srcId="{A94EE99A-1583-4D7A-A432-3B8DEC2DA7C2}" destId="{E610E742-9C88-4812-BBEF-0AD574EE0D09}" srcOrd="0" destOrd="0" presId="urn:microsoft.com/office/officeart/2008/layout/HorizontalMultiLevelHierarchy"/>
    <dgm:cxn modelId="{64E9EC4F-2402-4A79-9AFF-CD1BA965A919}" type="presParOf" srcId="{A94EE99A-1583-4D7A-A432-3B8DEC2DA7C2}" destId="{7FEF1C9B-EE96-4A58-8E21-0769F738F6FA}" srcOrd="1" destOrd="0" presId="urn:microsoft.com/office/officeart/2008/layout/HorizontalMultiLevelHierarchy"/>
    <dgm:cxn modelId="{C17E42AA-B006-4CD6-AC73-D04D2E072513}" type="presParOf" srcId="{7FEF1C9B-EE96-4A58-8E21-0769F738F6FA}" destId="{F02FA77E-A488-4257-8382-CD05AFF26A6D}" srcOrd="0" destOrd="0" presId="urn:microsoft.com/office/officeart/2008/layout/HorizontalMultiLevelHierarchy"/>
    <dgm:cxn modelId="{F9B1FB48-5A85-47CF-B8F8-3AF31E75AA3A}" type="presParOf" srcId="{F02FA77E-A488-4257-8382-CD05AFF26A6D}" destId="{040962CC-D7B5-418E-9D14-755786A12109}" srcOrd="0" destOrd="0" presId="urn:microsoft.com/office/officeart/2008/layout/HorizontalMultiLevelHierarchy"/>
    <dgm:cxn modelId="{03119BA2-9D03-4C84-8744-678E75BD9428}" type="presParOf" srcId="{7FEF1C9B-EE96-4A58-8E21-0769F738F6FA}" destId="{8C371527-07E9-48ED-88E9-CDE6C61CD2B0}" srcOrd="1" destOrd="0" presId="urn:microsoft.com/office/officeart/2008/layout/HorizontalMultiLevelHierarchy"/>
    <dgm:cxn modelId="{C69E14E4-52BC-4B07-B63A-CA21E06C108E}" type="presParOf" srcId="{8C371527-07E9-48ED-88E9-CDE6C61CD2B0}" destId="{3A7A12CE-891F-4720-98CF-9CB54BB3C5A2}" srcOrd="0" destOrd="0" presId="urn:microsoft.com/office/officeart/2008/layout/HorizontalMultiLevelHierarchy"/>
    <dgm:cxn modelId="{35CA1831-3FC3-4D67-BB8C-8680A8787C67}" type="presParOf" srcId="{8C371527-07E9-48ED-88E9-CDE6C61CD2B0}" destId="{48D1BA8B-66B4-4F6E-8AD3-08F36B630863}" srcOrd="1" destOrd="0" presId="urn:microsoft.com/office/officeart/2008/layout/HorizontalMultiLevelHierarchy"/>
    <dgm:cxn modelId="{8E9A7C2B-8AD7-4CC9-920C-69EBC2939744}" type="presParOf" srcId="{7FEF1C9B-EE96-4A58-8E21-0769F738F6FA}" destId="{ACB77EC4-9A5C-447C-A694-A7E68839C6B0}" srcOrd="2" destOrd="0" presId="urn:microsoft.com/office/officeart/2008/layout/HorizontalMultiLevelHierarchy"/>
    <dgm:cxn modelId="{7FD4A13F-131C-459C-8D63-089C0C375D38}" type="presParOf" srcId="{ACB77EC4-9A5C-447C-A694-A7E68839C6B0}" destId="{6A716A99-E7AF-4D70-9CF1-EF849ADBDA52}" srcOrd="0" destOrd="0" presId="urn:microsoft.com/office/officeart/2008/layout/HorizontalMultiLevelHierarchy"/>
    <dgm:cxn modelId="{919B64F3-F918-4E51-81AF-D91B3B9500A9}" type="presParOf" srcId="{7FEF1C9B-EE96-4A58-8E21-0769F738F6FA}" destId="{2B13A370-FB6E-4315-9B6E-4709EB3AE2E5}" srcOrd="3" destOrd="0" presId="urn:microsoft.com/office/officeart/2008/layout/HorizontalMultiLevelHierarchy"/>
    <dgm:cxn modelId="{8E5E662F-8A6A-4DF2-ABD5-565246DA6A44}" type="presParOf" srcId="{2B13A370-FB6E-4315-9B6E-4709EB3AE2E5}" destId="{E042C89E-5746-4749-8FB4-73B329115CEC}" srcOrd="0" destOrd="0" presId="urn:microsoft.com/office/officeart/2008/layout/HorizontalMultiLevelHierarchy"/>
    <dgm:cxn modelId="{85C34544-D71F-4E87-B067-296058C03CBF}" type="presParOf" srcId="{2B13A370-FB6E-4315-9B6E-4709EB3AE2E5}" destId="{7BE13C95-19E7-4DF4-BA8F-0E041AD181C3}" srcOrd="1" destOrd="0" presId="urn:microsoft.com/office/officeart/2008/layout/HorizontalMultiLevelHierarchy"/>
    <dgm:cxn modelId="{16C49EC5-E3C6-41C8-B76C-0A436FEB41AF}" type="presParOf" srcId="{7FEF1C9B-EE96-4A58-8E21-0769F738F6FA}" destId="{298BFD7B-124E-4470-84EF-8AAEA6A93831}" srcOrd="4" destOrd="0" presId="urn:microsoft.com/office/officeart/2008/layout/HorizontalMultiLevelHierarchy"/>
    <dgm:cxn modelId="{A2BC0303-6038-4C5F-AF4C-5E0F41CFD4D8}" type="presParOf" srcId="{298BFD7B-124E-4470-84EF-8AAEA6A93831}" destId="{7969AB81-8AA4-4EDB-8116-8338E47ACF7D}" srcOrd="0" destOrd="0" presId="urn:microsoft.com/office/officeart/2008/layout/HorizontalMultiLevelHierarchy"/>
    <dgm:cxn modelId="{D6975220-BDFB-4964-A535-D2A4A94D833F}" type="presParOf" srcId="{7FEF1C9B-EE96-4A58-8E21-0769F738F6FA}" destId="{0CACE0B3-705B-4ABA-B08F-C8BF8F2B7A72}" srcOrd="5" destOrd="0" presId="urn:microsoft.com/office/officeart/2008/layout/HorizontalMultiLevelHierarchy"/>
    <dgm:cxn modelId="{DD5C45F9-710B-4FA7-A503-BF905BA17712}" type="presParOf" srcId="{0CACE0B3-705B-4ABA-B08F-C8BF8F2B7A72}" destId="{2E0E4F01-AC1D-43BD-B1C3-568FD10955C7}" srcOrd="0" destOrd="0" presId="urn:microsoft.com/office/officeart/2008/layout/HorizontalMultiLevelHierarchy"/>
    <dgm:cxn modelId="{492DBF57-30AA-4B57-8735-754C248C5B98}" type="presParOf" srcId="{0CACE0B3-705B-4ABA-B08F-C8BF8F2B7A72}" destId="{2141F214-BF1C-45CD-83D9-69118F35BF4C}" srcOrd="1" destOrd="0" presId="urn:microsoft.com/office/officeart/2008/layout/HorizontalMultiLevelHierarchy"/>
    <dgm:cxn modelId="{775B14E8-9FA9-4071-AA17-4B19A86E587A}" type="presParOf" srcId="{BAA53E61-7CD5-4446-BF4A-6B51EDDD9132}" destId="{BBE78F3E-A436-40BC-B917-9275B2E3FFC4}" srcOrd="8" destOrd="0" presId="urn:microsoft.com/office/officeart/2008/layout/HorizontalMultiLevelHierarchy"/>
    <dgm:cxn modelId="{B17CB8C5-D7CB-4F76-9C79-4E176A99D77F}" type="presParOf" srcId="{BBE78F3E-A436-40BC-B917-9275B2E3FFC4}" destId="{91FD4A94-EBEF-468F-8C14-16A4B3394049}" srcOrd="0" destOrd="0" presId="urn:microsoft.com/office/officeart/2008/layout/HorizontalMultiLevelHierarchy"/>
    <dgm:cxn modelId="{410D0020-9906-42D1-AE94-AAC2FF85F24B}" type="presParOf" srcId="{BAA53E61-7CD5-4446-BF4A-6B51EDDD9132}" destId="{082EE304-FBA7-4D71-A7D8-A40620318CFD}" srcOrd="9" destOrd="0" presId="urn:microsoft.com/office/officeart/2008/layout/HorizontalMultiLevelHierarchy"/>
    <dgm:cxn modelId="{754D68B0-629E-4078-9D4B-9A1BE53F6DF8}" type="presParOf" srcId="{082EE304-FBA7-4D71-A7D8-A40620318CFD}" destId="{C2594DDC-699B-42E8-98E9-903FCC00EDA6}" srcOrd="0" destOrd="0" presId="urn:microsoft.com/office/officeart/2008/layout/HorizontalMultiLevelHierarchy"/>
    <dgm:cxn modelId="{0E661AB5-D156-4DE0-B360-856E23D367A0}" type="presParOf" srcId="{082EE304-FBA7-4D71-A7D8-A40620318CFD}" destId="{9B801737-F2BF-4B70-BAA4-BA707A2F53F8}" srcOrd="1" destOrd="0" presId="urn:microsoft.com/office/officeart/2008/layout/HorizontalMultiLevelHierarchy"/>
    <dgm:cxn modelId="{C1F2A507-4807-45B5-B0C7-B6B868241931}" type="presParOf" srcId="{9B801737-F2BF-4B70-BAA4-BA707A2F53F8}" destId="{8E435012-009D-48B7-8F45-D80FB092FB31}" srcOrd="0" destOrd="0" presId="urn:microsoft.com/office/officeart/2008/layout/HorizontalMultiLevelHierarchy"/>
    <dgm:cxn modelId="{05F49342-21B7-4368-9A15-3D1F2FAF9650}" type="presParOf" srcId="{8E435012-009D-48B7-8F45-D80FB092FB31}" destId="{34118472-2EBF-46F3-8A87-8EBA8FA73D2A}" srcOrd="0" destOrd="0" presId="urn:microsoft.com/office/officeart/2008/layout/HorizontalMultiLevelHierarchy"/>
    <dgm:cxn modelId="{AFD233FA-4A80-4E2B-9DDC-213F2F1275A4}" type="presParOf" srcId="{9B801737-F2BF-4B70-BAA4-BA707A2F53F8}" destId="{B89AA5F1-E19E-49CB-889A-BA9E3997D172}" srcOrd="1" destOrd="0" presId="urn:microsoft.com/office/officeart/2008/layout/HorizontalMultiLevelHierarchy"/>
    <dgm:cxn modelId="{92A5735F-03FB-4C5C-BA32-F735A68F5662}" type="presParOf" srcId="{B89AA5F1-E19E-49CB-889A-BA9E3997D172}" destId="{06EAFB4E-8CE8-4E2B-980D-DE606A8EC80C}" srcOrd="0" destOrd="0" presId="urn:microsoft.com/office/officeart/2008/layout/HorizontalMultiLevelHierarchy"/>
    <dgm:cxn modelId="{6194CCEE-0D8C-4BA0-864F-F7BB2C3A3035}" type="presParOf" srcId="{B89AA5F1-E19E-49CB-889A-BA9E3997D172}" destId="{CBADE810-B6F3-4491-9DB3-B722B265DF18}" srcOrd="1" destOrd="0" presId="urn:microsoft.com/office/officeart/2008/layout/HorizontalMultiLevelHierarchy"/>
    <dgm:cxn modelId="{17678913-5F6E-48F9-BDCD-8FF11663542C}" type="presParOf" srcId="{9B801737-F2BF-4B70-BAA4-BA707A2F53F8}" destId="{05A14974-D522-49C8-8D6C-D81C4D385422}" srcOrd="2" destOrd="0" presId="urn:microsoft.com/office/officeart/2008/layout/HorizontalMultiLevelHierarchy"/>
    <dgm:cxn modelId="{18D9A7E6-3010-4E66-BA67-6280EB15930A}" type="presParOf" srcId="{05A14974-D522-49C8-8D6C-D81C4D385422}" destId="{5551780A-10FA-4B8D-8297-25D1F345177F}" srcOrd="0" destOrd="0" presId="urn:microsoft.com/office/officeart/2008/layout/HorizontalMultiLevelHierarchy"/>
    <dgm:cxn modelId="{5B3262C2-8A32-4D4D-940D-DE15F3C5A26D}" type="presParOf" srcId="{9B801737-F2BF-4B70-BAA4-BA707A2F53F8}" destId="{97324C7E-59F5-4643-8D9C-FD6E8D051E2F}" srcOrd="3" destOrd="0" presId="urn:microsoft.com/office/officeart/2008/layout/HorizontalMultiLevelHierarchy"/>
    <dgm:cxn modelId="{A852B9B4-2B66-4DCA-BB2E-80751014C31D}" type="presParOf" srcId="{97324C7E-59F5-4643-8D9C-FD6E8D051E2F}" destId="{44C56A01-0DF5-4E4E-A60B-8163F5C0227C}" srcOrd="0" destOrd="0" presId="urn:microsoft.com/office/officeart/2008/layout/HorizontalMultiLevelHierarchy"/>
    <dgm:cxn modelId="{81CF8CD5-AEA8-424D-8E3B-BA7DB3BABB99}" type="presParOf" srcId="{97324C7E-59F5-4643-8D9C-FD6E8D051E2F}" destId="{CA62AF86-6262-4AB1-AC71-BFC4F19B775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D07FFAC1-4761-4E62-99B9-083C0CB04116}">
      <dgm:prSet phldrT="[Text]" custT="1"/>
      <dgm:spPr/>
      <dgm:t>
        <a:bodyPr/>
        <a:lstStyle/>
        <a:p>
          <a:r>
            <a:rPr lang="en-GB" sz="3200" dirty="0">
              <a:latin typeface="Arial" panose="020B0604020202020204" pitchFamily="34" charset="0"/>
              <a:cs typeface="Arial" panose="020B0604020202020204" pitchFamily="34" charset="0"/>
            </a:rPr>
            <a:t>Solution development</a:t>
          </a:r>
        </a:p>
      </dgm:t>
    </dgm:pt>
    <dgm:pt modelId="{D93E320D-685B-40CE-9115-45A372BCBD5F}" type="parTrans" cxnId="{F8D6F21A-CCE4-4B19-A312-BBB2BB637C51}">
      <dgm:prSet/>
      <dgm:spPr/>
      <dgm:t>
        <a:bodyPr/>
        <a:lstStyle/>
        <a:p>
          <a:endParaRPr lang="en-GB" sz="1400">
            <a:latin typeface="Arial" panose="020B0604020202020204" pitchFamily="34" charset="0"/>
            <a:cs typeface="Arial" panose="020B0604020202020204" pitchFamily="34" charset="0"/>
          </a:endParaRPr>
        </a:p>
      </dgm:t>
    </dgm:pt>
    <dgm:pt modelId="{3B8C1AEB-0440-4C2B-A491-261B2E2A40C4}" type="sibTrans" cxnId="{F8D6F21A-CCE4-4B19-A312-BBB2BB637C51}">
      <dgm:prSet/>
      <dgm:spPr/>
      <dgm:t>
        <a:bodyPr/>
        <a:lstStyle/>
        <a:p>
          <a:endParaRPr lang="en-GB" sz="1400">
            <a:latin typeface="Arial" panose="020B0604020202020204" pitchFamily="34" charset="0"/>
            <a:cs typeface="Arial" panose="020B0604020202020204" pitchFamily="34" charset="0"/>
          </a:endParaRPr>
        </a:p>
      </dgm:t>
    </dgm:pt>
    <dgm:pt modelId="{309D2CA0-0FF5-4F5F-B66A-D6CAA33AC20A}">
      <dgm:prSet phldrT="[Text]" custT="1"/>
      <dgm:spPr/>
      <dgm:t>
        <a:bodyPr/>
        <a:lstStyle/>
        <a:p>
          <a:r>
            <a:rPr lang="en-GB" sz="3200" dirty="0">
              <a:latin typeface="Arial" panose="020B0604020202020204" pitchFamily="34" charset="0"/>
              <a:cs typeface="Arial" panose="020B0604020202020204" pitchFamily="34" charset="0"/>
            </a:rPr>
            <a:t>CHIG</a:t>
          </a:r>
        </a:p>
        <a:p>
          <a:r>
            <a:rPr lang="en-GB" sz="3200" dirty="0">
              <a:latin typeface="Arial" panose="020B0604020202020204" pitchFamily="34" charset="0"/>
              <a:cs typeface="Arial" panose="020B0604020202020204" pitchFamily="34" charset="0"/>
            </a:rPr>
            <a:t>Jan/Feb</a:t>
          </a:r>
        </a:p>
      </dgm:t>
    </dgm:pt>
    <dgm:pt modelId="{C277E44D-C4D7-4A2B-B5FD-7A484E42AC0F}" type="parTrans" cxnId="{9D70D0AC-2D32-46D8-98FB-90EFFE5795DB}">
      <dgm:prSet/>
      <dgm:spPr/>
      <dgm:t>
        <a:bodyPr/>
        <a:lstStyle/>
        <a:p>
          <a:endParaRPr lang="en-GB" sz="1400">
            <a:latin typeface="Arial" panose="020B0604020202020204" pitchFamily="34" charset="0"/>
            <a:cs typeface="Arial" panose="020B0604020202020204" pitchFamily="34" charset="0"/>
          </a:endParaRPr>
        </a:p>
      </dgm:t>
    </dgm:pt>
    <dgm:pt modelId="{36F94128-81EF-48B9-A88F-C5162775FB77}" type="sibTrans" cxnId="{9D70D0AC-2D32-46D8-98FB-90EFFE5795DB}">
      <dgm:prSet/>
      <dgm:spPr/>
      <dgm:t>
        <a:bodyPr/>
        <a:lstStyle/>
        <a:p>
          <a:endParaRPr lang="en-GB" sz="1400">
            <a:latin typeface="Arial" panose="020B0604020202020204" pitchFamily="34" charset="0"/>
            <a:cs typeface="Arial" panose="020B0604020202020204" pitchFamily="34" charset="0"/>
          </a:endParaRPr>
        </a:p>
      </dgm:t>
    </dgm:pt>
    <dgm:pt modelId="{E90CFF4F-8A86-452F-8DCE-1494E125AEA7}">
      <dgm:prSet phldrT="[Text]" custT="1"/>
      <dgm:spPr/>
      <dgm:t>
        <a:bodyPr/>
        <a:lstStyle/>
        <a:p>
          <a:r>
            <a:rPr lang="en-GB" sz="3200" dirty="0">
              <a:latin typeface="Arial" panose="020B0604020202020204" pitchFamily="34" charset="0"/>
              <a:cs typeface="Arial" panose="020B0604020202020204" pitchFamily="34" charset="0"/>
            </a:rPr>
            <a:t>Cross Code Engagement</a:t>
          </a:r>
        </a:p>
      </dgm:t>
    </dgm:pt>
    <dgm:pt modelId="{2F550549-FC07-4C65-8064-EEF47E657163}" type="parTrans" cxnId="{D12AD573-167B-41C8-B13E-AEE0D1432D31}">
      <dgm:prSet/>
      <dgm:spPr/>
      <dgm:t>
        <a:bodyPr/>
        <a:lstStyle/>
        <a:p>
          <a:endParaRPr lang="en-GB" sz="1400">
            <a:latin typeface="Arial" panose="020B0604020202020204" pitchFamily="34" charset="0"/>
            <a:cs typeface="Arial" panose="020B0604020202020204" pitchFamily="34" charset="0"/>
          </a:endParaRPr>
        </a:p>
      </dgm:t>
    </dgm:pt>
    <dgm:pt modelId="{C61571D6-D633-4771-B5FF-C81E06399F5E}" type="sibTrans" cxnId="{D12AD573-167B-41C8-B13E-AEE0D1432D31}">
      <dgm:prSet/>
      <dgm:spPr/>
      <dgm:t>
        <a:bodyPr/>
        <a:lstStyle/>
        <a:p>
          <a:endParaRPr lang="en-GB" sz="1400">
            <a:latin typeface="Arial" panose="020B0604020202020204" pitchFamily="34" charset="0"/>
            <a:cs typeface="Arial" panose="020B0604020202020204" pitchFamily="34" charset="0"/>
          </a:endParaRPr>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7374B2E0-0929-4C5E-A03F-BB3A31876908}" type="pres">
      <dgm:prSet presAssocID="{D07FFAC1-4761-4E62-99B9-083C0CB04116}" presName="textNode" presStyleLbl="node1" presStyleIdx="0" presStyleCnt="3">
        <dgm:presLayoutVars>
          <dgm:bulletEnabled val="1"/>
        </dgm:presLayoutVars>
      </dgm:prSet>
      <dgm:spPr/>
    </dgm:pt>
    <dgm:pt modelId="{3D72E3B5-878C-46CE-9C65-F2E84868676C}" type="pres">
      <dgm:prSet presAssocID="{3B8C1AEB-0440-4C2B-A491-261B2E2A40C4}" presName="sibTrans" presStyleCnt="0"/>
      <dgm:spPr/>
    </dgm:pt>
    <dgm:pt modelId="{AF3BC440-36F4-4223-84BE-2B0C4EC3C8D3}" type="pres">
      <dgm:prSet presAssocID="{309D2CA0-0FF5-4F5F-B66A-D6CAA33AC20A}" presName="textNode" presStyleLbl="node1" presStyleIdx="1" presStyleCnt="3">
        <dgm:presLayoutVars>
          <dgm:bulletEnabled val="1"/>
        </dgm:presLayoutVars>
      </dgm:prSet>
      <dgm:spPr/>
    </dgm:pt>
    <dgm:pt modelId="{89A7F992-154D-4F5A-8A1C-C69A6D4B0B6F}" type="pres">
      <dgm:prSet presAssocID="{36F94128-81EF-48B9-A88F-C5162775FB77}" presName="sibTrans" presStyleCnt="0"/>
      <dgm:spPr/>
    </dgm:pt>
    <dgm:pt modelId="{6D566F55-FC9A-4F8D-93B6-7ABC9019FC5E}" type="pres">
      <dgm:prSet presAssocID="{E90CFF4F-8A86-452F-8DCE-1494E125AEA7}" presName="textNode" presStyleLbl="node1" presStyleIdx="2" presStyleCnt="3">
        <dgm:presLayoutVars>
          <dgm:bulletEnabled val="1"/>
        </dgm:presLayoutVars>
      </dgm:prSet>
      <dgm:spPr/>
    </dgm:pt>
  </dgm:ptLst>
  <dgm:cxnLst>
    <dgm:cxn modelId="{F8D6F21A-CCE4-4B19-A312-BBB2BB637C51}" srcId="{29D0BFAC-D71C-4CB2-9A6D-C8C752FD419D}" destId="{D07FFAC1-4761-4E62-99B9-083C0CB04116}" srcOrd="0" destOrd="0" parTransId="{D93E320D-685B-40CE-9115-45A372BCBD5F}" sibTransId="{3B8C1AEB-0440-4C2B-A491-261B2E2A40C4}"/>
    <dgm:cxn modelId="{24F18D73-1C71-4CAD-935F-5476BA2132A9}" type="presOf" srcId="{D07FFAC1-4761-4E62-99B9-083C0CB04116}" destId="{7374B2E0-0929-4C5E-A03F-BB3A31876908}" srcOrd="0" destOrd="0" presId="urn:microsoft.com/office/officeart/2005/8/layout/hProcess9"/>
    <dgm:cxn modelId="{D12AD573-167B-41C8-B13E-AEE0D1432D31}" srcId="{29D0BFAC-D71C-4CB2-9A6D-C8C752FD419D}" destId="{E90CFF4F-8A86-452F-8DCE-1494E125AEA7}" srcOrd="2" destOrd="0" parTransId="{2F550549-FC07-4C65-8064-EEF47E657163}" sibTransId="{C61571D6-D633-4771-B5FF-C81E06399F5E}"/>
    <dgm:cxn modelId="{2D6F1759-98EC-4D79-BF98-2593256F5858}" type="presOf" srcId="{29D0BFAC-D71C-4CB2-9A6D-C8C752FD419D}" destId="{7F07B683-58EF-4F04-8879-534ECCECD7C2}"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8F2AE79C-0425-4D7D-B2B6-F0F2C25A6AB3}" type="presOf" srcId="{E90CFF4F-8A86-452F-8DCE-1494E125AEA7}" destId="{6D566F55-FC9A-4F8D-93B6-7ABC9019FC5E}" srcOrd="0" destOrd="0" presId="urn:microsoft.com/office/officeart/2005/8/layout/hProcess9"/>
    <dgm:cxn modelId="{9D70D0AC-2D32-46D8-98FB-90EFFE5795DB}" srcId="{29D0BFAC-D71C-4CB2-9A6D-C8C752FD419D}" destId="{309D2CA0-0FF5-4F5F-B66A-D6CAA33AC20A}" srcOrd="1" destOrd="0" parTransId="{C277E44D-C4D7-4A2B-B5FD-7A484E42AC0F}" sibTransId="{36F94128-81EF-48B9-A88F-C5162775FB77}"/>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EE0F0576-918A-45D1-82C8-8075B8EAD207}" type="presParOf" srcId="{3BD0976C-7C67-420D-A0C1-B8ECB19EC1BD}" destId="{7374B2E0-0929-4C5E-A03F-BB3A31876908}" srcOrd="0" destOrd="0" presId="urn:microsoft.com/office/officeart/2005/8/layout/hProcess9"/>
    <dgm:cxn modelId="{C9995223-ADDC-4B19-AC54-85950B815271}" type="presParOf" srcId="{3BD0976C-7C67-420D-A0C1-B8ECB19EC1BD}" destId="{3D72E3B5-878C-46CE-9C65-F2E84868676C}" srcOrd="1" destOrd="0" presId="urn:microsoft.com/office/officeart/2005/8/layout/hProcess9"/>
    <dgm:cxn modelId="{5B181A39-D834-419B-A5CB-5A6FE5CFD044}" type="presParOf" srcId="{3BD0976C-7C67-420D-A0C1-B8ECB19EC1BD}" destId="{AF3BC440-36F4-4223-84BE-2B0C4EC3C8D3}" srcOrd="2" destOrd="0" presId="urn:microsoft.com/office/officeart/2005/8/layout/hProcess9"/>
    <dgm:cxn modelId="{7BA9D8A0-6B66-4733-B886-33FF98DB26FC}" type="presParOf" srcId="{3BD0976C-7C67-420D-A0C1-B8ECB19EC1BD}" destId="{89A7F992-154D-4F5A-8A1C-C69A6D4B0B6F}" srcOrd="3" destOrd="0" presId="urn:microsoft.com/office/officeart/2005/8/layout/hProcess9"/>
    <dgm:cxn modelId="{53954CBB-3D0D-40D1-AD20-D90B3FE22D6C}" type="presParOf" srcId="{3BD0976C-7C67-420D-A0C1-B8ECB19EC1BD}" destId="{6D566F55-FC9A-4F8D-93B6-7ABC9019FC5E}"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08013D-9DF3-4B8A-8390-632DF8AAA920}"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62F3792F-2A91-4757-A712-8D41F539EF67}">
      <dgm:prSet phldrT="[Text]" custT="1"/>
      <dgm:spPr>
        <a:solidFill>
          <a:schemeClr val="accent3">
            <a:hueOff val="0"/>
            <a:satOff val="0"/>
            <a:lumOff val="0"/>
            <a:alpha val="50000"/>
          </a:schemeClr>
        </a:solidFill>
      </dgm:spPr>
      <dgm:t>
        <a:bodyPr/>
        <a:lstStyle/>
        <a:p>
          <a:r>
            <a:rPr lang="en-GB" sz="3200" b="1" dirty="0">
              <a:solidFill>
                <a:schemeClr val="tx1"/>
              </a:solidFill>
              <a:latin typeface="Roboto" panose="02000000000000000000" pitchFamily="2" charset="0"/>
              <a:ea typeface="Roboto" panose="02000000000000000000" pitchFamily="2" charset="0"/>
              <a:cs typeface="Roboto" panose="02000000000000000000" pitchFamily="2" charset="0"/>
            </a:rPr>
            <a:t>Note </a:t>
          </a:r>
          <a:r>
            <a:rPr lang="en-GB" sz="3200" dirty="0">
              <a:solidFill>
                <a:schemeClr val="tx1"/>
              </a:solidFill>
              <a:latin typeface="Roboto" panose="02000000000000000000" pitchFamily="2" charset="0"/>
              <a:ea typeface="Roboto" panose="02000000000000000000" pitchFamily="2" charset="0"/>
              <a:cs typeface="Roboto" panose="02000000000000000000" pitchFamily="2" charset="0"/>
            </a:rPr>
            <a:t>issue background</a:t>
          </a:r>
        </a:p>
      </dgm:t>
    </dgm:pt>
    <dgm:pt modelId="{85C4477E-097F-411F-9ACC-E3B9FB7B1E23}" type="parTrans" cxnId="{28EBE66C-917E-454A-B9DA-4A60D8C541F1}">
      <dgm:prSet/>
      <dgm:spPr/>
      <dgm:t>
        <a:bodyPr/>
        <a:lstStyle/>
        <a:p>
          <a:endParaRPr lang="en-GB"/>
        </a:p>
      </dgm:t>
    </dgm:pt>
    <dgm:pt modelId="{D9155170-3ADC-480C-A8DF-96BB334E73A7}" type="sibTrans" cxnId="{28EBE66C-917E-454A-B9DA-4A60D8C541F1}">
      <dgm:prSet/>
      <dgm:spPr/>
      <dgm:t>
        <a:bodyPr/>
        <a:lstStyle/>
        <a:p>
          <a:endParaRPr lang="en-GB"/>
        </a:p>
      </dgm:t>
    </dgm:pt>
    <dgm:pt modelId="{BB984FB3-5A35-4300-AC0D-000DC69CD3CD}">
      <dgm:prSet phldrT="[Text]" custT="1"/>
      <dgm:spPr>
        <a:solidFill>
          <a:schemeClr val="accent3">
            <a:hueOff val="0"/>
            <a:satOff val="0"/>
            <a:lumOff val="0"/>
            <a:alpha val="50000"/>
          </a:schemeClr>
        </a:solidFill>
      </dgm:spPr>
      <dgm:t>
        <a:bodyPr/>
        <a:lstStyle/>
        <a:p>
          <a:r>
            <a:rPr lang="en-GB" sz="3200" b="1" dirty="0">
              <a:solidFill>
                <a:schemeClr val="tx1"/>
              </a:solidFill>
              <a:latin typeface="Roboto" panose="02000000000000000000" pitchFamily="2" charset="0"/>
              <a:ea typeface="Roboto" panose="02000000000000000000" pitchFamily="2" charset="0"/>
              <a:cs typeface="Roboto" panose="02000000000000000000" pitchFamily="2" charset="0"/>
            </a:rPr>
            <a:t>Feedback </a:t>
          </a:r>
          <a:r>
            <a:rPr lang="en-GB" sz="3200" b="0" dirty="0">
              <a:solidFill>
                <a:schemeClr val="tx1"/>
              </a:solidFill>
              <a:latin typeface="Roboto" panose="02000000000000000000" pitchFamily="2" charset="0"/>
              <a:ea typeface="Roboto" panose="02000000000000000000" pitchFamily="2" charset="0"/>
              <a:cs typeface="Roboto" panose="02000000000000000000" pitchFamily="2" charset="0"/>
            </a:rPr>
            <a:t>on</a:t>
          </a:r>
          <a:r>
            <a:rPr lang="en-GB" sz="3200" dirty="0">
              <a:solidFill>
                <a:schemeClr val="tx1"/>
              </a:solidFill>
              <a:latin typeface="Roboto" panose="02000000000000000000" pitchFamily="2" charset="0"/>
              <a:ea typeface="Roboto" panose="02000000000000000000" pitchFamily="2" charset="0"/>
              <a:cs typeface="Roboto" panose="02000000000000000000" pitchFamily="2" charset="0"/>
            </a:rPr>
            <a:t> problem statement / issues faced obtaining gas pressure and capacity information</a:t>
          </a:r>
        </a:p>
      </dgm:t>
    </dgm:pt>
    <dgm:pt modelId="{D34344D9-5568-455A-B8C5-A07367D72485}" type="parTrans" cxnId="{947C531E-AF99-4E6B-AC84-F598E8F58C2F}">
      <dgm:prSet/>
      <dgm:spPr/>
      <dgm:t>
        <a:bodyPr/>
        <a:lstStyle/>
        <a:p>
          <a:endParaRPr lang="en-GB"/>
        </a:p>
      </dgm:t>
    </dgm:pt>
    <dgm:pt modelId="{1FF720DA-52DD-47B5-9477-BE17380C01E6}" type="sibTrans" cxnId="{947C531E-AF99-4E6B-AC84-F598E8F58C2F}">
      <dgm:prSet/>
      <dgm:spPr/>
      <dgm:t>
        <a:bodyPr/>
        <a:lstStyle/>
        <a:p>
          <a:endParaRPr lang="en-GB"/>
        </a:p>
      </dgm:t>
    </dgm:pt>
    <dgm:pt modelId="{EDADD907-65DA-41C3-8B54-1AA094AE6CDC}" type="pres">
      <dgm:prSet presAssocID="{6E08013D-9DF3-4B8A-8390-632DF8AAA920}" presName="Name0" presStyleCnt="0">
        <dgm:presLayoutVars>
          <dgm:chMax val="7"/>
          <dgm:chPref val="7"/>
          <dgm:dir/>
        </dgm:presLayoutVars>
      </dgm:prSet>
      <dgm:spPr/>
    </dgm:pt>
    <dgm:pt modelId="{33F37A0C-2D97-4E28-8943-7AA2CF2C190A}" type="pres">
      <dgm:prSet presAssocID="{6E08013D-9DF3-4B8A-8390-632DF8AAA920}" presName="Name1" presStyleCnt="0"/>
      <dgm:spPr/>
    </dgm:pt>
    <dgm:pt modelId="{0E8A67B4-C2DC-46EB-8CC1-81788AB2138A}" type="pres">
      <dgm:prSet presAssocID="{6E08013D-9DF3-4B8A-8390-632DF8AAA920}" presName="cycle" presStyleCnt="0"/>
      <dgm:spPr/>
    </dgm:pt>
    <dgm:pt modelId="{6C78503B-2D05-4E8F-8724-D46259089B12}" type="pres">
      <dgm:prSet presAssocID="{6E08013D-9DF3-4B8A-8390-632DF8AAA920}" presName="srcNode" presStyleLbl="node1" presStyleIdx="0" presStyleCnt="2"/>
      <dgm:spPr/>
    </dgm:pt>
    <dgm:pt modelId="{E42CF7F7-2EC0-452D-84E7-9DAD8E8C450F}" type="pres">
      <dgm:prSet presAssocID="{6E08013D-9DF3-4B8A-8390-632DF8AAA920}" presName="conn" presStyleLbl="parChTrans1D2" presStyleIdx="0" presStyleCnt="1"/>
      <dgm:spPr/>
    </dgm:pt>
    <dgm:pt modelId="{3EDBE30B-14CF-4080-B4F1-37F432831DE9}" type="pres">
      <dgm:prSet presAssocID="{6E08013D-9DF3-4B8A-8390-632DF8AAA920}" presName="extraNode" presStyleLbl="node1" presStyleIdx="0" presStyleCnt="2"/>
      <dgm:spPr/>
    </dgm:pt>
    <dgm:pt modelId="{ED5EDBF7-B1D4-4287-84DB-178E296FB53F}" type="pres">
      <dgm:prSet presAssocID="{6E08013D-9DF3-4B8A-8390-632DF8AAA920}" presName="dstNode" presStyleLbl="node1" presStyleIdx="0" presStyleCnt="2"/>
      <dgm:spPr/>
    </dgm:pt>
    <dgm:pt modelId="{407F02DE-3574-497D-9C9A-E0AEDFAD5117}" type="pres">
      <dgm:prSet presAssocID="{62F3792F-2A91-4757-A712-8D41F539EF67}" presName="text_1" presStyleLbl="node1" presStyleIdx="0" presStyleCnt="2">
        <dgm:presLayoutVars>
          <dgm:bulletEnabled val="1"/>
        </dgm:presLayoutVars>
      </dgm:prSet>
      <dgm:spPr/>
    </dgm:pt>
    <dgm:pt modelId="{7768E127-60AA-4C7D-BEDA-F46A1873E1F7}" type="pres">
      <dgm:prSet presAssocID="{62F3792F-2A91-4757-A712-8D41F539EF67}" presName="accent_1" presStyleCnt="0"/>
      <dgm:spPr/>
    </dgm:pt>
    <dgm:pt modelId="{66065E4D-68EF-4249-9AB1-24242CB68A79}" type="pres">
      <dgm:prSet presAssocID="{62F3792F-2A91-4757-A712-8D41F539EF67}" presName="accentRepeatNode" presStyleLbl="solidFgAcc1" presStyleIdx="0" presStyleCnt="2"/>
      <dgm:spPr>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dgm:spPr>
    </dgm:pt>
    <dgm:pt modelId="{F062F3A1-7E9A-4078-97AC-B68BD78BB7D6}" type="pres">
      <dgm:prSet presAssocID="{BB984FB3-5A35-4300-AC0D-000DC69CD3CD}" presName="text_2" presStyleLbl="node1" presStyleIdx="1" presStyleCnt="2" custScaleY="126893">
        <dgm:presLayoutVars>
          <dgm:bulletEnabled val="1"/>
        </dgm:presLayoutVars>
      </dgm:prSet>
      <dgm:spPr/>
    </dgm:pt>
    <dgm:pt modelId="{48F1B23F-9400-40E6-A0BD-A9E372BFDB03}" type="pres">
      <dgm:prSet presAssocID="{BB984FB3-5A35-4300-AC0D-000DC69CD3CD}" presName="accent_2" presStyleCnt="0"/>
      <dgm:spPr/>
    </dgm:pt>
    <dgm:pt modelId="{CAFADC21-DE9A-4395-A0BA-F7BA02DFABAD}" type="pres">
      <dgm:prSet presAssocID="{BB984FB3-5A35-4300-AC0D-000DC69CD3CD}" presName="accentRepeatNode" presStyleLbl="solidFgAcc1" presStyleIdx="1" presStyleCnt="2"/>
      <dgm:spPr>
        <a:blipFill rotWithShape="0">
          <a:blip xmlns:r="http://schemas.openxmlformats.org/officeDocument/2006/relationships" r:embed="rId3">
            <a:duotone>
              <a:srgbClr val="70ADA3">
                <a:shade val="45000"/>
                <a:satMod val="135000"/>
              </a:srgbClr>
              <a:prstClr val="white"/>
            </a:duotone>
            <a:extLst>
              <a:ext uri="{96DAC541-7B7A-43D3-8B79-37D633B846F1}">
                <asvg:svgBlip xmlns:asvg="http://schemas.microsoft.com/office/drawing/2016/SVG/main" r:embed="rId4"/>
              </a:ext>
            </a:extLst>
          </a:blip>
          <a:srcRect/>
          <a:stretch>
            <a:fillRect/>
          </a:stretch>
        </a:blipFill>
      </dgm:spPr>
    </dgm:pt>
  </dgm:ptLst>
  <dgm:cxnLst>
    <dgm:cxn modelId="{947C531E-AF99-4E6B-AC84-F598E8F58C2F}" srcId="{6E08013D-9DF3-4B8A-8390-632DF8AAA920}" destId="{BB984FB3-5A35-4300-AC0D-000DC69CD3CD}" srcOrd="1" destOrd="0" parTransId="{D34344D9-5568-455A-B8C5-A07367D72485}" sibTransId="{1FF720DA-52DD-47B5-9477-BE17380C01E6}"/>
    <dgm:cxn modelId="{D0FA9A38-EE5D-485E-9391-FFE575F38D95}" type="presOf" srcId="{6E08013D-9DF3-4B8A-8390-632DF8AAA920}" destId="{EDADD907-65DA-41C3-8B54-1AA094AE6CDC}" srcOrd="0" destOrd="0" presId="urn:microsoft.com/office/officeart/2008/layout/VerticalCurvedList"/>
    <dgm:cxn modelId="{28EBE66C-917E-454A-B9DA-4A60D8C541F1}" srcId="{6E08013D-9DF3-4B8A-8390-632DF8AAA920}" destId="{62F3792F-2A91-4757-A712-8D41F539EF67}" srcOrd="0" destOrd="0" parTransId="{85C4477E-097F-411F-9ACC-E3B9FB7B1E23}" sibTransId="{D9155170-3ADC-480C-A8DF-96BB334E73A7}"/>
    <dgm:cxn modelId="{BEC2B6D4-3089-40EF-9598-0A5E51DCA5BA}" type="presOf" srcId="{BB984FB3-5A35-4300-AC0D-000DC69CD3CD}" destId="{F062F3A1-7E9A-4078-97AC-B68BD78BB7D6}" srcOrd="0" destOrd="0" presId="urn:microsoft.com/office/officeart/2008/layout/VerticalCurvedList"/>
    <dgm:cxn modelId="{D89D82EC-E5FE-4078-81D8-44F3B223F5F9}" type="presOf" srcId="{62F3792F-2A91-4757-A712-8D41F539EF67}" destId="{407F02DE-3574-497D-9C9A-E0AEDFAD5117}" srcOrd="0" destOrd="0" presId="urn:microsoft.com/office/officeart/2008/layout/VerticalCurvedList"/>
    <dgm:cxn modelId="{0CFB6AF4-E9CA-4F88-971E-C9801441E969}" type="presOf" srcId="{D9155170-3ADC-480C-A8DF-96BB334E73A7}" destId="{E42CF7F7-2EC0-452D-84E7-9DAD8E8C450F}" srcOrd="0" destOrd="0" presId="urn:microsoft.com/office/officeart/2008/layout/VerticalCurvedList"/>
    <dgm:cxn modelId="{FDA16B97-09B7-41D3-9764-A8AC242EEDDD}" type="presParOf" srcId="{EDADD907-65DA-41C3-8B54-1AA094AE6CDC}" destId="{33F37A0C-2D97-4E28-8943-7AA2CF2C190A}" srcOrd="0" destOrd="0" presId="urn:microsoft.com/office/officeart/2008/layout/VerticalCurvedList"/>
    <dgm:cxn modelId="{71491759-8523-44A1-9AA0-EAF05F33DAE7}" type="presParOf" srcId="{33F37A0C-2D97-4E28-8943-7AA2CF2C190A}" destId="{0E8A67B4-C2DC-46EB-8CC1-81788AB2138A}" srcOrd="0" destOrd="0" presId="urn:microsoft.com/office/officeart/2008/layout/VerticalCurvedList"/>
    <dgm:cxn modelId="{63D6DEBB-9A5E-4AEA-A694-C0DD007604F1}" type="presParOf" srcId="{0E8A67B4-C2DC-46EB-8CC1-81788AB2138A}" destId="{6C78503B-2D05-4E8F-8724-D46259089B12}" srcOrd="0" destOrd="0" presId="urn:microsoft.com/office/officeart/2008/layout/VerticalCurvedList"/>
    <dgm:cxn modelId="{D70DD870-56E1-4AAD-8A47-28AA8C83085A}" type="presParOf" srcId="{0E8A67B4-C2DC-46EB-8CC1-81788AB2138A}" destId="{E42CF7F7-2EC0-452D-84E7-9DAD8E8C450F}" srcOrd="1" destOrd="0" presId="urn:microsoft.com/office/officeart/2008/layout/VerticalCurvedList"/>
    <dgm:cxn modelId="{58B8ED77-612C-4485-8845-7365119A2C4C}" type="presParOf" srcId="{0E8A67B4-C2DC-46EB-8CC1-81788AB2138A}" destId="{3EDBE30B-14CF-4080-B4F1-37F432831DE9}" srcOrd="2" destOrd="0" presId="urn:microsoft.com/office/officeart/2008/layout/VerticalCurvedList"/>
    <dgm:cxn modelId="{C8587FE1-E403-411A-AE39-FC63E7E305E2}" type="presParOf" srcId="{0E8A67B4-C2DC-46EB-8CC1-81788AB2138A}" destId="{ED5EDBF7-B1D4-4287-84DB-178E296FB53F}" srcOrd="3" destOrd="0" presId="urn:microsoft.com/office/officeart/2008/layout/VerticalCurvedList"/>
    <dgm:cxn modelId="{E8FDCD30-48EE-422C-97A2-88D260F004CD}" type="presParOf" srcId="{33F37A0C-2D97-4E28-8943-7AA2CF2C190A}" destId="{407F02DE-3574-497D-9C9A-E0AEDFAD5117}" srcOrd="1" destOrd="0" presId="urn:microsoft.com/office/officeart/2008/layout/VerticalCurvedList"/>
    <dgm:cxn modelId="{4A124E49-97DC-43A3-9ED7-CDF6646B9E33}" type="presParOf" srcId="{33F37A0C-2D97-4E28-8943-7AA2CF2C190A}" destId="{7768E127-60AA-4C7D-BEDA-F46A1873E1F7}" srcOrd="2" destOrd="0" presId="urn:microsoft.com/office/officeart/2008/layout/VerticalCurvedList"/>
    <dgm:cxn modelId="{0DC785A4-8C5F-428F-8C1F-B073E9DBEC81}" type="presParOf" srcId="{7768E127-60AA-4C7D-BEDA-F46A1873E1F7}" destId="{66065E4D-68EF-4249-9AB1-24242CB68A79}" srcOrd="0" destOrd="0" presId="urn:microsoft.com/office/officeart/2008/layout/VerticalCurvedList"/>
    <dgm:cxn modelId="{C227FC2A-B2C5-4B2A-BCFC-32D39967337D}" type="presParOf" srcId="{33F37A0C-2D97-4E28-8943-7AA2CF2C190A}" destId="{F062F3A1-7E9A-4078-97AC-B68BD78BB7D6}" srcOrd="3" destOrd="0" presId="urn:microsoft.com/office/officeart/2008/layout/VerticalCurvedList"/>
    <dgm:cxn modelId="{A652B9B6-470D-4A14-8999-7D567B713C4D}" type="presParOf" srcId="{33F37A0C-2D97-4E28-8943-7AA2CF2C190A}" destId="{48F1B23F-9400-40E6-A0BD-A9E372BFDB03}" srcOrd="4" destOrd="0" presId="urn:microsoft.com/office/officeart/2008/layout/VerticalCurvedList"/>
    <dgm:cxn modelId="{EAE4C585-DFA0-4FF3-8D30-0344BECEB5F6}" type="presParOf" srcId="{48F1B23F-9400-40E6-A0BD-A9E372BFDB03}" destId="{CAFADC21-DE9A-4395-A0BA-F7BA02DFA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1870275" y="12155"/>
          <a:ext cx="3131301" cy="263830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Arial" panose="020B0604020202020204" pitchFamily="34" charset="0"/>
              <a:cs typeface="Arial" panose="020B0604020202020204" pitchFamily="34" charset="0"/>
            </a:rPr>
            <a:t>For some Energy Suppliers, Meter Asset Managers (MAMs) and consumers, retrieving pressure and capacity information via the </a:t>
          </a:r>
          <a:r>
            <a:rPr lang="en-GB" sz="1600" kern="1200" dirty="0">
              <a:latin typeface="Arial" panose="020B0604020202020204" pitchFamily="34" charset="0"/>
              <a:cs typeface="Arial" panose="020B0604020202020204" pitchFamily="34" charset="0"/>
              <a:hlinkClick xmlns:r="http://schemas.openxmlformats.org/officeDocument/2006/relationships" r:id="rId1"/>
            </a:rPr>
            <a:t>Gas Transporter 1 (GT1) process</a:t>
          </a:r>
          <a:r>
            <a:rPr lang="en-GB" sz="1600" kern="1200" dirty="0">
              <a:latin typeface="Arial" panose="020B0604020202020204" pitchFamily="34" charset="0"/>
              <a:cs typeface="Arial" panose="020B0604020202020204" pitchFamily="34" charset="0"/>
            </a:rPr>
            <a:t> can be time consuming (e.g. when it is required as part of the new connections process). </a:t>
          </a:r>
          <a:endParaRPr lang="en-GB" sz="1600" kern="1200" dirty="0">
            <a:latin typeface="Arial" panose="020B0604020202020204" pitchFamily="34" charset="0"/>
            <a:ea typeface="Roboto" panose="02000000000000000000" pitchFamily="2" charset="0"/>
            <a:cs typeface="Arial" panose="020B0604020202020204" pitchFamily="34" charset="0"/>
          </a:endParaRPr>
        </a:p>
      </dsp:txBody>
      <dsp:txXfrm>
        <a:off x="1932094" y="73974"/>
        <a:ext cx="3007663" cy="2576484"/>
      </dsp:txXfrm>
    </dsp:sp>
    <dsp:sp modelId="{59309587-75CA-498A-9667-37C7904DFB4D}">
      <dsp:nvSpPr>
        <dsp:cNvPr id="0" name=""/>
        <dsp:cNvSpPr/>
      </dsp:nvSpPr>
      <dsp:spPr>
        <a:xfrm>
          <a:off x="1870275" y="2500032"/>
          <a:ext cx="3131301" cy="1005103"/>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dirty="0">
              <a:latin typeface="Roboto" panose="02000000000000000000" pitchFamily="2" charset="0"/>
              <a:ea typeface="Roboto" panose="02000000000000000000" pitchFamily="2" charset="0"/>
              <a:cs typeface="Roboto" panose="02000000000000000000" pitchFamily="2" charset="0"/>
            </a:rPr>
            <a:t>Issue</a:t>
          </a:r>
        </a:p>
      </dsp:txBody>
      <dsp:txXfrm>
        <a:off x="1870275" y="2500032"/>
        <a:ext cx="2205141" cy="1005103"/>
      </dsp:txXfrm>
    </dsp:sp>
    <dsp:sp modelId="{E9870623-2013-450C-940B-F5956DD1A7AA}">
      <dsp:nvSpPr>
        <dsp:cNvPr id="0" name=""/>
        <dsp:cNvSpPr/>
      </dsp:nvSpPr>
      <dsp:spPr>
        <a:xfrm>
          <a:off x="3917795" y="2622120"/>
          <a:ext cx="821977" cy="784123"/>
        </a:xfrm>
        <a:prstGeom prst="ellipse">
          <a:avLst/>
        </a:prstGeom>
        <a:blipFill>
          <a:blip xmlns:r="http://schemas.openxmlformats.org/officeDocument/2006/relationships" r:embed="rId2">
            <a:extLst>
              <a:ext uri="{96DAC541-7B7A-43D3-8B79-37D633B846F1}">
                <asvg:svgBlip xmlns:asvg="http://schemas.microsoft.com/office/drawing/2016/SVG/main" r:embed="rId3"/>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5394478" y="1856"/>
          <a:ext cx="3131301" cy="263830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Arial" panose="020B0604020202020204" pitchFamily="34" charset="0"/>
              <a:cs typeface="Arial" panose="020B0604020202020204" pitchFamily="34" charset="0"/>
            </a:rPr>
            <a:t>The Proposer is seeking to make pressure and capacity information available on the Gas Enquiry Service (GES) to allow for the data to be obtained more efficiently. </a:t>
          </a:r>
          <a:endParaRPr lang="en-GB" sz="1600" kern="1200" dirty="0">
            <a:latin typeface="Arial" panose="020B0604020202020204" pitchFamily="34" charset="0"/>
            <a:ea typeface="Roboto" panose="02000000000000000000" pitchFamily="2" charset="0"/>
            <a:cs typeface="Arial" panose="020B0604020202020204" pitchFamily="34" charset="0"/>
          </a:endParaRPr>
        </a:p>
      </dsp:txBody>
      <dsp:txXfrm>
        <a:off x="5456297" y="63675"/>
        <a:ext cx="3007663" cy="2576484"/>
      </dsp:txXfrm>
    </dsp:sp>
    <dsp:sp modelId="{6BEC4906-DAB5-447C-98D1-227A680934CE}">
      <dsp:nvSpPr>
        <dsp:cNvPr id="0" name=""/>
        <dsp:cNvSpPr/>
      </dsp:nvSpPr>
      <dsp:spPr>
        <a:xfrm>
          <a:off x="5394478" y="2489733"/>
          <a:ext cx="3131301" cy="1005103"/>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dirty="0">
              <a:latin typeface="Roboto" panose="02000000000000000000" pitchFamily="2" charset="0"/>
              <a:ea typeface="Roboto" panose="02000000000000000000" pitchFamily="2" charset="0"/>
              <a:cs typeface="Roboto" panose="02000000000000000000" pitchFamily="2" charset="0"/>
            </a:rPr>
            <a:t>Solution</a:t>
          </a:r>
          <a:endParaRPr lang="en-GB" sz="4300" kern="1200" dirty="0">
            <a:latin typeface="Roboto" panose="02000000000000000000" pitchFamily="2" charset="0"/>
            <a:ea typeface="Roboto" panose="02000000000000000000" pitchFamily="2" charset="0"/>
            <a:cs typeface="Roboto" panose="02000000000000000000" pitchFamily="2" charset="0"/>
          </a:endParaRPr>
        </a:p>
      </dsp:txBody>
      <dsp:txXfrm>
        <a:off x="5394478" y="2489733"/>
        <a:ext cx="2205141" cy="1005103"/>
      </dsp:txXfrm>
    </dsp:sp>
    <dsp:sp modelId="{8ED1DB2F-C766-40C3-ADCB-85D83C2FE878}">
      <dsp:nvSpPr>
        <dsp:cNvPr id="0" name=""/>
        <dsp:cNvSpPr/>
      </dsp:nvSpPr>
      <dsp:spPr>
        <a:xfrm>
          <a:off x="7553786" y="2600099"/>
          <a:ext cx="818295" cy="825320"/>
        </a:xfrm>
        <a:prstGeom prst="ellipse">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A14974-D522-49C8-8D6C-D81C4D385422}">
      <dsp:nvSpPr>
        <dsp:cNvPr id="0" name=""/>
        <dsp:cNvSpPr/>
      </dsp:nvSpPr>
      <dsp:spPr>
        <a:xfrm>
          <a:off x="5991111" y="4820351"/>
          <a:ext cx="491030" cy="336280"/>
        </a:xfrm>
        <a:custGeom>
          <a:avLst/>
          <a:gdLst/>
          <a:ahLst/>
          <a:cxnLst/>
          <a:rect l="0" t="0" r="0" b="0"/>
          <a:pathLst>
            <a:path>
              <a:moveTo>
                <a:pt x="0" y="0"/>
              </a:moveTo>
              <a:lnTo>
                <a:pt x="245515" y="0"/>
              </a:lnTo>
              <a:lnTo>
                <a:pt x="245515" y="336280"/>
              </a:lnTo>
              <a:lnTo>
                <a:pt x="491030" y="336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21748" y="4973613"/>
        <a:ext cx="29757" cy="29757"/>
      </dsp:txXfrm>
    </dsp:sp>
    <dsp:sp modelId="{8E435012-009D-48B7-8F45-D80FB092FB31}">
      <dsp:nvSpPr>
        <dsp:cNvPr id="0" name=""/>
        <dsp:cNvSpPr/>
      </dsp:nvSpPr>
      <dsp:spPr>
        <a:xfrm>
          <a:off x="5991111" y="4484071"/>
          <a:ext cx="491030" cy="336280"/>
        </a:xfrm>
        <a:custGeom>
          <a:avLst/>
          <a:gdLst/>
          <a:ahLst/>
          <a:cxnLst/>
          <a:rect l="0" t="0" r="0" b="0"/>
          <a:pathLst>
            <a:path>
              <a:moveTo>
                <a:pt x="0" y="336280"/>
              </a:moveTo>
              <a:lnTo>
                <a:pt x="245515" y="336280"/>
              </a:lnTo>
              <a:lnTo>
                <a:pt x="245515" y="0"/>
              </a:lnTo>
              <a:lnTo>
                <a:pt x="491030"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21748" y="4637332"/>
        <a:ext cx="29757" cy="29757"/>
      </dsp:txXfrm>
    </dsp:sp>
    <dsp:sp modelId="{BBE78F3E-A436-40BC-B917-9275B2E3FFC4}">
      <dsp:nvSpPr>
        <dsp:cNvPr id="0" name=""/>
        <dsp:cNvSpPr/>
      </dsp:nvSpPr>
      <dsp:spPr>
        <a:xfrm>
          <a:off x="3795863" y="2540621"/>
          <a:ext cx="491030" cy="2279730"/>
        </a:xfrm>
        <a:custGeom>
          <a:avLst/>
          <a:gdLst/>
          <a:ahLst/>
          <a:cxnLst/>
          <a:rect l="0" t="0" r="0" b="0"/>
          <a:pathLst>
            <a:path>
              <a:moveTo>
                <a:pt x="0" y="0"/>
              </a:moveTo>
              <a:lnTo>
                <a:pt x="245515" y="0"/>
              </a:lnTo>
              <a:lnTo>
                <a:pt x="245515" y="2279730"/>
              </a:lnTo>
              <a:lnTo>
                <a:pt x="491030" y="22797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Arial" panose="020B0604020202020204" pitchFamily="34" charset="0"/>
            <a:cs typeface="Arial" panose="020B0604020202020204" pitchFamily="34" charset="0"/>
          </a:endParaRPr>
        </a:p>
      </dsp:txBody>
      <dsp:txXfrm>
        <a:off x="3983078" y="3622186"/>
        <a:ext cx="116600" cy="116600"/>
      </dsp:txXfrm>
    </dsp:sp>
    <dsp:sp modelId="{298BFD7B-124E-4470-84EF-8AAEA6A93831}">
      <dsp:nvSpPr>
        <dsp:cNvPr id="0" name=""/>
        <dsp:cNvSpPr/>
      </dsp:nvSpPr>
      <dsp:spPr>
        <a:xfrm>
          <a:off x="5991111" y="3087727"/>
          <a:ext cx="491030" cy="706708"/>
        </a:xfrm>
        <a:custGeom>
          <a:avLst/>
          <a:gdLst/>
          <a:ahLst/>
          <a:cxnLst/>
          <a:rect l="0" t="0" r="0" b="0"/>
          <a:pathLst>
            <a:path>
              <a:moveTo>
                <a:pt x="0" y="0"/>
              </a:moveTo>
              <a:lnTo>
                <a:pt x="245515" y="0"/>
              </a:lnTo>
              <a:lnTo>
                <a:pt x="245515" y="706708"/>
              </a:lnTo>
              <a:lnTo>
                <a:pt x="491030" y="7067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15112" y="3419567"/>
        <a:ext cx="43027" cy="43027"/>
      </dsp:txXfrm>
    </dsp:sp>
    <dsp:sp modelId="{ACB77EC4-9A5C-447C-A694-A7E68839C6B0}">
      <dsp:nvSpPr>
        <dsp:cNvPr id="0" name=""/>
        <dsp:cNvSpPr/>
      </dsp:nvSpPr>
      <dsp:spPr>
        <a:xfrm>
          <a:off x="5991111" y="3042007"/>
          <a:ext cx="491030" cy="91440"/>
        </a:xfrm>
        <a:custGeom>
          <a:avLst/>
          <a:gdLst/>
          <a:ahLst/>
          <a:cxnLst/>
          <a:rect l="0" t="0" r="0" b="0"/>
          <a:pathLst>
            <a:path>
              <a:moveTo>
                <a:pt x="0" y="45720"/>
              </a:moveTo>
              <a:lnTo>
                <a:pt x="491030"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24350" y="3075451"/>
        <a:ext cx="24551" cy="24551"/>
      </dsp:txXfrm>
    </dsp:sp>
    <dsp:sp modelId="{F02FA77E-A488-4257-8382-CD05AFF26A6D}">
      <dsp:nvSpPr>
        <dsp:cNvPr id="0" name=""/>
        <dsp:cNvSpPr/>
      </dsp:nvSpPr>
      <dsp:spPr>
        <a:xfrm>
          <a:off x="5991111" y="2381018"/>
          <a:ext cx="491030" cy="706708"/>
        </a:xfrm>
        <a:custGeom>
          <a:avLst/>
          <a:gdLst/>
          <a:ahLst/>
          <a:cxnLst/>
          <a:rect l="0" t="0" r="0" b="0"/>
          <a:pathLst>
            <a:path>
              <a:moveTo>
                <a:pt x="0" y="706708"/>
              </a:moveTo>
              <a:lnTo>
                <a:pt x="245515" y="706708"/>
              </a:lnTo>
              <a:lnTo>
                <a:pt x="245515" y="0"/>
              </a:lnTo>
              <a:lnTo>
                <a:pt x="491030"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15112" y="2712858"/>
        <a:ext cx="43027" cy="43027"/>
      </dsp:txXfrm>
    </dsp:sp>
    <dsp:sp modelId="{39FBBE41-0469-4BA7-B456-6422B36C53C0}">
      <dsp:nvSpPr>
        <dsp:cNvPr id="0" name=""/>
        <dsp:cNvSpPr/>
      </dsp:nvSpPr>
      <dsp:spPr>
        <a:xfrm>
          <a:off x="3795863" y="2540621"/>
          <a:ext cx="491030" cy="547105"/>
        </a:xfrm>
        <a:custGeom>
          <a:avLst/>
          <a:gdLst/>
          <a:ahLst/>
          <a:cxnLst/>
          <a:rect l="0" t="0" r="0" b="0"/>
          <a:pathLst>
            <a:path>
              <a:moveTo>
                <a:pt x="0" y="0"/>
              </a:moveTo>
              <a:lnTo>
                <a:pt x="245515" y="0"/>
              </a:lnTo>
              <a:lnTo>
                <a:pt x="245515" y="547105"/>
              </a:lnTo>
              <a:lnTo>
                <a:pt x="491030" y="5471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023000" y="2795795"/>
        <a:ext cx="36757" cy="36757"/>
      </dsp:txXfrm>
    </dsp:sp>
    <dsp:sp modelId="{1E2874D4-0E79-4D50-96D4-EFBED510469D}">
      <dsp:nvSpPr>
        <dsp:cNvPr id="0" name=""/>
        <dsp:cNvSpPr/>
      </dsp:nvSpPr>
      <dsp:spPr>
        <a:xfrm>
          <a:off x="5991111" y="1628589"/>
          <a:ext cx="491030" cy="91440"/>
        </a:xfrm>
        <a:custGeom>
          <a:avLst/>
          <a:gdLst/>
          <a:ahLst/>
          <a:cxnLst/>
          <a:rect l="0" t="0" r="0" b="0"/>
          <a:pathLst>
            <a:path>
              <a:moveTo>
                <a:pt x="0" y="45720"/>
              </a:moveTo>
              <a:lnTo>
                <a:pt x="491030"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6224350" y="1662033"/>
        <a:ext cx="24551" cy="24551"/>
      </dsp:txXfrm>
    </dsp:sp>
    <dsp:sp modelId="{85C72416-0404-4F76-B1E3-FB8C20B2B60E}">
      <dsp:nvSpPr>
        <dsp:cNvPr id="0" name=""/>
        <dsp:cNvSpPr/>
      </dsp:nvSpPr>
      <dsp:spPr>
        <a:xfrm>
          <a:off x="3795863" y="1674309"/>
          <a:ext cx="491030" cy="866312"/>
        </a:xfrm>
        <a:custGeom>
          <a:avLst/>
          <a:gdLst/>
          <a:ahLst/>
          <a:cxnLst/>
          <a:rect l="0" t="0" r="0" b="0"/>
          <a:pathLst>
            <a:path>
              <a:moveTo>
                <a:pt x="0" y="866312"/>
              </a:moveTo>
              <a:lnTo>
                <a:pt x="245515" y="866312"/>
              </a:lnTo>
              <a:lnTo>
                <a:pt x="245515" y="0"/>
              </a:lnTo>
              <a:lnTo>
                <a:pt x="49103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GB" sz="400" kern="1200">
            <a:latin typeface="Arial" panose="020B0604020202020204" pitchFamily="34" charset="0"/>
            <a:cs typeface="Arial" panose="020B0604020202020204" pitchFamily="34" charset="0"/>
          </a:endParaRPr>
        </a:p>
      </dsp:txBody>
      <dsp:txXfrm>
        <a:off x="4016483" y="2082570"/>
        <a:ext cx="49789" cy="49789"/>
      </dsp:txXfrm>
    </dsp:sp>
    <dsp:sp modelId="{F4E0942B-1968-475A-B62C-02F252A61462}">
      <dsp:nvSpPr>
        <dsp:cNvPr id="0" name=""/>
        <dsp:cNvSpPr/>
      </dsp:nvSpPr>
      <dsp:spPr>
        <a:xfrm>
          <a:off x="3795863" y="967600"/>
          <a:ext cx="491030" cy="1573021"/>
        </a:xfrm>
        <a:custGeom>
          <a:avLst/>
          <a:gdLst/>
          <a:ahLst/>
          <a:cxnLst/>
          <a:rect l="0" t="0" r="0" b="0"/>
          <a:pathLst>
            <a:path>
              <a:moveTo>
                <a:pt x="0" y="1573021"/>
              </a:moveTo>
              <a:lnTo>
                <a:pt x="245515" y="1573021"/>
              </a:lnTo>
              <a:lnTo>
                <a:pt x="245515" y="0"/>
              </a:lnTo>
              <a:lnTo>
                <a:pt x="49103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4000181" y="1712913"/>
        <a:ext cx="82393" cy="82393"/>
      </dsp:txXfrm>
    </dsp:sp>
    <dsp:sp modelId="{47B31CFF-4DD0-45EB-A5C7-ECAD88254A98}">
      <dsp:nvSpPr>
        <dsp:cNvPr id="0" name=""/>
        <dsp:cNvSpPr/>
      </dsp:nvSpPr>
      <dsp:spPr>
        <a:xfrm>
          <a:off x="3795863" y="260891"/>
          <a:ext cx="491030" cy="2279730"/>
        </a:xfrm>
        <a:custGeom>
          <a:avLst/>
          <a:gdLst/>
          <a:ahLst/>
          <a:cxnLst/>
          <a:rect l="0" t="0" r="0" b="0"/>
          <a:pathLst>
            <a:path>
              <a:moveTo>
                <a:pt x="0" y="2279730"/>
              </a:moveTo>
              <a:lnTo>
                <a:pt x="245515" y="2279730"/>
              </a:lnTo>
              <a:lnTo>
                <a:pt x="245515" y="0"/>
              </a:lnTo>
              <a:lnTo>
                <a:pt x="49103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Arial" panose="020B0604020202020204" pitchFamily="34" charset="0"/>
            <a:cs typeface="Arial" panose="020B0604020202020204" pitchFamily="34" charset="0"/>
          </a:endParaRPr>
        </a:p>
      </dsp:txBody>
      <dsp:txXfrm>
        <a:off x="3983078" y="1342456"/>
        <a:ext cx="116600" cy="116600"/>
      </dsp:txXfrm>
    </dsp:sp>
    <dsp:sp modelId="{C0EB8F04-B9F5-47DC-8B8B-EB7F43711578}">
      <dsp:nvSpPr>
        <dsp:cNvPr id="0" name=""/>
        <dsp:cNvSpPr/>
      </dsp:nvSpPr>
      <dsp:spPr>
        <a:xfrm rot="16200000">
          <a:off x="1451810" y="2166360"/>
          <a:ext cx="3939586" cy="748521"/>
        </a:xfrm>
        <a:prstGeom prst="rect">
          <a:avLst/>
        </a:prstGeom>
        <a:solidFill>
          <a:srgbClr val="70AD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Arial" panose="020B0604020202020204" pitchFamily="34" charset="0"/>
              <a:cs typeface="Arial" panose="020B0604020202020204" pitchFamily="34" charset="0"/>
            </a:rPr>
            <a:t>IMPACT</a:t>
          </a:r>
        </a:p>
      </dsp:txBody>
      <dsp:txXfrm>
        <a:off x="1451810" y="2166360"/>
        <a:ext cx="3939586" cy="748521"/>
      </dsp:txXfrm>
    </dsp:sp>
    <dsp:sp modelId="{E6527489-30B6-4A4A-9B42-DDD61B194378}">
      <dsp:nvSpPr>
        <dsp:cNvPr id="0" name=""/>
        <dsp:cNvSpPr/>
      </dsp:nvSpPr>
      <dsp:spPr>
        <a:xfrm>
          <a:off x="4286893" y="1101"/>
          <a:ext cx="1704217" cy="519578"/>
        </a:xfrm>
        <a:prstGeom prst="rect">
          <a:avLst/>
        </a:prstGeom>
        <a:solidFill>
          <a:srgbClr val="C4D38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latin typeface="Arial" panose="020B0604020202020204" pitchFamily="34" charset="0"/>
              <a:cs typeface="Arial" panose="020B0604020202020204" pitchFamily="34" charset="0"/>
            </a:rPr>
            <a:t>Consumers</a:t>
          </a:r>
        </a:p>
      </dsp:txBody>
      <dsp:txXfrm>
        <a:off x="4286893" y="1101"/>
        <a:ext cx="1704217" cy="519578"/>
      </dsp:txXfrm>
    </dsp:sp>
    <dsp:sp modelId="{7BC36430-D74A-4CC3-8DF0-683273220A00}">
      <dsp:nvSpPr>
        <dsp:cNvPr id="0" name=""/>
        <dsp:cNvSpPr/>
      </dsp:nvSpPr>
      <dsp:spPr>
        <a:xfrm>
          <a:off x="4286893" y="707810"/>
          <a:ext cx="1704217" cy="519578"/>
        </a:xfrm>
        <a:prstGeom prst="rect">
          <a:avLst/>
        </a:prstGeom>
        <a:solidFill>
          <a:srgbClr val="4D893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Fuel: Gas</a:t>
          </a:r>
        </a:p>
      </dsp:txBody>
      <dsp:txXfrm>
        <a:off x="4286893" y="707810"/>
        <a:ext cx="1704217" cy="519578"/>
      </dsp:txXfrm>
    </dsp:sp>
    <dsp:sp modelId="{79E50F00-F84B-4D80-869F-AB9274DA505A}">
      <dsp:nvSpPr>
        <dsp:cNvPr id="0" name=""/>
        <dsp:cNvSpPr/>
      </dsp:nvSpPr>
      <dsp:spPr>
        <a:xfrm>
          <a:off x="4286893" y="1414519"/>
          <a:ext cx="1704217" cy="51957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Service Providers</a:t>
          </a:r>
        </a:p>
      </dsp:txBody>
      <dsp:txXfrm>
        <a:off x="4286893" y="1414519"/>
        <a:ext cx="1704217" cy="519578"/>
      </dsp:txXfrm>
    </dsp:sp>
    <dsp:sp modelId="{82A2997F-CFD9-410D-AFB9-5DC036657046}">
      <dsp:nvSpPr>
        <dsp:cNvPr id="0" name=""/>
        <dsp:cNvSpPr/>
      </dsp:nvSpPr>
      <dsp:spPr>
        <a:xfrm>
          <a:off x="6482141" y="1414519"/>
          <a:ext cx="1704217" cy="51957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GES Provider (Xoserve)</a:t>
          </a:r>
        </a:p>
      </dsp:txBody>
      <dsp:txXfrm>
        <a:off x="6482141" y="1414519"/>
        <a:ext cx="1704217" cy="519578"/>
      </dsp:txXfrm>
    </dsp:sp>
    <dsp:sp modelId="{E610E742-9C88-4812-BBEF-0AD574EE0D09}">
      <dsp:nvSpPr>
        <dsp:cNvPr id="0" name=""/>
        <dsp:cNvSpPr/>
      </dsp:nvSpPr>
      <dsp:spPr>
        <a:xfrm>
          <a:off x="4286893" y="2827937"/>
          <a:ext cx="1704217" cy="5195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REC Parties</a:t>
          </a:r>
        </a:p>
      </dsp:txBody>
      <dsp:txXfrm>
        <a:off x="4286893" y="2827937"/>
        <a:ext cx="1704217" cy="519578"/>
      </dsp:txXfrm>
    </dsp:sp>
    <dsp:sp modelId="{3A7A12CE-891F-4720-98CF-9CB54BB3C5A2}">
      <dsp:nvSpPr>
        <dsp:cNvPr id="0" name=""/>
        <dsp:cNvSpPr/>
      </dsp:nvSpPr>
      <dsp:spPr>
        <a:xfrm>
          <a:off x="6482141" y="2121228"/>
          <a:ext cx="1704217" cy="5195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MAMs</a:t>
          </a:r>
        </a:p>
      </dsp:txBody>
      <dsp:txXfrm>
        <a:off x="6482141" y="2121228"/>
        <a:ext cx="1704217" cy="519578"/>
      </dsp:txXfrm>
    </dsp:sp>
    <dsp:sp modelId="{E042C89E-5746-4749-8FB4-73B329115CEC}">
      <dsp:nvSpPr>
        <dsp:cNvPr id="0" name=""/>
        <dsp:cNvSpPr/>
      </dsp:nvSpPr>
      <dsp:spPr>
        <a:xfrm>
          <a:off x="6482141" y="2827937"/>
          <a:ext cx="1704217" cy="5195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Suppliers</a:t>
          </a:r>
        </a:p>
      </dsp:txBody>
      <dsp:txXfrm>
        <a:off x="6482141" y="2827937"/>
        <a:ext cx="1704217" cy="519578"/>
      </dsp:txXfrm>
    </dsp:sp>
    <dsp:sp modelId="{2E0E4F01-AC1D-43BD-B1C3-568FD10955C7}">
      <dsp:nvSpPr>
        <dsp:cNvPr id="0" name=""/>
        <dsp:cNvSpPr/>
      </dsp:nvSpPr>
      <dsp:spPr>
        <a:xfrm>
          <a:off x="6482141" y="3534646"/>
          <a:ext cx="1704217" cy="5195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Gas Transporters</a:t>
          </a:r>
        </a:p>
      </dsp:txBody>
      <dsp:txXfrm>
        <a:off x="6482141" y="3534646"/>
        <a:ext cx="1704217" cy="519578"/>
      </dsp:txXfrm>
    </dsp:sp>
    <dsp:sp modelId="{C2594DDC-699B-42E8-98E9-903FCC00EDA6}">
      <dsp:nvSpPr>
        <dsp:cNvPr id="0" name=""/>
        <dsp:cNvSpPr/>
      </dsp:nvSpPr>
      <dsp:spPr>
        <a:xfrm>
          <a:off x="4286893" y="4560562"/>
          <a:ext cx="1704217" cy="51957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Cross Code</a:t>
          </a:r>
        </a:p>
      </dsp:txBody>
      <dsp:txXfrm>
        <a:off x="4286893" y="4560562"/>
        <a:ext cx="1704217" cy="519578"/>
      </dsp:txXfrm>
    </dsp:sp>
    <dsp:sp modelId="{06EAFB4E-8CE8-4E2B-980D-DE606A8EC80C}">
      <dsp:nvSpPr>
        <dsp:cNvPr id="0" name=""/>
        <dsp:cNvSpPr/>
      </dsp:nvSpPr>
      <dsp:spPr>
        <a:xfrm>
          <a:off x="6482141" y="4241355"/>
          <a:ext cx="1748115" cy="48543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IGT UNC</a:t>
          </a:r>
        </a:p>
      </dsp:txBody>
      <dsp:txXfrm>
        <a:off x="6482141" y="4241355"/>
        <a:ext cx="1748115" cy="485431"/>
      </dsp:txXfrm>
    </dsp:sp>
    <dsp:sp modelId="{44C56A01-0DF5-4E4E-A60B-8163F5C0227C}">
      <dsp:nvSpPr>
        <dsp:cNvPr id="0" name=""/>
        <dsp:cNvSpPr/>
      </dsp:nvSpPr>
      <dsp:spPr>
        <a:xfrm>
          <a:off x="6482141" y="4913917"/>
          <a:ext cx="1748115" cy="48543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UNC</a:t>
          </a:r>
        </a:p>
      </dsp:txBody>
      <dsp:txXfrm>
        <a:off x="6482141" y="4913917"/>
        <a:ext cx="1748115" cy="4854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41578" y="0"/>
          <a:ext cx="8404555" cy="500835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4B2E0-0929-4C5E-A03F-BB3A31876908}">
      <dsp:nvSpPr>
        <dsp:cNvPr id="0" name=""/>
        <dsp:cNvSpPr/>
      </dsp:nvSpPr>
      <dsp:spPr>
        <a:xfrm>
          <a:off x="0" y="1502507"/>
          <a:ext cx="2966313" cy="200334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Solution development</a:t>
          </a:r>
        </a:p>
      </dsp:txBody>
      <dsp:txXfrm>
        <a:off x="97795" y="1600302"/>
        <a:ext cx="2770723" cy="1807752"/>
      </dsp:txXfrm>
    </dsp:sp>
    <dsp:sp modelId="{AF3BC440-36F4-4223-84BE-2B0C4EC3C8D3}">
      <dsp:nvSpPr>
        <dsp:cNvPr id="0" name=""/>
        <dsp:cNvSpPr/>
      </dsp:nvSpPr>
      <dsp:spPr>
        <a:xfrm>
          <a:off x="3460699" y="1502507"/>
          <a:ext cx="2966313" cy="200334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CHIG</a:t>
          </a:r>
        </a:p>
        <a:p>
          <a:pPr marL="0" lvl="0" indent="0" algn="ctr"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Jan/Feb</a:t>
          </a:r>
        </a:p>
      </dsp:txBody>
      <dsp:txXfrm>
        <a:off x="3558494" y="1600302"/>
        <a:ext cx="2770723" cy="1807752"/>
      </dsp:txXfrm>
    </dsp:sp>
    <dsp:sp modelId="{6D566F55-FC9A-4F8D-93B6-7ABC9019FC5E}">
      <dsp:nvSpPr>
        <dsp:cNvPr id="0" name=""/>
        <dsp:cNvSpPr/>
      </dsp:nvSpPr>
      <dsp:spPr>
        <a:xfrm>
          <a:off x="6921398" y="1502507"/>
          <a:ext cx="2966313" cy="200334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Cross Code Engagement</a:t>
          </a:r>
        </a:p>
      </dsp:txBody>
      <dsp:txXfrm>
        <a:off x="7019193" y="1600302"/>
        <a:ext cx="2770723" cy="18077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CF7F7-2EC0-452D-84E7-9DAD8E8C450F}">
      <dsp:nvSpPr>
        <dsp:cNvPr id="0" name=""/>
        <dsp:cNvSpPr/>
      </dsp:nvSpPr>
      <dsp:spPr>
        <a:xfrm>
          <a:off x="-6078982" y="-937410"/>
          <a:ext cx="7293488" cy="7293488"/>
        </a:xfrm>
        <a:prstGeom prst="blockArc">
          <a:avLst>
            <a:gd name="adj1" fmla="val 18900000"/>
            <a:gd name="adj2" fmla="val 2700000"/>
            <a:gd name="adj3" fmla="val 296"/>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7F02DE-3574-497D-9C9A-E0AEDFAD5117}">
      <dsp:nvSpPr>
        <dsp:cNvPr id="0" name=""/>
        <dsp:cNvSpPr/>
      </dsp:nvSpPr>
      <dsp:spPr>
        <a:xfrm>
          <a:off x="996086" y="774110"/>
          <a:ext cx="7103330" cy="1548004"/>
        </a:xfrm>
        <a:prstGeom prst="rect">
          <a:avLst/>
        </a:prstGeom>
        <a:solidFill>
          <a:schemeClr val="accent3">
            <a:hueOff val="0"/>
            <a:satOff val="0"/>
            <a:lumOff val="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1" kern="1200" dirty="0">
              <a:solidFill>
                <a:schemeClr val="tx1"/>
              </a:solidFill>
              <a:latin typeface="Roboto" panose="02000000000000000000" pitchFamily="2" charset="0"/>
              <a:ea typeface="Roboto" panose="02000000000000000000" pitchFamily="2" charset="0"/>
              <a:cs typeface="Roboto" panose="02000000000000000000" pitchFamily="2" charset="0"/>
            </a:rPr>
            <a:t>Note </a:t>
          </a:r>
          <a:r>
            <a:rPr lang="en-GB" sz="3200" kern="1200" dirty="0">
              <a:solidFill>
                <a:schemeClr val="tx1"/>
              </a:solidFill>
              <a:latin typeface="Roboto" panose="02000000000000000000" pitchFamily="2" charset="0"/>
              <a:ea typeface="Roboto" panose="02000000000000000000" pitchFamily="2" charset="0"/>
              <a:cs typeface="Roboto" panose="02000000000000000000" pitchFamily="2" charset="0"/>
            </a:rPr>
            <a:t>issue background</a:t>
          </a:r>
        </a:p>
      </dsp:txBody>
      <dsp:txXfrm>
        <a:off x="996086" y="774110"/>
        <a:ext cx="7103330" cy="1548004"/>
      </dsp:txXfrm>
    </dsp:sp>
    <dsp:sp modelId="{66065E4D-68EF-4249-9AB1-24242CB68A79}">
      <dsp:nvSpPr>
        <dsp:cNvPr id="0" name=""/>
        <dsp:cNvSpPr/>
      </dsp:nvSpPr>
      <dsp:spPr>
        <a:xfrm>
          <a:off x="28583" y="580610"/>
          <a:ext cx="1935005" cy="1935005"/>
        </a:xfrm>
        <a:prstGeom prst="ellipse">
          <a:avLst/>
        </a:prstGeom>
        <a:blipFill rotWithShape="0">
          <a:blip xmlns:r="http://schemas.openxmlformats.org/officeDocument/2006/relationships" r:embed="rId1">
            <a:duotone>
              <a:schemeClr val="accent3">
                <a:shade val="45000"/>
                <a:satMod val="135000"/>
              </a:schemeClr>
              <a:prstClr val="white"/>
            </a:duotone>
            <a:extLst>
              <a:ext uri="{96DAC541-7B7A-43D3-8B79-37D633B846F1}">
                <asvg:svgBlip xmlns:asvg="http://schemas.microsoft.com/office/drawing/2016/SVG/main" r:embed="rId2"/>
              </a:ext>
            </a:extLst>
          </a:blip>
          <a:srcRect/>
          <a:stretch>
            <a:fillRect/>
          </a:stretch>
        </a:blip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62F3A1-7E9A-4078-97AC-B68BD78BB7D6}">
      <dsp:nvSpPr>
        <dsp:cNvPr id="0" name=""/>
        <dsp:cNvSpPr/>
      </dsp:nvSpPr>
      <dsp:spPr>
        <a:xfrm>
          <a:off x="996086" y="2888398"/>
          <a:ext cx="7103330" cy="1964309"/>
        </a:xfrm>
        <a:prstGeom prst="rect">
          <a:avLst/>
        </a:prstGeom>
        <a:solidFill>
          <a:schemeClr val="accent3">
            <a:hueOff val="0"/>
            <a:satOff val="0"/>
            <a:lumOff val="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81280" rIns="81280" bIns="81280" numCol="1" spcCol="1270" anchor="ctr" anchorCtr="0">
          <a:noAutofit/>
        </a:bodyPr>
        <a:lstStyle/>
        <a:p>
          <a:pPr marL="0" lvl="0" indent="0" algn="l" defTabSz="1422400">
            <a:lnSpc>
              <a:spcPct val="90000"/>
            </a:lnSpc>
            <a:spcBef>
              <a:spcPct val="0"/>
            </a:spcBef>
            <a:spcAft>
              <a:spcPct val="35000"/>
            </a:spcAft>
            <a:buNone/>
          </a:pPr>
          <a:r>
            <a:rPr lang="en-GB" sz="3200" b="1" kern="1200" dirty="0">
              <a:solidFill>
                <a:schemeClr val="tx1"/>
              </a:solidFill>
              <a:latin typeface="Roboto" panose="02000000000000000000" pitchFamily="2" charset="0"/>
              <a:ea typeface="Roboto" panose="02000000000000000000" pitchFamily="2" charset="0"/>
              <a:cs typeface="Roboto" panose="02000000000000000000" pitchFamily="2" charset="0"/>
            </a:rPr>
            <a:t>Feedback </a:t>
          </a:r>
          <a:r>
            <a:rPr lang="en-GB" sz="3200" b="0" kern="1200" dirty="0">
              <a:solidFill>
                <a:schemeClr val="tx1"/>
              </a:solidFill>
              <a:latin typeface="Roboto" panose="02000000000000000000" pitchFamily="2" charset="0"/>
              <a:ea typeface="Roboto" panose="02000000000000000000" pitchFamily="2" charset="0"/>
              <a:cs typeface="Roboto" panose="02000000000000000000" pitchFamily="2" charset="0"/>
            </a:rPr>
            <a:t>on</a:t>
          </a:r>
          <a:r>
            <a:rPr lang="en-GB" sz="3200" kern="1200" dirty="0">
              <a:solidFill>
                <a:schemeClr val="tx1"/>
              </a:solidFill>
              <a:latin typeface="Roboto" panose="02000000000000000000" pitchFamily="2" charset="0"/>
              <a:ea typeface="Roboto" panose="02000000000000000000" pitchFamily="2" charset="0"/>
              <a:cs typeface="Roboto" panose="02000000000000000000" pitchFamily="2" charset="0"/>
            </a:rPr>
            <a:t> problem statement / issues faced obtaining gas pressure and capacity information</a:t>
          </a:r>
        </a:p>
      </dsp:txBody>
      <dsp:txXfrm>
        <a:off x="996086" y="2888398"/>
        <a:ext cx="7103330" cy="1964309"/>
      </dsp:txXfrm>
    </dsp:sp>
    <dsp:sp modelId="{CAFADC21-DE9A-4395-A0BA-F7BA02DFABAD}">
      <dsp:nvSpPr>
        <dsp:cNvPr id="0" name=""/>
        <dsp:cNvSpPr/>
      </dsp:nvSpPr>
      <dsp:spPr>
        <a:xfrm>
          <a:off x="28583" y="2903050"/>
          <a:ext cx="1935005" cy="1935005"/>
        </a:xfrm>
        <a:prstGeom prst="ellipse">
          <a:avLst/>
        </a:prstGeom>
        <a:blipFill rotWithShape="0">
          <a:blip xmlns:r="http://schemas.openxmlformats.org/officeDocument/2006/relationships" r:embed="rId3">
            <a:duotone>
              <a:srgbClr val="70ADA3">
                <a:shade val="45000"/>
                <a:satMod val="135000"/>
              </a:srgbClr>
              <a:prstClr val="white"/>
            </a:duotone>
            <a:extLst>
              <a:ext uri="{96DAC541-7B7A-43D3-8B79-37D633B846F1}">
                <asvg:svgBlip xmlns:asvg="http://schemas.microsoft.com/office/drawing/2016/SVG/main" r:embed="rId4"/>
              </a:ext>
            </a:extLst>
          </a:blip>
          <a:srcRect/>
          <a:stretch>
            <a:fillRect/>
          </a:stretch>
        </a:blip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F9AC0-04A8-4669-882F-84A827D48A9F}" type="datetimeFigureOut">
              <a:rPr lang="en-GB" smtClean="0"/>
              <a:t>10/12/2025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4DAC1-566E-4ED6-8FE0-C547070FAEBD}" type="slidenum">
              <a:rPr lang="en-GB" smtClean="0"/>
              <a:t>‹#›</a:t>
            </a:fld>
            <a:endParaRPr lang="en-GB"/>
          </a:p>
        </p:txBody>
      </p:sp>
    </p:spTree>
    <p:extLst>
      <p:ext uri="{BB962C8B-B14F-4D97-AF65-F5344CB8AC3E}">
        <p14:creationId xmlns:p14="http://schemas.microsoft.com/office/powerpoint/2010/main" val="380744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A4DAC1-566E-4ED6-8FE0-C547070FAEBD}" type="slidenum">
              <a:rPr lang="en-GB" smtClean="0"/>
              <a:t>11</a:t>
            </a:fld>
            <a:endParaRPr lang="en-GB"/>
          </a:p>
        </p:txBody>
      </p:sp>
    </p:spTree>
    <p:extLst>
      <p:ext uri="{BB962C8B-B14F-4D97-AF65-F5344CB8AC3E}">
        <p14:creationId xmlns:p14="http://schemas.microsoft.com/office/powerpoint/2010/main" val="2083574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Whit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3515785" y="3862388"/>
            <a:ext cx="5177367" cy="523875"/>
          </a:xfrm>
          <a:prstGeom prst="rect">
            <a:avLst/>
          </a:prstGeom>
        </p:spPr>
        <p:txBody>
          <a:bodyPr/>
          <a:lstStyle>
            <a:lvl1pPr algn="ctr">
              <a:buNone/>
              <a:defRPr sz="2800">
                <a:solidFill>
                  <a:schemeClr val="tx2"/>
                </a:solidFill>
                <a:latin typeface="Arial" pitchFamily="34" charset="0"/>
                <a:cs typeface="Arial" pitchFamily="34" charset="0"/>
              </a:defRPr>
            </a:lvl1pPr>
            <a:lvl2pPr algn="ctr">
              <a:buNone/>
              <a:defRPr>
                <a:solidFill>
                  <a:schemeClr val="bg1"/>
                </a:solidFill>
              </a:defRPr>
            </a:lvl2pPr>
          </a:lstStyle>
          <a:p>
            <a:pPr lvl="0"/>
            <a:r>
              <a:rPr lang="en-US" dirty="0"/>
              <a:t>Subtitle</a:t>
            </a:r>
          </a:p>
        </p:txBody>
      </p:sp>
      <p:sp>
        <p:nvSpPr>
          <p:cNvPr id="9" name="Text Placeholder 5"/>
          <p:cNvSpPr>
            <a:spLocks noGrp="1"/>
          </p:cNvSpPr>
          <p:nvPr>
            <p:ph type="body" sz="quarter" idx="10" hasCustomPrompt="1"/>
          </p:nvPr>
        </p:nvSpPr>
        <p:spPr>
          <a:xfrm>
            <a:off x="2004907" y="2873375"/>
            <a:ext cx="8222827" cy="706438"/>
          </a:xfrm>
          <a:prstGeom prst="rect">
            <a:avLst/>
          </a:prstGeom>
        </p:spPr>
        <p:txBody>
          <a:bodyPr/>
          <a:lstStyle>
            <a:lvl1pPr algn="ctr">
              <a:buNone/>
              <a:defRPr sz="4000">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Tree>
    <p:extLst>
      <p:ext uri="{BB962C8B-B14F-4D97-AF65-F5344CB8AC3E}">
        <p14:creationId xmlns:p14="http://schemas.microsoft.com/office/powerpoint/2010/main" val="60479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219200"/>
            <a:ext cx="10972800"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Tree>
    <p:extLst>
      <p:ext uri="{BB962C8B-B14F-4D97-AF65-F5344CB8AC3E}">
        <p14:creationId xmlns:p14="http://schemas.microsoft.com/office/powerpoint/2010/main" val="2137714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219200"/>
            <a:ext cx="5472853"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
        <p:nvSpPr>
          <p:cNvPr id="5" name="Content Placeholder 5"/>
          <p:cNvSpPr>
            <a:spLocks noGrp="1"/>
          </p:cNvSpPr>
          <p:nvPr>
            <p:ph sz="quarter" idx="12"/>
          </p:nvPr>
        </p:nvSpPr>
        <p:spPr>
          <a:xfrm>
            <a:off x="6109547" y="1219200"/>
            <a:ext cx="5472853"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9998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788160"/>
            <a:ext cx="5472853" cy="4030028"/>
          </a:xfrm>
          <a:prstGeom prst="rect">
            <a:avLst/>
          </a:prstGeom>
        </p:spPr>
        <p:txBody>
          <a:bodyPr/>
          <a:lstStyle>
            <a:lvl1pPr>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6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
        <p:nvSpPr>
          <p:cNvPr id="5" name="Content Placeholder 5"/>
          <p:cNvSpPr>
            <a:spLocks noGrp="1"/>
          </p:cNvSpPr>
          <p:nvPr>
            <p:ph sz="quarter" idx="12"/>
          </p:nvPr>
        </p:nvSpPr>
        <p:spPr>
          <a:xfrm>
            <a:off x="6109547" y="1788160"/>
            <a:ext cx="5472853" cy="4030028"/>
          </a:xfrm>
          <a:prstGeom prst="rect">
            <a:avLst/>
          </a:prstGeom>
        </p:spPr>
        <p:txBody>
          <a:bodyPr/>
          <a:lstStyle>
            <a:lvl1pPr>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6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3"/>
          </p:nvPr>
        </p:nvSpPr>
        <p:spPr>
          <a:xfrm>
            <a:off x="609601" y="1239839"/>
            <a:ext cx="5473700" cy="547687"/>
          </a:xfrm>
          <a:prstGeom prst="rect">
            <a:avLst/>
          </a:prstGeom>
        </p:spPr>
        <p:txBody>
          <a:bodyPr/>
          <a:lstStyle>
            <a:lvl1pPr algn="ctr">
              <a:buNone/>
              <a:defRPr sz="2400" b="1">
                <a:solidFill>
                  <a:schemeClr val="tx2"/>
                </a:solidFill>
                <a:latin typeface="Arial" pitchFamily="34" charset="0"/>
                <a:cs typeface="Arial" pitchFamily="34" charset="0"/>
              </a:defRPr>
            </a:lvl1pPr>
          </a:lstStyle>
          <a:p>
            <a:pPr lvl="0"/>
            <a:r>
              <a:rPr lang="en-US" dirty="0"/>
              <a:t>Click to edit Master</a:t>
            </a:r>
            <a:endParaRPr lang="en-GB" dirty="0"/>
          </a:p>
        </p:txBody>
      </p:sp>
      <p:sp>
        <p:nvSpPr>
          <p:cNvPr id="11" name="Text Placeholder 9"/>
          <p:cNvSpPr>
            <a:spLocks noGrp="1"/>
          </p:cNvSpPr>
          <p:nvPr>
            <p:ph type="body" sz="quarter" idx="14"/>
          </p:nvPr>
        </p:nvSpPr>
        <p:spPr>
          <a:xfrm>
            <a:off x="6109547" y="1239839"/>
            <a:ext cx="5473700" cy="547687"/>
          </a:xfrm>
          <a:prstGeom prst="rect">
            <a:avLst/>
          </a:prstGeom>
        </p:spPr>
        <p:txBody>
          <a:bodyPr/>
          <a:lstStyle>
            <a:lvl1pPr algn="ctr">
              <a:buNone/>
              <a:defRPr sz="2400" b="1">
                <a:solidFill>
                  <a:schemeClr val="tx2"/>
                </a:solidFill>
                <a:latin typeface="Arial" pitchFamily="34" charset="0"/>
                <a:cs typeface="Arial" pitchFamily="34" charset="0"/>
              </a:defRPr>
            </a:lvl1pPr>
          </a:lstStyle>
          <a:p>
            <a:pPr lvl="0"/>
            <a:r>
              <a:rPr lang="en-US" dirty="0"/>
              <a:t>Click to edit Master</a:t>
            </a:r>
            <a:endParaRPr lang="en-GB" dirty="0"/>
          </a:p>
        </p:txBody>
      </p:sp>
    </p:spTree>
    <p:extLst>
      <p:ext uri="{BB962C8B-B14F-4D97-AF65-F5344CB8AC3E}">
        <p14:creationId xmlns:p14="http://schemas.microsoft.com/office/powerpoint/2010/main" val="4240690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a:xfrm>
            <a:off x="792756" y="1481003"/>
            <a:ext cx="5687289" cy="863625"/>
          </a:xfrm>
        </p:spPr>
        <p:txBody>
          <a:bodyPr/>
          <a:lstStyle>
            <a:lvl1pPr>
              <a:defRPr>
                <a:solidFill>
                  <a:schemeClr val="bg1"/>
                </a:solidFill>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a:solidFill>
                  <a:schemeClr val="bg1"/>
                </a:solidFill>
              </a:defRPr>
            </a:lvl1p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8" name="Text Placeholder 7"/>
          <p:cNvSpPr>
            <a:spLocks noGrp="1"/>
          </p:cNvSpPr>
          <p:nvPr>
            <p:ph type="body" sz="quarter" idx="13"/>
          </p:nvPr>
        </p:nvSpPr>
        <p:spPr>
          <a:xfrm>
            <a:off x="814917" y="2780933"/>
            <a:ext cx="5761136" cy="2305051"/>
          </a:xfrm>
        </p:spPr>
        <p:txBody>
          <a:bodyPr/>
          <a:lstStyle>
            <a:lvl1pPr>
              <a:defRPr>
                <a:solidFill>
                  <a:schemeClr val="bg1"/>
                </a:solidFill>
                <a:latin typeface="Calibri" panose="020F0502020204030204" pitchFamily="34" charset="0"/>
              </a:defRPr>
            </a:lvl1pPr>
            <a:lvl2pPr marL="99120" indent="-99120">
              <a:buFont typeface="Arial" panose="020B0604020202020204" pitchFamily="34" charset="0"/>
              <a:buChar char="•"/>
              <a:defRPr lang="en-US" sz="1013" kern="1200" dirty="0" smtClean="0">
                <a:solidFill>
                  <a:schemeClr val="bg1"/>
                </a:solidFill>
                <a:latin typeface="Calibri" panose="020F0502020204030204" pitchFamily="34" charset="0"/>
                <a:ea typeface="+mn-ea"/>
                <a:cs typeface="+mn-cs"/>
              </a:defRPr>
            </a:lvl2pPr>
            <a:lvl3pPr marL="202704" indent="-103585">
              <a:defRPr sz="1013">
                <a:solidFill>
                  <a:schemeClr val="bg1"/>
                </a:solidFill>
                <a:latin typeface="Calibri" panose="020F0502020204030204" pitchFamily="34" charset="0"/>
              </a:defRPr>
            </a:lvl3pPr>
            <a:lvl4pPr marL="302717" indent="-100013">
              <a:buClr>
                <a:schemeClr val="bg1"/>
              </a:buClr>
              <a:defRPr sz="1013">
                <a:solidFill>
                  <a:schemeClr val="bg1"/>
                </a:solidFill>
                <a:latin typeface="Calibri" panose="020F0502020204030204" pitchFamily="34" charset="0"/>
              </a:defRPr>
            </a:lvl4pPr>
            <a:lvl5pPr marL="401836" indent="-99120">
              <a:defRPr sz="1013">
                <a:solidFill>
                  <a:schemeClr val="bg1"/>
                </a:solidFill>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4"/>
          </p:nvPr>
        </p:nvSpPr>
        <p:spPr/>
        <p:txBody>
          <a:bodyPr/>
          <a:lstStyle/>
          <a:p>
            <a:endParaRPr lang="en-GB"/>
          </a:p>
        </p:txBody>
      </p:sp>
    </p:spTree>
    <p:extLst>
      <p:ext uri="{BB962C8B-B14F-4D97-AF65-F5344CB8AC3E}">
        <p14:creationId xmlns:p14="http://schemas.microsoft.com/office/powerpoint/2010/main" val="4118210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8400333" y="6293969"/>
            <a:ext cx="3072000" cy="365125"/>
          </a:xfrm>
        </p:spPr>
        <p:txBody>
          <a:body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6" name="Oval 5"/>
          <p:cNvSpPr/>
          <p:nvPr userDrawn="1"/>
        </p:nvSpPr>
        <p:spPr>
          <a:xfrm>
            <a:off x="911424" y="1988840"/>
            <a:ext cx="4848000" cy="363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9" name="Text Placeholder 8"/>
          <p:cNvSpPr>
            <a:spLocks noGrp="1"/>
          </p:cNvSpPr>
          <p:nvPr>
            <p:ph type="body" sz="quarter" idx="13"/>
          </p:nvPr>
        </p:nvSpPr>
        <p:spPr>
          <a:xfrm>
            <a:off x="983525" y="2126840"/>
            <a:ext cx="4536411" cy="3360000"/>
          </a:xfrm>
        </p:spPr>
        <p:txBody>
          <a:bodyPr anchor="ctr" anchorCtr="0"/>
          <a:lstStyle>
            <a:lvl1pPr algn="ctr">
              <a:defRPr b="1">
                <a:solidFill>
                  <a:schemeClr val="bg1"/>
                </a:solidFill>
              </a:defRPr>
            </a:lvl1pPr>
            <a:lvl2pPr algn="ctr">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ctr">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123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ctrTitle"/>
          </p:nvPr>
        </p:nvSpPr>
        <p:spPr>
          <a:xfrm>
            <a:off x="819516" y="620695"/>
            <a:ext cx="9596965" cy="863625"/>
          </a:xfrm>
        </p:spPr>
        <p:txBody>
          <a:bodyPr/>
          <a:lstStyle>
            <a:lvl1pPr>
              <a:defRPr sz="3263">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30117" y="1484787"/>
            <a:ext cx="8534400" cy="648543"/>
          </a:xfrm>
        </p:spPr>
        <p:txBody>
          <a:bodyPr/>
          <a:lstStyle>
            <a:lvl1pPr marL="0" indent="0" algn="l">
              <a:buNone/>
              <a:defRPr sz="1575">
                <a:solidFill>
                  <a:schemeClr val="bg1"/>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endParaRPr lang="en-GB"/>
          </a:p>
        </p:txBody>
      </p:sp>
      <p:sp>
        <p:nvSpPr>
          <p:cNvPr id="10" name="Text Placeholder 9"/>
          <p:cNvSpPr>
            <a:spLocks noGrp="1"/>
          </p:cNvSpPr>
          <p:nvPr>
            <p:ph type="body" sz="quarter" idx="13"/>
          </p:nvPr>
        </p:nvSpPr>
        <p:spPr>
          <a:xfrm>
            <a:off x="814917" y="2275532"/>
            <a:ext cx="3073400" cy="433388"/>
          </a:xfrm>
        </p:spPr>
        <p:txBody>
          <a:bodyPr/>
          <a:lstStyle>
            <a:lvl1pPr marL="0" indent="0">
              <a:buNone/>
              <a:defRPr>
                <a:solidFill>
                  <a:schemeClr val="bg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0897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4"/>
            <a:ext cx="12191997" cy="6857999"/>
          </a:xfrm>
          <a:prstGeom prst="rect">
            <a:avLst/>
          </a:prstGeom>
        </p:spPr>
      </p:pic>
      <p:sp>
        <p:nvSpPr>
          <p:cNvPr id="2" name="Title 1"/>
          <p:cNvSpPr>
            <a:spLocks noGrp="1"/>
          </p:cNvSpPr>
          <p:nvPr>
            <p:ph type="ctrTitle" hasCustomPrompt="1"/>
          </p:nvPr>
        </p:nvSpPr>
        <p:spPr>
          <a:xfrm>
            <a:off x="814917" y="1630363"/>
            <a:ext cx="6524624" cy="2376262"/>
          </a:xfrm>
        </p:spPr>
        <p:txBody>
          <a:bodyPr anchor="ctr" anchorCtr="0"/>
          <a:lstStyle>
            <a:lvl1pPr>
              <a:lnSpc>
                <a:spcPts val="3263"/>
              </a:lnSpc>
              <a:defRPr sz="3263" baseline="0">
                <a:solidFill>
                  <a:schemeClr val="bg1"/>
                </a:solidFill>
              </a:defRPr>
            </a:lvl1pPr>
          </a:lstStyle>
          <a:p>
            <a:r>
              <a:rPr lang="en-US"/>
              <a:t>Click to add closing message</a:t>
            </a:r>
            <a:endParaRPr lang="en-GB"/>
          </a:p>
        </p:txBody>
      </p:sp>
    </p:spTree>
    <p:extLst>
      <p:ext uri="{BB962C8B-B14F-4D97-AF65-F5344CB8AC3E}">
        <p14:creationId xmlns:p14="http://schemas.microsoft.com/office/powerpoint/2010/main" val="3334946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s (2 colum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2" spcCol="540000"/>
          <a:lstStyle>
            <a:lvl1pPr marL="192881" indent="-192881">
              <a:spcAft>
                <a:spcPts val="338"/>
              </a:spcAft>
              <a:buClr>
                <a:schemeClr val="bg1"/>
              </a:buClr>
              <a:buFont typeface="+mj-lt"/>
              <a:buAutoNum type="arabicPeriod"/>
              <a:defRPr>
                <a:solidFill>
                  <a:schemeClr val="bg1"/>
                </a:solidFill>
              </a:defRPr>
            </a:lvl1pPr>
            <a:lvl2pPr marL="202704" indent="0">
              <a:spcAft>
                <a:spcPts val="338"/>
              </a:spcAft>
              <a:buClr>
                <a:schemeClr val="bg1"/>
              </a:buClr>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6142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s (1 colum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1" spcCol="0"/>
          <a:lstStyle>
            <a:lvl1pPr marL="192881" indent="-192881">
              <a:spcAft>
                <a:spcPts val="338"/>
              </a:spcAft>
              <a:buFont typeface="+mj-lt"/>
              <a:buAutoNum type="arabicPeriod"/>
              <a:defRPr>
                <a:solidFill>
                  <a:schemeClr val="bg1"/>
                </a:solidFill>
              </a:defRPr>
            </a:lvl1pPr>
            <a:lvl2pPr marL="202704" indent="0">
              <a:spcAft>
                <a:spcPts val="338"/>
              </a:spcAft>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1238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819516" y="620695"/>
            <a:ext cx="9596965" cy="863625"/>
          </a:xfrm>
        </p:spPr>
        <p:txBody>
          <a:bodyPr/>
          <a:lstStyle>
            <a:lvl1pPr>
              <a:defRPr sz="3263">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30117" y="1484787"/>
            <a:ext cx="8534400" cy="648543"/>
          </a:xfrm>
        </p:spPr>
        <p:txBody>
          <a:bodyPr/>
          <a:lstStyle>
            <a:lvl1pPr marL="0" indent="0" algn="l">
              <a:buNone/>
              <a:defRPr sz="1575">
                <a:solidFill>
                  <a:schemeClr val="bg1"/>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endParaRPr lang="en-GB"/>
          </a:p>
        </p:txBody>
      </p:sp>
      <p:sp>
        <p:nvSpPr>
          <p:cNvPr id="10" name="Text Placeholder 9"/>
          <p:cNvSpPr>
            <a:spLocks noGrp="1"/>
          </p:cNvSpPr>
          <p:nvPr>
            <p:ph type="body" sz="quarter" idx="13"/>
          </p:nvPr>
        </p:nvSpPr>
        <p:spPr>
          <a:xfrm>
            <a:off x="814917" y="2275532"/>
            <a:ext cx="3073400" cy="433388"/>
          </a:xfrm>
        </p:spPr>
        <p:txBody>
          <a:bodyPr/>
          <a:lstStyle>
            <a:lvl1pPr marL="0" indent="0">
              <a:buNone/>
              <a:defRPr>
                <a:solidFill>
                  <a:schemeClr val="bg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180226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s (2 column)">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2" spcCol="540000"/>
          <a:lstStyle>
            <a:lvl1pPr marL="192881" indent="-192881">
              <a:spcAft>
                <a:spcPts val="338"/>
              </a:spcAft>
              <a:buClr>
                <a:schemeClr val="bg1"/>
              </a:buClr>
              <a:buFont typeface="+mj-lt"/>
              <a:buAutoNum type="arabicPeriod"/>
              <a:defRPr>
                <a:solidFill>
                  <a:schemeClr val="bg1"/>
                </a:solidFill>
              </a:defRPr>
            </a:lvl1pPr>
            <a:lvl2pPr marL="202704" indent="0">
              <a:spcAft>
                <a:spcPts val="338"/>
              </a:spcAft>
              <a:buClr>
                <a:schemeClr val="bg1"/>
              </a:buClr>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4075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ontents (1 column)">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spcCol="0"/>
          <a:lstStyle>
            <a:lvl1pPr marL="192881" indent="-192881">
              <a:spcAft>
                <a:spcPts val="338"/>
              </a:spcAft>
              <a:buFont typeface="+mj-lt"/>
              <a:buAutoNum type="arabicPeriod"/>
              <a:defRPr>
                <a:solidFill>
                  <a:schemeClr val="bg1"/>
                </a:solidFill>
              </a:defRPr>
            </a:lvl1pPr>
            <a:lvl2pPr marL="202704" indent="0">
              <a:spcAft>
                <a:spcPts val="338"/>
              </a:spcAft>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3353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One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7" name="Content Placeholder 6"/>
          <p:cNvSpPr>
            <a:spLocks noGrp="1"/>
          </p:cNvSpPr>
          <p:nvPr>
            <p:ph sz="quarter" idx="13"/>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p:cNvSpPr>
            <a:spLocks noGrp="1"/>
          </p:cNvSpPr>
          <p:nvPr>
            <p:ph type="ftr" sz="quarter" idx="14"/>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5"/>
          </p:nvPr>
        </p:nvSpPr>
        <p:spPr/>
        <p:txBody>
          <a:bodyPr/>
          <a:lstStyle>
            <a:lvl1pPr>
              <a:defRPr/>
            </a:lvl1pPr>
          </a:lstStyle>
          <a:p>
            <a:fld id="{5EB3E737-D35C-4337-B4F1-928B9A086C2E}" type="slidenum">
              <a:rPr lang="en-GB" altLang="en-US">
                <a:solidFill>
                  <a:prstClr val="white"/>
                </a:solidFill>
              </a:rPr>
              <a:pPr/>
              <a:t>‹#›</a:t>
            </a:fld>
            <a:endParaRPr lang="en-GB" altLang="en-US">
              <a:solidFill>
                <a:prstClr val="white"/>
              </a:solidFill>
            </a:endParaRPr>
          </a:p>
        </p:txBody>
      </p:sp>
    </p:spTree>
    <p:extLst>
      <p:ext uri="{BB962C8B-B14F-4D97-AF65-F5344CB8AC3E}">
        <p14:creationId xmlns:p14="http://schemas.microsoft.com/office/powerpoint/2010/main" val="768334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Content Placeholder 5"/>
          <p:cNvSpPr>
            <a:spLocks noGrp="1"/>
          </p:cNvSpPr>
          <p:nvPr>
            <p:ph sz="quarter" idx="15"/>
          </p:nvPr>
        </p:nvSpPr>
        <p:spPr>
          <a:xfrm>
            <a:off x="814917" y="1630363"/>
            <a:ext cx="5088467" cy="4246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5"/>
          <p:cNvSpPr>
            <a:spLocks noGrp="1"/>
          </p:cNvSpPr>
          <p:nvPr>
            <p:ph sz="quarter" idx="16"/>
          </p:nvPr>
        </p:nvSpPr>
        <p:spPr>
          <a:xfrm>
            <a:off x="6363081" y="1630363"/>
            <a:ext cx="5088467" cy="4246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3"/>
          <p:cNvSpPr>
            <a:spLocks noGrp="1"/>
          </p:cNvSpPr>
          <p:nvPr>
            <p:ph type="ftr" sz="quarter" idx="17"/>
          </p:nvPr>
        </p:nvSpPr>
        <p:spPr/>
        <p:txBody>
          <a:bodyPr/>
          <a:lstStyle>
            <a:lvl1pPr>
              <a:defRPr/>
            </a:lvl1pPr>
          </a:lstStyle>
          <a:p>
            <a:pPr>
              <a:defRPr/>
            </a:pPr>
            <a:endParaRPr lang="en-GB">
              <a:solidFill>
                <a:prstClr val="white"/>
              </a:solidFill>
            </a:endParaRPr>
          </a:p>
        </p:txBody>
      </p:sp>
      <p:sp>
        <p:nvSpPr>
          <p:cNvPr id="7" name="Slide Number Placeholder 4"/>
          <p:cNvSpPr>
            <a:spLocks noGrp="1"/>
          </p:cNvSpPr>
          <p:nvPr>
            <p:ph type="sldNum" sz="quarter" idx="18"/>
          </p:nvPr>
        </p:nvSpPr>
        <p:spPr/>
        <p:txBody>
          <a:bodyPr/>
          <a:lstStyle>
            <a:lvl1pPr>
              <a:defRPr/>
            </a:lvl1pPr>
          </a:lstStyle>
          <a:p>
            <a:fld id="{2DFDB176-0B36-46E0-8F14-FDF7830A2A5F}" type="slidenum">
              <a:rPr lang="en-GB" altLang="en-US">
                <a:solidFill>
                  <a:prstClr val="white"/>
                </a:solidFill>
              </a:rPr>
              <a:pPr/>
              <a:t>‹#›</a:t>
            </a:fld>
            <a:endParaRPr lang="en-GB" altLang="en-US">
              <a:solidFill>
                <a:prstClr val="white"/>
              </a:solidFill>
            </a:endParaRPr>
          </a:p>
        </p:txBody>
      </p:sp>
    </p:spTree>
    <p:extLst>
      <p:ext uri="{BB962C8B-B14F-4D97-AF65-F5344CB8AC3E}">
        <p14:creationId xmlns:p14="http://schemas.microsoft.com/office/powerpoint/2010/main" val="583346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814917" y="1630363"/>
            <a:ext cx="6524624" cy="2376262"/>
          </a:xfrm>
        </p:spPr>
        <p:txBody>
          <a:bodyPr anchor="ctr"/>
          <a:lstStyle>
            <a:lvl1pPr>
              <a:lnSpc>
                <a:spcPts val="3263"/>
              </a:lnSpc>
              <a:defRPr sz="3263"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116890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4" name="Rectangle 7"/>
          <p:cNvSpPr txBox="1">
            <a:spLocks noChangeArrowheads="1"/>
          </p:cNvSpPr>
          <p:nvPr userDrawn="1"/>
        </p:nvSpPr>
        <p:spPr>
          <a:xfrm>
            <a:off x="9745133" y="6524630"/>
            <a:ext cx="2076451" cy="333375"/>
          </a:xfrm>
          <a:prstGeom prst="rect">
            <a:avLst/>
          </a:prstGeo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fontAlgn="base" hangingPunct="1">
              <a:spcBef>
                <a:spcPct val="0"/>
              </a:spcBef>
              <a:spcAft>
                <a:spcPct val="0"/>
              </a:spcAft>
            </a:pPr>
            <a:fld id="{606FE0D8-F9C7-4CB2-8D3F-CAA02D69DBF6}" type="slidenum">
              <a:rPr lang="en-GB" altLang="en-US" sz="675" smtClean="0">
                <a:solidFill>
                  <a:srgbClr val="95549C"/>
                </a:solidFill>
              </a:rPr>
              <a:pPr algn="r" eaLnBrk="1" fontAlgn="base" hangingPunct="1">
                <a:spcBef>
                  <a:spcPct val="0"/>
                </a:spcBef>
                <a:spcAft>
                  <a:spcPct val="0"/>
                </a:spcAft>
              </a:pPr>
              <a:t>‹#›</a:t>
            </a:fld>
            <a:endParaRPr lang="en-GB" altLang="en-US" sz="675">
              <a:solidFill>
                <a:srgbClr val="95549C"/>
              </a:solidFill>
            </a:endParaRPr>
          </a:p>
        </p:txBody>
      </p:sp>
      <p:cxnSp>
        <p:nvCxnSpPr>
          <p:cNvPr id="5" name="Straight Connector 6"/>
          <p:cNvCxnSpPr/>
          <p:nvPr userDrawn="1"/>
        </p:nvCxnSpPr>
        <p:spPr>
          <a:xfrm>
            <a:off x="719668" y="1341438"/>
            <a:ext cx="10847917" cy="0"/>
          </a:xfrm>
          <a:prstGeom prst="line">
            <a:avLst/>
          </a:prstGeom>
          <a:ln>
            <a:solidFill>
              <a:srgbClr val="43639D"/>
            </a:solidFill>
          </a:ln>
          <a:effectLst/>
        </p:spPr>
        <p:style>
          <a:lnRef idx="2">
            <a:schemeClr val="accent1"/>
          </a:lnRef>
          <a:fillRef idx="0">
            <a:schemeClr val="accent1"/>
          </a:fillRef>
          <a:effectRef idx="1">
            <a:schemeClr val="accent1"/>
          </a:effectRef>
          <a:fontRef idx="minor">
            <a:schemeClr val="tx1"/>
          </a:fontRef>
        </p:style>
      </p:cxnSp>
      <p:pic>
        <p:nvPicPr>
          <p:cNvPr id="6" name="Picture 10" descr="Scotia logo white_v3_l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359900" y="404813"/>
            <a:ext cx="2211917"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6"/>
          <p:cNvSpPr>
            <a:spLocks noGrp="1" noChangeArrowheads="1"/>
          </p:cNvSpPr>
          <p:nvPr>
            <p:ph idx="1"/>
          </p:nvPr>
        </p:nvSpPr>
        <p:spPr bwMode="auto">
          <a:xfrm>
            <a:off x="624421" y="1484318"/>
            <a:ext cx="10610849" cy="4618037"/>
          </a:xfrm>
          <a:prstGeom prst="rect">
            <a:avLst/>
          </a:prstGeom>
          <a:noFill/>
          <a:ln w="9525">
            <a:noFill/>
            <a:miter lim="800000"/>
            <a:headEnd/>
            <a:tailEnd/>
          </a:ln>
        </p:spPr>
        <p:txBody>
          <a:bodyPr/>
          <a:lstStyle>
            <a:lvl2pPr>
              <a:defRPr sz="135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Rectangle 5"/>
          <p:cNvSpPr>
            <a:spLocks noGrp="1" noChangeArrowheads="1"/>
          </p:cNvSpPr>
          <p:nvPr>
            <p:ph type="title"/>
          </p:nvPr>
        </p:nvSpPr>
        <p:spPr bwMode="auto">
          <a:xfrm>
            <a:off x="623392" y="331200"/>
            <a:ext cx="8640000" cy="937196"/>
          </a:xfrm>
          <a:prstGeom prst="rect">
            <a:avLst/>
          </a:prstGeom>
          <a:noFill/>
          <a:ln w="9525">
            <a:noFill/>
            <a:miter lim="800000"/>
            <a:headEnd/>
            <a:tailEnd/>
          </a:ln>
        </p:spPr>
        <p:txBody>
          <a:bodyPr/>
          <a:lstStyle/>
          <a:p>
            <a:pPr lvl="0"/>
            <a:r>
              <a:rPr lang="en-US"/>
              <a:t>Click to edit Master title style</a:t>
            </a:r>
            <a:endParaRPr lang="en-GB"/>
          </a:p>
        </p:txBody>
      </p:sp>
    </p:spTree>
    <p:extLst>
      <p:ext uri="{BB962C8B-B14F-4D97-AF65-F5344CB8AC3E}">
        <p14:creationId xmlns:p14="http://schemas.microsoft.com/office/powerpoint/2010/main" val="1808191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 Single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7" name="Text Placeholder 6"/>
          <p:cNvSpPr>
            <a:spLocks noGrp="1"/>
          </p:cNvSpPr>
          <p:nvPr>
            <p:ph type="body" sz="quarter" idx="13"/>
          </p:nvPr>
        </p:nvSpPr>
        <p:spPr>
          <a:xfrm>
            <a:off x="814917" y="1629833"/>
            <a:ext cx="5088000" cy="42470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913504" y="1629833"/>
            <a:ext cx="4555200" cy="3719380"/>
          </a:xfrm>
        </p:spPr>
        <p:txBody>
          <a:bodyPr/>
          <a:lstStyle/>
          <a:p>
            <a:endParaRPr lang="en-GB"/>
          </a:p>
        </p:txBody>
      </p:sp>
    </p:spTree>
    <p:extLst>
      <p:ext uri="{BB962C8B-B14F-4D97-AF65-F5344CB8AC3E}">
        <p14:creationId xmlns:p14="http://schemas.microsoft.com/office/powerpoint/2010/main" val="2502392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tandard layout - 4 cols - No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5754" y="1295865"/>
            <a:ext cx="11120495" cy="190060"/>
          </a:xfrm>
          <a:prstGeom prst="rect">
            <a:avLst/>
          </a:prstGeom>
        </p:spPr>
        <p:txBody>
          <a:bodyPr lIns="0" tIns="0" rIns="0" bIns="0"/>
          <a:lstStyle>
            <a:lvl1pPr algn="l">
              <a:defRPr sz="1088">
                <a:latin typeface="Times New Roman" pitchFamily="18" charset="0"/>
                <a:cs typeface="Times New Roman" pitchFamily="18" charset="0"/>
              </a:defRPr>
            </a:lvl1pPr>
          </a:lstStyle>
          <a:p>
            <a:r>
              <a:rPr lang="en-US"/>
              <a:t>Click to add title</a:t>
            </a:r>
            <a:endParaRPr lang="en-GB"/>
          </a:p>
        </p:txBody>
      </p:sp>
      <p:sp>
        <p:nvSpPr>
          <p:cNvPr id="3" name="Content Placeholder 2"/>
          <p:cNvSpPr>
            <a:spLocks noGrp="1"/>
          </p:cNvSpPr>
          <p:nvPr>
            <p:ph idx="1" hasCustomPrompt="1"/>
          </p:nvPr>
        </p:nvSpPr>
        <p:spPr>
          <a:xfrm>
            <a:off x="535754" y="1932278"/>
            <a:ext cx="11120495" cy="3766670"/>
          </a:xfrm>
          <a:prstGeom prst="rect">
            <a:avLst/>
          </a:prstGeom>
        </p:spPr>
        <p:txBody>
          <a:bodyPr lIns="0" tIns="0" rIns="0" bIns="0" numCol="4" spcCol="162000"/>
          <a:lstStyle>
            <a:lvl1pPr marL="0" indent="0">
              <a:spcBef>
                <a:spcPts val="0"/>
              </a:spcBef>
              <a:spcAft>
                <a:spcPts val="272"/>
              </a:spcAft>
              <a:buClr>
                <a:schemeClr val="accent1"/>
              </a:buClr>
              <a:buFont typeface="Arial" pitchFamily="34" charset="0"/>
              <a:buNone/>
              <a:defRPr sz="612">
                <a:latin typeface="Arial" pitchFamily="34" charset="0"/>
                <a:cs typeface="Arial" pitchFamily="34" charset="0"/>
              </a:defRPr>
            </a:lvl1pPr>
            <a:lvl2pPr marL="244057" indent="-119869">
              <a:spcBef>
                <a:spcPts val="0"/>
              </a:spcBef>
              <a:spcAft>
                <a:spcPts val="272"/>
              </a:spcAft>
              <a:buClr>
                <a:schemeClr val="accent1"/>
              </a:buClr>
              <a:buFont typeface="Arial" pitchFamily="34" charset="0"/>
              <a:buChar char="•"/>
              <a:defRPr sz="612">
                <a:latin typeface="Arial" pitchFamily="34" charset="0"/>
                <a:cs typeface="Arial" pitchFamily="34" charset="0"/>
              </a:defRPr>
            </a:lvl2pPr>
            <a:lvl3pPr marL="368246" indent="-124189">
              <a:spcBef>
                <a:spcPts val="0"/>
              </a:spcBef>
              <a:spcAft>
                <a:spcPts val="272"/>
              </a:spcAft>
              <a:buClr>
                <a:schemeClr val="accent1"/>
              </a:buClr>
              <a:buFont typeface="Arial" pitchFamily="34" charset="0"/>
              <a:buChar char="•"/>
              <a:defRPr sz="612">
                <a:latin typeface="Arial" pitchFamily="34" charset="0"/>
                <a:cs typeface="Arial" pitchFamily="34" charset="0"/>
              </a:defRPr>
            </a:lvl3pPr>
            <a:lvl4pPr marL="487034" indent="-118789">
              <a:spcBef>
                <a:spcPts val="0"/>
              </a:spcBef>
              <a:spcAft>
                <a:spcPts val="272"/>
              </a:spcAft>
              <a:buClr>
                <a:schemeClr val="accent1"/>
              </a:buClr>
              <a:buFont typeface="Arial" pitchFamily="34" charset="0"/>
              <a:buChar char="•"/>
              <a:defRPr sz="612">
                <a:latin typeface="Arial" pitchFamily="34" charset="0"/>
                <a:cs typeface="Arial" pitchFamily="34" charset="0"/>
              </a:defRPr>
            </a:lvl4pPr>
            <a:lvl5pPr>
              <a:defRPr sz="646">
                <a:latin typeface="Arial" pitchFamily="34" charset="0"/>
                <a:cs typeface="Arial" pitchFamily="34" charset="0"/>
              </a:defRPr>
            </a:lvl5pPr>
          </a:lstStyle>
          <a:p>
            <a:pPr lvl="0"/>
            <a:r>
              <a:rPr lang="en-US"/>
              <a:t>Click to add text. This is a four column layout.</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1" hasCustomPrompt="1"/>
          </p:nvPr>
        </p:nvSpPr>
        <p:spPr>
          <a:xfrm>
            <a:off x="535754" y="1491684"/>
            <a:ext cx="11120495" cy="227496"/>
          </a:xfrm>
          <a:prstGeom prst="rect">
            <a:avLst/>
          </a:prstGeom>
        </p:spPr>
        <p:txBody>
          <a:bodyPr lIns="0" tIns="0" rIns="0" bIns="0"/>
          <a:lstStyle>
            <a:lvl1pPr marL="0" indent="0">
              <a:spcBef>
                <a:spcPts val="0"/>
              </a:spcBef>
              <a:buNone/>
              <a:defRPr sz="1088">
                <a:solidFill>
                  <a:schemeClr val="bg1">
                    <a:lumMod val="50000"/>
                  </a:schemeClr>
                </a:solidFill>
                <a:latin typeface="Times New Roman" panose="02020603050405020304" pitchFamily="18" charset="0"/>
                <a:cs typeface="Times New Roman" panose="02020603050405020304" pitchFamily="18" charset="0"/>
              </a:defRPr>
            </a:lvl1pPr>
          </a:lstStyle>
          <a:p>
            <a:pPr lvl="0"/>
            <a:r>
              <a:rPr lang="en-US"/>
              <a:t>Click to add sub-title</a:t>
            </a:r>
          </a:p>
        </p:txBody>
      </p:sp>
    </p:spTree>
    <p:extLst>
      <p:ext uri="{BB962C8B-B14F-4D97-AF65-F5344CB8AC3E}">
        <p14:creationId xmlns:p14="http://schemas.microsoft.com/office/powerpoint/2010/main" val="4246079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Update text in Header &amp; Footer under Insert menu</a:t>
            </a:r>
            <a:endParaRPr lang="en-GB"/>
          </a:p>
        </p:txBody>
      </p:sp>
      <p:sp>
        <p:nvSpPr>
          <p:cNvPr id="4" name="Slide Number Placeholder 3"/>
          <p:cNvSpPr>
            <a:spLocks noGrp="1"/>
          </p:cNvSpPr>
          <p:nvPr>
            <p:ph type="sldNum" sz="quarter" idx="12"/>
          </p:nvPr>
        </p:nvSpPr>
        <p:spPr/>
        <p:txBody>
          <a:bodyPr/>
          <a:lstStyle/>
          <a:p>
            <a:fld id="{57962E11-6DB3-462C-A022-AD4DE7092443}" type="slidenum">
              <a:rPr lang="en-GB" smtClean="0"/>
              <a:pPr/>
              <a:t>‹#›</a:t>
            </a:fld>
            <a:endParaRPr lang="en-GB"/>
          </a:p>
        </p:txBody>
      </p:sp>
    </p:spTree>
    <p:extLst>
      <p:ext uri="{BB962C8B-B14F-4D97-AF65-F5344CB8AC3E}">
        <p14:creationId xmlns:p14="http://schemas.microsoft.com/office/powerpoint/2010/main" val="6379757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909516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053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99584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02015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44353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90740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86295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052457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4065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377914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785334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1597093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5820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50190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9589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5838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23316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45405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3322701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91335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955077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5718679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565215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387180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974369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07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970988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845434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99164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060656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6925521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5225097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76762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1020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98203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93117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453709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942747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5991028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2178972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831164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120294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675311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10/12/2025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4082427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4207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2092871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993543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37789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822004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723270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384736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93816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439794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222192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1548440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14230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77001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42794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630369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18321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628956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8659973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0883941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6071806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8880509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1060-9E36-1E5A-380C-B3A08CF69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6FF3401-84FF-91F4-F9C2-6DC8D3CB9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F6710F-CCDD-8E78-CE3B-C9FA0BA35DDE}"/>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9125394D-7C8F-05DF-FB9C-286277B5D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4EAD-C2D4-63C4-12B2-E4F18B3637B2}"/>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7161863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6F4D-F4F8-2037-5AF3-FC0778E8BD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6E4CC1-A2FB-5371-4A8F-FE5EEF070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C6222-26ED-782A-1F09-3194A7D05C4D}"/>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CAC01F1A-6F7A-2CFE-B029-FF6974A0C9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AFEBD5-63F4-3AE1-35B1-7FA81C25C60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8341828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CF97-2B83-1F10-BDE3-D4AB3E7855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3A8EA7-BFE8-DA6B-75F8-2CACF10382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9DE0B-E6E6-5825-E7C7-6173130DB87F}"/>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700F0B30-FA31-62D7-8D92-191E39069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06623-AB75-CF41-C720-DFA2FE5D6790}"/>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5883856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1D73-B744-3F85-617A-B2EBB03D70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BDD9-C1A0-011E-CF98-5779EAF12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869C9-8D28-4EEA-399D-B7D3E5CB9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E32B6-E41C-D1A7-D728-D0AB69678332}"/>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6" name="Footer Placeholder 5">
            <a:extLst>
              <a:ext uri="{FF2B5EF4-FFF2-40B4-BE49-F238E27FC236}">
                <a16:creationId xmlns:a16="http://schemas.microsoft.com/office/drawing/2014/main" id="{52362E94-608D-DA66-CB9A-0A93BE3336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8BF81D-FCB1-96C3-75FE-75378BFE345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4990725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5E6F-AF83-3696-25B2-D6F571DEC0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45B8F7-5241-57F9-70D4-3B28D0F42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C3C15-B595-8EDC-E165-41E0E3C6EA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FF9F4-FB3D-0980-75B6-EAFD5E5A4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72496-3D9D-C83F-B96A-AA7E397E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78BA64-0278-926C-D968-08A3998B74D8}"/>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8" name="Footer Placeholder 7">
            <a:extLst>
              <a:ext uri="{FF2B5EF4-FFF2-40B4-BE49-F238E27FC236}">
                <a16:creationId xmlns:a16="http://schemas.microsoft.com/office/drawing/2014/main" id="{E541333A-0868-5DA2-1731-25F68FA4EE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8A6127-EA66-6636-C1DA-AEE432BBF08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6188670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B00C-0A03-765B-BE93-EADA7AF2F0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7FB413-8839-FAD0-CDE4-1288CDEBF4D3}"/>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4" name="Footer Placeholder 3">
            <a:extLst>
              <a:ext uri="{FF2B5EF4-FFF2-40B4-BE49-F238E27FC236}">
                <a16:creationId xmlns:a16="http://schemas.microsoft.com/office/drawing/2014/main" id="{7563E252-F1DF-C6D5-2F06-508409A1BF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BAE069-D03C-9FD6-01A9-64551FEA865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6578951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F97B-0F9C-8A61-C27E-DF153AC3F274}"/>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3" name="Footer Placeholder 2">
            <a:extLst>
              <a:ext uri="{FF2B5EF4-FFF2-40B4-BE49-F238E27FC236}">
                <a16:creationId xmlns:a16="http://schemas.microsoft.com/office/drawing/2014/main" id="{C14DC8E0-6761-D370-95D7-09827FEE65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FBE439-5C9F-1ED6-B883-A5F7E738DDC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5032391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34E-B85C-8454-C8CA-5F9565D9A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20939E-5399-6CEA-3412-B1768F262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0C3418-C384-1E6B-344E-7F5D0F79E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32987E-076A-0C0E-C17D-BBFF05677AC5}"/>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6" name="Footer Placeholder 5">
            <a:extLst>
              <a:ext uri="{FF2B5EF4-FFF2-40B4-BE49-F238E27FC236}">
                <a16:creationId xmlns:a16="http://schemas.microsoft.com/office/drawing/2014/main" id="{CEE06555-6999-379A-EC2A-CC3A5FD4E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49307-B3BF-CCF9-0067-A32A77B2FBB9}"/>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8102008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5A05-DAAD-CA44-7DF6-6DD7115D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734DC2-283A-50C4-23AB-82DEB7D4E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BCAAE-A3D7-E9AC-9800-D2A3FE7E0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795C0-9615-DBED-C6F6-F612FEAA0F9C}"/>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6" name="Footer Placeholder 5">
            <a:extLst>
              <a:ext uri="{FF2B5EF4-FFF2-40B4-BE49-F238E27FC236}">
                <a16:creationId xmlns:a16="http://schemas.microsoft.com/office/drawing/2014/main" id="{DE79436A-32A2-F136-EA72-F5BAB7C51C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E37FA-B59C-6C0F-E5E4-0DC670B3E9F3}"/>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8572491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EC6A-ED21-B09A-6727-86692CCAF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F48F79-E629-E404-4096-C844B6458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CBD5E-7BC1-6F45-0853-95C32E772320}"/>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12F32033-5363-66F1-7D1E-AF37160D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E89B-B7D5-8C7F-5F42-50D66A76E18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9835306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0E112-9139-D4CE-F4D0-2F377E69A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FC68C0-CC5E-6701-D91A-400F82C9E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7A0BF-33E4-DFF4-8B02-7AF2D05005A3}"/>
              </a:ext>
            </a:extLst>
          </p:cNvPr>
          <p:cNvSpPr>
            <a:spLocks noGrp="1"/>
          </p:cNvSpPr>
          <p:nvPr>
            <p:ph type="dt" sz="half" idx="10"/>
          </p:nvPr>
        </p:nvSpPr>
        <p:spPr/>
        <p:txBody>
          <a:body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FA8E88F4-5CA7-BC90-F64B-F17A89EEFE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9C47C-5F6F-BC30-7AE4-3E6B8503D377}"/>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7665475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2978341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theme" Target="../theme/theme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1.png"/><Relationship Id="rId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image" Target="../media/image12.pn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theme" Target="../theme/theme4.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image" Target="../media/image13.png"/><Relationship Id="rId20" Type="http://schemas.openxmlformats.org/officeDocument/2006/relationships/slideLayout" Target="../slideLayouts/slideLayout42.xml"/><Relationship Id="rId41"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theme" Target="../theme/theme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image" Target="../media/image13.png"/><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6.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7.xml"/><Relationship Id="rId1" Type="http://schemas.openxmlformats.org/officeDocument/2006/relationships/slideLayout" Target="../slideLayouts/slideLayout97.xml"/><Relationship Id="rId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6"/>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454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Placeholder 1"/>
          <p:cNvSpPr>
            <a:spLocks noGrp="1"/>
          </p:cNvSpPr>
          <p:nvPr>
            <p:ph type="title"/>
          </p:nvPr>
        </p:nvSpPr>
        <p:spPr>
          <a:xfrm>
            <a:off x="814917" y="620695"/>
            <a:ext cx="10657416" cy="863625"/>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814917" y="1629834"/>
            <a:ext cx="10657416" cy="4247091"/>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847861" y="6309789"/>
            <a:ext cx="2844800" cy="365125"/>
          </a:xfrm>
          <a:prstGeom prst="rect">
            <a:avLst/>
          </a:prstGeom>
        </p:spPr>
        <p:txBody>
          <a:bodyPr vert="horz" lIns="0" tIns="0" rIns="0" bIns="0" rtlCol="0" anchor="t" anchorCtr="0"/>
          <a:lstStyle>
            <a:lvl1pPr algn="l">
              <a:defRPr sz="675">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8404889" y="6273088"/>
            <a:ext cx="3072000" cy="396000"/>
          </a:xfrm>
          <a:prstGeom prst="rect">
            <a:avLst/>
          </a:prstGeom>
        </p:spPr>
        <p:txBody>
          <a:bodyPr vert="horz" lIns="0" tIns="0" rIns="0" bIns="0" rtlCol="0" anchor="t" anchorCtr="0"/>
          <a:lstStyle>
            <a:lvl1pPr algn="r">
              <a:defRPr sz="675">
                <a:solidFill>
                  <a:schemeClr val="bg1"/>
                </a:solidFill>
              </a:defRPr>
            </a:lvl1pPr>
          </a:lstStyle>
          <a:p>
            <a:r>
              <a:rPr lang="en-US"/>
              <a:t>Update text in Header &amp; Footer under Insert menu</a:t>
            </a:r>
            <a:endParaRPr lang="en-GB"/>
          </a:p>
        </p:txBody>
      </p:sp>
      <p:sp>
        <p:nvSpPr>
          <p:cNvPr id="6" name="Slide Number Placeholder 5"/>
          <p:cNvSpPr>
            <a:spLocks noGrp="1"/>
          </p:cNvSpPr>
          <p:nvPr>
            <p:ph type="sldNum" sz="quarter" idx="4"/>
          </p:nvPr>
        </p:nvSpPr>
        <p:spPr>
          <a:xfrm>
            <a:off x="10896533" y="5949280"/>
            <a:ext cx="573483" cy="277170"/>
          </a:xfrm>
          <a:prstGeom prst="rect">
            <a:avLst/>
          </a:prstGeom>
        </p:spPr>
        <p:txBody>
          <a:bodyPr vert="horz" lIns="0" tIns="0" rIns="0" bIns="0" rtlCol="0" anchor="b" anchorCtr="0"/>
          <a:lstStyle>
            <a:lvl1pPr algn="r">
              <a:defRPr sz="506">
                <a:solidFill>
                  <a:schemeClr val="bg1"/>
                </a:solidFill>
                <a:latin typeface="Calibri" panose="020F0502020204030204" pitchFamily="34" charset="0"/>
              </a:defRPr>
            </a:lvl1pPr>
          </a:lstStyle>
          <a:p>
            <a:fld id="{57962E11-6DB3-462C-A022-AD4DE7092443}" type="slidenum">
              <a:rPr lang="en-GB" smtClean="0"/>
              <a:pPr/>
              <a:t>‹#›</a:t>
            </a:fld>
            <a:endParaRPr lang="en-GB"/>
          </a:p>
        </p:txBody>
      </p:sp>
      <p:sp>
        <p:nvSpPr>
          <p:cNvPr id="7" name="MSIPCMContentMarking" descr="{&quot;HashCode&quot;:2027334168,&quot;Placement&quot;:&quot;Header&quot;,&quot;Top&quot;:0.0,&quot;Left&quot;:0.0,&quot;SlideWidth&quot;:960,&quot;SlideHeight&quot;:540}">
            <a:extLst>
              <a:ext uri="{FF2B5EF4-FFF2-40B4-BE49-F238E27FC236}">
                <a16:creationId xmlns:a16="http://schemas.microsoft.com/office/drawing/2014/main" id="{80E235CA-4AEC-465E-BF3C-2268E45F4EB5}"/>
              </a:ext>
            </a:extLst>
          </p:cNvPr>
          <p:cNvSpPr txBox="1"/>
          <p:nvPr userDrawn="1"/>
        </p:nvSpPr>
        <p:spPr>
          <a:xfrm>
            <a:off x="1" y="73464"/>
            <a:ext cx="1349761" cy="115416"/>
          </a:xfrm>
          <a:prstGeom prst="rect">
            <a:avLst/>
          </a:prstGeom>
          <a:noFill/>
        </p:spPr>
        <p:txBody>
          <a:bodyPr vert="horz" wrap="square" lIns="0" tIns="0" rIns="0" bIns="0" rtlCol="0" anchor="ctr" anchorCtr="1">
            <a:spAutoFit/>
          </a:bodyPr>
          <a:lstStyle/>
          <a:p>
            <a:pPr algn="l">
              <a:spcBef>
                <a:spcPts val="0"/>
              </a:spcBef>
              <a:spcAft>
                <a:spcPts val="0"/>
              </a:spcAft>
            </a:pPr>
            <a:r>
              <a:rPr lang="en-GB" sz="750">
                <a:solidFill>
                  <a:srgbClr val="000000"/>
                </a:solidFill>
                <a:latin typeface="Calibri" panose="020F0502020204030204" pitchFamily="34" charset="0"/>
              </a:rPr>
              <a:t>Classified as Internal</a:t>
            </a:r>
          </a:p>
        </p:txBody>
      </p:sp>
    </p:spTree>
    <p:extLst>
      <p:ext uri="{BB962C8B-B14F-4D97-AF65-F5344CB8AC3E}">
        <p14:creationId xmlns:p14="http://schemas.microsoft.com/office/powerpoint/2010/main" val="7825424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1" r:id="rId15"/>
    <p:sldLayoutId id="2147483682" r:id="rId16"/>
  </p:sldLayoutIdLst>
  <p:hf hdr="0" ftr="0" dt="0"/>
  <p:txStyles>
    <p:titleStyle>
      <a:lvl1pPr algn="l" defTabSz="514350" rtl="0" eaLnBrk="1" latinLnBrk="0" hangingPunct="1">
        <a:lnSpc>
          <a:spcPts val="2588"/>
        </a:lnSpc>
        <a:spcBef>
          <a:spcPct val="0"/>
        </a:spcBef>
        <a:buNone/>
        <a:defRPr sz="2475" b="1" kern="1200">
          <a:solidFill>
            <a:schemeClr val="tx1"/>
          </a:solidFill>
          <a:latin typeface="Calibri" panose="020F0502020204030204" pitchFamily="34" charset="0"/>
          <a:ea typeface="+mj-ea"/>
          <a:cs typeface="+mj-cs"/>
        </a:defRPr>
      </a:lvl1pPr>
    </p:titleStyle>
    <p:bodyStyle>
      <a:lvl1pPr marL="0" indent="0" algn="l" defTabSz="514350" rtl="0" eaLnBrk="1" latinLnBrk="0" hangingPunct="1">
        <a:spcBef>
          <a:spcPts val="0"/>
        </a:spcBef>
        <a:spcAft>
          <a:spcPts val="506"/>
        </a:spcAft>
        <a:buFont typeface="Arial" panose="020B0604020202020204" pitchFamily="34" charset="0"/>
        <a:buNone/>
        <a:defRPr sz="1238" kern="1200">
          <a:solidFill>
            <a:schemeClr val="tx2"/>
          </a:solidFill>
          <a:latin typeface="Calibri" panose="020F0502020204030204" pitchFamily="34" charset="0"/>
          <a:ea typeface="+mn-ea"/>
          <a:cs typeface="+mn-cs"/>
        </a:defRPr>
      </a:lvl1pPr>
      <a:lvl2pPr marL="0" indent="0" algn="l" defTabSz="514350" rtl="0" eaLnBrk="1" latinLnBrk="0" hangingPunct="1">
        <a:spcBef>
          <a:spcPts val="0"/>
        </a:spcBef>
        <a:spcAft>
          <a:spcPts val="506"/>
        </a:spcAft>
        <a:buFont typeface="Arial" panose="020B0604020202020204" pitchFamily="34" charset="0"/>
        <a:buNone/>
        <a:defRPr sz="1238" kern="1200">
          <a:solidFill>
            <a:schemeClr val="tx1"/>
          </a:solidFill>
          <a:latin typeface="Calibri" panose="020F0502020204030204" pitchFamily="34" charset="0"/>
          <a:ea typeface="+mn-ea"/>
          <a:cs typeface="+mn-cs"/>
        </a:defRPr>
      </a:lvl2pPr>
      <a:lvl3pPr marL="102692" indent="-102692" algn="l" defTabSz="514350" rtl="0" eaLnBrk="1" latinLnBrk="0" hangingPunct="1">
        <a:spcBef>
          <a:spcPts val="0"/>
        </a:spcBef>
        <a:spcAft>
          <a:spcPts val="506"/>
        </a:spcAft>
        <a:buFont typeface="Arial" panose="020B0604020202020204" pitchFamily="34" charset="0"/>
        <a:buChar char="•"/>
        <a:defRPr sz="1238" kern="1200">
          <a:solidFill>
            <a:schemeClr val="tx1"/>
          </a:solidFill>
          <a:latin typeface="Calibri" panose="020F0502020204030204" pitchFamily="34" charset="0"/>
          <a:ea typeface="+mn-ea"/>
          <a:cs typeface="+mn-cs"/>
        </a:defRPr>
      </a:lvl3pPr>
      <a:lvl4pPr marL="200918" indent="-98227" algn="l" defTabSz="514350" rtl="0" eaLnBrk="1" latinLnBrk="0" hangingPunct="1">
        <a:spcBef>
          <a:spcPts val="0"/>
        </a:spcBef>
        <a:spcAft>
          <a:spcPts val="506"/>
        </a:spcAft>
        <a:buClr>
          <a:schemeClr val="tx2"/>
        </a:buClr>
        <a:buFont typeface="Arial" panose="020B0604020202020204" pitchFamily="34" charset="0"/>
        <a:buChar char="•"/>
        <a:defRPr sz="1013" kern="1200">
          <a:solidFill>
            <a:schemeClr val="tx1"/>
          </a:solidFill>
          <a:latin typeface="Calibri" panose="020F0502020204030204" pitchFamily="34" charset="0"/>
          <a:ea typeface="+mn-ea"/>
          <a:cs typeface="+mn-cs"/>
        </a:defRPr>
      </a:lvl4pPr>
      <a:lvl5pPr marL="303610" indent="-102692" algn="l" defTabSz="514350" rtl="0" eaLnBrk="1" latinLnBrk="0" hangingPunct="1">
        <a:spcBef>
          <a:spcPts val="0"/>
        </a:spcBef>
        <a:spcAft>
          <a:spcPts val="506"/>
        </a:spcAft>
        <a:buFont typeface="Arial" panose="020B0604020202020204" pitchFamily="34" charset="0"/>
        <a:buChar char="–"/>
        <a:defRPr sz="1013" kern="1200">
          <a:solidFill>
            <a:schemeClr val="tx1"/>
          </a:solidFill>
          <a:latin typeface="Calibri" panose="020F0502020204030204" pitchFamily="34" charset="0"/>
          <a:ea typeface="+mn-ea"/>
          <a:cs typeface="+mn-cs"/>
        </a:defRPr>
      </a:lvl5pPr>
      <a:lvl6pPr marL="200918" indent="0" algn="l" defTabSz="514350" rtl="0" eaLnBrk="1" latinLnBrk="0" hangingPunct="1">
        <a:spcBef>
          <a:spcPts val="0"/>
        </a:spcBef>
        <a:spcAft>
          <a:spcPts val="506"/>
        </a:spcAft>
        <a:buFont typeface="Arial" panose="020B0604020202020204" pitchFamily="34" charset="0"/>
        <a:buNone/>
        <a:defRPr sz="1125" kern="1200">
          <a:solidFill>
            <a:schemeClr val="tx1"/>
          </a:solidFill>
          <a:latin typeface="+mn-lt"/>
          <a:ea typeface="+mn-ea"/>
          <a:cs typeface="+mn-cs"/>
        </a:defRPr>
      </a:lvl6pPr>
      <a:lvl7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7pPr>
      <a:lvl8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8pPr>
      <a:lvl9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87201564"/>
      </p:ext>
    </p:extLst>
  </p:cSld>
  <p:clrMap bg1="lt1" tx1="dk1" bg2="lt2" tx2="dk2" accent1="accent1" accent2="accent2" accent3="accent3" accent4="accent4" accent5="accent5" accent6="accent6" hlink="hlink" folHlink="folHlink"/>
  <p:sldLayoutIdLst>
    <p:sldLayoutId id="2147483684" r:id="rId1"/>
    <p:sldLayoutId id="2147483762"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28139440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 id="2147483725" r:id="rId40"/>
    <p:sldLayoutId id="2147483726" r:id="rId41"/>
    <p:sldLayoutId id="2147483727" r:id="rId42"/>
    <p:sldLayoutId id="2147483728"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08715990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52C032-7C30-3360-179A-53086CB9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1B0ED2-D016-D3D8-9EEF-9E0E4EE85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05003-5D52-2775-F1F0-73540104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AAF6C5-7745-4423-B95E-3905664C2155}" type="datetimeFigureOut">
              <a:rPr lang="en-GB" smtClean="0"/>
              <a:t>10/12/2025</a:t>
            </a:fld>
            <a:endParaRPr lang="en-GB"/>
          </a:p>
        </p:txBody>
      </p:sp>
      <p:sp>
        <p:nvSpPr>
          <p:cNvPr id="5" name="Footer Placeholder 4">
            <a:extLst>
              <a:ext uri="{FF2B5EF4-FFF2-40B4-BE49-F238E27FC236}">
                <a16:creationId xmlns:a16="http://schemas.microsoft.com/office/drawing/2014/main" id="{2A7532B9-6915-22E3-9C63-56CB29438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265577-9071-A9A9-4190-281057AD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A80A6-16F4-4356-B0C4-6B5A7C94F794}" type="slidenum">
              <a:rPr lang="en-GB" smtClean="0"/>
              <a:t>‹#›</a:t>
            </a:fld>
            <a:endParaRPr lang="en-GB"/>
          </a:p>
        </p:txBody>
      </p:sp>
    </p:spTree>
    <p:extLst>
      <p:ext uri="{BB962C8B-B14F-4D97-AF65-F5344CB8AC3E}">
        <p14:creationId xmlns:p14="http://schemas.microsoft.com/office/powerpoint/2010/main" val="3010965009"/>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1991402947"/>
      </p:ext>
    </p:extLst>
  </p:cSld>
  <p:clrMap bg1="lt1" tx1="dk1" bg2="lt2" tx2="dk2" accent1="accent1" accent2="accent2" accent3="accent3" accent4="accent4" accent5="accent5" accent6="accent6" hlink="hlink" folHlink="folHlink"/>
  <p:sldLayoutIdLst>
    <p:sldLayoutId id="2147483764"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hyperlink" Target="mailto:committees@recmanager.co.uk" TargetMode="External"/><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33.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9.svg"/><Relationship Id="rId11" Type="http://schemas.openxmlformats.org/officeDocument/2006/relationships/image" Target="../media/image32.png"/><Relationship Id="rId5" Type="http://schemas.openxmlformats.org/officeDocument/2006/relationships/image" Target="../media/image28.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2.xml"/><Relationship Id="rId9"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55459780"/>
              </p:ext>
            </p:extLst>
          </p:nvPr>
        </p:nvGraphicFramePr>
        <p:xfrm>
          <a:off x="547156" y="1302731"/>
          <a:ext cx="9701785" cy="4546023"/>
        </p:xfrm>
        <a:graphic>
          <a:graphicData uri="http://schemas.openxmlformats.org/drawingml/2006/table">
            <a:tbl>
              <a:tblPr firstRow="1" bandRow="1">
                <a:tableStyleId>{F5AB1C69-6EDB-4FF4-983F-18BD219EF322}</a:tableStyleId>
              </a:tblPr>
              <a:tblGrid>
                <a:gridCol w="460590">
                  <a:extLst>
                    <a:ext uri="{9D8B030D-6E8A-4147-A177-3AD203B41FA5}">
                      <a16:colId xmlns:a16="http://schemas.microsoft.com/office/drawing/2014/main" val="2985595102"/>
                    </a:ext>
                  </a:extLst>
                </a:gridCol>
                <a:gridCol w="6181095">
                  <a:extLst>
                    <a:ext uri="{9D8B030D-6E8A-4147-A177-3AD203B41FA5}">
                      <a16:colId xmlns:a16="http://schemas.microsoft.com/office/drawing/2014/main" val="2643265497"/>
                    </a:ext>
                  </a:extLst>
                </a:gridCol>
                <a:gridCol w="1135114">
                  <a:extLst>
                    <a:ext uri="{9D8B030D-6E8A-4147-A177-3AD203B41FA5}">
                      <a16:colId xmlns:a16="http://schemas.microsoft.com/office/drawing/2014/main" val="2149799782"/>
                    </a:ext>
                  </a:extLst>
                </a:gridCol>
                <a:gridCol w="1924986">
                  <a:extLst>
                    <a:ext uri="{9D8B030D-6E8A-4147-A177-3AD203B41FA5}">
                      <a16:colId xmlns:a16="http://schemas.microsoft.com/office/drawing/2014/main" val="1672424288"/>
                    </a:ext>
                  </a:extLst>
                </a:gridCol>
              </a:tblGrid>
              <a:tr h="511232">
                <a:tc>
                  <a:txBody>
                    <a:bodyPr/>
                    <a:lstStyle/>
                    <a:p>
                      <a:pPr algn="l" fontAlgn="ctr"/>
                      <a:endParaRPr lang="en-GB" sz="1800" b="1" cap="none" spc="0" dirty="0">
                        <a:solidFill>
                          <a:schemeClr val="bg1"/>
                        </a:solidFill>
                        <a:effectLst/>
                        <a:latin typeface="Arial" panose="020B0604020202020204" pitchFamily="34" charset="0"/>
                        <a:cs typeface="Arial" panose="020B0604020202020204" pitchFamily="34" charset="0"/>
                      </a:endParaRPr>
                    </a:p>
                    <a:p>
                      <a:pPr algn="l" rtl="0" fontAlgn="base"/>
                      <a:r>
                        <a:rPr lang="en-GB" sz="1800" b="1" cap="none" spc="0" dirty="0">
                          <a:solidFill>
                            <a:schemeClr val="bg1"/>
                          </a:solidFill>
                          <a:effectLst/>
                          <a:latin typeface="Arial" panose="020B0604020202020204" pitchFamily="34" charset="0"/>
                          <a:cs typeface="Arial" panose="020B0604020202020204" pitchFamily="34" charset="0"/>
                        </a:rPr>
                        <a:t> </a:t>
                      </a:r>
                      <a:endParaRPr lang="en-GB" sz="1800" b="1" i="0" cap="none" spc="0" dirty="0">
                        <a:solidFill>
                          <a:schemeClr val="bg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800" b="1" cap="none" spc="0" dirty="0">
                          <a:solidFill>
                            <a:schemeClr val="bg1"/>
                          </a:solidFill>
                          <a:effectLst/>
                          <a:latin typeface="Arial" panose="020B0604020202020204" pitchFamily="34" charset="0"/>
                          <a:cs typeface="Arial" panose="020B0604020202020204" pitchFamily="34" charset="0"/>
                        </a:rPr>
                        <a:t>TITLE </a:t>
                      </a:r>
                      <a:endParaRPr lang="en-GB" sz="1800" b="1" i="0" cap="none" spc="0" dirty="0">
                        <a:solidFill>
                          <a:schemeClr val="bg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800" b="1" cap="none" spc="0" dirty="0">
                          <a:solidFill>
                            <a:schemeClr val="bg1"/>
                          </a:solidFill>
                          <a:effectLst/>
                          <a:latin typeface="Arial" panose="020B0604020202020204" pitchFamily="34" charset="0"/>
                          <a:cs typeface="Arial" panose="020B0604020202020204" pitchFamily="34" charset="0"/>
                        </a:rPr>
                        <a:t>TIME </a:t>
                      </a:r>
                      <a:endParaRPr lang="en-GB" sz="1800" b="1" i="0" cap="none" spc="0" dirty="0">
                        <a:solidFill>
                          <a:schemeClr val="bg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800" b="1" cap="none" spc="0" dirty="0">
                          <a:solidFill>
                            <a:schemeClr val="bg1"/>
                          </a:solidFill>
                          <a:effectLst/>
                          <a:latin typeface="Arial" panose="020B0604020202020204" pitchFamily="34" charset="0"/>
                          <a:cs typeface="Arial" panose="020B0604020202020204" pitchFamily="34" charset="0"/>
                        </a:rPr>
                        <a:t>LEAD </a:t>
                      </a:r>
                      <a:endParaRPr lang="en-GB" sz="1800" b="1" i="0" cap="none" spc="0" dirty="0">
                        <a:solidFill>
                          <a:schemeClr val="bg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952606947"/>
                  </a:ext>
                </a:extLst>
              </a:tr>
              <a:tr h="426032">
                <a:tc>
                  <a:txBody>
                    <a:bodyPr/>
                    <a:lstStyle/>
                    <a:p>
                      <a:pPr algn="ctr" rtl="0" fontAlgn="base"/>
                      <a:r>
                        <a:rPr lang="en-GB" sz="1100" b="0" cap="none" spc="0" dirty="0">
                          <a:solidFill>
                            <a:schemeClr val="tx1"/>
                          </a:solidFill>
                          <a:effectLst/>
                          <a:latin typeface="Arial" panose="020B0604020202020204" pitchFamily="34" charset="0"/>
                          <a:cs typeface="Arial" panose="020B0604020202020204" pitchFamily="34" charset="0"/>
                        </a:rPr>
                        <a:t>1 </a:t>
                      </a:r>
                      <a:endParaRPr lang="en-GB" sz="11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Welcome, Introduction &amp; Scope</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14:00</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Chair </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62143624"/>
                  </a:ext>
                </a:extLst>
              </a:tr>
              <a:tr h="353603">
                <a:tc>
                  <a:txBody>
                    <a:bodyPr/>
                    <a:lstStyle/>
                    <a:p>
                      <a:pPr marL="0" algn="ctr" defTabSz="914400" rtl="0" eaLnBrk="1" fontAlgn="base" latinLnBrk="0" hangingPunct="1"/>
                      <a:r>
                        <a:rPr lang="en-GB" sz="1100" b="0" kern="1200" cap="none" spc="0" dirty="0">
                          <a:solidFill>
                            <a:schemeClr val="tx1"/>
                          </a:solidFill>
                          <a:effectLst/>
                          <a:latin typeface="Arial" panose="020B0604020202020204" pitchFamily="34" charset="0"/>
                          <a:cs typeface="Arial" panose="020B0604020202020204" pitchFamily="34" charset="0"/>
                        </a:rPr>
                        <a:t>2</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Audit Update</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14:10</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fontAlgn="ctr"/>
                      <a:r>
                        <a:rPr lang="en-GB" sz="1600" b="0" cap="none" spc="0" dirty="0">
                          <a:solidFill>
                            <a:schemeClr val="tx1"/>
                          </a:solidFill>
                          <a:effectLst/>
                          <a:latin typeface="Arial" panose="020B0604020202020204" pitchFamily="34" charset="0"/>
                          <a:cs typeface="Arial" panose="020B0604020202020204" pitchFamily="34" charset="0"/>
                        </a:rPr>
                        <a:t>Eric Dodd</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348779415"/>
                  </a:ext>
                </a:extLst>
              </a:tr>
              <a:tr h="412303">
                <a:tc>
                  <a:txBody>
                    <a:bodyPr/>
                    <a:lstStyle/>
                    <a:p>
                      <a:pPr marL="0" algn="ctr" defTabSz="914400" rtl="0" eaLnBrk="1" fontAlgn="base" latinLnBrk="0" hangingPunct="1"/>
                      <a:r>
                        <a:rPr lang="en-GB" sz="1100" b="0" kern="1200" cap="none" spc="0" dirty="0">
                          <a:solidFill>
                            <a:schemeClr val="tx1"/>
                          </a:solidFill>
                          <a:effectLst/>
                          <a:latin typeface="Arial" panose="020B0604020202020204" pitchFamily="34" charset="0"/>
                          <a:cs typeface="Arial" panose="020B0604020202020204" pitchFamily="34" charset="0"/>
                        </a:rPr>
                        <a:t>3</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IGEM Update</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14:25</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fontAlgn="ctr"/>
                      <a:r>
                        <a:rPr lang="en-GB" sz="1600" b="0" cap="none" spc="0" dirty="0">
                          <a:solidFill>
                            <a:schemeClr val="tx1"/>
                          </a:solidFill>
                          <a:effectLst/>
                          <a:latin typeface="Arial" panose="020B0604020202020204" pitchFamily="34" charset="0"/>
                          <a:cs typeface="Arial" panose="020B0604020202020204" pitchFamily="34" charset="0"/>
                        </a:rPr>
                        <a:t>Dave Harper</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368445467"/>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cs typeface="Arial" panose="020B0604020202020204" pitchFamily="34" charset="0"/>
                        </a:rPr>
                        <a:t>4</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I0274 – Gas Pressure and Capacity Information Transparency</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14:40</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Talia Lattimore</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4022920288"/>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cs typeface="Arial" panose="020B0604020202020204" pitchFamily="34" charset="0"/>
                        </a:rPr>
                        <a:t>5</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Industry Issues and Change Tracker</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14:55</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Code Manager</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3937098105"/>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cs typeface="Arial" panose="020B0604020202020204" pitchFamily="34" charset="0"/>
                        </a:rPr>
                        <a:t>6</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REC Metering Hub Update</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15:05</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Chair</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720657499"/>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cs typeface="Arial" panose="020B0604020202020204" pitchFamily="34" charset="0"/>
                        </a:rPr>
                        <a:t>7</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National Energy System Operator – Energy Insights</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15:15</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Chair </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760020032"/>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cs typeface="Arial" panose="020B0604020202020204" pitchFamily="34" charset="0"/>
                        </a:rPr>
                        <a:t>8</a:t>
                      </a:r>
                      <a:endParaRPr lang="en-GB" sz="11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DESNZ Smart Meter Statistics in Great Britian</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15:20</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Chair</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2635609159"/>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ea typeface="+mn-ea"/>
                          <a:cs typeface="Arial" panose="020B0604020202020204" pitchFamily="34" charset="0"/>
                        </a:rPr>
                        <a:t>9</a:t>
                      </a: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2026 Meeting Dates</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15:25</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Secretary</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4272925261"/>
                  </a:ext>
                </a:extLst>
              </a:tr>
              <a:tr h="387715">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kern="1200" cap="none" spc="0" dirty="0">
                          <a:solidFill>
                            <a:schemeClr val="tx1"/>
                          </a:solidFill>
                          <a:effectLst/>
                          <a:latin typeface="Arial" panose="020B0604020202020204" pitchFamily="34" charset="0"/>
                          <a:ea typeface="+mn-ea"/>
                          <a:cs typeface="Arial" panose="020B0604020202020204" pitchFamily="34" charset="0"/>
                        </a:rPr>
                        <a:t>10</a:t>
                      </a: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AOB</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cap="none" spc="0" dirty="0">
                          <a:solidFill>
                            <a:schemeClr val="tx1"/>
                          </a:solidFill>
                          <a:effectLst/>
                          <a:latin typeface="Arial" panose="020B0604020202020204" pitchFamily="34" charset="0"/>
                          <a:cs typeface="Arial" panose="020B0604020202020204" pitchFamily="34" charset="0"/>
                        </a:rPr>
                        <a:t>15:30</a:t>
                      </a:r>
                      <a:endParaRPr lang="en-GB" sz="1600" b="0" i="0" cap="none" spc="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l" rtl="0" fontAlgn="base"/>
                      <a:r>
                        <a:rPr lang="en-GB" sz="1600" b="0" kern="1200" cap="none" spc="0" dirty="0">
                          <a:solidFill>
                            <a:schemeClr val="tx1"/>
                          </a:solidFill>
                          <a:effectLst/>
                          <a:latin typeface="Arial" panose="020B0604020202020204" pitchFamily="34" charset="0"/>
                          <a:cs typeface="Arial" panose="020B0604020202020204" pitchFamily="34" charset="0"/>
                        </a:rPr>
                        <a:t>All</a:t>
                      </a:r>
                      <a:endParaRPr lang="en-GB" sz="1600" b="0" kern="1200" cap="none" spc="0" dirty="0">
                        <a:solidFill>
                          <a:schemeClr val="tx1"/>
                        </a:solidFill>
                        <a:effectLst/>
                        <a:latin typeface="Arial" panose="020B0604020202020204" pitchFamily="34" charset="0"/>
                        <a:ea typeface="+mn-ea"/>
                        <a:cs typeface="Arial" panose="020B0604020202020204" pitchFamily="34" charset="0"/>
                      </a:endParaRPr>
                    </a:p>
                  </a:txBody>
                  <a:tcPr anchor="ctr"/>
                </a:tc>
                <a:extLst>
                  <a:ext uri="{0D108BD9-81ED-4DB2-BD59-A6C34878D82A}">
                    <a16:rowId xmlns:a16="http://schemas.microsoft.com/office/drawing/2014/main" val="123834144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E7E0F-CFA1-8B33-AE78-8FCD914E6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E8C1E-9FCF-0BF1-7008-D19E9E807508}"/>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2. Audit update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B975A7B9-5BB0-EEA2-5A84-A19DA040DFD8}"/>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Eric </a:t>
            </a:r>
            <a:r>
              <a:rPr lang="en-GB" dirty="0" err="1">
                <a:latin typeface="Arial" panose="020B0604020202020204" pitchFamily="34" charset="0"/>
                <a:cs typeface="Arial" panose="020B0604020202020204" pitchFamily="34" charset="0"/>
              </a:rPr>
              <a:t>dodd</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6216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B44C2-38F4-A22D-5550-3D3DFA9C3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790DE-B422-BF9B-9205-CD0683F07096}"/>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IGEM Update	</a:t>
            </a:r>
            <a:endParaRPr lang="en-GB" dirty="0">
              <a:cs typeface="Roboto"/>
            </a:endParaRPr>
          </a:p>
        </p:txBody>
      </p:sp>
      <p:sp>
        <p:nvSpPr>
          <p:cNvPr id="5" name="Text Placeholder 4">
            <a:extLst>
              <a:ext uri="{FF2B5EF4-FFF2-40B4-BE49-F238E27FC236}">
                <a16:creationId xmlns:a16="http://schemas.microsoft.com/office/drawing/2014/main" id="{F5E9AD97-7638-3D1A-D11E-F5E9940F26E4}"/>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Dave harper</a:t>
            </a:r>
          </a:p>
        </p:txBody>
      </p:sp>
    </p:spTree>
    <p:extLst>
      <p:ext uri="{BB962C8B-B14F-4D97-AF65-F5344CB8AC3E}">
        <p14:creationId xmlns:p14="http://schemas.microsoft.com/office/powerpoint/2010/main" val="296036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91F4D-1061-2E62-5799-5F6044E5A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4F11B-1F9F-3887-2F0E-02D3E19FFA4A}"/>
              </a:ext>
            </a:extLst>
          </p:cNvPr>
          <p:cNvSpPr>
            <a:spLocks noGrp="1"/>
          </p:cNvSpPr>
          <p:nvPr>
            <p:ph type="title"/>
          </p:nvPr>
        </p:nvSpPr>
        <p:spPr/>
        <p:txBody>
          <a:bodyPr/>
          <a:lstStyle/>
          <a:p>
            <a:r>
              <a:rPr lang="en-GB" dirty="0" err="1"/>
              <a:t>Igem</a:t>
            </a:r>
            <a:r>
              <a:rPr lang="en-GB" dirty="0"/>
              <a:t> update</a:t>
            </a:r>
          </a:p>
        </p:txBody>
      </p:sp>
      <p:sp>
        <p:nvSpPr>
          <p:cNvPr id="3" name="Content Placeholder 2">
            <a:extLst>
              <a:ext uri="{FF2B5EF4-FFF2-40B4-BE49-F238E27FC236}">
                <a16:creationId xmlns:a16="http://schemas.microsoft.com/office/drawing/2014/main" id="{B3D6592A-C431-161A-E54E-D0AFDE0CA752}"/>
              </a:ext>
            </a:extLst>
          </p:cNvPr>
          <p:cNvSpPr>
            <a:spLocks noGrp="1"/>
          </p:cNvSpPr>
          <p:nvPr>
            <p:ph sz="quarter" idx="10"/>
          </p:nvPr>
        </p:nvSpPr>
        <p:spPr>
          <a:xfrm>
            <a:off x="968864" y="1490048"/>
            <a:ext cx="9154191" cy="4670547"/>
          </a:xfrm>
        </p:spPr>
        <p:txBody>
          <a:bodyPr>
            <a:normAutofit/>
          </a:bodyPr>
          <a:lstStyle/>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There is still a vacancy for a Young Persons Network GMC member. </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The committee discussed the status of Metering standards and those of most interest to the metering industry.</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GM/8 review is (still) almost complete, all parts have been out for comment and the last of these are being reviewed. GMC have asked if a summary of changes could      be published alongside new standards. </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G/1, Edition 3 has been published and is available as a free download, it covers definitions for the end of the network, meter installation and consumer installation pipework. Ther are clarifications on how consumer systems may be defined as networks and fall under the Gas Safety (Management) Regulations. It’s a free download.</a:t>
            </a:r>
          </a:p>
          <a:p>
            <a:pPr marL="0" indent="0">
              <a:spcAft>
                <a:spcPts val="600"/>
              </a:spcAft>
              <a:buNone/>
            </a:pPr>
            <a:r>
              <a:rPr lang="en-US" sz="1400" b="1" dirty="0">
                <a:solidFill>
                  <a:srgbClr val="000000">
                    <a:hueOff val="0"/>
                    <a:satOff val="0"/>
                    <a:lumOff val="0"/>
                    <a:alphaOff val="0"/>
                  </a:srgbClr>
                </a:solidFill>
                <a:latin typeface="Arial" panose="020B0604020202020204" pitchFamily="34" charset="0"/>
                <a:ea typeface="+mn-ea"/>
                <a:cs typeface="Arial" panose="020B0604020202020204" pitchFamily="34" charset="0"/>
              </a:rPr>
              <a:t>Smart Metering</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Information was shared regarding, changes at DCC, the end of 2G services, extension of 4G services to the northern (Arqiva) region and use of consumer broadband in poor signal areas.</a:t>
            </a:r>
          </a:p>
          <a:p>
            <a:pPr marL="0" indent="0">
              <a:spcAft>
                <a:spcPts val="600"/>
              </a:spcAft>
              <a:buNone/>
            </a:pPr>
            <a:r>
              <a:rPr lang="en-US" sz="1400" b="1" dirty="0">
                <a:solidFill>
                  <a:srgbClr val="000000">
                    <a:hueOff val="0"/>
                    <a:satOff val="0"/>
                    <a:lumOff val="0"/>
                    <a:alphaOff val="0"/>
                  </a:srgbClr>
                </a:solidFill>
                <a:latin typeface="Arial" panose="020B0604020202020204" pitchFamily="34" charset="0"/>
                <a:ea typeface="+mn-ea"/>
                <a:cs typeface="Arial" panose="020B0604020202020204" pitchFamily="34" charset="0"/>
              </a:rPr>
              <a:t>CEN &amp; MID</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Hans Arp has been appointed to chair WG 8 of CEN/TC 237. Vic </a:t>
            </a:r>
            <a:r>
              <a:rPr lang="en-US" sz="1400" dirty="0" err="1">
                <a:solidFill>
                  <a:srgbClr val="000000">
                    <a:hueOff val="0"/>
                    <a:satOff val="0"/>
                    <a:lumOff val="0"/>
                    <a:alphaOff val="0"/>
                  </a:srgbClr>
                </a:solidFill>
                <a:latin typeface="Arial" panose="020B0604020202020204" pitchFamily="34" charset="0"/>
                <a:ea typeface="+mn-ea"/>
                <a:cs typeface="Arial" panose="020B0604020202020204" pitchFamily="34" charset="0"/>
              </a:rPr>
              <a:t>Tuffen</a:t>
            </a: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 will chair the review of BS 746. </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The MID update has been delayed, now expected January 2026.</a:t>
            </a:r>
          </a:p>
          <a:p>
            <a:pPr>
              <a:spcAft>
                <a:spcPts val="600"/>
              </a:spcAft>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pPr>
              <a:spcAft>
                <a:spcPts val="600"/>
              </a:spcAft>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endParaRPr lang="en-GB" dirty="0"/>
          </a:p>
        </p:txBody>
      </p:sp>
    </p:spTree>
    <p:extLst>
      <p:ext uri="{BB962C8B-B14F-4D97-AF65-F5344CB8AC3E}">
        <p14:creationId xmlns:p14="http://schemas.microsoft.com/office/powerpoint/2010/main" val="136263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D6FE2-1798-C54A-BE74-A006E8BCF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DAB3E-2292-BAD8-C345-3FC07117DA76}"/>
              </a:ext>
            </a:extLst>
          </p:cNvPr>
          <p:cNvSpPr>
            <a:spLocks noGrp="1"/>
          </p:cNvSpPr>
          <p:nvPr>
            <p:ph type="title"/>
          </p:nvPr>
        </p:nvSpPr>
        <p:spPr/>
        <p:txBody>
          <a:bodyPr/>
          <a:lstStyle/>
          <a:p>
            <a:r>
              <a:rPr lang="en-GB" dirty="0" err="1"/>
              <a:t>Igem</a:t>
            </a:r>
            <a:r>
              <a:rPr lang="en-GB" dirty="0"/>
              <a:t> update</a:t>
            </a:r>
          </a:p>
        </p:txBody>
      </p:sp>
      <p:sp>
        <p:nvSpPr>
          <p:cNvPr id="3" name="Content Placeholder 2">
            <a:extLst>
              <a:ext uri="{FF2B5EF4-FFF2-40B4-BE49-F238E27FC236}">
                <a16:creationId xmlns:a16="http://schemas.microsoft.com/office/drawing/2014/main" id="{9C88854F-0A6C-A28C-6CF8-B34ECCA4C8A7}"/>
              </a:ext>
            </a:extLst>
          </p:cNvPr>
          <p:cNvSpPr>
            <a:spLocks noGrp="1"/>
          </p:cNvSpPr>
          <p:nvPr>
            <p:ph sz="quarter" idx="10"/>
          </p:nvPr>
        </p:nvSpPr>
        <p:spPr>
          <a:xfrm>
            <a:off x="737636" y="1457987"/>
            <a:ext cx="10106678" cy="5400013"/>
          </a:xfrm>
        </p:spPr>
        <p:txBody>
          <a:bodyPr>
            <a:normAutofit/>
          </a:bodyPr>
          <a:lstStyle/>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The latest sample of meters all passed the Inservice Testing, the sample size has been reduced for future testing. There was a reminder to check that Smart meters submitted for testing have to be properly decommissioned and it is prudent to send additional meters to allow for some that can’t be tested.</a:t>
            </a:r>
          </a:p>
          <a:p>
            <a:pPr>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OFMAT results, 95% of meters tested were accurate, 2% were fast and 3% slow, this was from a sample size of 300.</a:t>
            </a:r>
          </a:p>
          <a:p>
            <a:pPr marL="171450" indent="-171450">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OPSS are going to investigate the dispute charges made to customers to make sure they were not excessive. </a:t>
            </a:r>
          </a:p>
          <a:p>
            <a:pPr marL="171450" indent="-171450">
              <a:spcAft>
                <a:spcPts val="600"/>
              </a:spcAft>
            </a:pPr>
            <a:r>
              <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rPr>
              <a:t>ISO 17089-1 2019 Measurement of fluid flow in closed conduits- Ultrasonic meters for gas, a rewrite has been started, expected to be published in 2028</a:t>
            </a:r>
          </a:p>
          <a:p>
            <a:pPr marL="0" indent="0">
              <a:spcAft>
                <a:spcPts val="600"/>
              </a:spcAft>
              <a:buNone/>
            </a:pPr>
            <a:r>
              <a:rPr lang="en-GB" sz="1400" b="1" dirty="0">
                <a:latin typeface="Arial" panose="020B0604020202020204" pitchFamily="34" charset="0"/>
                <a:cs typeface="Arial" panose="020B0604020202020204" pitchFamily="34" charset="0"/>
              </a:rPr>
              <a:t>Meter De-appointments</a:t>
            </a:r>
          </a:p>
          <a:p>
            <a:r>
              <a:rPr lang="en-GB" sz="1400" dirty="0">
                <a:latin typeface="Arial" panose="020B0604020202020204" pitchFamily="34" charset="0"/>
                <a:cs typeface="Arial" panose="020B0604020202020204" pitchFamily="34" charset="0"/>
              </a:rPr>
              <a:t>Report from David McRoy from National Gas Metering. Presentation to increase awareness of the subject. The de-appointment process is not fully completed and Networks believe NGM are the MAM on site when they are not. </a:t>
            </a:r>
          </a:p>
          <a:p>
            <a:r>
              <a:rPr lang="en-GB" sz="1400" dirty="0">
                <a:latin typeface="Arial" panose="020B0604020202020204" pitchFamily="34" charset="0"/>
                <a:cs typeface="Arial" panose="020B0604020202020204" pitchFamily="34" charset="0"/>
              </a:rPr>
              <a:t>Typically for twin stream replacements the Legacy installation has not been updated to include an  ECV during the asset exchange which has led to confusion on who is responsible for the remaining assets and therefore, who can repair them.  </a:t>
            </a:r>
          </a:p>
          <a:p>
            <a:r>
              <a:rPr lang="en-GB" sz="1400" dirty="0">
                <a:latin typeface="Arial" panose="020B0604020202020204" pitchFamily="34" charset="0"/>
                <a:cs typeface="Arial" panose="020B0604020202020204" pitchFamily="34" charset="0"/>
              </a:rPr>
              <a:t>The impact of this is that there is </a:t>
            </a:r>
            <a:r>
              <a:rPr lang="en-GB" sz="1400" dirty="0" err="1">
                <a:latin typeface="Arial" panose="020B0604020202020204" pitchFamily="34" charset="0"/>
                <a:cs typeface="Arial" panose="020B0604020202020204" pitchFamily="34" charset="0"/>
              </a:rPr>
              <a:t>CoMCoP</a:t>
            </a:r>
            <a:r>
              <a:rPr lang="en-GB" sz="1400" dirty="0">
                <a:latin typeface="Arial" panose="020B0604020202020204" pitchFamily="34" charset="0"/>
                <a:cs typeface="Arial" panose="020B0604020202020204" pitchFamily="34" charset="0"/>
              </a:rPr>
              <a:t> and IGEM standards non-compliance and there are stranded assets upstream of a newly designated ECV that is not under GT ownership. The incoming service has not been updated to the required standard arrangements (IGEM/G/1), and the previous MAM’s asset remains in situ downstream of the first above-ground flange. The end customer impact seen is that a gas escape downstream of the demarcation point before the new metering installation, where no clear ownership exists for completing the necessary repair.</a:t>
            </a:r>
          </a:p>
          <a:p>
            <a:endParaRPr lang="en-GB" sz="1400" dirty="0">
              <a:latin typeface="Arial" panose="020B0604020202020204" pitchFamily="34" charset="0"/>
              <a:cs typeface="Arial" panose="020B0604020202020204" pitchFamily="34" charset="0"/>
            </a:endParaRPr>
          </a:p>
          <a:p>
            <a:pPr>
              <a:spcAft>
                <a:spcPts val="600"/>
              </a:spcAft>
            </a:pPr>
            <a:endParaRPr lang="en-US" sz="1400" dirty="0">
              <a:solidFill>
                <a:schemeClr val="tx2"/>
              </a:solidFill>
              <a:latin typeface="Arial" panose="020B0604020202020204" pitchFamily="34" charset="0"/>
              <a:cs typeface="Arial" panose="020B0604020202020204" pitchFamily="34" charset="0"/>
            </a:endParaRPr>
          </a:p>
          <a:p>
            <a:pPr marL="0" indent="0">
              <a:spcAft>
                <a:spcPts val="600"/>
              </a:spcAft>
              <a:buNone/>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pPr>
              <a:spcAft>
                <a:spcPts val="600"/>
              </a:spcAft>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endParaRPr lang="en-GB" dirty="0"/>
          </a:p>
        </p:txBody>
      </p:sp>
    </p:spTree>
    <p:extLst>
      <p:ext uri="{BB962C8B-B14F-4D97-AF65-F5344CB8AC3E}">
        <p14:creationId xmlns:p14="http://schemas.microsoft.com/office/powerpoint/2010/main" val="2605604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DC282-9004-0D7E-C6F3-65925CAB0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58784-C50D-DA19-A2A8-A6AD69BB175C}"/>
              </a:ext>
            </a:extLst>
          </p:cNvPr>
          <p:cNvSpPr>
            <a:spLocks noGrp="1"/>
          </p:cNvSpPr>
          <p:nvPr>
            <p:ph type="title"/>
          </p:nvPr>
        </p:nvSpPr>
        <p:spPr/>
        <p:txBody>
          <a:bodyPr/>
          <a:lstStyle/>
          <a:p>
            <a:r>
              <a:rPr lang="en-GB" dirty="0" err="1"/>
              <a:t>Igem</a:t>
            </a:r>
            <a:r>
              <a:rPr lang="en-GB" dirty="0"/>
              <a:t> update</a:t>
            </a:r>
          </a:p>
        </p:txBody>
      </p:sp>
      <p:sp>
        <p:nvSpPr>
          <p:cNvPr id="3" name="Content Placeholder 2">
            <a:extLst>
              <a:ext uri="{FF2B5EF4-FFF2-40B4-BE49-F238E27FC236}">
                <a16:creationId xmlns:a16="http://schemas.microsoft.com/office/drawing/2014/main" id="{AE89E298-4B15-C64A-C54F-5BBF5AE244E2}"/>
              </a:ext>
            </a:extLst>
          </p:cNvPr>
          <p:cNvSpPr>
            <a:spLocks noGrp="1"/>
          </p:cNvSpPr>
          <p:nvPr>
            <p:ph sz="quarter" idx="10"/>
          </p:nvPr>
        </p:nvSpPr>
        <p:spPr>
          <a:xfrm>
            <a:off x="838200" y="1542601"/>
            <a:ext cx="10106678" cy="5400013"/>
          </a:xfrm>
        </p:spPr>
        <p:txBody>
          <a:bodyPr>
            <a:normAutofit/>
          </a:bodyPr>
          <a:lstStyle/>
          <a:p>
            <a:r>
              <a:rPr lang="en-GB" sz="1400" dirty="0">
                <a:latin typeface="Arial" panose="020B0604020202020204" pitchFamily="34" charset="0"/>
                <a:cs typeface="Arial" panose="020B0604020202020204" pitchFamily="34" charset="0"/>
              </a:rPr>
              <a:t>This doesn’t necessarily reflect badly on National Gas Metering specifically but does reflect badly on the gas industry as a whole. Images of installations were shared of the sorts of situations being described and discussion took place. </a:t>
            </a:r>
          </a:p>
          <a:p>
            <a:r>
              <a:rPr lang="en-GB" sz="1400" dirty="0">
                <a:latin typeface="Arial" panose="020B0604020202020204" pitchFamily="34" charset="0"/>
                <a:cs typeface="Arial" panose="020B0604020202020204" pitchFamily="34" charset="0"/>
              </a:rPr>
              <a:t>Jon Rand spoke of a working group, which has been set up by the GMF looking at installations, mainly in Scotland, and is going to include David McRoy as this is relevant. </a:t>
            </a:r>
          </a:p>
          <a:p>
            <a:r>
              <a:rPr lang="en-GB" sz="1400" dirty="0">
                <a:latin typeface="Arial" panose="020B0604020202020204" pitchFamily="34" charset="0"/>
                <a:cs typeface="Arial" panose="020B0604020202020204" pitchFamily="34" charset="0"/>
              </a:rPr>
              <a:t>Pictures also shared of residential installations where stranded assets are not maintained by the incoming MAM or the Gas Transporter. Following discussion, it was determined that the incoming MAM is the organisation responsible for these issues.</a:t>
            </a:r>
            <a:r>
              <a:rPr lang="en-GB" sz="1400" dirty="0"/>
              <a:t> </a:t>
            </a:r>
          </a:p>
          <a:p>
            <a:r>
              <a:rPr lang="en-GB" sz="1400" dirty="0">
                <a:latin typeface="Arial" panose="020B0604020202020204" pitchFamily="34" charset="0"/>
                <a:cs typeface="Arial" panose="020B0604020202020204" pitchFamily="34" charset="0"/>
              </a:rPr>
              <a:t>Examples will be provided to the Gas Operational Metering Form (GOMF) at one of the first two meeting in 2026. </a:t>
            </a:r>
          </a:p>
          <a:p>
            <a:pPr marL="171450" indent="-171450"/>
            <a:r>
              <a:rPr lang="en-GB" sz="1400" dirty="0">
                <a:latin typeface="Arial" panose="020B0604020202020204" pitchFamily="34" charset="0"/>
                <a:cs typeface="Arial" panose="020B0604020202020204" pitchFamily="34" charset="0"/>
              </a:rPr>
              <a:t>New </a:t>
            </a:r>
            <a:r>
              <a:rPr lang="en-GB" sz="1400" dirty="0" err="1">
                <a:latin typeface="Arial" panose="020B0604020202020204" pitchFamily="34" charset="0"/>
                <a:cs typeface="Arial" panose="020B0604020202020204" pitchFamily="34" charset="0"/>
              </a:rPr>
              <a:t>CoMCoP</a:t>
            </a:r>
            <a:r>
              <a:rPr lang="en-GB" sz="1400" dirty="0">
                <a:latin typeface="Arial" panose="020B0604020202020204" pitchFamily="34" charset="0"/>
                <a:cs typeface="Arial" panose="020B0604020202020204" pitchFamily="34" charset="0"/>
              </a:rPr>
              <a:t> version 3.1,section 11 goes through equipment transfer and transfer of asset, what should be sent back and what shouldn’t .</a:t>
            </a:r>
          </a:p>
          <a:p>
            <a:pPr marL="0" indent="0">
              <a:buNone/>
            </a:pPr>
            <a:r>
              <a:rPr lang="en-GB" sz="1400" b="1" dirty="0">
                <a:latin typeface="Arial" panose="020B0604020202020204" pitchFamily="34" charset="0"/>
                <a:cs typeface="Arial" panose="020B0604020202020204" pitchFamily="34" charset="0"/>
              </a:rPr>
              <a:t>Standards Summary - </a:t>
            </a:r>
            <a:r>
              <a:rPr lang="en-GB" sz="1400" dirty="0">
                <a:latin typeface="Arial" panose="020B0604020202020204" pitchFamily="34" charset="0"/>
                <a:cs typeface="Arial" panose="020B0604020202020204" pitchFamily="34" charset="0"/>
              </a:rPr>
              <a:t>Separate document</a:t>
            </a:r>
          </a:p>
          <a:p>
            <a:pPr marL="0" indent="0">
              <a:buNone/>
            </a:pPr>
            <a:endParaRPr lang="en-GB" sz="1400" dirty="0">
              <a:latin typeface="Arial" panose="020B0604020202020204" pitchFamily="34" charset="0"/>
              <a:cs typeface="Arial" panose="020B0604020202020204" pitchFamily="34" charset="0"/>
            </a:endParaRPr>
          </a:p>
          <a:p>
            <a:pPr>
              <a:spcAft>
                <a:spcPts val="600"/>
              </a:spcAft>
            </a:pPr>
            <a:endParaRPr lang="en-US" sz="1400" dirty="0">
              <a:solidFill>
                <a:schemeClr val="tx2"/>
              </a:solidFill>
              <a:latin typeface="Arial" panose="020B0604020202020204" pitchFamily="34" charset="0"/>
              <a:cs typeface="Arial" panose="020B0604020202020204" pitchFamily="34" charset="0"/>
            </a:endParaRPr>
          </a:p>
          <a:p>
            <a:pPr marL="0" indent="0">
              <a:spcAft>
                <a:spcPts val="600"/>
              </a:spcAft>
              <a:buNone/>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pPr>
              <a:spcAft>
                <a:spcPts val="600"/>
              </a:spcAft>
            </a:pPr>
            <a:endParaRPr lang="en-US" sz="1400"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a:p>
            <a:endParaRPr lang="en-GB" dirty="0"/>
          </a:p>
        </p:txBody>
      </p:sp>
    </p:spTree>
    <p:extLst>
      <p:ext uri="{BB962C8B-B14F-4D97-AF65-F5344CB8AC3E}">
        <p14:creationId xmlns:p14="http://schemas.microsoft.com/office/powerpoint/2010/main" val="2405236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FACB7-BEBD-D2EB-165B-4807089EB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7455D-4613-CB3A-D2E4-05F8966108A7}"/>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4. i0274 – gas pressure and capacity information transparency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8E11BBBF-B233-F26C-4A14-51F6E0EC5007}"/>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Talia </a:t>
            </a:r>
            <a:r>
              <a:rPr lang="en-GB" dirty="0" err="1">
                <a:latin typeface="Arial" panose="020B0604020202020204" pitchFamily="34" charset="0"/>
                <a:cs typeface="Arial" panose="020B0604020202020204" pitchFamily="34" charset="0"/>
              </a:rPr>
              <a:t>lattimore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8920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I0274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22176727"/>
              </p:ext>
            </p:extLst>
          </p:nvPr>
        </p:nvGraphicFramePr>
        <p:xfrm>
          <a:off x="737616" y="1819656"/>
          <a:ext cx="10515600" cy="3611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9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28408-FFF5-57A0-0572-223628C38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BBFDE-2ACB-0EDC-4EBB-FD53AA536B82}"/>
              </a:ext>
            </a:extLst>
          </p:cNvPr>
          <p:cNvSpPr>
            <a:spLocks noGrp="1"/>
          </p:cNvSpPr>
          <p:nvPr>
            <p:ph type="title"/>
          </p:nvPr>
        </p:nvSpPr>
        <p:spPr/>
        <p:txBody>
          <a:bodyPr/>
          <a:lstStyle/>
          <a:p>
            <a:r>
              <a:rPr lang="en-GB" dirty="0"/>
              <a:t>I0274– Impact</a:t>
            </a:r>
          </a:p>
        </p:txBody>
      </p:sp>
      <p:graphicFrame>
        <p:nvGraphicFramePr>
          <p:cNvPr id="6" name="Diagram 5">
            <a:extLst>
              <a:ext uri="{FF2B5EF4-FFF2-40B4-BE49-F238E27FC236}">
                <a16:creationId xmlns:a16="http://schemas.microsoft.com/office/drawing/2014/main" id="{91E5645D-BC00-59BE-D2B7-3E1BEEE05B65}"/>
              </a:ext>
            </a:extLst>
          </p:cNvPr>
          <p:cNvGraphicFramePr/>
          <p:nvPr>
            <p:extLst>
              <p:ext uri="{D42A27DB-BD31-4B8C-83A1-F6EECF244321}">
                <p14:modId xmlns:p14="http://schemas.microsoft.com/office/powerpoint/2010/main" val="1053386556"/>
              </p:ext>
            </p:extLst>
          </p:nvPr>
        </p:nvGraphicFramePr>
        <p:xfrm>
          <a:off x="-147145" y="1092425"/>
          <a:ext cx="11277600" cy="5400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3716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761C-B409-1861-493F-97E0BACA6C1D}"/>
              </a:ext>
            </a:extLst>
          </p:cNvPr>
          <p:cNvSpPr>
            <a:spLocks noGrp="1"/>
          </p:cNvSpPr>
          <p:nvPr>
            <p:ph type="title"/>
          </p:nvPr>
        </p:nvSpPr>
        <p:spPr/>
        <p:txBody>
          <a:bodyPr/>
          <a:lstStyle/>
          <a:p>
            <a:r>
              <a:rPr lang="en-GB" dirty="0"/>
              <a:t>I0274 – G-OMF Feedback request</a:t>
            </a:r>
          </a:p>
        </p:txBody>
      </p:sp>
      <p:sp>
        <p:nvSpPr>
          <p:cNvPr id="3" name="Content Placeholder 2">
            <a:extLst>
              <a:ext uri="{FF2B5EF4-FFF2-40B4-BE49-F238E27FC236}">
                <a16:creationId xmlns:a16="http://schemas.microsoft.com/office/drawing/2014/main" id="{6DDBA88F-0936-9BAC-3DC2-B6F48AB21B0A}"/>
              </a:ext>
            </a:extLst>
          </p:cNvPr>
          <p:cNvSpPr>
            <a:spLocks noGrp="1"/>
          </p:cNvSpPr>
          <p:nvPr>
            <p:ph sz="quarter" idx="10"/>
          </p:nvPr>
        </p:nvSpPr>
        <p:spPr/>
        <p:txBody>
          <a:bodyPr/>
          <a:lstStyle/>
          <a:p>
            <a:pPr marL="0" indent="0">
              <a:buNone/>
            </a:pPr>
            <a:r>
              <a:rPr lang="en-GB" dirty="0">
                <a:latin typeface="Arial" panose="020B0604020202020204" pitchFamily="34" charset="0"/>
                <a:cs typeface="Arial" panose="020B0604020202020204" pitchFamily="34" charset="0"/>
              </a:rPr>
              <a:t>The Code Manager wants to better understand the breadth of the issues faced by Energy Suppliers and MAMs and is therefore seeking feedback and views:</a:t>
            </a:r>
          </a:p>
          <a:p>
            <a:pPr lvl="0"/>
            <a:r>
              <a:rPr lang="en-GB" dirty="0">
                <a:latin typeface="Arial" panose="020B0604020202020204" pitchFamily="34" charset="0"/>
                <a:cs typeface="Arial" panose="020B0604020202020204" pitchFamily="34" charset="0"/>
              </a:rPr>
              <a:t>What are your views on the problem statement generally?</a:t>
            </a:r>
          </a:p>
          <a:p>
            <a:pPr lvl="0"/>
            <a:r>
              <a:rPr lang="en-GB" dirty="0">
                <a:latin typeface="Arial" panose="020B0604020202020204" pitchFamily="34" charset="0"/>
                <a:cs typeface="Arial" panose="020B0604020202020204" pitchFamily="34" charset="0"/>
              </a:rPr>
              <a:t>What difficulties have you faced when obtaining pressure and capacity information at Registrable Measurement Points (RMP) level via the GT1 process?</a:t>
            </a:r>
          </a:p>
          <a:p>
            <a:pPr lvl="0"/>
            <a:r>
              <a:rPr lang="en-GB" dirty="0">
                <a:latin typeface="Arial" panose="020B0604020202020204" pitchFamily="34" charset="0"/>
                <a:cs typeface="Arial" panose="020B0604020202020204" pitchFamily="34" charset="0"/>
              </a:rPr>
              <a:t>Under what circumstances would you use the GT1 process to obtain pressure and capacity information at RMP level?</a:t>
            </a:r>
          </a:p>
          <a:p>
            <a:pPr lvl="0"/>
            <a:r>
              <a:rPr lang="en-GB" dirty="0">
                <a:latin typeface="Arial" panose="020B0604020202020204" pitchFamily="34" charset="0"/>
                <a:cs typeface="Arial" panose="020B0604020202020204" pitchFamily="34" charset="0"/>
              </a:rPr>
              <a:t>Are you currently able to obtain pressure and capacity information via other means? (i.e. not the GT1 process)?</a:t>
            </a:r>
          </a:p>
          <a:p>
            <a:endParaRPr lang="en-GB" dirty="0"/>
          </a:p>
        </p:txBody>
      </p:sp>
    </p:spTree>
    <p:extLst>
      <p:ext uri="{BB962C8B-B14F-4D97-AF65-F5344CB8AC3E}">
        <p14:creationId xmlns:p14="http://schemas.microsoft.com/office/powerpoint/2010/main" val="3171268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dirty="0"/>
              <a:t>I0274–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extLst>
              <p:ext uri="{D42A27DB-BD31-4B8C-83A1-F6EECF244321}">
                <p14:modId xmlns:p14="http://schemas.microsoft.com/office/powerpoint/2010/main" val="706359682"/>
              </p:ext>
            </p:extLst>
          </p:nvPr>
        </p:nvGraphicFramePr>
        <p:xfrm>
          <a:off x="838201" y="1246139"/>
          <a:ext cx="9887712" cy="5008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7062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I0274– Forum Actions</a:t>
            </a:r>
          </a:p>
        </p:txBody>
      </p:sp>
      <p:graphicFrame>
        <p:nvGraphicFramePr>
          <p:cNvPr id="5" name="Diagram 4">
            <a:extLst>
              <a:ext uri="{FF2B5EF4-FFF2-40B4-BE49-F238E27FC236}">
                <a16:creationId xmlns:a16="http://schemas.microsoft.com/office/drawing/2014/main" id="{ACBE2081-149E-E1A8-A9BE-4A454F91B11A}"/>
              </a:ext>
            </a:extLst>
          </p:cNvPr>
          <p:cNvGraphicFramePr/>
          <p:nvPr/>
        </p:nvGraphicFramePr>
        <p:xfrm>
          <a:off x="2032000" y="102523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2809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E09E9-406B-40F6-B6C1-9F89AB9B4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9C56D-E6B1-0BF4-3453-3429ECCBE59B}"/>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Industry issues and change tracker</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C332D45-4931-123A-BAF8-589691A44357}"/>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code manager </a:t>
            </a:r>
          </a:p>
        </p:txBody>
      </p:sp>
    </p:spTree>
    <p:extLst>
      <p:ext uri="{BB962C8B-B14F-4D97-AF65-F5344CB8AC3E}">
        <p14:creationId xmlns:p14="http://schemas.microsoft.com/office/powerpoint/2010/main" val="2780543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454424" y="1291943"/>
          <a:ext cx="11645092" cy="82296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dirty="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I0266</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REC Data Specification Clarifications</a:t>
                      </a: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The impact assessment has closed, the Code Manager is reviewing responses and expects to proceed to consultation by February 2026.</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C938E-241E-BB53-F46A-6FB722AFE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1C5B1-D1B9-F630-BF16-0F0A7C1DCA42}"/>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6. Rec metering hub update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9BFF19AB-B602-6D97-E85C-6857442C91AE}"/>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3183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3EE8A-1CC3-441A-53CC-A2CEA7114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DB67D-246E-D0A8-B086-ADA44260AF65}"/>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National energy system operator – energy insights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0487120C-9ACC-A607-DCF8-34154111573D}"/>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512587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7" name="Rectangle 9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9" name="Rectangle 98">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1" name="Rectangle 100">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Display" panose="02110004020202020204"/>
                <a:ea typeface="+mn-ea"/>
                <a:cs typeface="+mn-cs"/>
              </a:rPr>
              <a:t>Source: National Energy System Operator – November 2025</a:t>
            </a:r>
          </a:p>
        </p:txBody>
      </p:sp>
      <p:pic>
        <p:nvPicPr>
          <p:cNvPr id="4" name="Picture 3">
            <a:extLst>
              <a:ext uri="{FF2B5EF4-FFF2-40B4-BE49-F238E27FC236}">
                <a16:creationId xmlns:a16="http://schemas.microsoft.com/office/drawing/2014/main" id="{909237A6-4D64-A95C-75F3-1D1344A548A2}"/>
              </a:ext>
            </a:extLst>
          </p:cNvPr>
          <p:cNvPicPr>
            <a:picLocks noChangeAspect="1"/>
          </p:cNvPicPr>
          <p:nvPr/>
        </p:nvPicPr>
        <p:blipFill>
          <a:blip r:embed="rId2"/>
          <a:stretch>
            <a:fillRect/>
          </a:stretch>
        </p:blipFill>
        <p:spPr>
          <a:xfrm>
            <a:off x="715748" y="2100943"/>
            <a:ext cx="5131088" cy="3532602"/>
          </a:xfrm>
          <a:prstGeom prst="rect">
            <a:avLst/>
          </a:prstGeom>
        </p:spPr>
      </p:pic>
      <p:pic>
        <p:nvPicPr>
          <p:cNvPr id="7" name="Picture 6">
            <a:extLst>
              <a:ext uri="{FF2B5EF4-FFF2-40B4-BE49-F238E27FC236}">
                <a16:creationId xmlns:a16="http://schemas.microsoft.com/office/drawing/2014/main" id="{1A049F8E-9F0E-BE38-2ECC-125D749B84A0}"/>
              </a:ext>
            </a:extLst>
          </p:cNvPr>
          <p:cNvPicPr>
            <a:picLocks noChangeAspect="1"/>
          </p:cNvPicPr>
          <p:nvPr/>
        </p:nvPicPr>
        <p:blipFill>
          <a:blip r:embed="rId3"/>
          <a:stretch>
            <a:fillRect/>
          </a:stretch>
        </p:blipFill>
        <p:spPr>
          <a:xfrm>
            <a:off x="6345165" y="2100944"/>
            <a:ext cx="5131087" cy="3532602"/>
          </a:xfrm>
          <a:prstGeom prst="rect">
            <a:avLst/>
          </a:prstGeom>
        </p:spPr>
      </p:pic>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016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A156-1A90-56C0-DC85-93181EFAA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6030C-D95A-0555-58F2-15C82238BE33}"/>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8. </a:t>
            </a:r>
            <a:r>
              <a:rPr lang="en-GB" sz="2400" dirty="0" err="1">
                <a:latin typeface="Arial" panose="020B0604020202020204" pitchFamily="34" charset="0"/>
                <a:ea typeface="Roboto"/>
                <a:cs typeface="Arial" panose="020B0604020202020204" pitchFamily="34" charset="0"/>
              </a:rPr>
              <a:t>Desnz</a:t>
            </a:r>
            <a:r>
              <a:rPr lang="en-GB" sz="2400" dirty="0">
                <a:latin typeface="Arial" panose="020B0604020202020204" pitchFamily="34" charset="0"/>
                <a:ea typeface="Roboto"/>
                <a:cs typeface="Arial" panose="020B0604020202020204" pitchFamily="34" charset="0"/>
              </a:rPr>
              <a:t> smart meter statistics in great Britain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59622464-8B8F-73ED-2506-9EB91974E5E5}"/>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386015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9A657-0949-6F25-FDDC-5F561A7242A5}"/>
            </a:ext>
          </a:extLst>
        </p:cNvPr>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1" name="Rectangle 150">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3" name="Rectangle 15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5" name="Rectangle 154">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7" name="Rectangle 156">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07BAC51-E38F-CDBC-A21D-85882AECEF03}"/>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Display" panose="02110004020202020204"/>
                <a:ea typeface="+mn-ea"/>
                <a:cs typeface="+mn-cs"/>
              </a:rPr>
              <a:t>Source: DESNZ – GOV UK - Quarterly Report to end of September 2025</a:t>
            </a:r>
          </a:p>
        </p:txBody>
      </p:sp>
      <p:pic>
        <p:nvPicPr>
          <p:cNvPr id="11" name="Picture 10">
            <a:extLst>
              <a:ext uri="{FF2B5EF4-FFF2-40B4-BE49-F238E27FC236}">
                <a16:creationId xmlns:a16="http://schemas.microsoft.com/office/drawing/2014/main" id="{E3A78FE4-D0AB-47B9-0D94-DA009AB4A59F}"/>
              </a:ext>
            </a:extLst>
          </p:cNvPr>
          <p:cNvPicPr>
            <a:picLocks noChangeAspect="1"/>
          </p:cNvPicPr>
          <p:nvPr/>
        </p:nvPicPr>
        <p:blipFill>
          <a:blip r:embed="rId2"/>
          <a:stretch>
            <a:fillRect/>
          </a:stretch>
        </p:blipFill>
        <p:spPr>
          <a:xfrm>
            <a:off x="6347860" y="1947804"/>
            <a:ext cx="5131088" cy="4405107"/>
          </a:xfrm>
          <a:prstGeom prst="rect">
            <a:avLst/>
          </a:prstGeom>
        </p:spPr>
      </p:pic>
      <p:pic>
        <p:nvPicPr>
          <p:cNvPr id="13" name="Picture 12">
            <a:extLst>
              <a:ext uri="{FF2B5EF4-FFF2-40B4-BE49-F238E27FC236}">
                <a16:creationId xmlns:a16="http://schemas.microsoft.com/office/drawing/2014/main" id="{A97647DC-7181-6C73-A188-FCFA7239406A}"/>
              </a:ext>
            </a:extLst>
          </p:cNvPr>
          <p:cNvPicPr>
            <a:picLocks noChangeAspect="1"/>
          </p:cNvPicPr>
          <p:nvPr/>
        </p:nvPicPr>
        <p:blipFill>
          <a:blip r:embed="rId3"/>
          <a:stretch>
            <a:fillRect/>
          </a:stretch>
        </p:blipFill>
        <p:spPr>
          <a:xfrm>
            <a:off x="713054" y="1947803"/>
            <a:ext cx="5131087" cy="4405108"/>
          </a:xfrm>
          <a:prstGeom prst="rect">
            <a:avLst/>
          </a:prstGeom>
        </p:spPr>
      </p:pic>
      <p:sp>
        <p:nvSpPr>
          <p:cNvPr id="10" name="TextBox 9">
            <a:extLst>
              <a:ext uri="{FF2B5EF4-FFF2-40B4-BE49-F238E27FC236}">
                <a16:creationId xmlns:a16="http://schemas.microsoft.com/office/drawing/2014/main" id="{19355E8E-EC86-9225-9C93-5C193ABA69AE}"/>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2958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A8E6-3BB1-6697-F22F-0C7461C25D20}"/>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Rectangle 4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 name="Rectangle 4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8" name="Rectangle 4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0" name="Rectangle 4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E842C00-760E-0DD2-3F1D-3588A6713AF1}"/>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ptos Display" panose="02110004020202020204"/>
                <a:ea typeface="+mn-ea"/>
                <a:cs typeface="+mn-cs"/>
              </a:rPr>
              <a:t>Source: DESNZ – GOV UK - Quarterly Report to end of September 2025</a:t>
            </a:r>
          </a:p>
        </p:txBody>
      </p:sp>
      <p:pic>
        <p:nvPicPr>
          <p:cNvPr id="6" name="Picture 5">
            <a:extLst>
              <a:ext uri="{FF2B5EF4-FFF2-40B4-BE49-F238E27FC236}">
                <a16:creationId xmlns:a16="http://schemas.microsoft.com/office/drawing/2014/main" id="{DEB473C3-AE94-8F83-0224-270D07FAA368}"/>
              </a:ext>
            </a:extLst>
          </p:cNvPr>
          <p:cNvPicPr>
            <a:picLocks noChangeAspect="1"/>
          </p:cNvPicPr>
          <p:nvPr/>
        </p:nvPicPr>
        <p:blipFill>
          <a:blip r:embed="rId2"/>
          <a:stretch>
            <a:fillRect/>
          </a:stretch>
        </p:blipFill>
        <p:spPr>
          <a:xfrm>
            <a:off x="6398836" y="2141617"/>
            <a:ext cx="5131088" cy="4042353"/>
          </a:xfrm>
          <a:prstGeom prst="rect">
            <a:avLst/>
          </a:prstGeom>
        </p:spPr>
      </p:pic>
      <p:pic>
        <p:nvPicPr>
          <p:cNvPr id="4" name="Picture 3">
            <a:extLst>
              <a:ext uri="{FF2B5EF4-FFF2-40B4-BE49-F238E27FC236}">
                <a16:creationId xmlns:a16="http://schemas.microsoft.com/office/drawing/2014/main" id="{371962B6-DCFC-83B9-3E92-19AEA686A061}"/>
              </a:ext>
            </a:extLst>
          </p:cNvPr>
          <p:cNvPicPr>
            <a:picLocks noChangeAspect="1"/>
          </p:cNvPicPr>
          <p:nvPr/>
        </p:nvPicPr>
        <p:blipFill>
          <a:blip r:embed="rId3"/>
          <a:stretch>
            <a:fillRect/>
          </a:stretch>
        </p:blipFill>
        <p:spPr>
          <a:xfrm>
            <a:off x="699714" y="2141617"/>
            <a:ext cx="5131087" cy="4042354"/>
          </a:xfrm>
          <a:prstGeom prst="rect">
            <a:avLst/>
          </a:prstGeom>
        </p:spPr>
      </p:pic>
      <p:sp>
        <p:nvSpPr>
          <p:cNvPr id="10" name="TextBox 9">
            <a:extLst>
              <a:ext uri="{FF2B5EF4-FFF2-40B4-BE49-F238E27FC236}">
                <a16:creationId xmlns:a16="http://schemas.microsoft.com/office/drawing/2014/main" id="{32E5CF6A-A3F6-DCB8-4AD2-0EDDEDFCB1F9}"/>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946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4BB81-8677-3385-2AD5-0F0F11CDF3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0D64F-C21F-24A6-4F5B-077B8168A06E}"/>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9. 2026 meeting dates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88A358C-99AB-8986-7E72-CE02DD3AAD79}"/>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Secretary</a:t>
            </a:r>
          </a:p>
        </p:txBody>
      </p:sp>
    </p:spTree>
    <p:extLst>
      <p:ext uri="{BB962C8B-B14F-4D97-AF65-F5344CB8AC3E}">
        <p14:creationId xmlns:p14="http://schemas.microsoft.com/office/powerpoint/2010/main" val="3253587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D7D6D-B14B-BEF0-21E4-EC396975434B}"/>
              </a:ext>
            </a:extLst>
          </p:cNvPr>
          <p:cNvSpPr>
            <a:spLocks noGrp="1"/>
          </p:cNvSpPr>
          <p:nvPr>
            <p:ph type="title"/>
          </p:nvPr>
        </p:nvSpPr>
        <p:spPr/>
        <p:txBody>
          <a:bodyPr/>
          <a:lstStyle/>
          <a:p>
            <a:r>
              <a:rPr lang="en-GB" dirty="0"/>
              <a:t>2026 Meeting Dates</a:t>
            </a:r>
          </a:p>
        </p:txBody>
      </p:sp>
      <p:graphicFrame>
        <p:nvGraphicFramePr>
          <p:cNvPr id="4" name="Table Placeholder 3">
            <a:extLst>
              <a:ext uri="{FF2B5EF4-FFF2-40B4-BE49-F238E27FC236}">
                <a16:creationId xmlns:a16="http://schemas.microsoft.com/office/drawing/2014/main" id="{3CB2AB72-F2AA-F452-7EB4-B991FA38F2AD}"/>
              </a:ext>
            </a:extLst>
          </p:cNvPr>
          <p:cNvGraphicFramePr>
            <a:graphicFrameLocks noGrp="1"/>
          </p:cNvGraphicFramePr>
          <p:nvPr>
            <p:ph type="tbl" sz="quarter" idx="10"/>
            <p:extLst>
              <p:ext uri="{D42A27DB-BD31-4B8C-83A1-F6EECF244321}">
                <p14:modId xmlns:p14="http://schemas.microsoft.com/office/powerpoint/2010/main" val="1089264418"/>
              </p:ext>
            </p:extLst>
          </p:nvPr>
        </p:nvGraphicFramePr>
        <p:xfrm>
          <a:off x="543910" y="1527339"/>
          <a:ext cx="9285288" cy="3337560"/>
        </p:xfrm>
        <a:graphic>
          <a:graphicData uri="http://schemas.openxmlformats.org/drawingml/2006/table">
            <a:tbl>
              <a:tblPr firstRow="1" bandRow="1">
                <a:tableStyleId>{F5AB1C69-6EDB-4FF4-983F-18BD219EF322}</a:tableStyleId>
              </a:tblPr>
              <a:tblGrid>
                <a:gridCol w="3095096">
                  <a:extLst>
                    <a:ext uri="{9D8B030D-6E8A-4147-A177-3AD203B41FA5}">
                      <a16:colId xmlns:a16="http://schemas.microsoft.com/office/drawing/2014/main" val="523689303"/>
                    </a:ext>
                  </a:extLst>
                </a:gridCol>
                <a:gridCol w="3095096">
                  <a:extLst>
                    <a:ext uri="{9D8B030D-6E8A-4147-A177-3AD203B41FA5}">
                      <a16:colId xmlns:a16="http://schemas.microsoft.com/office/drawing/2014/main" val="3816157266"/>
                    </a:ext>
                  </a:extLst>
                </a:gridCol>
                <a:gridCol w="3095096">
                  <a:extLst>
                    <a:ext uri="{9D8B030D-6E8A-4147-A177-3AD203B41FA5}">
                      <a16:colId xmlns:a16="http://schemas.microsoft.com/office/drawing/2014/main" val="868494193"/>
                    </a:ext>
                  </a:extLst>
                </a:gridCol>
              </a:tblGrid>
              <a:tr h="370840">
                <a:tc>
                  <a:txBody>
                    <a:bodyPr/>
                    <a:lstStyle/>
                    <a:p>
                      <a:r>
                        <a:rPr lang="en-GB" sz="1600" dirty="0">
                          <a:latin typeface="Arial" panose="020B0604020202020204" pitchFamily="34" charset="0"/>
                          <a:cs typeface="Arial" panose="020B0604020202020204" pitchFamily="34" charset="0"/>
                        </a:rPr>
                        <a:t>Meeting</a:t>
                      </a:r>
                    </a:p>
                  </a:txBody>
                  <a:tcPr/>
                </a:tc>
                <a:tc>
                  <a:txBody>
                    <a:bodyPr/>
                    <a:lstStyle/>
                    <a:p>
                      <a:r>
                        <a:rPr lang="en-GB" sz="1600" dirty="0">
                          <a:latin typeface="Arial" panose="020B0604020202020204" pitchFamily="34" charset="0"/>
                          <a:cs typeface="Arial" panose="020B0604020202020204" pitchFamily="34" charset="0"/>
                        </a:rPr>
                        <a:t>Date</a:t>
                      </a:r>
                    </a:p>
                  </a:txBody>
                  <a:tcPr/>
                </a:tc>
                <a:tc>
                  <a:txBody>
                    <a:bodyPr/>
                    <a:lstStyle/>
                    <a:p>
                      <a:r>
                        <a:rPr lang="en-GB" sz="1600" dirty="0">
                          <a:latin typeface="Arial" panose="020B0604020202020204" pitchFamily="34" charset="0"/>
                          <a:cs typeface="Arial" panose="020B0604020202020204" pitchFamily="34" charset="0"/>
                        </a:rPr>
                        <a:t>Time</a:t>
                      </a:r>
                    </a:p>
                  </a:txBody>
                  <a:tcPr/>
                </a:tc>
                <a:extLst>
                  <a:ext uri="{0D108BD9-81ED-4DB2-BD59-A6C34878D82A}">
                    <a16:rowId xmlns:a16="http://schemas.microsoft.com/office/drawing/2014/main" val="932194891"/>
                  </a:ext>
                </a:extLst>
              </a:tr>
              <a:tr h="370840">
                <a:tc>
                  <a:txBody>
                    <a:bodyPr/>
                    <a:lstStyle/>
                    <a:p>
                      <a:r>
                        <a:rPr lang="en-GB" sz="1600" dirty="0">
                          <a:latin typeface="Arial" panose="020B0604020202020204" pitchFamily="34" charset="0"/>
                          <a:cs typeface="Arial" panose="020B0604020202020204" pitchFamily="34" charset="0"/>
                        </a:rPr>
                        <a:t>Electricity OMF</a:t>
                      </a:r>
                    </a:p>
                  </a:txBody>
                  <a:tcPr/>
                </a:tc>
                <a:tc>
                  <a:txBody>
                    <a:bodyPr/>
                    <a:lstStyle/>
                    <a:p>
                      <a:r>
                        <a:rPr lang="en-GB" sz="1600" dirty="0">
                          <a:latin typeface="Arial" panose="020B0604020202020204" pitchFamily="34" charset="0"/>
                          <a:cs typeface="Arial" panose="020B0604020202020204" pitchFamily="34" charset="0"/>
                        </a:rPr>
                        <a:t>11 February 2026</a:t>
                      </a:r>
                    </a:p>
                  </a:txBody>
                  <a:tcPr/>
                </a:tc>
                <a:tc>
                  <a:txBody>
                    <a:bodyPr/>
                    <a:lstStyle/>
                    <a:p>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1546467971"/>
                  </a:ext>
                </a:extLst>
              </a:tr>
              <a:tr h="370840">
                <a:tc>
                  <a:txBody>
                    <a:bodyPr/>
                    <a:lstStyle/>
                    <a:p>
                      <a:r>
                        <a:rPr lang="en-GB" sz="1600" dirty="0">
                          <a:latin typeface="Arial" panose="020B0604020202020204" pitchFamily="34" charset="0"/>
                          <a:cs typeface="Arial" panose="020B0604020202020204" pitchFamily="34" charset="0"/>
                        </a:rPr>
                        <a:t>Gas OMF</a:t>
                      </a:r>
                    </a:p>
                  </a:txBody>
                  <a:tcPr/>
                </a:tc>
                <a:tc>
                  <a:txBody>
                    <a:bodyPr/>
                    <a:lstStyle/>
                    <a:p>
                      <a:r>
                        <a:rPr lang="en-GB" sz="1600" dirty="0">
                          <a:latin typeface="Arial" panose="020B0604020202020204" pitchFamily="34" charset="0"/>
                          <a:cs typeface="Arial" panose="020B0604020202020204" pitchFamily="34" charset="0"/>
                        </a:rPr>
                        <a:t>11 March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13572708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Electricity OMF</a:t>
                      </a:r>
                    </a:p>
                  </a:txBody>
                  <a:tcPr/>
                </a:tc>
                <a:tc>
                  <a:txBody>
                    <a:bodyPr/>
                    <a:lstStyle/>
                    <a:p>
                      <a:r>
                        <a:rPr lang="en-GB" sz="1600" dirty="0">
                          <a:latin typeface="Arial" panose="020B0604020202020204" pitchFamily="34" charset="0"/>
                          <a:cs typeface="Arial" panose="020B0604020202020204" pitchFamily="34" charset="0"/>
                        </a:rPr>
                        <a:t>13 May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114190234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Gas OMF</a:t>
                      </a:r>
                    </a:p>
                  </a:txBody>
                  <a:tcPr/>
                </a:tc>
                <a:tc>
                  <a:txBody>
                    <a:bodyPr/>
                    <a:lstStyle/>
                    <a:p>
                      <a:r>
                        <a:rPr lang="en-GB" sz="1600" dirty="0">
                          <a:latin typeface="Arial" panose="020B0604020202020204" pitchFamily="34" charset="0"/>
                          <a:cs typeface="Arial" panose="020B0604020202020204" pitchFamily="34" charset="0"/>
                        </a:rPr>
                        <a:t>10 June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11887407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Electricity OMF</a:t>
                      </a:r>
                    </a:p>
                  </a:txBody>
                  <a:tcPr/>
                </a:tc>
                <a:tc>
                  <a:txBody>
                    <a:bodyPr/>
                    <a:lstStyle/>
                    <a:p>
                      <a:r>
                        <a:rPr lang="en-GB" sz="1600" dirty="0">
                          <a:latin typeface="Arial" panose="020B0604020202020204" pitchFamily="34" charset="0"/>
                          <a:cs typeface="Arial" panose="020B0604020202020204" pitchFamily="34" charset="0"/>
                        </a:rPr>
                        <a:t>12 August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20595291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Gas OMF</a:t>
                      </a:r>
                    </a:p>
                  </a:txBody>
                  <a:tcPr/>
                </a:tc>
                <a:tc>
                  <a:txBody>
                    <a:bodyPr/>
                    <a:lstStyle/>
                    <a:p>
                      <a:r>
                        <a:rPr lang="en-GB" sz="1600" dirty="0">
                          <a:latin typeface="Arial" panose="020B0604020202020204" pitchFamily="34" charset="0"/>
                          <a:cs typeface="Arial" panose="020B0604020202020204" pitchFamily="34" charset="0"/>
                        </a:rPr>
                        <a:t>09 September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37804064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Electricity OMF</a:t>
                      </a:r>
                    </a:p>
                  </a:txBody>
                  <a:tcPr/>
                </a:tc>
                <a:tc>
                  <a:txBody>
                    <a:bodyPr/>
                    <a:lstStyle/>
                    <a:p>
                      <a:r>
                        <a:rPr lang="en-GB" sz="1600" dirty="0">
                          <a:latin typeface="Arial" panose="020B0604020202020204" pitchFamily="34" charset="0"/>
                          <a:cs typeface="Arial" panose="020B0604020202020204" pitchFamily="34" charset="0"/>
                        </a:rPr>
                        <a:t>11 November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31968375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Gas OMF</a:t>
                      </a:r>
                    </a:p>
                  </a:txBody>
                  <a:tcPr/>
                </a:tc>
                <a:tc>
                  <a:txBody>
                    <a:bodyPr/>
                    <a:lstStyle/>
                    <a:p>
                      <a:r>
                        <a:rPr lang="en-GB" sz="1600" dirty="0">
                          <a:latin typeface="Arial" panose="020B0604020202020204" pitchFamily="34" charset="0"/>
                          <a:cs typeface="Arial" panose="020B0604020202020204" pitchFamily="34" charset="0"/>
                        </a:rPr>
                        <a:t>09 December 2026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14:00</a:t>
                      </a:r>
                    </a:p>
                  </a:txBody>
                  <a:tcPr/>
                </a:tc>
                <a:extLst>
                  <a:ext uri="{0D108BD9-81ED-4DB2-BD59-A6C34878D82A}">
                    <a16:rowId xmlns:a16="http://schemas.microsoft.com/office/drawing/2014/main" val="3916936903"/>
                  </a:ext>
                </a:extLst>
              </a:tr>
            </a:tbl>
          </a:graphicData>
        </a:graphic>
      </p:graphicFrame>
      <p:sp>
        <p:nvSpPr>
          <p:cNvPr id="5" name="TextBox 4">
            <a:extLst>
              <a:ext uri="{FF2B5EF4-FFF2-40B4-BE49-F238E27FC236}">
                <a16:creationId xmlns:a16="http://schemas.microsoft.com/office/drawing/2014/main" id="{C2CF4576-7DC8-4FC3-25C6-ACA07FB90752}"/>
              </a:ext>
            </a:extLst>
          </p:cNvPr>
          <p:cNvSpPr txBox="1"/>
          <p:nvPr/>
        </p:nvSpPr>
        <p:spPr>
          <a:xfrm>
            <a:off x="543910" y="5202621"/>
            <a:ext cx="10428890" cy="830997"/>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Calendar invitations will be sent out from </a:t>
            </a:r>
            <a:r>
              <a:rPr lang="en-GB" sz="1600" dirty="0">
                <a:latin typeface="Arial" panose="020B0604020202020204" pitchFamily="34" charset="0"/>
                <a:cs typeface="Arial" panose="020B0604020202020204" pitchFamily="34" charset="0"/>
                <a:hlinkClick r:id="rId2"/>
              </a:rPr>
              <a:t>committees@recmanager.co.uk</a:t>
            </a:r>
            <a:r>
              <a:rPr lang="en-GB" sz="1600" dirty="0">
                <a:latin typeface="Arial" panose="020B0604020202020204" pitchFamily="34" charset="0"/>
                <a:cs typeface="Arial" panose="020B0604020202020204" pitchFamily="34" charset="0"/>
              </a:rPr>
              <a:t> later this week to all those who have previously expressed an interest in receiving OMF updates. If you wish to receive the invitations and have not expressed interest previously, contact </a:t>
            </a:r>
            <a:r>
              <a:rPr lang="en-GB" sz="1600" dirty="0">
                <a:latin typeface="Arial" panose="020B0604020202020204" pitchFamily="34" charset="0"/>
                <a:cs typeface="Arial" panose="020B0604020202020204" pitchFamily="34" charset="0"/>
                <a:hlinkClick r:id="rId2"/>
              </a:rPr>
              <a:t>committees@recmanager.co.uk</a:t>
            </a:r>
            <a:r>
              <a:rPr lang="en-GB"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08294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B31F1-6995-F8CE-7400-4F1394BF2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D00E6-4BC1-8C8F-4A5B-4D5EE0FBF020}"/>
              </a:ext>
            </a:extLst>
          </p:cNvPr>
          <p:cNvSpPr>
            <a:spLocks noGrp="1"/>
          </p:cNvSpPr>
          <p:nvPr>
            <p:ph type="title"/>
          </p:nvPr>
        </p:nvSpPr>
        <p:spPr>
          <a:xfrm>
            <a:off x="4032250" y="2020824"/>
            <a:ext cx="6968505" cy="2303275"/>
          </a:xfrm>
        </p:spPr>
        <p:txBody>
          <a:bodyPr>
            <a:normAutofit/>
          </a:bodyPr>
          <a:lstStyle/>
          <a:p>
            <a:r>
              <a:rPr lang="en-GB" sz="2700" dirty="0">
                <a:latin typeface="Roboto"/>
                <a:ea typeface="Roboto"/>
                <a:cs typeface="Roboto"/>
              </a:rPr>
              <a:t>10. </a:t>
            </a:r>
            <a:r>
              <a:rPr lang="en-GB" sz="2700" dirty="0" err="1">
                <a:latin typeface="Roboto"/>
                <a:ea typeface="Roboto"/>
                <a:cs typeface="Roboto"/>
              </a:rPr>
              <a:t>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6BB0147-53BF-2C21-4812-D9E6ABD89B93}"/>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5142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18803E-C91B-8FEB-9C07-351165736F46}"/>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68A73F8-7ECD-79E3-E655-8D0AD57A4E47}"/>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Your Feedback about G-OMF</a:t>
            </a:r>
          </a:p>
        </p:txBody>
      </p:sp>
      <p:sp>
        <p:nvSpPr>
          <p:cNvPr id="4" name="Rectangle 3">
            <a:extLst>
              <a:ext uri="{FF2B5EF4-FFF2-40B4-BE49-F238E27FC236}">
                <a16:creationId xmlns:a16="http://schemas.microsoft.com/office/drawing/2014/main" id="{8CE183ED-877B-947D-535B-4D450ACD54A5}"/>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A2B6535-CC6A-401D-F9A1-FD7548838F0F}"/>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60F9EB02-6D3B-33D6-00CB-7F31BF3AA684}"/>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6F4DF2B-AADA-5AC6-0AEE-B91C4F5CF3A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08476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3"/>
                                        </p:tgtEl>
                                      </p:cBhvr>
                                    </p:animEffect>
                                    <p:animScale>
                                      <p:cBhvr>
                                        <p:cTn id="12" dur="25" autoRev="1" fill="hold"/>
                                        <p:tgtEl>
                                          <p:spTgt spid="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3"/>
                                        </p:tgtEl>
                                      </p:cBhvr>
                                    </p:animEffect>
                                    <p:animScale>
                                      <p:cBhvr>
                                        <p:cTn id="17" dur="25" autoRev="1" fill="hold"/>
                                        <p:tgtEl>
                                          <p:spTgt spid="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3"/>
                                        </p:tgtEl>
                                      </p:cBhvr>
                                    </p:animEffect>
                                    <p:animScale>
                                      <p:cBhvr>
                                        <p:cTn id="22"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7385a4d8-ebc3-4e24-b8cc-ccabbb6bc321"/>
  <p:tag name="SLIDO_EVENT_UUID" val="5b1992e4-e80a-49db-9e02-8bcd018abab1"/>
  <p:tag name="SLIDO_EVENT_SECTION_UUID" val="2c7ce465-d27e-4aff-9ec8-d410f497a110"/>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jUzNjc4ODl9"/>
  <p:tag name="SLIDO_TYPE" val="SlidoPoll"/>
  <p:tag name="SLIDO_POLL_UUID" val="d9f2781e-6edc-4325-b526-83613610f114"/>
  <p:tag name="SLIDO_TIMELINE" val="W3sic2NyZWVuIjoiU3VydmV5SW50cm8iLCJzaG93UmVzdWx0cyI6ZmFsc2UsInNob3dDb3JyZWN0QW5zd2VycyI6ZmFsc2UsInZvdGluZ0xvY2tlZCI6ZmFsc2V9LHsicG9sbFF1ZXN0aW9uVXVpZCI6ImJiMWM1ZjFmLTUyMTItNGUyNS04MDgxLTU2ZWU5NjY5OTdjMiIsInNob3dSZXN1bHRzIjp0cnVlLCJzaG93Q29ycmVjdEFuc3dlcnMiOmZhbHNlLCJ2b3RpbmdMb2NrZWQiOmZhbHNlfSx7InBvbGxRdWVzdGlvblV1aWQiOiI0MjEyOWI1Yy03YmExLTQ1NTQtYmM5MC0xYjdhNjcxN2Y2NjMiLCJzaG93UmVzdWx0cyI6dHJ1ZSwic2hvd0NvcnJlY3RBbnN3ZXJzIjpmYWxzZSwidm90aW5nTG9ja2VkIjpmYWxzZX0seyJwb2xsUXVlc3Rpb25VdWlkIjoiZWNlM2ZmNzUtMjkwOS00M2EwLTg4MGYtNzZiM2RmNTdlNTNhIiwic2hvd1Jlc3VsdHMiOnRydWUsInNob3dDb3JyZWN0QW5zd2VycyI6ZmFsc2UsInZvdGluZ0xvY2tlZCI6ZmFsc2V9LHsicG9sbFF1ZXN0aW9uVXVpZCI6IjIyZjJhZTIwLWMxYjgtNDkyNy05N2VhLWFkZmM2NjA0OGIxZ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Survey"/>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White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Higlights">
  <a:themeElements>
    <a:clrScheme name="SGN">
      <a:dk1>
        <a:sysClr val="windowText" lastClr="000000"/>
      </a:dk1>
      <a:lt1>
        <a:sysClr val="window" lastClr="FFFFFF"/>
      </a:lt1>
      <a:dk2>
        <a:srgbClr val="EA5B16"/>
      </a:dk2>
      <a:lt2>
        <a:srgbClr val="002249"/>
      </a:lt2>
      <a:accent1>
        <a:srgbClr val="EA5B16"/>
      </a:accent1>
      <a:accent2>
        <a:srgbClr val="002249"/>
      </a:accent2>
      <a:accent3>
        <a:srgbClr val="84C3F0"/>
      </a:accent3>
      <a:accent4>
        <a:srgbClr val="95549C"/>
      </a:accent4>
      <a:accent5>
        <a:srgbClr val="19764D"/>
      </a:accent5>
      <a:accent6>
        <a:srgbClr val="E63F0C"/>
      </a:accent6>
      <a:hlink>
        <a:srgbClr val="EA5B16"/>
      </a:hlink>
      <a:folHlink>
        <a:srgbClr val="84C3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8D3CF9-797F-4F5D-AB9C-0D282AD10FA8}">
  <ds:schemaRefs>
    <ds:schemaRef ds:uri="http://purl.org/dc/elements/1.1/"/>
    <ds:schemaRef ds:uri="d56f5920-408a-468e-ac0d-d8a840070622"/>
    <ds:schemaRef ds:uri="http://www.w3.org/XML/1998/namespace"/>
    <ds:schemaRef ds:uri="http://schemas.microsoft.com/office/infopath/2007/PartnerControls"/>
    <ds:schemaRef ds:uri="http://purl.org/dc/terms/"/>
    <ds:schemaRef ds:uri="http://purl.org/dc/dcmitype/"/>
    <ds:schemaRef ds:uri="33669984-af94-4b35-9f37-f4574e663bce"/>
    <ds:schemaRef ds:uri="http://schemas.microsoft.com/office/2006/documentManagement/types"/>
    <ds:schemaRef ds:uri="http://schemas.microsoft.com/office/2006/metadata/properties"/>
    <ds:schemaRef ds:uri="http://schemas.openxmlformats.org/package/2006/metadata/core-properties"/>
    <ds:schemaRef ds:uri="9cc2d045-8e25-435d-815b-720e20c2c938"/>
    <ds:schemaRef ds:uri="d5e8df70-7ba7-462a-92bc-0eb2af61e599"/>
  </ds:schemaRefs>
</ds:datastoreItem>
</file>

<file path=customXml/itemProps2.xml><?xml version="1.0" encoding="utf-8"?>
<ds:datastoreItem xmlns:ds="http://schemas.openxmlformats.org/officeDocument/2006/customXml" ds:itemID="{9952C42D-6592-46E5-955F-41EF3C5A054B}">
  <ds:schemaRefs>
    <ds:schemaRef ds:uri="http://schemas.microsoft.com/sharepoint/v3/contenttype/forms"/>
  </ds:schemaRefs>
</ds:datastoreItem>
</file>

<file path=customXml/itemProps3.xml><?xml version="1.0" encoding="utf-8"?>
<ds:datastoreItem xmlns:ds="http://schemas.openxmlformats.org/officeDocument/2006/customXml" ds:itemID="{8B14F10F-7F0F-47F2-9CF9-DB08F7756E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437</TotalTime>
  <Words>1322</Words>
  <Application>Microsoft Office PowerPoint</Application>
  <PresentationFormat>Widescreen</PresentationFormat>
  <Paragraphs>175</Paragraphs>
  <Slides>24</Slides>
  <Notes>2</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24</vt:i4>
      </vt:variant>
    </vt:vector>
  </HeadingPairs>
  <TitlesOfParts>
    <vt:vector size="37" baseType="lpstr">
      <vt:lpstr>Aptos</vt:lpstr>
      <vt:lpstr>Aptos Display</vt:lpstr>
      <vt:lpstr>Arial</vt:lpstr>
      <vt:lpstr>Calibri</vt:lpstr>
      <vt:lpstr>Roboto</vt:lpstr>
      <vt:lpstr>Times New Roman</vt:lpstr>
      <vt:lpstr>White Presentation</vt:lpstr>
      <vt:lpstr>Higlights</vt:lpstr>
      <vt:lpstr>REC Alternative Event Theme</vt:lpstr>
      <vt:lpstr>REC Light Event Theme</vt:lpstr>
      <vt:lpstr>1_REC Light Event Theme</vt:lpstr>
      <vt:lpstr>Office Theme</vt:lpstr>
      <vt:lpstr>2_REC Light Event Theme</vt:lpstr>
      <vt:lpstr>Agenda For today</vt:lpstr>
      <vt:lpstr>2. Audit update  </vt:lpstr>
      <vt:lpstr>3. IGEM Update </vt:lpstr>
      <vt:lpstr>Igem update</vt:lpstr>
      <vt:lpstr>Igem update</vt:lpstr>
      <vt:lpstr>Igem update</vt:lpstr>
      <vt:lpstr>4. i0274 – gas pressure and capacity information transparency    </vt:lpstr>
      <vt:lpstr>I0274 – overview</vt:lpstr>
      <vt:lpstr>I0274– Impact</vt:lpstr>
      <vt:lpstr>I0274 – G-OMF Feedback request</vt:lpstr>
      <vt:lpstr>I0274– Next Steps</vt:lpstr>
      <vt:lpstr>I0274– Forum Actions</vt:lpstr>
      <vt:lpstr>5. Industry issues and change tracker </vt:lpstr>
      <vt:lpstr>Change proposal tracker</vt:lpstr>
      <vt:lpstr>6. Rec metering hub update  </vt:lpstr>
      <vt:lpstr>7. National energy system operator – energy insights </vt:lpstr>
      <vt:lpstr>PowerPoint Presentation</vt:lpstr>
      <vt:lpstr>8. Desnz smart meter statistics in great Britain  </vt:lpstr>
      <vt:lpstr>PowerPoint Presentation</vt:lpstr>
      <vt:lpstr>PowerPoint Presentation</vt:lpstr>
      <vt:lpstr>9. 2026 meeting dates </vt:lpstr>
      <vt:lpstr>2026 Meeting Dates</vt:lpstr>
      <vt:lpstr>10. aob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Brand</dc:creator>
  <cp:lastModifiedBy>James Rees</cp:lastModifiedBy>
  <cp:revision>6</cp:revision>
  <dcterms:created xsi:type="dcterms:W3CDTF">2025-04-29T08:59:39Z</dcterms:created>
  <dcterms:modified xsi:type="dcterms:W3CDTF">2025-12-10T13:54:58Z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