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1060-9E36-1E5A-380C-B3A08CF69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F3401-84FF-91F4-F9C2-6DC8D3CB9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6710F-CCDD-8E78-CE3B-C9FA0BA35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5394D-7C8F-05DF-FB9C-286277B5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54EAD-C2D4-63C4-12B2-E4F18B36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62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6F4D-F4F8-2037-5AF3-FC0778E8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E4CC1-A2FB-5371-4A8F-FE5EEF07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C6222-26ED-782A-1F09-3194A7D0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01F1A-6F7A-2CFE-B029-FF6974A0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FEBD5-63F4-3AE1-35B1-7FA81C25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28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CF97-2B83-1F10-BDE3-D4AB3E78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A8EA7-BFE8-DA6B-75F8-2CACF1038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9DE0B-E6E6-5825-E7C7-6173130DB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F0B30-FA31-62D7-8D92-191E3906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06623-AB75-CF41-C720-DFA2FE5D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82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1D73-B744-3F85-617A-B2EBB03D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ABDD9-C1A0-011E-CF98-5779EAF12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869C9-8D28-4EEA-399D-B7D3E5CB9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32B6-E41C-D1A7-D728-D0AB6967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62E94-608D-DA66-CB9A-0A93BE33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BF81D-FCB1-96C3-75FE-75378BFE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62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5E6F-AF83-3696-25B2-D6F571DE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5B8F7-5241-57F9-70D4-3B28D0F42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C3C15-B595-8EDC-E165-41E0E3C6E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F9F4-FB3D-0980-75B6-EAFD5E5A4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72496-3D9D-C83F-B96A-AA7E397ED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8BA64-0278-926C-D968-08A3998B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1333A-0868-5DA2-1731-25F68FA4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A6127-EA66-6636-C1DA-AEE432BB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9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9B00C-0A03-765B-BE93-EADA7AF2F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7FB413-8839-FAD0-CDE4-1288CDEBF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63E252-F1DF-C6D5-2F06-508409A1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AE069-D03C-9FD6-01A9-64551FEA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83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BF97B-0F9C-8A61-C27E-DF153AC3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DC8E0-6761-D370-95D7-09827FEE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E439-5C9F-1ED6-B883-A5F7E738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17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E34E-B85C-8454-C8CA-5F9565D9A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939E-5399-6CEA-3412-B1768F26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C3418-C384-1E6B-344E-7F5D0F79E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2987E-076A-0C0E-C17D-BBFF0567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06555-6999-379A-EC2A-CC3A5FD4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49307-B3BF-CCF9-0067-A32A77B2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455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5A05-DAAD-CA44-7DF6-6DD7115D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34DC2-283A-50C4-23AB-82DEB7D4E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BCAAE-A3D7-E9AC-9800-D2A3FE7E0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795C0-9615-DBED-C6F6-F612FEAA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9436A-32A2-F136-EA72-F5BAB7C5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37FA-B59C-6C0F-E5E4-0DC670B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19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EC6A-ED21-B09A-6727-86692CCAF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48F79-E629-E404-4096-C844B645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CBD5E-7BC1-6F45-0853-95C32E772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32033-5363-66F1-7D1E-AF37160D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8E89B-B7D5-8C7F-5F42-50D66A76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53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0E112-9139-D4CE-F4D0-2F377E69A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C68C0-CC5E-6701-D91A-400F82C9E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7A0BF-33E4-DFF4-8B02-7AF2D0500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88F4-5CA7-BC90-F64B-F17A89EE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9C47C-5F6F-BC30-7AE4-3E6B8503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48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52C032-7C30-3360-179A-53086CB9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0ED2-D016-D3D8-9EEF-9E0E4EE85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05003-5D52-2775-F1F0-73540104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AAF6C5-7745-4423-B95E-3905664C215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32B9-6915-22E3-9C63-56CB29438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5577-9071-A9A9-4190-281057AD6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2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62D00-8A67-3C21-5CF6-874864D45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47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6AF805-8BC5-40D4-D926-84DC0F3FFCB8}"/>
              </a:ext>
            </a:extLst>
          </p:cNvPr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Source: </a:t>
            </a: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National Energy System Operator – July 2026</a:t>
            </a:r>
            <a:endParaRPr kumimoji="0" lang="en-US" sz="2800" b="0" i="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BD6C5-C3E7-9E72-834F-2945CDC5D458}"/>
              </a:ext>
            </a:extLst>
          </p:cNvPr>
          <p:cNvSpPr txBox="1"/>
          <p:nvPr/>
        </p:nvSpPr>
        <p:spPr>
          <a:xfrm>
            <a:off x="7097486" y="5754197"/>
            <a:ext cx="3733789" cy="598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F0DE1-9B13-4B46-CFE0-F095F41EC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15" y="1699708"/>
            <a:ext cx="5396286" cy="33504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6FB5BC-9D3B-56D0-D3B7-D8A7A00D4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9708"/>
            <a:ext cx="5715896" cy="3269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0B3053-FBE3-DB52-C96C-74D983A27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03" y="4908614"/>
            <a:ext cx="11112182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60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Brand</dc:creator>
  <cp:lastModifiedBy>Edma HYSKAJ</cp:lastModifiedBy>
  <cp:revision>11</cp:revision>
  <dcterms:created xsi:type="dcterms:W3CDTF">2025-04-29T08:59:39Z</dcterms:created>
  <dcterms:modified xsi:type="dcterms:W3CDTF">2026-08-12T11:27:59Z</dcterms:modified>
</cp:coreProperties>
</file>