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4.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5.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88" r:id="rId6"/>
    <p:sldMasterId id="2147483747" r:id="rId7"/>
    <p:sldMasterId id="2147483805" r:id="rId8"/>
    <p:sldMasterId id="2147483817" r:id="rId9"/>
    <p:sldMasterId id="2147483838" r:id="rId10"/>
  </p:sldMasterIdLst>
  <p:notesMasterIdLst>
    <p:notesMasterId r:id="rId24"/>
  </p:notesMasterIdLst>
  <p:sldIdLst>
    <p:sldId id="2147475911" r:id="rId11"/>
    <p:sldId id="2147475912" r:id="rId12"/>
    <p:sldId id="2147475913" r:id="rId13"/>
    <p:sldId id="2147475914" r:id="rId14"/>
    <p:sldId id="2147475940" r:id="rId15"/>
    <p:sldId id="2147475916" r:id="rId16"/>
    <p:sldId id="260" r:id="rId17"/>
    <p:sldId id="2147475917" r:id="rId18"/>
    <p:sldId id="2147475919" r:id="rId19"/>
    <p:sldId id="266" r:id="rId20"/>
    <p:sldId id="2147475920" r:id="rId21"/>
    <p:sldId id="315" r:id="rId22"/>
    <p:sldId id="214747592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DAEFC1-CEDE-CF30-0468-6F31B8A9C91D}" name="Francine Peyroux-Sissoko" initials="FP" userId="S::Francine.Peyroux-Sissoko@talan.com::91951204-4f07-4cdf-a66e-bfc82ffb46a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D99DA7-EAD6-4AFA-8C25-42D5C43E986A}" v="4" dt="2026-05-13T11:05:51.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5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a HYSKAJ" userId="43826261-7b23-4967-a734-e5eaa3434f03" providerId="ADAL" clId="{C5A340E2-131F-48FF-B82A-FAA8BD6B248A}"/>
    <pc:docChg chg="addSld delSld modSld">
      <pc:chgData name="Edma HYSKAJ" userId="43826261-7b23-4967-a734-e5eaa3434f03" providerId="ADAL" clId="{C5A340E2-131F-48FF-B82A-FAA8BD6B248A}" dt="2026-05-13T11:05:51.101" v="127"/>
      <pc:docMkLst>
        <pc:docMk/>
      </pc:docMkLst>
      <pc:sldChg chg="add">
        <pc:chgData name="Edma HYSKAJ" userId="43826261-7b23-4967-a734-e5eaa3434f03" providerId="ADAL" clId="{C5A340E2-131F-48FF-B82A-FAA8BD6B248A}" dt="2026-05-12T13:43:58.871" v="22"/>
        <pc:sldMkLst>
          <pc:docMk/>
          <pc:sldMk cId="810160879" sldId="260"/>
        </pc:sldMkLst>
      </pc:sldChg>
      <pc:sldChg chg="add del">
        <pc:chgData name="Edma HYSKAJ" userId="43826261-7b23-4967-a734-e5eaa3434f03" providerId="ADAL" clId="{C5A340E2-131F-48FF-B82A-FAA8BD6B248A}" dt="2026-05-13T11:05:51.101" v="127"/>
        <pc:sldMkLst>
          <pc:docMk/>
          <pc:sldMk cId="3491054176" sldId="266"/>
        </pc:sldMkLst>
      </pc:sldChg>
      <pc:sldChg chg="del">
        <pc:chgData name="Edma HYSKAJ" userId="43826261-7b23-4967-a734-e5eaa3434f03" providerId="ADAL" clId="{C5A340E2-131F-48FF-B82A-FAA8BD6B248A}" dt="2026-05-12T13:47:06.475" v="120" actId="2696"/>
        <pc:sldMkLst>
          <pc:docMk/>
          <pc:sldMk cId="2362943444" sldId="306"/>
        </pc:sldMkLst>
      </pc:sldChg>
      <pc:sldChg chg="add">
        <pc:chgData name="Edma HYSKAJ" userId="43826261-7b23-4967-a734-e5eaa3434f03" providerId="ADAL" clId="{C5A340E2-131F-48FF-B82A-FAA8BD6B248A}" dt="2026-05-12T13:48:35.075" v="126"/>
        <pc:sldMkLst>
          <pc:docMk/>
          <pc:sldMk cId="3360554272" sldId="315"/>
        </pc:sldMkLst>
      </pc:sldChg>
      <pc:sldChg chg="del">
        <pc:chgData name="Edma HYSKAJ" userId="43826261-7b23-4967-a734-e5eaa3434f03" providerId="ADAL" clId="{C5A340E2-131F-48FF-B82A-FAA8BD6B248A}" dt="2026-05-12T13:46:54.834" v="115" actId="2696"/>
        <pc:sldMkLst>
          <pc:docMk/>
          <pc:sldMk cId="2846795518" sldId="316"/>
        </pc:sldMkLst>
      </pc:sldChg>
      <pc:sldChg chg="del">
        <pc:chgData name="Edma HYSKAJ" userId="43826261-7b23-4967-a734-e5eaa3434f03" providerId="ADAL" clId="{C5A340E2-131F-48FF-B82A-FAA8BD6B248A}" dt="2026-05-12T13:46:57.413" v="116" actId="2696"/>
        <pc:sldMkLst>
          <pc:docMk/>
          <pc:sldMk cId="582344937" sldId="317"/>
        </pc:sldMkLst>
      </pc:sldChg>
      <pc:sldChg chg="del">
        <pc:chgData name="Edma HYSKAJ" userId="43826261-7b23-4967-a734-e5eaa3434f03" providerId="ADAL" clId="{C5A340E2-131F-48FF-B82A-FAA8BD6B248A}" dt="2026-05-12T13:46:52.547" v="114" actId="2696"/>
        <pc:sldMkLst>
          <pc:docMk/>
          <pc:sldMk cId="3581832447" sldId="351"/>
        </pc:sldMkLst>
      </pc:sldChg>
      <pc:sldChg chg="del">
        <pc:chgData name="Edma HYSKAJ" userId="43826261-7b23-4967-a734-e5eaa3434f03" providerId="ADAL" clId="{C5A340E2-131F-48FF-B82A-FAA8BD6B248A}" dt="2026-05-12T13:47:04.518" v="119" actId="2696"/>
        <pc:sldMkLst>
          <pc:docMk/>
          <pc:sldMk cId="3519481105" sldId="2147475866"/>
        </pc:sldMkLst>
      </pc:sldChg>
      <pc:sldChg chg="del">
        <pc:chgData name="Edma HYSKAJ" userId="43826261-7b23-4967-a734-e5eaa3434f03" providerId="ADAL" clId="{C5A340E2-131F-48FF-B82A-FAA8BD6B248A}" dt="2026-05-12T13:47:08.387" v="121" actId="2696"/>
        <pc:sldMkLst>
          <pc:docMk/>
          <pc:sldMk cId="4093934593" sldId="2147475907"/>
        </pc:sldMkLst>
      </pc:sldChg>
      <pc:sldChg chg="del">
        <pc:chgData name="Edma HYSKAJ" userId="43826261-7b23-4967-a734-e5eaa3434f03" providerId="ADAL" clId="{C5A340E2-131F-48FF-B82A-FAA8BD6B248A}" dt="2026-05-12T13:47:10.705" v="122" actId="2696"/>
        <pc:sldMkLst>
          <pc:docMk/>
          <pc:sldMk cId="1646901140" sldId="2147475910"/>
        </pc:sldMkLst>
      </pc:sldChg>
      <pc:sldChg chg="modSp mod">
        <pc:chgData name="Edma HYSKAJ" userId="43826261-7b23-4967-a734-e5eaa3434f03" providerId="ADAL" clId="{C5A340E2-131F-48FF-B82A-FAA8BD6B248A}" dt="2026-05-12T13:38:09.999" v="16" actId="20577"/>
        <pc:sldMkLst>
          <pc:docMk/>
          <pc:sldMk cId="2651954107" sldId="2147475911"/>
        </pc:sldMkLst>
        <pc:spChg chg="mod">
          <ac:chgData name="Edma HYSKAJ" userId="43826261-7b23-4967-a734-e5eaa3434f03" providerId="ADAL" clId="{C5A340E2-131F-48FF-B82A-FAA8BD6B248A}" dt="2026-05-12T13:38:09.999" v="16" actId="20577"/>
          <ac:spMkLst>
            <pc:docMk/>
            <pc:sldMk cId="2651954107" sldId="2147475911"/>
            <ac:spMk id="3" creationId="{4CD147A7-2465-107A-D8ED-8CBD2F82C6A0}"/>
          </ac:spMkLst>
        </pc:spChg>
      </pc:sldChg>
      <pc:sldChg chg="modSp mod">
        <pc:chgData name="Edma HYSKAJ" userId="43826261-7b23-4967-a734-e5eaa3434f03" providerId="ADAL" clId="{C5A340E2-131F-48FF-B82A-FAA8BD6B248A}" dt="2026-05-12T13:45:32.807" v="64" actId="21"/>
        <pc:sldMkLst>
          <pc:docMk/>
          <pc:sldMk cId="1475410797" sldId="2147475912"/>
        </pc:sldMkLst>
        <pc:graphicFrameChg chg="modGraphic">
          <ac:chgData name="Edma HYSKAJ" userId="43826261-7b23-4967-a734-e5eaa3434f03" providerId="ADAL" clId="{C5A340E2-131F-48FF-B82A-FAA8BD6B248A}" dt="2026-05-12T13:45:32.807" v="64" actId="21"/>
          <ac:graphicFrameMkLst>
            <pc:docMk/>
            <pc:sldMk cId="1475410797" sldId="2147475912"/>
            <ac:graphicFrameMk id="4" creationId="{21DE2CAB-C947-8D15-B9D2-45E2D475B677}"/>
          </ac:graphicFrameMkLst>
        </pc:graphicFrameChg>
      </pc:sldChg>
      <pc:sldChg chg="del">
        <pc:chgData name="Edma HYSKAJ" userId="43826261-7b23-4967-a734-e5eaa3434f03" providerId="ADAL" clId="{C5A340E2-131F-48FF-B82A-FAA8BD6B248A}" dt="2026-05-12T13:38:25.787" v="18" actId="2696"/>
        <pc:sldMkLst>
          <pc:docMk/>
          <pc:sldMk cId="1403706229" sldId="2147475915"/>
        </pc:sldMkLst>
      </pc:sldChg>
      <pc:sldChg chg="del">
        <pc:chgData name="Edma HYSKAJ" userId="43826261-7b23-4967-a734-e5eaa3434f03" providerId="ADAL" clId="{C5A340E2-131F-48FF-B82A-FAA8BD6B248A}" dt="2026-05-12T13:46:32.031" v="105" actId="2696"/>
        <pc:sldMkLst>
          <pc:docMk/>
          <pc:sldMk cId="1541591833" sldId="2147475918"/>
        </pc:sldMkLst>
      </pc:sldChg>
      <pc:sldChg chg="del">
        <pc:chgData name="Edma HYSKAJ" userId="43826261-7b23-4967-a734-e5eaa3434f03" providerId="ADAL" clId="{C5A340E2-131F-48FF-B82A-FAA8BD6B248A}" dt="2026-05-12T13:46:33.833" v="106" actId="2696"/>
        <pc:sldMkLst>
          <pc:docMk/>
          <pc:sldMk cId="461309273" sldId="2147475922"/>
        </pc:sldMkLst>
      </pc:sldChg>
      <pc:sldChg chg="del">
        <pc:chgData name="Edma HYSKAJ" userId="43826261-7b23-4967-a734-e5eaa3434f03" providerId="ADAL" clId="{C5A340E2-131F-48FF-B82A-FAA8BD6B248A}" dt="2026-05-12T13:46:37.053" v="107" actId="2696"/>
        <pc:sldMkLst>
          <pc:docMk/>
          <pc:sldMk cId="1732316531" sldId="2147475923"/>
        </pc:sldMkLst>
      </pc:sldChg>
      <pc:sldChg chg="del">
        <pc:chgData name="Edma HYSKAJ" userId="43826261-7b23-4967-a734-e5eaa3434f03" providerId="ADAL" clId="{C5A340E2-131F-48FF-B82A-FAA8BD6B248A}" dt="2026-05-12T13:46:39.338" v="108" actId="2696"/>
        <pc:sldMkLst>
          <pc:docMk/>
          <pc:sldMk cId="1514276087" sldId="2147475924"/>
        </pc:sldMkLst>
      </pc:sldChg>
      <pc:sldChg chg="del">
        <pc:chgData name="Edma HYSKAJ" userId="43826261-7b23-4967-a734-e5eaa3434f03" providerId="ADAL" clId="{C5A340E2-131F-48FF-B82A-FAA8BD6B248A}" dt="2026-05-12T13:46:41.539" v="109" actId="2696"/>
        <pc:sldMkLst>
          <pc:docMk/>
          <pc:sldMk cId="3793401318" sldId="2147475925"/>
        </pc:sldMkLst>
      </pc:sldChg>
      <pc:sldChg chg="del">
        <pc:chgData name="Edma HYSKAJ" userId="43826261-7b23-4967-a734-e5eaa3434f03" providerId="ADAL" clId="{C5A340E2-131F-48FF-B82A-FAA8BD6B248A}" dt="2026-05-12T13:46:43.648" v="110" actId="2696"/>
        <pc:sldMkLst>
          <pc:docMk/>
          <pc:sldMk cId="2529615405" sldId="2147475926"/>
        </pc:sldMkLst>
      </pc:sldChg>
      <pc:sldChg chg="del">
        <pc:chgData name="Edma HYSKAJ" userId="43826261-7b23-4967-a734-e5eaa3434f03" providerId="ADAL" clId="{C5A340E2-131F-48FF-B82A-FAA8BD6B248A}" dt="2026-05-12T13:46:46.287" v="111" actId="2696"/>
        <pc:sldMkLst>
          <pc:docMk/>
          <pc:sldMk cId="2359672076" sldId="2147475927"/>
        </pc:sldMkLst>
      </pc:sldChg>
      <pc:sldChg chg="del">
        <pc:chgData name="Edma HYSKAJ" userId="43826261-7b23-4967-a734-e5eaa3434f03" providerId="ADAL" clId="{C5A340E2-131F-48FF-B82A-FAA8BD6B248A}" dt="2026-05-12T13:46:48.415" v="112" actId="2696"/>
        <pc:sldMkLst>
          <pc:docMk/>
          <pc:sldMk cId="1383211774" sldId="2147475928"/>
        </pc:sldMkLst>
      </pc:sldChg>
      <pc:sldChg chg="del">
        <pc:chgData name="Edma HYSKAJ" userId="43826261-7b23-4967-a734-e5eaa3434f03" providerId="ADAL" clId="{C5A340E2-131F-48FF-B82A-FAA8BD6B248A}" dt="2026-05-12T13:46:50.449" v="113" actId="2696"/>
        <pc:sldMkLst>
          <pc:docMk/>
          <pc:sldMk cId="3878473096" sldId="2147475929"/>
        </pc:sldMkLst>
      </pc:sldChg>
      <pc:sldChg chg="del">
        <pc:chgData name="Edma HYSKAJ" userId="43826261-7b23-4967-a734-e5eaa3434f03" providerId="ADAL" clId="{C5A340E2-131F-48FF-B82A-FAA8BD6B248A}" dt="2026-05-12T13:46:59.566" v="117" actId="2696"/>
        <pc:sldMkLst>
          <pc:docMk/>
          <pc:sldMk cId="2469846673" sldId="2147475933"/>
        </pc:sldMkLst>
      </pc:sldChg>
      <pc:sldChg chg="del">
        <pc:chgData name="Edma HYSKAJ" userId="43826261-7b23-4967-a734-e5eaa3434f03" providerId="ADAL" clId="{C5A340E2-131F-48FF-B82A-FAA8BD6B248A}" dt="2026-05-12T13:47:01.869" v="118" actId="2696"/>
        <pc:sldMkLst>
          <pc:docMk/>
          <pc:sldMk cId="2994491884" sldId="2147475934"/>
        </pc:sldMkLst>
      </pc:sldChg>
      <pc:sldChg chg="del">
        <pc:chgData name="Edma HYSKAJ" userId="43826261-7b23-4967-a734-e5eaa3434f03" providerId="ADAL" clId="{C5A340E2-131F-48FF-B82A-FAA8BD6B248A}" dt="2026-05-12T13:47:26.800" v="125" actId="2696"/>
        <pc:sldMkLst>
          <pc:docMk/>
          <pc:sldMk cId="876911959" sldId="2147475936"/>
        </pc:sldMkLst>
      </pc:sldChg>
      <pc:sldChg chg="add del">
        <pc:chgData name="Edma HYSKAJ" userId="43826261-7b23-4967-a734-e5eaa3434f03" providerId="ADAL" clId="{C5A340E2-131F-48FF-B82A-FAA8BD6B248A}" dt="2026-05-12T13:43:49.147" v="21" actId="2696"/>
        <pc:sldMkLst>
          <pc:docMk/>
          <pc:sldMk cId="85851804" sldId="2147475938"/>
        </pc:sldMkLst>
      </pc:sldChg>
      <pc:sldChg chg="del">
        <pc:chgData name="Edma HYSKAJ" userId="43826261-7b23-4967-a734-e5eaa3434f03" providerId="ADAL" clId="{C5A340E2-131F-48FF-B82A-FAA8BD6B248A}" dt="2026-05-12T13:43:38.836" v="19" actId="2696"/>
        <pc:sldMkLst>
          <pc:docMk/>
          <pc:sldMk cId="2992272619" sldId="2147475938"/>
        </pc:sldMkLst>
      </pc:sldChg>
      <pc:sldChg chg="del">
        <pc:chgData name="Edma HYSKAJ" userId="43826261-7b23-4967-a734-e5eaa3434f03" providerId="ADAL" clId="{C5A340E2-131F-48FF-B82A-FAA8BD6B248A}" dt="2026-05-12T13:47:12.870" v="123" actId="2696"/>
        <pc:sldMkLst>
          <pc:docMk/>
          <pc:sldMk cId="3629150237" sldId="2147475939"/>
        </pc:sldMkLst>
      </pc:sldChg>
      <pc:sldChg chg="modSp new mod">
        <pc:chgData name="Edma HYSKAJ" userId="43826261-7b23-4967-a734-e5eaa3434f03" providerId="ADAL" clId="{C5A340E2-131F-48FF-B82A-FAA8BD6B248A}" dt="2026-05-12T13:46:19.852" v="104" actId="20577"/>
        <pc:sldMkLst>
          <pc:docMk/>
          <pc:sldMk cId="138960707" sldId="2147475940"/>
        </pc:sldMkLst>
        <pc:spChg chg="mod">
          <ac:chgData name="Edma HYSKAJ" userId="43826261-7b23-4967-a734-e5eaa3434f03" providerId="ADAL" clId="{C5A340E2-131F-48FF-B82A-FAA8BD6B248A}" dt="2026-05-12T13:46:04.204" v="94" actId="20577"/>
          <ac:spMkLst>
            <pc:docMk/>
            <pc:sldMk cId="138960707" sldId="2147475940"/>
            <ac:spMk id="2" creationId="{FE1F4B0F-8C5A-567E-0017-10BE43F241E1}"/>
          </ac:spMkLst>
        </pc:spChg>
        <pc:spChg chg="mod">
          <ac:chgData name="Edma HYSKAJ" userId="43826261-7b23-4967-a734-e5eaa3434f03" providerId="ADAL" clId="{C5A340E2-131F-48FF-B82A-FAA8BD6B248A}" dt="2026-05-12T13:46:19.852" v="104" actId="20577"/>
          <ac:spMkLst>
            <pc:docMk/>
            <pc:sldMk cId="138960707" sldId="2147475940"/>
            <ac:spMk id="3" creationId="{FB662213-E772-A0F8-723D-0EA09F7AC7CF}"/>
          </ac:spMkLst>
        </pc:spChg>
      </pc:sldChg>
      <pc:sldMasterChg chg="delSldLayout">
        <pc:chgData name="Edma HYSKAJ" userId="43826261-7b23-4967-a734-e5eaa3434f03" providerId="ADAL" clId="{C5A340E2-131F-48FF-B82A-FAA8BD6B248A}" dt="2026-05-12T13:46:52.547" v="114" actId="2696"/>
        <pc:sldMasterMkLst>
          <pc:docMk/>
          <pc:sldMasterMk cId="133187061" sldId="2147483665"/>
        </pc:sldMasterMkLst>
        <pc:sldLayoutChg chg="del">
          <pc:chgData name="Edma HYSKAJ" userId="43826261-7b23-4967-a734-e5eaa3434f03" providerId="ADAL" clId="{C5A340E2-131F-48FF-B82A-FAA8BD6B248A}" dt="2026-05-12T13:46:52.547" v="114" actId="2696"/>
          <pc:sldLayoutMkLst>
            <pc:docMk/>
            <pc:sldMasterMk cId="133187061" sldId="2147483665"/>
            <pc:sldLayoutMk cId="4294319457" sldId="214748368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E195B-5002-4A28-831E-47121FCB2D2F}" type="datetimeFigureOut">
              <a:rPr lang="en-GB" smtClean="0"/>
              <a:t>13/05/2026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B3FA5-2CCC-40E3-831C-3BCE9453E2E7}" type="slidenum">
              <a:rPr lang="en-GB" smtClean="0"/>
              <a:t>‹#›</a:t>
            </a:fld>
            <a:endParaRPr lang="en-GB"/>
          </a:p>
        </p:txBody>
      </p:sp>
    </p:spTree>
    <p:extLst>
      <p:ext uri="{BB962C8B-B14F-4D97-AF65-F5344CB8AC3E}">
        <p14:creationId xmlns:p14="http://schemas.microsoft.com/office/powerpoint/2010/main" val="763199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*Eric share screen</a:t>
            </a:r>
          </a:p>
        </p:txBody>
      </p:sp>
      <p:sp>
        <p:nvSpPr>
          <p:cNvPr id="4" name="Slide Number Placeholder 3"/>
          <p:cNvSpPr>
            <a:spLocks noGrp="1"/>
          </p:cNvSpPr>
          <p:nvPr>
            <p:ph type="sldNum" sz="quarter" idx="5"/>
          </p:nvPr>
        </p:nvSpPr>
        <p:spPr/>
        <p:txBody>
          <a:bodyPr/>
          <a:lstStyle/>
          <a:p>
            <a:fld id="{DB8B3FA5-2CCC-40E3-831C-3BCE9453E2E7}" type="slidenum">
              <a:rPr lang="en-GB" smtClean="0"/>
              <a:t>2</a:t>
            </a:fld>
            <a:endParaRPr lang="en-GB"/>
          </a:p>
        </p:txBody>
      </p:sp>
    </p:spTree>
    <p:extLst>
      <p:ext uri="{BB962C8B-B14F-4D97-AF65-F5344CB8AC3E}">
        <p14:creationId xmlns:p14="http://schemas.microsoft.com/office/powerpoint/2010/main" val="3537570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5.png"/><Relationship Id="rId7" Type="http://schemas.openxmlformats.org/officeDocument/2006/relationships/image" Target="../media/image13.jpe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3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eg"/><Relationship Id="rId1" Type="http://schemas.openxmlformats.org/officeDocument/2006/relationships/slideMaster" Target="../slideMasters/slideMaster3.xml"/><Relationship Id="rId4" Type="http://schemas.openxmlformats.org/officeDocument/2006/relationships/image" Target="../media/image13.jpe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6.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5.png"/><Relationship Id="rId7" Type="http://schemas.openxmlformats.org/officeDocument/2006/relationships/image" Target="../media/image13.jpeg"/><Relationship Id="rId2" Type="http://schemas.openxmlformats.org/officeDocument/2006/relationships/image" Target="../media/image24.png"/><Relationship Id="rId1" Type="http://schemas.openxmlformats.org/officeDocument/2006/relationships/slideMaster" Target="../slideMasters/slideMaster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2.png"/></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5.jpe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36.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eg"/><Relationship Id="rId1" Type="http://schemas.openxmlformats.org/officeDocument/2006/relationships/slideMaster" Target="../slideMasters/slideMaster4.xml"/><Relationship Id="rId4" Type="http://schemas.openxmlformats.org/officeDocument/2006/relationships/image" Target="../media/image13.jpe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46.png"/><Relationship Id="rId7" Type="http://schemas.openxmlformats.org/officeDocument/2006/relationships/hyperlink" Target="../retailenergycode.co.uk" TargetMode="External"/><Relationship Id="rId2" Type="http://schemas.openxmlformats.org/officeDocument/2006/relationships/image" Target="../media/image47.png"/><Relationship Id="rId1" Type="http://schemas.openxmlformats.org/officeDocument/2006/relationships/slideMaster" Target="../slideMasters/slideMaster6.xml"/><Relationship Id="rId6" Type="http://schemas.openxmlformats.org/officeDocument/2006/relationships/hyperlink" Target="mailto:info@retailenergycode.co.uk" TargetMode="External"/><Relationship Id="rId5" Type="http://schemas.openxmlformats.org/officeDocument/2006/relationships/image" Target="../media/image4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48.png"/><Relationship Id="rId9" Type="http://schemas.openxmlformats.org/officeDocument/2006/relationships/image" Target="../media/image43.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22150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22763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5543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36699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93519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31337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70778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57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23276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98773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35355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2638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814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3987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7486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73842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47929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053740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499863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433809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38017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02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294319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8E94F3C-2FC0-46A8-AAF1-46BF2D091606}"/>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spTree>
    <p:extLst>
      <p:ext uri="{BB962C8B-B14F-4D97-AF65-F5344CB8AC3E}">
        <p14:creationId xmlns:p14="http://schemas.microsoft.com/office/powerpoint/2010/main" val="937812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227502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Divider Slide Green">
    <p:spTree>
      <p:nvGrpSpPr>
        <p:cNvPr id="1" name=""/>
        <p:cNvGrpSpPr/>
        <p:nvPr/>
      </p:nvGrpSpPr>
      <p:grpSpPr>
        <a:xfrm>
          <a:off x="0" y="0"/>
          <a:ext cx="0" cy="0"/>
          <a:chOff x="0" y="0"/>
          <a:chExt cx="0" cy="0"/>
        </a:xfrm>
      </p:grpSpPr>
      <p:pic>
        <p:nvPicPr>
          <p:cNvPr id="10" name="Picture 9" descr="Background pattern&#10;&#10;Description automatically generated with medium confidence">
            <a:extLst>
              <a:ext uri="{FF2B5EF4-FFF2-40B4-BE49-F238E27FC236}">
                <a16:creationId xmlns:a16="http://schemas.microsoft.com/office/drawing/2014/main" id="{3E90D53A-D84C-406F-8DBC-7DC09F965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16433"/>
            <a:ext cx="4853783" cy="4143496"/>
          </a:xfrm>
          <a:prstGeom prst="rect">
            <a:avLst/>
          </a:prstGeom>
          <a:noFill/>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DCC6AE19-F732-4F84-9630-3D04D6DCD2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431859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Divider Slide Blue">
    <p:spTree>
      <p:nvGrpSpPr>
        <p:cNvPr id="1" name=""/>
        <p:cNvGrpSpPr/>
        <p:nvPr/>
      </p:nvGrpSpPr>
      <p:grpSpPr>
        <a:xfrm>
          <a:off x="0" y="0"/>
          <a:ext cx="0" cy="0"/>
          <a:chOff x="0" y="0"/>
          <a:chExt cx="0" cy="0"/>
        </a:xfrm>
      </p:grpSpPr>
      <p:pic>
        <p:nvPicPr>
          <p:cNvPr id="7" name="Picture 6" descr="A blue rectangle with a black rectangle&#10;&#10;Description automatically generated with low confidence">
            <a:extLst>
              <a:ext uri="{FF2B5EF4-FFF2-40B4-BE49-F238E27FC236}">
                <a16:creationId xmlns:a16="http://schemas.microsoft.com/office/drawing/2014/main" id="{D024A2F6-E2BD-4132-8207-1CB47EE10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3" y="2716432"/>
            <a:ext cx="4858996" cy="4143496"/>
          </a:xfrm>
          <a:prstGeom prst="rect">
            <a:avLst/>
          </a:prstGeom>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2813E67C-2AC7-482B-9971-4C6E6179D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659047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Slide Green">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7FA5C90C-EB9F-4B95-82FF-764CB2DCDE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58" y="2468532"/>
            <a:ext cx="6008768" cy="4391457"/>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3E82209F-333B-4847-9717-1152B161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3661" y="2010289"/>
            <a:ext cx="6165179" cy="4847712"/>
          </a:xfrm>
          <a:prstGeom prst="rect">
            <a:avLst/>
          </a:prstGeom>
        </p:spPr>
      </p:pic>
      <p:sp>
        <p:nvSpPr>
          <p:cNvPr id="15" name="Text Placeholder 14">
            <a:extLst>
              <a:ext uri="{FF2B5EF4-FFF2-40B4-BE49-F238E27FC236}">
                <a16:creationId xmlns:a16="http://schemas.microsoft.com/office/drawing/2014/main" id="{6D2E1368-E51F-4DED-94B3-836ECD2F8217}"/>
              </a:ext>
            </a:extLst>
          </p:cNvPr>
          <p:cNvSpPr>
            <a:spLocks noGrp="1"/>
          </p:cNvSpPr>
          <p:nvPr>
            <p:ph type="body" sz="quarter" idx="10"/>
          </p:nvPr>
        </p:nvSpPr>
        <p:spPr>
          <a:xfrm>
            <a:off x="8741673" y="5297821"/>
            <a:ext cx="2952509" cy="743553"/>
          </a:xfrm>
        </p:spPr>
        <p:txBody>
          <a:bodyPr/>
          <a:lstStyle>
            <a:lvl1pPr>
              <a:lnSpc>
                <a:spcPts val="1505"/>
              </a:lnSpc>
              <a:defRPr sz="1255">
                <a:solidFill>
                  <a:schemeClr val="bg1"/>
                </a:solidFill>
                <a:latin typeface="+mn-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sp>
        <p:nvSpPr>
          <p:cNvPr id="16" name="Text Placeholder 14">
            <a:extLst>
              <a:ext uri="{FF2B5EF4-FFF2-40B4-BE49-F238E27FC236}">
                <a16:creationId xmlns:a16="http://schemas.microsoft.com/office/drawing/2014/main" id="{11532817-A2A7-4419-952E-8593E5746A87}"/>
              </a:ext>
            </a:extLst>
          </p:cNvPr>
          <p:cNvSpPr>
            <a:spLocks noGrp="1"/>
          </p:cNvSpPr>
          <p:nvPr>
            <p:ph type="body" sz="quarter" idx="11"/>
          </p:nvPr>
        </p:nvSpPr>
        <p:spPr>
          <a:xfrm>
            <a:off x="8741673" y="6245851"/>
            <a:ext cx="2952509" cy="427544"/>
          </a:xfrm>
        </p:spPr>
        <p:txBody>
          <a:bodyPr/>
          <a:lstStyle>
            <a:lvl1pPr>
              <a:lnSpc>
                <a:spcPts val="2166"/>
              </a:lnSpc>
              <a:defRPr sz="2166">
                <a:solidFill>
                  <a:schemeClr val="bg1"/>
                </a:solidFill>
                <a:latin typeface="+mj-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pic>
        <p:nvPicPr>
          <p:cNvPr id="9" name="Picture 8" descr="Logo&#10;&#10;Description automatically generated">
            <a:extLst>
              <a:ext uri="{FF2B5EF4-FFF2-40B4-BE49-F238E27FC236}">
                <a16:creationId xmlns:a16="http://schemas.microsoft.com/office/drawing/2014/main" id="{25521392-F8A0-40C8-B8F0-A087B92191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6082295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5" name="Title 4">
            <a:extLst>
              <a:ext uri="{FF2B5EF4-FFF2-40B4-BE49-F238E27FC236}">
                <a16:creationId xmlns:a16="http://schemas.microsoft.com/office/drawing/2014/main" id="{55399B01-233C-430E-B891-E2C3990F8025}"/>
              </a:ext>
            </a:extLst>
          </p:cNvPr>
          <p:cNvSpPr>
            <a:spLocks noGrp="1"/>
          </p:cNvSpPr>
          <p:nvPr>
            <p:ph type="title"/>
          </p:nvPr>
        </p:nvSpPr>
        <p:spPr/>
        <p:txBody>
          <a:bodyPr/>
          <a:lstStyle>
            <a:lvl1pPr>
              <a:defRPr b="1"/>
            </a:lvl1pPr>
          </a:lstStyle>
          <a:p>
            <a:r>
              <a:rPr lang="en-US"/>
              <a:t>Click to edit Master title style</a:t>
            </a:r>
            <a:endParaRPr lang="en-GB"/>
          </a:p>
        </p:txBody>
      </p:sp>
      <p:sp>
        <p:nvSpPr>
          <p:cNvPr id="11" name="Picture Placeholder 4">
            <a:extLst>
              <a:ext uri="{FF2B5EF4-FFF2-40B4-BE49-F238E27FC236}">
                <a16:creationId xmlns:a16="http://schemas.microsoft.com/office/drawing/2014/main" id="{DA201BCE-8D73-42E9-B514-404D9E93EDA9}"/>
              </a:ext>
            </a:extLst>
          </p:cNvPr>
          <p:cNvSpPr>
            <a:spLocks noGrp="1"/>
          </p:cNvSpPr>
          <p:nvPr>
            <p:ph type="pic" sz="quarter" idx="10"/>
          </p:nvPr>
        </p:nvSpPr>
        <p:spPr>
          <a:xfrm>
            <a:off x="-1809" y="1108249"/>
            <a:ext cx="12193811" cy="5332786"/>
          </a:xfrm>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p:txBody>
          <a:bodyPr/>
          <a:lstStyle>
            <a:lvl1pPr marL="0" indent="0">
              <a:lnSpc>
                <a:spcPts val="2737"/>
              </a:lnSpc>
              <a:spcAft>
                <a:spcPts val="913"/>
              </a:spcAft>
              <a:buFont typeface="Arial" panose="020B0604020202020204" pitchFamily="34" charset="0"/>
              <a:buNone/>
              <a:defRPr sz="2281" b="1">
                <a:solidFill>
                  <a:schemeClr val="bg1"/>
                </a:solidFill>
              </a:defRPr>
            </a:lvl1pPr>
            <a:lvl2pPr marL="307895" indent="0">
              <a:lnSpc>
                <a:spcPts val="2737"/>
              </a:lnSpc>
              <a:spcAft>
                <a:spcPts val="913"/>
              </a:spcAft>
              <a:buNone/>
              <a:defRPr sz="2281">
                <a:solidFill>
                  <a:schemeClr val="accent2"/>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12" name="Slide Number Placeholder 5">
            <a:extLst>
              <a:ext uri="{FF2B5EF4-FFF2-40B4-BE49-F238E27FC236}">
                <a16:creationId xmlns:a16="http://schemas.microsoft.com/office/drawing/2014/main" id="{FAE1CF75-C493-42FC-9700-4B42CB173FB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34B61344-C9DC-4FC1-809F-2761DE0E095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4A215C1A-6A47-4451-95A5-0C23826CCC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668574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1" name="Slide Number Placeholder 5">
            <a:extLst>
              <a:ext uri="{FF2B5EF4-FFF2-40B4-BE49-F238E27FC236}">
                <a16:creationId xmlns:a16="http://schemas.microsoft.com/office/drawing/2014/main" id="{7AEDCB81-F1DE-4024-896F-7B41187383E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BC25276B-F06D-456F-81FC-DF4AB8E8C8F5}"/>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93602B1F-8659-44FB-8122-D6725EA152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20056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verview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01907-80FE-419F-8DDC-1B06F9640E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8E6601BB-8B47-4385-9701-2F0E95E88B1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A17F75C9-F7CF-4E1A-83A1-C256B0D6306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64D238BD-4EAB-4361-A60D-468ADE9D905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2901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pic>
        <p:nvPicPr>
          <p:cNvPr id="18" name="Picture 17" descr="Shape&#10;&#10;Description automatically generated">
            <a:extLst>
              <a:ext uri="{FF2B5EF4-FFF2-40B4-BE49-F238E27FC236}">
                <a16:creationId xmlns:a16="http://schemas.microsoft.com/office/drawing/2014/main" id="{42BF0B82-8F0B-4701-9BEA-71B1F9F19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6288" y="2230"/>
            <a:ext cx="6015713" cy="6629979"/>
          </a:xfrm>
          <a:prstGeom prst="rect">
            <a:avLst/>
          </a:prstGeom>
        </p:spPr>
      </p:pic>
      <p:pic>
        <p:nvPicPr>
          <p:cNvPr id="7" name="Picture 6" descr="Map&#10;&#10;Description automatically generated">
            <a:extLst>
              <a:ext uri="{FF2B5EF4-FFF2-40B4-BE49-F238E27FC236}">
                <a16:creationId xmlns:a16="http://schemas.microsoft.com/office/drawing/2014/main" id="{104A1B18-BD4A-410F-A908-BCE58A245B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1483" y="629154"/>
            <a:ext cx="5264158" cy="5938923"/>
          </a:xfrm>
          <a:prstGeom prst="rect">
            <a:avLst/>
          </a:prstGeom>
        </p:spPr>
      </p:pic>
      <p:sp>
        <p:nvSpPr>
          <p:cNvPr id="3" name="Content Placeholder 2"/>
          <p:cNvSpPr>
            <a:spLocks noGrp="1"/>
          </p:cNvSpPr>
          <p:nvPr>
            <p:ph idx="1"/>
          </p:nvPr>
        </p:nvSpPr>
        <p:spPr>
          <a:xfrm>
            <a:off x="525525" y="1479359"/>
            <a:ext cx="4512308" cy="3555471"/>
          </a:xfrm>
        </p:spPr>
        <p:txBody>
          <a:bodyPr/>
          <a:lstStyle>
            <a:lvl1pPr marL="0" indent="0">
              <a:spcBef>
                <a:spcPts val="913"/>
              </a:spcBef>
              <a:spcAft>
                <a:spcPts val="1368"/>
              </a:spcAft>
              <a:buFont typeface="Arial" panose="020B0604020202020204" pitchFamily="34" charset="0"/>
              <a:buNone/>
              <a:defRPr sz="1824" spc="-34" baseline="0">
                <a:solidFill>
                  <a:schemeClr val="accent5"/>
                </a:solidFill>
                <a:latin typeface="+mn-lt"/>
              </a:defRPr>
            </a:lvl1pPr>
            <a:lvl2pPr marL="164210" indent="-164210">
              <a:spcAft>
                <a:spcPts val="684"/>
              </a:spcAft>
              <a:buFont typeface="Arial" panose="020B0604020202020204" pitchFamily="34" charset="0"/>
              <a:buChar char="•"/>
              <a:defRPr sz="1597">
                <a:solidFill>
                  <a:schemeClr val="tx2"/>
                </a:solidFill>
              </a:defRPr>
            </a:lvl2pPr>
            <a:lvl3pPr marL="410526" indent="-164210">
              <a:spcAft>
                <a:spcPts val="684"/>
              </a:spcAft>
              <a:buFont typeface="Arial" panose="020B0604020202020204" pitchFamily="34" charset="0"/>
              <a:buChar char="̶"/>
              <a:defRPr sz="1597">
                <a:solidFill>
                  <a:schemeClr val="tx2"/>
                </a:solidFill>
              </a:defRPr>
            </a:lvl3pPr>
          </a:lstStyle>
          <a:p>
            <a:pPr lvl="0"/>
            <a:r>
              <a:rPr lang="en-US"/>
              <a:t>Click to edit Master text styles</a:t>
            </a:r>
          </a:p>
          <a:p>
            <a:pPr lvl="1"/>
            <a:r>
              <a:rPr lang="en-US"/>
              <a:t>Second level</a:t>
            </a:r>
          </a:p>
          <a:p>
            <a:pPr lvl="2"/>
            <a:r>
              <a:rPr lang="en-US"/>
              <a:t>Third level</a:t>
            </a:r>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FF3047FD-B6F7-4520-BC36-622FB9312B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209" y="4954918"/>
            <a:ext cx="969141" cy="970549"/>
          </a:xfrm>
          <a:prstGeom prst="rect">
            <a:avLst/>
          </a:prstGeom>
        </p:spPr>
      </p:pic>
      <p:sp>
        <p:nvSpPr>
          <p:cNvPr id="16" name="Table Placeholder 15">
            <a:extLst>
              <a:ext uri="{FF2B5EF4-FFF2-40B4-BE49-F238E27FC236}">
                <a16:creationId xmlns:a16="http://schemas.microsoft.com/office/drawing/2014/main" id="{CCFCB1EC-74AE-4F70-B4FE-2F6A4A80DCAD}"/>
              </a:ext>
            </a:extLst>
          </p:cNvPr>
          <p:cNvSpPr>
            <a:spLocks noGrp="1"/>
          </p:cNvSpPr>
          <p:nvPr>
            <p:ph type="tbl" sz="quarter" idx="14"/>
          </p:nvPr>
        </p:nvSpPr>
        <p:spPr>
          <a:xfrm>
            <a:off x="8920888" y="566901"/>
            <a:ext cx="2787777" cy="3158772"/>
          </a:xfrm>
        </p:spPr>
        <p:txBody>
          <a:bodyPr/>
          <a:lstStyle>
            <a:lvl1pPr>
              <a:defRPr>
                <a:solidFill>
                  <a:schemeClr val="bg1"/>
                </a:solidFill>
              </a:defRPr>
            </a:lvl1pPr>
          </a:lstStyle>
          <a:p>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6920354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ur Values">
    <p:bg>
      <p:bgPr>
        <a:solidFill>
          <a:schemeClr val="accent4"/>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A0DCD9E-6928-423A-BD47-A78E8239ECE1}"/>
              </a:ext>
            </a:extLst>
          </p:cNvPr>
          <p:cNvSpPr/>
          <p:nvPr userDrawn="1"/>
        </p:nvSpPr>
        <p:spPr>
          <a:xfrm>
            <a:off x="7888941" y="0"/>
            <a:ext cx="4314310" cy="5297597"/>
          </a:xfrm>
          <a:custGeom>
            <a:avLst/>
            <a:gdLst>
              <a:gd name="connsiteX0" fmla="*/ 0 w 4755684"/>
              <a:gd name="connsiteY0" fmla="*/ 0 h 5839620"/>
              <a:gd name="connsiteX1" fmla="*/ 4755684 w 4755684"/>
              <a:gd name="connsiteY1" fmla="*/ 0 h 5839620"/>
              <a:gd name="connsiteX2" fmla="*/ 4755684 w 4755684"/>
              <a:gd name="connsiteY2" fmla="*/ 5839620 h 5839620"/>
              <a:gd name="connsiteX3" fmla="*/ 0 w 4755684"/>
              <a:gd name="connsiteY3" fmla="*/ 5839620 h 5839620"/>
              <a:gd name="connsiteX4" fmla="*/ 0 w 4755684"/>
              <a:gd name="connsiteY4" fmla="*/ 0 h 5839620"/>
              <a:gd name="connsiteX0" fmla="*/ 169 w 4755853"/>
              <a:gd name="connsiteY0" fmla="*/ 0 h 5839620"/>
              <a:gd name="connsiteX1" fmla="*/ 4755853 w 4755853"/>
              <a:gd name="connsiteY1" fmla="*/ 0 h 5839620"/>
              <a:gd name="connsiteX2" fmla="*/ 4755853 w 4755853"/>
              <a:gd name="connsiteY2" fmla="*/ 5839620 h 5839620"/>
              <a:gd name="connsiteX3" fmla="*/ 169 w 4755853"/>
              <a:gd name="connsiteY3" fmla="*/ 5839620 h 5839620"/>
              <a:gd name="connsiteX4" fmla="*/ 0 w 4755853"/>
              <a:gd name="connsiteY4" fmla="*/ 3752850 h 5839620"/>
              <a:gd name="connsiteX5" fmla="*/ 169 w 4755853"/>
              <a:gd name="connsiteY5" fmla="*/ 0 h 5839620"/>
              <a:gd name="connsiteX0" fmla="*/ 169 w 4755853"/>
              <a:gd name="connsiteY0" fmla="*/ 0 h 5839620"/>
              <a:gd name="connsiteX1" fmla="*/ 4755853 w 4755853"/>
              <a:gd name="connsiteY1" fmla="*/ 0 h 5839620"/>
              <a:gd name="connsiteX2" fmla="*/ 4755853 w 4755853"/>
              <a:gd name="connsiteY2" fmla="*/ 5839620 h 5839620"/>
              <a:gd name="connsiteX3" fmla="*/ 0 w 4755853"/>
              <a:gd name="connsiteY3" fmla="*/ 3752850 h 5839620"/>
              <a:gd name="connsiteX4" fmla="*/ 169 w 4755853"/>
              <a:gd name="connsiteY4" fmla="*/ 0 h 5839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5853" h="5839620">
                <a:moveTo>
                  <a:pt x="169" y="0"/>
                </a:moveTo>
                <a:lnTo>
                  <a:pt x="4755853" y="0"/>
                </a:lnTo>
                <a:lnTo>
                  <a:pt x="4755853" y="5839620"/>
                </a:lnTo>
                <a:lnTo>
                  <a:pt x="0" y="3752850"/>
                </a:lnTo>
                <a:cubicBezTo>
                  <a:pt x="56" y="2501900"/>
                  <a:pt x="113" y="1250950"/>
                  <a:pt x="169" y="0"/>
                </a:cubicBezTo>
                <a:close/>
              </a:path>
            </a:pathLst>
          </a:custGeom>
          <a:gradFill>
            <a:gsLst>
              <a:gs pos="88000">
                <a:schemeClr val="accent6"/>
              </a:gs>
              <a:gs pos="14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17" name="Text Placeholder 12">
            <a:extLst>
              <a:ext uri="{FF2B5EF4-FFF2-40B4-BE49-F238E27FC236}">
                <a16:creationId xmlns:a16="http://schemas.microsoft.com/office/drawing/2014/main" id="{786C951C-7AC4-4562-86DF-70AA0C9FB553}"/>
              </a:ext>
            </a:extLst>
          </p:cNvPr>
          <p:cNvSpPr>
            <a:spLocks noGrp="1" noChangeAspect="1"/>
          </p:cNvSpPr>
          <p:nvPr>
            <p:ph type="body" sz="quarter" idx="15"/>
          </p:nvPr>
        </p:nvSpPr>
        <p:spPr>
          <a:xfrm>
            <a:off x="8580195" y="1174870"/>
            <a:ext cx="3128469" cy="2516624"/>
          </a:xfrm>
          <a:prstGeom prst="rect">
            <a:avLst/>
          </a:prstGeom>
          <a:noFill/>
          <a:ln>
            <a:noFill/>
          </a:ln>
        </p:spPr>
        <p:txBody>
          <a:bodyPr lIns="0" tIns="0" rIns="0" bIns="0"/>
          <a:lstStyle>
            <a:lvl1pPr>
              <a:lnSpc>
                <a:spcPts val="1361"/>
              </a:lnSpc>
              <a:spcAft>
                <a:spcPts val="0"/>
              </a:spcAft>
              <a:defRPr sz="1089">
                <a:solidFill>
                  <a:schemeClr val="bg1"/>
                </a:solidFill>
              </a:defRPr>
            </a:lvl1pPr>
            <a:lvl2pPr>
              <a:lnSpc>
                <a:spcPts val="1524"/>
              </a:lnSpc>
              <a:spcAft>
                <a:spcPts val="0"/>
              </a:spcAft>
              <a:buClr>
                <a:schemeClr val="bg1"/>
              </a:buClr>
              <a:defRPr sz="998">
                <a:solidFill>
                  <a:schemeClr val="bg1"/>
                </a:solidFill>
              </a:defRPr>
            </a:lvl2pPr>
            <a:lvl3pPr>
              <a:lnSpc>
                <a:spcPts val="1524"/>
              </a:lnSpc>
              <a:spcAft>
                <a:spcPts val="0"/>
              </a:spcAft>
              <a:buClr>
                <a:schemeClr val="bg1"/>
              </a:buClr>
              <a:defRPr sz="998">
                <a:solidFill>
                  <a:schemeClr val="bg1"/>
                </a:solidFill>
              </a:defRPr>
            </a:lvl3pPr>
            <a:lvl4pPr>
              <a:lnSpc>
                <a:spcPts val="1524"/>
              </a:lnSpc>
              <a:spcAft>
                <a:spcPts val="0"/>
              </a:spcAft>
              <a:defRPr sz="998">
                <a:solidFill>
                  <a:schemeClr val="bg1"/>
                </a:solidFill>
              </a:defRPr>
            </a:lvl4pPr>
            <a:lvl5pPr>
              <a:lnSpc>
                <a:spcPts val="1524"/>
              </a:lnSpc>
              <a:spcAft>
                <a:spcPts val="0"/>
              </a:spcAft>
              <a:defRPr sz="998">
                <a:solidFill>
                  <a:schemeClr val="bg1"/>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bg1"/>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hasCustomPrompt="1"/>
          </p:nvPr>
        </p:nvSpPr>
        <p:spPr>
          <a:xfrm>
            <a:off x="483336" y="2007329"/>
            <a:ext cx="5819736" cy="1220087"/>
          </a:xfrm>
        </p:spPr>
        <p:txBody>
          <a:bodyPr/>
          <a:lstStyle>
            <a:lvl1pPr>
              <a:lnSpc>
                <a:spcPts val="7983"/>
              </a:lnSpc>
              <a:defRPr sz="7983" b="1" spc="91" baseline="0">
                <a:gradFill>
                  <a:gsLst>
                    <a:gs pos="48000">
                      <a:schemeClr val="accent2"/>
                    </a:gs>
                    <a:gs pos="22000">
                      <a:schemeClr val="accent1"/>
                    </a:gs>
                  </a:gsLst>
                  <a:lin ang="1800000" scaled="0"/>
                </a:gradFill>
              </a:defRPr>
            </a:lvl1pPr>
          </a:lstStyle>
          <a:p>
            <a:pPr lvl="0"/>
            <a:r>
              <a:rPr lang="en-US"/>
              <a:t>People first.</a:t>
            </a:r>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pic>
        <p:nvPicPr>
          <p:cNvPr id="12" name="Picture 11" descr="Icon&#10;&#10;Description automatically generated">
            <a:extLst>
              <a:ext uri="{FF2B5EF4-FFF2-40B4-BE49-F238E27FC236}">
                <a16:creationId xmlns:a16="http://schemas.microsoft.com/office/drawing/2014/main" id="{704453C0-C8CB-453A-8182-080EED2B16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2233" y="3844056"/>
            <a:ext cx="752069" cy="842591"/>
          </a:xfrm>
          <a:prstGeom prst="rect">
            <a:avLst/>
          </a:prstGeom>
        </p:spPr>
      </p:pic>
      <p:pic>
        <p:nvPicPr>
          <p:cNvPr id="21" name="Picture 20" descr="Icon&#10;&#10;Description automatically generated">
            <a:extLst>
              <a:ext uri="{FF2B5EF4-FFF2-40B4-BE49-F238E27FC236}">
                <a16:creationId xmlns:a16="http://schemas.microsoft.com/office/drawing/2014/main" id="{3DED7A56-84D8-47C9-867B-1DCB878DE5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7844" y="3844056"/>
            <a:ext cx="752069" cy="842591"/>
          </a:xfrm>
          <a:prstGeom prst="rect">
            <a:avLst/>
          </a:prstGeom>
        </p:spPr>
      </p:pic>
      <p:pic>
        <p:nvPicPr>
          <p:cNvPr id="23" name="Picture 22" descr="Icon&#10;&#10;Description automatically generated">
            <a:extLst>
              <a:ext uri="{FF2B5EF4-FFF2-40B4-BE49-F238E27FC236}">
                <a16:creationId xmlns:a16="http://schemas.microsoft.com/office/drawing/2014/main" id="{0090926C-2D73-4620-997E-DFB31595B19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63455" y="3844056"/>
            <a:ext cx="752069" cy="842591"/>
          </a:xfrm>
          <a:prstGeom prst="rect">
            <a:avLst/>
          </a:prstGeom>
        </p:spPr>
      </p:pic>
      <p:pic>
        <p:nvPicPr>
          <p:cNvPr id="25" name="Picture 24" descr="Icon&#10;&#10;Description automatically generated">
            <a:extLst>
              <a:ext uri="{FF2B5EF4-FFF2-40B4-BE49-F238E27FC236}">
                <a16:creationId xmlns:a16="http://schemas.microsoft.com/office/drawing/2014/main" id="{888C5D80-3AFD-4A40-9024-9219989DF5E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7564" y="3844056"/>
            <a:ext cx="751127" cy="841535"/>
          </a:xfrm>
          <a:prstGeom prst="rect">
            <a:avLst/>
          </a:prstGeom>
        </p:spPr>
      </p:pic>
      <p:pic>
        <p:nvPicPr>
          <p:cNvPr id="27" name="Picture 26" descr="Icon&#10;&#10;Description automatically generated">
            <a:extLst>
              <a:ext uri="{FF2B5EF4-FFF2-40B4-BE49-F238E27FC236}">
                <a16:creationId xmlns:a16="http://schemas.microsoft.com/office/drawing/2014/main" id="{858599E8-0820-44EA-AD3E-2DF4AD119F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09066" y="3844056"/>
            <a:ext cx="704799" cy="842591"/>
          </a:xfrm>
          <a:prstGeom prst="rect">
            <a:avLst/>
          </a:prstGeom>
        </p:spPr>
      </p:pic>
      <p:sp>
        <p:nvSpPr>
          <p:cNvPr id="28" name="Text Placeholder 8">
            <a:extLst>
              <a:ext uri="{FF2B5EF4-FFF2-40B4-BE49-F238E27FC236}">
                <a16:creationId xmlns:a16="http://schemas.microsoft.com/office/drawing/2014/main" id="{E7CE9FCE-9C53-49D4-8767-03E3FAEC1E4D}"/>
              </a:ext>
            </a:extLst>
          </p:cNvPr>
          <p:cNvSpPr>
            <a:spLocks noGrp="1"/>
          </p:cNvSpPr>
          <p:nvPr>
            <p:ph type="body" sz="quarter" idx="17"/>
          </p:nvPr>
        </p:nvSpPr>
        <p:spPr>
          <a:xfrm>
            <a:off x="483335" y="4712482"/>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0" name="Table Placeholder 29">
            <a:extLst>
              <a:ext uri="{FF2B5EF4-FFF2-40B4-BE49-F238E27FC236}">
                <a16:creationId xmlns:a16="http://schemas.microsoft.com/office/drawing/2014/main" id="{38591390-DB69-4970-967C-4289F19E7031}"/>
              </a:ext>
            </a:extLst>
          </p:cNvPr>
          <p:cNvSpPr>
            <a:spLocks noGrp="1"/>
          </p:cNvSpPr>
          <p:nvPr>
            <p:ph type="tbl" sz="quarter" idx="18"/>
          </p:nvPr>
        </p:nvSpPr>
        <p:spPr>
          <a:xfrm>
            <a:off x="483878" y="4907187"/>
            <a:ext cx="1651811" cy="1408586"/>
          </a:xfrm>
        </p:spPr>
        <p:txBody>
          <a:bodyPr/>
          <a:lstStyle/>
          <a:p>
            <a:endParaRPr lang="en-GB"/>
          </a:p>
        </p:txBody>
      </p:sp>
      <p:sp>
        <p:nvSpPr>
          <p:cNvPr id="31" name="Text Placeholder 8">
            <a:extLst>
              <a:ext uri="{FF2B5EF4-FFF2-40B4-BE49-F238E27FC236}">
                <a16:creationId xmlns:a16="http://schemas.microsoft.com/office/drawing/2014/main" id="{65248174-558B-499A-A322-A54C7156E8A3}"/>
              </a:ext>
            </a:extLst>
          </p:cNvPr>
          <p:cNvSpPr>
            <a:spLocks noGrp="1"/>
          </p:cNvSpPr>
          <p:nvPr>
            <p:ph type="body" sz="quarter" idx="19"/>
          </p:nvPr>
        </p:nvSpPr>
        <p:spPr>
          <a:xfrm>
            <a:off x="2619234" y="4712646"/>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2" name="Table Placeholder 29">
            <a:extLst>
              <a:ext uri="{FF2B5EF4-FFF2-40B4-BE49-F238E27FC236}">
                <a16:creationId xmlns:a16="http://schemas.microsoft.com/office/drawing/2014/main" id="{AB709AA4-64DC-43AC-8775-4A6D386AB86E}"/>
              </a:ext>
            </a:extLst>
          </p:cNvPr>
          <p:cNvSpPr>
            <a:spLocks noGrp="1"/>
          </p:cNvSpPr>
          <p:nvPr>
            <p:ph type="tbl" sz="quarter" idx="20"/>
          </p:nvPr>
        </p:nvSpPr>
        <p:spPr>
          <a:xfrm>
            <a:off x="2619776" y="4907352"/>
            <a:ext cx="1651811" cy="1408586"/>
          </a:xfrm>
        </p:spPr>
        <p:txBody>
          <a:bodyPr/>
          <a:lstStyle/>
          <a:p>
            <a:endParaRPr lang="en-GB"/>
          </a:p>
        </p:txBody>
      </p:sp>
      <p:sp>
        <p:nvSpPr>
          <p:cNvPr id="33" name="Text Placeholder 8">
            <a:extLst>
              <a:ext uri="{FF2B5EF4-FFF2-40B4-BE49-F238E27FC236}">
                <a16:creationId xmlns:a16="http://schemas.microsoft.com/office/drawing/2014/main" id="{435668BB-F93D-4AD2-A1C9-F4770AE0C7D9}"/>
              </a:ext>
            </a:extLst>
          </p:cNvPr>
          <p:cNvSpPr>
            <a:spLocks noGrp="1"/>
          </p:cNvSpPr>
          <p:nvPr>
            <p:ph type="body" sz="quarter" idx="21"/>
          </p:nvPr>
        </p:nvSpPr>
        <p:spPr>
          <a:xfrm>
            <a:off x="4799868" y="4712597"/>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4" name="Table Placeholder 29">
            <a:extLst>
              <a:ext uri="{FF2B5EF4-FFF2-40B4-BE49-F238E27FC236}">
                <a16:creationId xmlns:a16="http://schemas.microsoft.com/office/drawing/2014/main" id="{C8D58FF2-2253-40F4-881F-A01DB78604FE}"/>
              </a:ext>
            </a:extLst>
          </p:cNvPr>
          <p:cNvSpPr>
            <a:spLocks noGrp="1"/>
          </p:cNvSpPr>
          <p:nvPr>
            <p:ph type="tbl" sz="quarter" idx="22"/>
          </p:nvPr>
        </p:nvSpPr>
        <p:spPr>
          <a:xfrm>
            <a:off x="4800411" y="4907303"/>
            <a:ext cx="1651811" cy="1408586"/>
          </a:xfrm>
        </p:spPr>
        <p:txBody>
          <a:bodyPr/>
          <a:lstStyle/>
          <a:p>
            <a:endParaRPr lang="en-GB"/>
          </a:p>
        </p:txBody>
      </p:sp>
      <p:sp>
        <p:nvSpPr>
          <p:cNvPr id="35" name="Text Placeholder 8">
            <a:extLst>
              <a:ext uri="{FF2B5EF4-FFF2-40B4-BE49-F238E27FC236}">
                <a16:creationId xmlns:a16="http://schemas.microsoft.com/office/drawing/2014/main" id="{CF6E4A7F-908E-4176-B8D9-966410296839}"/>
              </a:ext>
            </a:extLst>
          </p:cNvPr>
          <p:cNvSpPr>
            <a:spLocks noGrp="1"/>
          </p:cNvSpPr>
          <p:nvPr>
            <p:ph type="body" sz="quarter" idx="23"/>
          </p:nvPr>
        </p:nvSpPr>
        <p:spPr>
          <a:xfrm>
            <a:off x="6935766" y="4712761"/>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6" name="Table Placeholder 29">
            <a:extLst>
              <a:ext uri="{FF2B5EF4-FFF2-40B4-BE49-F238E27FC236}">
                <a16:creationId xmlns:a16="http://schemas.microsoft.com/office/drawing/2014/main" id="{E216C10D-7BCA-47A3-8E76-1EEF414E6395}"/>
              </a:ext>
            </a:extLst>
          </p:cNvPr>
          <p:cNvSpPr>
            <a:spLocks noGrp="1"/>
          </p:cNvSpPr>
          <p:nvPr>
            <p:ph type="tbl" sz="quarter" idx="24"/>
          </p:nvPr>
        </p:nvSpPr>
        <p:spPr>
          <a:xfrm>
            <a:off x="6936309" y="4907467"/>
            <a:ext cx="1651811" cy="1408586"/>
          </a:xfrm>
        </p:spPr>
        <p:txBody>
          <a:bodyPr/>
          <a:lstStyle/>
          <a:p>
            <a:endParaRPr lang="en-GB"/>
          </a:p>
        </p:txBody>
      </p:sp>
      <p:sp>
        <p:nvSpPr>
          <p:cNvPr id="37" name="Text Placeholder 8">
            <a:extLst>
              <a:ext uri="{FF2B5EF4-FFF2-40B4-BE49-F238E27FC236}">
                <a16:creationId xmlns:a16="http://schemas.microsoft.com/office/drawing/2014/main" id="{BF9FEC57-FFAF-4E76-8141-54FC822123EF}"/>
              </a:ext>
            </a:extLst>
          </p:cNvPr>
          <p:cNvSpPr>
            <a:spLocks noGrp="1"/>
          </p:cNvSpPr>
          <p:nvPr>
            <p:ph type="body" sz="quarter" idx="25"/>
          </p:nvPr>
        </p:nvSpPr>
        <p:spPr>
          <a:xfrm>
            <a:off x="9047899" y="4711208"/>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8" name="Table Placeholder 29">
            <a:extLst>
              <a:ext uri="{FF2B5EF4-FFF2-40B4-BE49-F238E27FC236}">
                <a16:creationId xmlns:a16="http://schemas.microsoft.com/office/drawing/2014/main" id="{02C438E1-670B-43ED-AD20-84AFCC7EAB64}"/>
              </a:ext>
            </a:extLst>
          </p:cNvPr>
          <p:cNvSpPr>
            <a:spLocks noGrp="1"/>
          </p:cNvSpPr>
          <p:nvPr>
            <p:ph type="tbl" sz="quarter" idx="26"/>
          </p:nvPr>
        </p:nvSpPr>
        <p:spPr>
          <a:xfrm>
            <a:off x="9048442" y="4908725"/>
            <a:ext cx="1651811" cy="1408586"/>
          </a:xfrm>
        </p:spPr>
        <p:txBody>
          <a:bodyPr/>
          <a:lstStyle/>
          <a:p>
            <a:endParaRPr lang="en-GB"/>
          </a:p>
        </p:txBody>
      </p:sp>
    </p:spTree>
    <p:extLst>
      <p:ext uri="{BB962C8B-B14F-4D97-AF65-F5344CB8AC3E}">
        <p14:creationId xmlns:p14="http://schemas.microsoft.com/office/powerpoint/2010/main" val="485087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sp>
        <p:nvSpPr>
          <p:cNvPr id="39" name="Picture Placeholder 4">
            <a:extLst>
              <a:ext uri="{FF2B5EF4-FFF2-40B4-BE49-F238E27FC236}">
                <a16:creationId xmlns:a16="http://schemas.microsoft.com/office/drawing/2014/main" id="{12799295-91D6-4B39-8848-41A895D9153A}"/>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2242514" y="1820570"/>
            <a:ext cx="7706973" cy="1968017"/>
          </a:xfrm>
        </p:spPr>
        <p:txBody>
          <a:bodyPr/>
          <a:lstStyle>
            <a:lvl1pPr>
              <a:lnSpc>
                <a:spcPts val="4082"/>
              </a:lnSpc>
              <a:defRPr sz="362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2242514" y="4096977"/>
            <a:ext cx="7706973" cy="1864562"/>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1618210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ur Purpos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EC3D59-A274-4D50-9CF0-D0B20785A7AF}"/>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533401" y="1820569"/>
            <a:ext cx="6139784" cy="4018552"/>
          </a:xfrm>
        </p:spPr>
        <p:txBody>
          <a:bodyPr/>
          <a:lstStyle>
            <a:lvl1pPr>
              <a:lnSpc>
                <a:spcPts val="5262"/>
              </a:lnSpc>
              <a:defRPr sz="489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7295866" y="1942986"/>
            <a:ext cx="3828172" cy="4018553"/>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23881438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y message slide">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a:xfrm>
            <a:off x="525524" y="1914597"/>
            <a:ext cx="5570476" cy="4254011"/>
          </a:xfrm>
        </p:spPr>
        <p:txBody>
          <a:bodyPr/>
          <a:lstStyle>
            <a:lvl1pPr marL="0" indent="0">
              <a:lnSpc>
                <a:spcPts val="6044"/>
              </a:lnSpc>
              <a:spcBef>
                <a:spcPts val="913"/>
              </a:spcBef>
              <a:spcAft>
                <a:spcPts val="342"/>
              </a:spcAft>
              <a:buFont typeface="Arial" panose="020B0604020202020204" pitchFamily="34" charset="0"/>
              <a:buNone/>
              <a:defRPr sz="5702" spc="-34" baseline="0">
                <a:solidFill>
                  <a:schemeClr val="bg1"/>
                </a:solidFill>
              </a:defRPr>
            </a:lvl1pPr>
            <a:lvl2pPr marL="410526" indent="-164210">
              <a:spcAft>
                <a:spcPts val="342"/>
              </a:spcAft>
              <a:buFont typeface="Arial" panose="020B0604020202020204" pitchFamily="34" charset="0"/>
              <a:buChar char="̶"/>
              <a:defRPr>
                <a:solidFill>
                  <a:srgbClr val="FF0000"/>
                </a:solidFill>
              </a:defRPr>
            </a:lvl2pPr>
            <a:lvl3pPr marL="574737" indent="-164210">
              <a:spcAft>
                <a:spcPts val="342"/>
              </a:spcAft>
              <a:buFont typeface="Arial" panose="020B0604020202020204" pitchFamily="34" charset="0"/>
              <a:buChar char="•"/>
              <a:defRPr>
                <a:solidFill>
                  <a:srgbClr val="FF0000"/>
                </a:solidFill>
              </a:defRPr>
            </a:lvl3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EDFBAAA8-766D-49C9-8396-D970F48B1E3F}"/>
              </a:ext>
            </a:extLst>
          </p:cNvPr>
          <p:cNvSpPr>
            <a:spLocks noGrp="1" noChangeAspect="1"/>
          </p:cNvSpPr>
          <p:nvPr>
            <p:ph type="body" sz="quarter" idx="14"/>
          </p:nvPr>
        </p:nvSpPr>
        <p:spPr>
          <a:xfrm>
            <a:off x="7889094" y="1"/>
            <a:ext cx="4314157" cy="6858000"/>
          </a:xfrm>
          <a:custGeom>
            <a:avLst/>
            <a:gdLst>
              <a:gd name="connsiteX0" fmla="*/ 0 w 3770313"/>
              <a:gd name="connsiteY0" fmla="*/ 0 h 6375396"/>
              <a:gd name="connsiteX1" fmla="*/ 3770313 w 3770313"/>
              <a:gd name="connsiteY1" fmla="*/ 0 h 6375396"/>
              <a:gd name="connsiteX2" fmla="*/ 3770313 w 3770313"/>
              <a:gd name="connsiteY2" fmla="*/ 6375396 h 6375396"/>
              <a:gd name="connsiteX3" fmla="*/ 0 w 3770313"/>
              <a:gd name="connsiteY3" fmla="*/ 6375396 h 6375396"/>
              <a:gd name="connsiteX4" fmla="*/ 0 w 3770313"/>
              <a:gd name="connsiteY4" fmla="*/ 0 h 6375396"/>
              <a:gd name="connsiteX0" fmla="*/ 4334 w 3774647"/>
              <a:gd name="connsiteY0" fmla="*/ 0 h 6375396"/>
              <a:gd name="connsiteX1" fmla="*/ 3774647 w 3774647"/>
              <a:gd name="connsiteY1" fmla="*/ 0 h 6375396"/>
              <a:gd name="connsiteX2" fmla="*/ 3774647 w 3774647"/>
              <a:gd name="connsiteY2" fmla="*/ 6375396 h 6375396"/>
              <a:gd name="connsiteX3" fmla="*/ 0 w 3774647"/>
              <a:gd name="connsiteY3" fmla="*/ 4182569 h 6375396"/>
              <a:gd name="connsiteX4" fmla="*/ 4334 w 3774647"/>
              <a:gd name="connsiteY4" fmla="*/ 0 h 6375396"/>
              <a:gd name="connsiteX0" fmla="*/ 13001 w 3783314"/>
              <a:gd name="connsiteY0" fmla="*/ 0 h 6375396"/>
              <a:gd name="connsiteX1" fmla="*/ 3783314 w 3783314"/>
              <a:gd name="connsiteY1" fmla="*/ 0 h 6375396"/>
              <a:gd name="connsiteX2" fmla="*/ 3783314 w 3783314"/>
              <a:gd name="connsiteY2" fmla="*/ 6375396 h 6375396"/>
              <a:gd name="connsiteX3" fmla="*/ 0 w 3783314"/>
              <a:gd name="connsiteY3" fmla="*/ 4511498 h 6375396"/>
              <a:gd name="connsiteX4" fmla="*/ 13001 w 3783314"/>
              <a:gd name="connsiteY4" fmla="*/ 0 h 6375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3314" h="6375396">
                <a:moveTo>
                  <a:pt x="13001" y="0"/>
                </a:moveTo>
                <a:lnTo>
                  <a:pt x="3783314" y="0"/>
                </a:lnTo>
                <a:lnTo>
                  <a:pt x="3783314" y="6375396"/>
                </a:lnTo>
                <a:lnTo>
                  <a:pt x="0" y="4511498"/>
                </a:lnTo>
                <a:cubicBezTo>
                  <a:pt x="1445" y="3117308"/>
                  <a:pt x="11556" y="1394190"/>
                  <a:pt x="13001" y="0"/>
                </a:cubicBezTo>
                <a:close/>
              </a:path>
            </a:pathLst>
          </a:custGeom>
          <a:gradFill>
            <a:gsLst>
              <a:gs pos="83000">
                <a:srgbClr val="76B664">
                  <a:lumMod val="100000"/>
                  <a:alpha val="0"/>
                </a:srgbClr>
              </a:gs>
              <a:gs pos="0">
                <a:srgbClr val="008260"/>
              </a:gs>
              <a:gs pos="48000">
                <a:srgbClr val="76B664">
                  <a:lumMod val="100000"/>
                  <a:alpha val="75000"/>
                </a:srgbClr>
              </a:gs>
            </a:gsLst>
            <a:lin ang="4800000" scaled="0"/>
          </a:gradFill>
          <a:ln>
            <a:noFill/>
          </a:ln>
        </p:spPr>
        <p:txBody>
          <a:bodyPr lIns="792000" tIns="432000" rIns="108000" bIns="180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5" name="Picture 14">
            <a:extLst>
              <a:ext uri="{FF2B5EF4-FFF2-40B4-BE49-F238E27FC236}">
                <a16:creationId xmlns:a16="http://schemas.microsoft.com/office/drawing/2014/main" id="{CBEFB5C2-72AF-4194-BCE7-F195311C74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1" name="Slide Number Placeholder 5">
            <a:extLst>
              <a:ext uri="{FF2B5EF4-FFF2-40B4-BE49-F238E27FC236}">
                <a16:creationId xmlns:a16="http://schemas.microsoft.com/office/drawing/2014/main" id="{4EA54CB3-23C8-4872-B7A0-8756574E312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4AD8DBE2-3C48-43C2-B338-7B02BAEE686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26924735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Heading with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FAFF135-21D3-4E29-B890-033A9FA987B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4F4746E-CA9C-4189-8C1D-AD1B9AACAA95}"/>
              </a:ext>
            </a:extLst>
          </p:cNvPr>
          <p:cNvSpPr/>
          <p:nvPr userDrawn="1"/>
        </p:nvSpPr>
        <p:spPr>
          <a:xfrm>
            <a:off x="6182081" y="1"/>
            <a:ext cx="6009919" cy="6857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19" name="Picture 18" descr="Background pattern&#10;&#10;Description automatically generated">
            <a:extLst>
              <a:ext uri="{FF2B5EF4-FFF2-40B4-BE49-F238E27FC236}">
                <a16:creationId xmlns:a16="http://schemas.microsoft.com/office/drawing/2014/main" id="{AF9BD484-56E1-4D0A-B5D4-EFA0F02774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9653" y="3183188"/>
            <a:ext cx="3086401" cy="3674812"/>
          </a:xfrm>
          <a:prstGeom prst="rect">
            <a:avLst/>
          </a:prstGeom>
        </p:spPr>
      </p:pic>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5529776" y="2867734"/>
            <a:ext cx="1475873" cy="2087577"/>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8" y="1918530"/>
            <a:ext cx="4495956" cy="4405359"/>
          </a:xfrm>
          <a:prstGeom prst="rect">
            <a:avLst/>
          </a:prstGeom>
          <a:noFill/>
          <a:ln>
            <a:noFill/>
          </a:ln>
        </p:spPr>
        <p:txBody>
          <a:bodyPr lIns="0" tIns="0" rIns="0" bIns="0"/>
          <a:lstStyle>
            <a:lvl1pPr>
              <a:lnSpc>
                <a:spcPts val="5360"/>
              </a:lnSpc>
              <a:defRPr sz="5018">
                <a:solidFill>
                  <a:schemeClr val="accent4"/>
                </a:solidFill>
              </a:defRPr>
            </a:lvl1pPr>
            <a:lvl2pPr>
              <a:spcAft>
                <a:spcPts val="684"/>
              </a:spcAft>
              <a:buClr>
                <a:schemeClr val="accent1"/>
              </a:buClr>
              <a:defRPr>
                <a:solidFill>
                  <a:schemeClr val="tx2"/>
                </a:solidFill>
              </a:defRPr>
            </a:lvl2pPr>
            <a:lvl3pPr>
              <a:spcAft>
                <a:spcPts val="684"/>
              </a:spcAft>
              <a:buClr>
                <a:schemeClr val="accent1"/>
              </a:buClr>
              <a:defRPr>
                <a:solidFill>
                  <a:schemeClr val="tx2"/>
                </a:solidFill>
              </a:defRPr>
            </a:lvl3pPr>
            <a:lvl4pPr>
              <a:spcAft>
                <a:spcPts val="684"/>
              </a:spcAft>
              <a:buClr>
                <a:schemeClr val="accent1"/>
              </a:buClr>
              <a:defRPr>
                <a:solidFill>
                  <a:schemeClr val="tx2"/>
                </a:solidFill>
              </a:defRPr>
            </a:lvl4pPr>
            <a:lvl5pPr>
              <a:spcAft>
                <a:spcPts val="684"/>
              </a:spcAft>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able Placeholder 16">
            <a:extLst>
              <a:ext uri="{FF2B5EF4-FFF2-40B4-BE49-F238E27FC236}">
                <a16:creationId xmlns:a16="http://schemas.microsoft.com/office/drawing/2014/main" id="{59750611-C861-403E-885F-054B9263F8FE}"/>
              </a:ext>
            </a:extLst>
          </p:cNvPr>
          <p:cNvSpPr>
            <a:spLocks noGrp="1"/>
          </p:cNvSpPr>
          <p:nvPr>
            <p:ph type="tbl" sz="quarter" idx="15"/>
          </p:nvPr>
        </p:nvSpPr>
        <p:spPr>
          <a:xfrm>
            <a:off x="8059931" y="1918529"/>
            <a:ext cx="3601667" cy="4374933"/>
          </a:xfrm>
        </p:spPr>
        <p:txBody>
          <a:bodyPr/>
          <a:lstStyle>
            <a:lvl1pPr>
              <a:defRPr>
                <a:solidFill>
                  <a:schemeClr val="bg1"/>
                </a:solidFill>
              </a:defRPr>
            </a:lvl1pPr>
          </a:lstStyle>
          <a:p>
            <a:endParaRPr lang="en-GB"/>
          </a:p>
        </p:txBody>
      </p:sp>
      <p:cxnSp>
        <p:nvCxnSpPr>
          <p:cNvPr id="20" name="Straight Connector 19">
            <a:extLst>
              <a:ext uri="{FF2B5EF4-FFF2-40B4-BE49-F238E27FC236}">
                <a16:creationId xmlns:a16="http://schemas.microsoft.com/office/drawing/2014/main" id="{9002E449-EEDC-4A3D-BB1B-EC66521250E6}"/>
              </a:ext>
            </a:extLst>
          </p:cNvPr>
          <p:cNvCxnSpPr>
            <a:cxnSpLocks/>
          </p:cNvCxnSpPr>
          <p:nvPr userDrawn="1"/>
        </p:nvCxnSpPr>
        <p:spPr>
          <a:xfrm>
            <a:off x="5089964" y="4960338"/>
            <a:ext cx="24659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8">
            <a:extLst>
              <a:ext uri="{FF2B5EF4-FFF2-40B4-BE49-F238E27FC236}">
                <a16:creationId xmlns:a16="http://schemas.microsoft.com/office/drawing/2014/main" id="{33FAA55E-735F-43E1-87B6-4573F32C08D4}"/>
              </a:ext>
            </a:extLst>
          </p:cNvPr>
          <p:cNvSpPr>
            <a:spLocks noGrp="1"/>
          </p:cNvSpPr>
          <p:nvPr>
            <p:ph type="body" sz="quarter" idx="30" hasCustomPrompt="1"/>
          </p:nvPr>
        </p:nvSpPr>
        <p:spPr>
          <a:xfrm>
            <a:off x="5529775" y="5320640"/>
            <a:ext cx="2196241" cy="1263732"/>
          </a:xfrm>
        </p:spPr>
        <p:txBody>
          <a:bodyPr/>
          <a:lstStyle>
            <a:lvl1pPr>
              <a:lnSpc>
                <a:spcPts val="6728"/>
              </a:lnSpc>
              <a:spcBef>
                <a:spcPts val="684"/>
              </a:spcBef>
              <a:spcAft>
                <a:spcPts val="0"/>
              </a:spcAft>
              <a:defRPr sz="6728">
                <a:solidFill>
                  <a:schemeClr val="bg1"/>
                </a:solidFill>
              </a:defRPr>
            </a:lvl1pPr>
            <a:lvl2pPr marL="0" indent="0">
              <a:lnSpc>
                <a:spcPts val="1505"/>
              </a:lnSpc>
              <a:spcBef>
                <a:spcPts val="228"/>
              </a:spcBef>
              <a:spcAft>
                <a:spcPts val="0"/>
              </a:spcAft>
              <a:buNone/>
              <a:defRPr sz="1255">
                <a:solidFill>
                  <a:schemeClr val="bg1"/>
                </a:solidFill>
              </a:defRPr>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00</a:t>
            </a:r>
          </a:p>
          <a:p>
            <a:pPr lvl="1"/>
            <a:r>
              <a:rPr lang="en-US"/>
              <a:t>Second level</a:t>
            </a:r>
          </a:p>
        </p:txBody>
      </p:sp>
      <p:sp>
        <p:nvSpPr>
          <p:cNvPr id="15" name="Slide Number Placeholder 5">
            <a:extLst>
              <a:ext uri="{FF2B5EF4-FFF2-40B4-BE49-F238E27FC236}">
                <a16:creationId xmlns:a16="http://schemas.microsoft.com/office/drawing/2014/main" id="{83655C1F-010B-4E79-B870-95CB49F87D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C6F31E3-BBEB-467E-B692-F0C2DE79748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653621E5-A829-445A-A86F-8E1903C0FF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1954277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Heading &amp; Full Image">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613B426E-2C8D-4940-8AC4-01783F65E1AC}"/>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6" y="1672017"/>
            <a:ext cx="4862035" cy="4651872"/>
          </a:xfrm>
          <a:prstGeom prst="rect">
            <a:avLst/>
          </a:prstGeom>
          <a:noFill/>
          <a:ln>
            <a:noFill/>
          </a:ln>
        </p:spPr>
        <p:txBody>
          <a:bodyPr lIns="0" tIns="0" rIns="0" bIns="0"/>
          <a:lstStyle>
            <a:lvl1pPr>
              <a:lnSpc>
                <a:spcPts val="4903"/>
              </a:lnSpc>
              <a:spcAft>
                <a:spcPts val="4105"/>
              </a:spcAft>
              <a:defRPr sz="4676">
                <a:solidFill>
                  <a:schemeClr val="bg1"/>
                </a:solidFill>
              </a:defRPr>
            </a:lvl1pPr>
            <a:lvl2pPr>
              <a:spcAft>
                <a:spcPts val="684"/>
              </a:spcAft>
              <a:buClr>
                <a:schemeClr val="bg1"/>
              </a:buClr>
              <a:defRPr>
                <a:solidFill>
                  <a:schemeClr val="bg1"/>
                </a:solidFill>
              </a:defRPr>
            </a:lvl2pPr>
            <a:lvl3pPr>
              <a:spcAft>
                <a:spcPts val="684"/>
              </a:spcAft>
              <a:buClr>
                <a:schemeClr val="bg1"/>
              </a:buClr>
              <a:defRPr>
                <a:solidFill>
                  <a:schemeClr val="bg1"/>
                </a:solidFill>
              </a:defRPr>
            </a:lvl3pPr>
            <a:lvl4pPr>
              <a:spcAft>
                <a:spcPts val="684"/>
              </a:spcAft>
              <a:buClr>
                <a:schemeClr val="bg1"/>
              </a:buClr>
              <a:defRPr>
                <a:solidFill>
                  <a:schemeClr val="bg1"/>
                </a:solidFill>
              </a:defRPr>
            </a:lvl4pPr>
            <a:lvl5pPr>
              <a:spcAft>
                <a:spcPts val="684"/>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2">
            <a:extLst>
              <a:ext uri="{FF2B5EF4-FFF2-40B4-BE49-F238E27FC236}">
                <a16:creationId xmlns:a16="http://schemas.microsoft.com/office/drawing/2014/main" id="{1B4489FA-A647-45E9-8095-E1C89D980C2F}"/>
              </a:ext>
            </a:extLst>
          </p:cNvPr>
          <p:cNvSpPr>
            <a:spLocks noGrp="1" noChangeAspect="1"/>
          </p:cNvSpPr>
          <p:nvPr>
            <p:ph type="body" sz="quarter" idx="15"/>
          </p:nvPr>
        </p:nvSpPr>
        <p:spPr>
          <a:xfrm>
            <a:off x="5987385" y="2015492"/>
            <a:ext cx="6215868" cy="4842509"/>
          </a:xfrm>
          <a:custGeom>
            <a:avLst/>
            <a:gdLst>
              <a:gd name="connsiteX0" fmla="*/ 0 w 5443880"/>
              <a:gd name="connsiteY0" fmla="*/ 0 h 5016501"/>
              <a:gd name="connsiteX1" fmla="*/ 5443880 w 5443880"/>
              <a:gd name="connsiteY1" fmla="*/ 0 h 5016501"/>
              <a:gd name="connsiteX2" fmla="*/ 5443880 w 5443880"/>
              <a:gd name="connsiteY2" fmla="*/ 5016501 h 5016501"/>
              <a:gd name="connsiteX3" fmla="*/ 0 w 5443880"/>
              <a:gd name="connsiteY3" fmla="*/ 5016501 h 5016501"/>
              <a:gd name="connsiteX4" fmla="*/ 0 w 5443880"/>
              <a:gd name="connsiteY4" fmla="*/ 0 h 5016501"/>
              <a:gd name="connsiteX0" fmla="*/ 7145 w 5451025"/>
              <a:gd name="connsiteY0" fmla="*/ 0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5" fmla="*/ 7145 w 5451025"/>
              <a:gd name="connsiteY5" fmla="*/ 0 h 5016501"/>
              <a:gd name="connsiteX0" fmla="*/ 0 w 5451025"/>
              <a:gd name="connsiteY0" fmla="*/ 2826040 h 5056477"/>
              <a:gd name="connsiteX1" fmla="*/ 5451025 w 5451025"/>
              <a:gd name="connsiteY1" fmla="*/ 39976 h 5056477"/>
              <a:gd name="connsiteX2" fmla="*/ 5451025 w 5451025"/>
              <a:gd name="connsiteY2" fmla="*/ 5056477 h 5056477"/>
              <a:gd name="connsiteX3" fmla="*/ 7145 w 5451025"/>
              <a:gd name="connsiteY3" fmla="*/ 5056477 h 5056477"/>
              <a:gd name="connsiteX4" fmla="*/ 0 w 5451025"/>
              <a:gd name="connsiteY4" fmla="*/ 2826040 h 5056477"/>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3107532 h 5337969"/>
              <a:gd name="connsiteX1" fmla="*/ 5451025 w 5451025"/>
              <a:gd name="connsiteY1" fmla="*/ 0 h 5337969"/>
              <a:gd name="connsiteX2" fmla="*/ 5451025 w 5451025"/>
              <a:gd name="connsiteY2" fmla="*/ 5337969 h 5337969"/>
              <a:gd name="connsiteX3" fmla="*/ 7145 w 5451025"/>
              <a:gd name="connsiteY3" fmla="*/ 5337969 h 5337969"/>
              <a:gd name="connsiteX4" fmla="*/ 0 w 5451025"/>
              <a:gd name="connsiteY4" fmla="*/ 3107532 h 5337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1025" h="5337969">
                <a:moveTo>
                  <a:pt x="0" y="3107532"/>
                </a:moveTo>
                <a:lnTo>
                  <a:pt x="5451025" y="0"/>
                </a:lnTo>
                <a:lnTo>
                  <a:pt x="5451025" y="5337969"/>
                </a:lnTo>
                <a:lnTo>
                  <a:pt x="7145" y="5337969"/>
                </a:lnTo>
                <a:cubicBezTo>
                  <a:pt x="4763" y="4594490"/>
                  <a:pt x="2382" y="3851011"/>
                  <a:pt x="0" y="3107532"/>
                </a:cubicBezTo>
                <a:close/>
              </a:path>
            </a:pathLst>
          </a:custGeom>
          <a:gradFill flip="none" rotWithShape="1">
            <a:gsLst>
              <a:gs pos="83000">
                <a:srgbClr val="76B664">
                  <a:lumMod val="100000"/>
                  <a:alpha val="0"/>
                </a:srgbClr>
              </a:gs>
              <a:gs pos="0">
                <a:schemeClr val="accent2"/>
              </a:gs>
              <a:gs pos="48000">
                <a:srgbClr val="76B664">
                  <a:lumMod val="100000"/>
                  <a:alpha val="75000"/>
                </a:srgbClr>
              </a:gs>
            </a:gsLst>
            <a:lin ang="18900000" scaled="1"/>
            <a:tileRect/>
          </a:gradFill>
          <a:ln>
            <a:noFill/>
          </a:ln>
        </p:spPr>
        <p:txBody>
          <a:bodyPr lIns="1800000" tIns="3060000" rIns="108000" bIns="180000"/>
          <a:lstStyle>
            <a:lvl1pPr>
              <a:defRPr b="1" cap="all" baseline="0">
                <a:solidFill>
                  <a:schemeClr val="bg1"/>
                </a:solidFill>
              </a:defRPr>
            </a:lvl1pPr>
            <a:lvl2pPr>
              <a:buClr>
                <a:schemeClr val="bg1"/>
              </a:buClr>
              <a:defRPr cap="all" baseline="0">
                <a:solidFill>
                  <a:schemeClr val="bg1"/>
                </a:solidFill>
              </a:defRPr>
            </a:lvl2pPr>
            <a:lvl3pPr>
              <a:buClr>
                <a:schemeClr val="bg1"/>
              </a:buClr>
              <a:defRPr cap="all" baseline="0">
                <a:solidFill>
                  <a:schemeClr val="bg1"/>
                </a:solidFill>
              </a:defRPr>
            </a:lvl3pPr>
            <a:lvl4pPr>
              <a:defRPr cap="all" baseline="0">
                <a:solidFill>
                  <a:schemeClr val="bg1"/>
                </a:solidFill>
              </a:defRPr>
            </a:lvl4pPr>
            <a:lvl5pPr>
              <a:defRPr cap="all"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D7A107B4-4441-44B8-B96B-3AD1B43D6B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8015" y="4374125"/>
            <a:ext cx="637787" cy="317986"/>
          </a:xfrm>
          <a:prstGeom prst="rect">
            <a:avLst/>
          </a:prstGeom>
        </p:spPr>
      </p:pic>
      <p:pic>
        <p:nvPicPr>
          <p:cNvPr id="12" name="Picture 11">
            <a:extLst>
              <a:ext uri="{FF2B5EF4-FFF2-40B4-BE49-F238E27FC236}">
                <a16:creationId xmlns:a16="http://schemas.microsoft.com/office/drawing/2014/main" id="{F4402D35-D5AA-474F-B280-2B365039604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4" name="Slide Number Placeholder 5">
            <a:extLst>
              <a:ext uri="{FF2B5EF4-FFF2-40B4-BE49-F238E27FC236}">
                <a16:creationId xmlns:a16="http://schemas.microsoft.com/office/drawing/2014/main" id="{161B38A1-3F71-4653-9B75-01B0BE596BD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535EDAB9-6306-4606-B376-E58EDF205D4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10039817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EB7B3DA-1774-4AB6-AB6D-8C49B0C2C50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B7F8E8C3-28C0-44A9-8E57-690404078DC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F3764008-77B6-46E2-A3FA-F44402CD1EF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49854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FA6427F3-4084-4F21-BE8A-47431453835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96D4C6C9-CC28-4C90-8D23-CD7EBCF5768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C285F285-B539-4295-B5CD-33EB400C64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213151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Zero carbon strategy - opt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B1E596-8056-4DF4-84B5-115FF939EB3E}"/>
              </a:ext>
            </a:extLst>
          </p:cNvPr>
          <p:cNvGrpSpPr/>
          <p:nvPr userDrawn="1"/>
        </p:nvGrpSpPr>
        <p:grpSpPr>
          <a:xfrm>
            <a:off x="541189" y="4212953"/>
            <a:ext cx="11133464" cy="1957838"/>
            <a:chOff x="596576" y="4644000"/>
            <a:chExt cx="12272904" cy="2158154"/>
          </a:xfrm>
        </p:grpSpPr>
        <p:sp>
          <p:nvSpPr>
            <p:cNvPr id="8" name="Rectangle 7">
              <a:extLst>
                <a:ext uri="{FF2B5EF4-FFF2-40B4-BE49-F238E27FC236}">
                  <a16:creationId xmlns:a16="http://schemas.microsoft.com/office/drawing/2014/main" id="{3D1D2661-2685-4403-A325-389AD65ECD07}"/>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5" name="Oval 4">
              <a:extLst>
                <a:ext uri="{FF2B5EF4-FFF2-40B4-BE49-F238E27FC236}">
                  <a16:creationId xmlns:a16="http://schemas.microsoft.com/office/drawing/2014/main" id="{496B177A-0B4F-4ADE-A629-285D7F204856}"/>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FF611655-F846-42DF-AC1C-87FFD0D6B4A7}"/>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10F1FCA2-F069-48D9-A42D-37FFBAF940E6}"/>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97DE8BD7-65C6-4DAF-A98F-B11375D21004}"/>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3" name="Oval 42">
              <a:extLst>
                <a:ext uri="{FF2B5EF4-FFF2-40B4-BE49-F238E27FC236}">
                  <a16:creationId xmlns:a16="http://schemas.microsoft.com/office/drawing/2014/main" id="{798BB4E5-52C0-4972-A568-1838B4E69927}"/>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39" name="Group 38">
            <a:extLst>
              <a:ext uri="{FF2B5EF4-FFF2-40B4-BE49-F238E27FC236}">
                <a16:creationId xmlns:a16="http://schemas.microsoft.com/office/drawing/2014/main" id="{ECFAE046-4647-43D0-A7D9-3674D3129258}"/>
              </a:ext>
            </a:extLst>
          </p:cNvPr>
          <p:cNvGrpSpPr/>
          <p:nvPr userDrawn="1"/>
        </p:nvGrpSpPr>
        <p:grpSpPr>
          <a:xfrm>
            <a:off x="525524" y="2115097"/>
            <a:ext cx="11133464" cy="2049825"/>
            <a:chOff x="460860" y="2331503"/>
            <a:chExt cx="9763526" cy="2259552"/>
          </a:xfrm>
        </p:grpSpPr>
        <p:sp>
          <p:nvSpPr>
            <p:cNvPr id="35" name="Rectangle 34">
              <a:extLst>
                <a:ext uri="{FF2B5EF4-FFF2-40B4-BE49-F238E27FC236}">
                  <a16:creationId xmlns:a16="http://schemas.microsoft.com/office/drawing/2014/main" id="{27B5A2CF-9625-4CF2-988F-A27AEAE588A8}"/>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8" name="Isosceles Triangle 37">
              <a:extLst>
                <a:ext uri="{FF2B5EF4-FFF2-40B4-BE49-F238E27FC236}">
                  <a16:creationId xmlns:a16="http://schemas.microsoft.com/office/drawing/2014/main" id="{8FAA40E6-2979-450E-8BB6-99221097FD72}"/>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26" name="Picture 25" descr="A picture containing text, pool ball&#10;&#10;Description automatically generated">
            <a:extLst>
              <a:ext uri="{FF2B5EF4-FFF2-40B4-BE49-F238E27FC236}">
                <a16:creationId xmlns:a16="http://schemas.microsoft.com/office/drawing/2014/main" id="{69044979-5729-444D-B06B-9EE0726F8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28" name="Picture 27">
            <a:extLst>
              <a:ext uri="{FF2B5EF4-FFF2-40B4-BE49-F238E27FC236}">
                <a16:creationId xmlns:a16="http://schemas.microsoft.com/office/drawing/2014/main" id="{80BE6972-48BA-4C51-B0E4-2E361D0666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30" name="Picture 29" descr="A picture containing arrow&#10;&#10;Description automatically generated">
            <a:extLst>
              <a:ext uri="{FF2B5EF4-FFF2-40B4-BE49-F238E27FC236}">
                <a16:creationId xmlns:a16="http://schemas.microsoft.com/office/drawing/2014/main" id="{5945CE4E-0D8F-4703-9F2F-775A0328D2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32" name="Picture 31" descr="A picture containing website&#10;&#10;Description automatically generated">
            <a:extLst>
              <a:ext uri="{FF2B5EF4-FFF2-40B4-BE49-F238E27FC236}">
                <a16:creationId xmlns:a16="http://schemas.microsoft.com/office/drawing/2014/main" id="{BDA67A19-2D6C-47AD-9480-081EA3DC24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34" name="Picture 33" descr="A picture containing diagram&#10;&#10;Description automatically generated">
            <a:extLst>
              <a:ext uri="{FF2B5EF4-FFF2-40B4-BE49-F238E27FC236}">
                <a16:creationId xmlns:a16="http://schemas.microsoft.com/office/drawing/2014/main" id="{4B0785D7-516B-4A91-A497-2FF489A024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7" name="Text Placeholder 11">
            <a:extLst>
              <a:ext uri="{FF2B5EF4-FFF2-40B4-BE49-F238E27FC236}">
                <a16:creationId xmlns:a16="http://schemas.microsoft.com/office/drawing/2014/main" id="{97F2D32F-2C8D-4888-B4A0-3C5EBECA689C}"/>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8" name="Text Placeholder 11">
            <a:extLst>
              <a:ext uri="{FF2B5EF4-FFF2-40B4-BE49-F238E27FC236}">
                <a16:creationId xmlns:a16="http://schemas.microsoft.com/office/drawing/2014/main" id="{846513ED-0882-40F8-A1A0-D33D0B21A0D3}"/>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9" name="Text Placeholder 11">
            <a:extLst>
              <a:ext uri="{FF2B5EF4-FFF2-40B4-BE49-F238E27FC236}">
                <a16:creationId xmlns:a16="http://schemas.microsoft.com/office/drawing/2014/main" id="{9D2F60E7-4277-4422-88B8-75A05027214C}"/>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0" name="Text Placeholder 11">
            <a:extLst>
              <a:ext uri="{FF2B5EF4-FFF2-40B4-BE49-F238E27FC236}">
                <a16:creationId xmlns:a16="http://schemas.microsoft.com/office/drawing/2014/main" id="{38CA8718-E3DB-49EE-8D0E-A0AA9A75CB3B}"/>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1" name="Text Placeholder 11">
            <a:extLst>
              <a:ext uri="{FF2B5EF4-FFF2-40B4-BE49-F238E27FC236}">
                <a16:creationId xmlns:a16="http://schemas.microsoft.com/office/drawing/2014/main" id="{77A8B189-EB1F-488D-ACC5-958ED079747A}"/>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22" name="Text Placeholder 11">
            <a:extLst>
              <a:ext uri="{FF2B5EF4-FFF2-40B4-BE49-F238E27FC236}">
                <a16:creationId xmlns:a16="http://schemas.microsoft.com/office/drawing/2014/main" id="{7D528106-DB1F-4B3E-BDC1-FDF5716E02E1}"/>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37" name="TextBox 36">
            <a:extLst>
              <a:ext uri="{FF2B5EF4-FFF2-40B4-BE49-F238E27FC236}">
                <a16:creationId xmlns:a16="http://schemas.microsoft.com/office/drawing/2014/main" id="{5A63039E-3550-4FA4-95AD-3E19D3AC6AD0}"/>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31" name="Slide Number Placeholder 5">
            <a:extLst>
              <a:ext uri="{FF2B5EF4-FFF2-40B4-BE49-F238E27FC236}">
                <a16:creationId xmlns:a16="http://schemas.microsoft.com/office/drawing/2014/main" id="{C6D28EEF-5DCA-43CE-B05D-738B1BBD8A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3" name="Footer Placeholder 3">
            <a:extLst>
              <a:ext uri="{FF2B5EF4-FFF2-40B4-BE49-F238E27FC236}">
                <a16:creationId xmlns:a16="http://schemas.microsoft.com/office/drawing/2014/main" id="{638002A6-D600-4468-AF72-17D71467F21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0CA26CD4-B07C-4EAE-9924-59EF4DBCCDD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31687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Zero carbon strategy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E622D42-02F6-4EB6-BDE0-5AEA43787E90}"/>
              </a:ext>
            </a:extLst>
          </p:cNvPr>
          <p:cNvGrpSpPr/>
          <p:nvPr userDrawn="1"/>
        </p:nvGrpSpPr>
        <p:grpSpPr>
          <a:xfrm>
            <a:off x="541189" y="4212953"/>
            <a:ext cx="11133464" cy="1957838"/>
            <a:chOff x="596576" y="4644000"/>
            <a:chExt cx="12272904" cy="2158154"/>
          </a:xfrm>
        </p:grpSpPr>
        <p:sp>
          <p:nvSpPr>
            <p:cNvPr id="31" name="Rectangle 30">
              <a:extLst>
                <a:ext uri="{FF2B5EF4-FFF2-40B4-BE49-F238E27FC236}">
                  <a16:creationId xmlns:a16="http://schemas.microsoft.com/office/drawing/2014/main" id="{B4C9A773-6299-49A2-9DAE-4B3B33792591}"/>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3" name="Oval 32">
              <a:extLst>
                <a:ext uri="{FF2B5EF4-FFF2-40B4-BE49-F238E27FC236}">
                  <a16:creationId xmlns:a16="http://schemas.microsoft.com/office/drawing/2014/main" id="{803BEC8A-C404-4FAA-AF48-C4C0F3283E32}"/>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6" name="Oval 35">
              <a:extLst>
                <a:ext uri="{FF2B5EF4-FFF2-40B4-BE49-F238E27FC236}">
                  <a16:creationId xmlns:a16="http://schemas.microsoft.com/office/drawing/2014/main" id="{E705BDC9-3D5D-4782-A261-25CEC6B9A916}"/>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6D370FC3-5890-4018-91F4-C9A8BFB013FD}"/>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3DE68D97-B9FD-4DE5-A71B-D7E5FA0EF26A}"/>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FF5730BF-6CB8-4CEA-8DED-414C7B1817CF}"/>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43" name="Group 42">
            <a:extLst>
              <a:ext uri="{FF2B5EF4-FFF2-40B4-BE49-F238E27FC236}">
                <a16:creationId xmlns:a16="http://schemas.microsoft.com/office/drawing/2014/main" id="{CA736C64-F810-475E-90A8-DFA7C9473E43}"/>
              </a:ext>
            </a:extLst>
          </p:cNvPr>
          <p:cNvGrpSpPr/>
          <p:nvPr userDrawn="1"/>
        </p:nvGrpSpPr>
        <p:grpSpPr>
          <a:xfrm>
            <a:off x="525524" y="2115097"/>
            <a:ext cx="11133464" cy="2049825"/>
            <a:chOff x="460860" y="2331503"/>
            <a:chExt cx="9763526" cy="2259552"/>
          </a:xfrm>
        </p:grpSpPr>
        <p:sp>
          <p:nvSpPr>
            <p:cNvPr id="44" name="Rectangle 43">
              <a:extLst>
                <a:ext uri="{FF2B5EF4-FFF2-40B4-BE49-F238E27FC236}">
                  <a16:creationId xmlns:a16="http://schemas.microsoft.com/office/drawing/2014/main" id="{B59B6EBE-8BE6-425E-8AC3-FB56C5B91292}"/>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Isosceles Triangle 44">
              <a:extLst>
                <a:ext uri="{FF2B5EF4-FFF2-40B4-BE49-F238E27FC236}">
                  <a16:creationId xmlns:a16="http://schemas.microsoft.com/office/drawing/2014/main" id="{5D605E51-E3A9-457A-BED1-896AD5C2B599}"/>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46" name="Picture 45" descr="A picture containing text, pool ball&#10;&#10;Description automatically generated">
            <a:extLst>
              <a:ext uri="{FF2B5EF4-FFF2-40B4-BE49-F238E27FC236}">
                <a16:creationId xmlns:a16="http://schemas.microsoft.com/office/drawing/2014/main" id="{31302B9C-E6AE-48D2-B03B-AFA8674321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47" name="Picture 46">
            <a:extLst>
              <a:ext uri="{FF2B5EF4-FFF2-40B4-BE49-F238E27FC236}">
                <a16:creationId xmlns:a16="http://schemas.microsoft.com/office/drawing/2014/main" id="{04300616-8D59-43E6-BC51-6C489E6418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48" name="Picture 47" descr="A picture containing arrow&#10;&#10;Description automatically generated">
            <a:extLst>
              <a:ext uri="{FF2B5EF4-FFF2-40B4-BE49-F238E27FC236}">
                <a16:creationId xmlns:a16="http://schemas.microsoft.com/office/drawing/2014/main" id="{30B22379-CE39-4A1C-B634-4601ABFF8C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49" name="Picture 48" descr="A picture containing website&#10;&#10;Description automatically generated">
            <a:extLst>
              <a:ext uri="{FF2B5EF4-FFF2-40B4-BE49-F238E27FC236}">
                <a16:creationId xmlns:a16="http://schemas.microsoft.com/office/drawing/2014/main" id="{E3CE56DC-0E55-4632-9113-A93ED6CEF6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50" name="Picture 49" descr="A picture containing diagram&#10;&#10;Description automatically generated">
            <a:extLst>
              <a:ext uri="{FF2B5EF4-FFF2-40B4-BE49-F238E27FC236}">
                <a16:creationId xmlns:a16="http://schemas.microsoft.com/office/drawing/2014/main" id="{A235C6EE-B429-472F-B30A-33A01F4112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sp>
        <p:nvSpPr>
          <p:cNvPr id="51" name="Text Placeholder 11">
            <a:extLst>
              <a:ext uri="{FF2B5EF4-FFF2-40B4-BE49-F238E27FC236}">
                <a16:creationId xmlns:a16="http://schemas.microsoft.com/office/drawing/2014/main" id="{E76FE364-B633-42EF-873B-7674CBC19853}"/>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52" name="Text Placeholder 11">
            <a:extLst>
              <a:ext uri="{FF2B5EF4-FFF2-40B4-BE49-F238E27FC236}">
                <a16:creationId xmlns:a16="http://schemas.microsoft.com/office/drawing/2014/main" id="{AC316A16-FAE9-4CE6-9D04-3D5CEE684CDC}"/>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53" name="Text Placeholder 11">
            <a:extLst>
              <a:ext uri="{FF2B5EF4-FFF2-40B4-BE49-F238E27FC236}">
                <a16:creationId xmlns:a16="http://schemas.microsoft.com/office/drawing/2014/main" id="{C16AB5B9-A362-4808-815E-A5CD3408C1EC}"/>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54" name="Text Placeholder 11">
            <a:extLst>
              <a:ext uri="{FF2B5EF4-FFF2-40B4-BE49-F238E27FC236}">
                <a16:creationId xmlns:a16="http://schemas.microsoft.com/office/drawing/2014/main" id="{967B2BE3-297E-480E-97BA-5BA2329AE58F}"/>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5" name="Text Placeholder 11">
            <a:extLst>
              <a:ext uri="{FF2B5EF4-FFF2-40B4-BE49-F238E27FC236}">
                <a16:creationId xmlns:a16="http://schemas.microsoft.com/office/drawing/2014/main" id="{632C09A9-6C06-4516-AA77-45FA0C7B4D01}"/>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6" name="Text Placeholder 11">
            <a:extLst>
              <a:ext uri="{FF2B5EF4-FFF2-40B4-BE49-F238E27FC236}">
                <a16:creationId xmlns:a16="http://schemas.microsoft.com/office/drawing/2014/main" id="{010A46E9-8B0A-4FFB-876D-F01892DA5DF1}"/>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7" name="Text Placeholder 11">
            <a:extLst>
              <a:ext uri="{FF2B5EF4-FFF2-40B4-BE49-F238E27FC236}">
                <a16:creationId xmlns:a16="http://schemas.microsoft.com/office/drawing/2014/main" id="{34A30876-A6F4-44BD-86F5-DC2937159DF6}"/>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8" name="Text Placeholder 11">
            <a:extLst>
              <a:ext uri="{FF2B5EF4-FFF2-40B4-BE49-F238E27FC236}">
                <a16:creationId xmlns:a16="http://schemas.microsoft.com/office/drawing/2014/main" id="{47D7EB72-833E-42CD-9977-C083593AB87F}"/>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9" name="Text Placeholder 11">
            <a:extLst>
              <a:ext uri="{FF2B5EF4-FFF2-40B4-BE49-F238E27FC236}">
                <a16:creationId xmlns:a16="http://schemas.microsoft.com/office/drawing/2014/main" id="{67CFE00D-FBEA-448A-B721-E0D4A88B1CCA}"/>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60" name="Text Placeholder 11">
            <a:extLst>
              <a:ext uri="{FF2B5EF4-FFF2-40B4-BE49-F238E27FC236}">
                <a16:creationId xmlns:a16="http://schemas.microsoft.com/office/drawing/2014/main" id="{47859DF0-3339-4472-977F-DD83BA8F9A4C}"/>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61" name="Text Placeholder 11">
            <a:extLst>
              <a:ext uri="{FF2B5EF4-FFF2-40B4-BE49-F238E27FC236}">
                <a16:creationId xmlns:a16="http://schemas.microsoft.com/office/drawing/2014/main" id="{91162F64-CE28-4AC1-BF99-9C63DA7D0F9D}"/>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62" name="TextBox 61">
            <a:extLst>
              <a:ext uri="{FF2B5EF4-FFF2-40B4-BE49-F238E27FC236}">
                <a16:creationId xmlns:a16="http://schemas.microsoft.com/office/drawing/2014/main" id="{DD621EAC-94E3-4DE5-9EC2-1FDFDD9FEE92}"/>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63" name="Slide Number Placeholder 5">
            <a:extLst>
              <a:ext uri="{FF2B5EF4-FFF2-40B4-BE49-F238E27FC236}">
                <a16:creationId xmlns:a16="http://schemas.microsoft.com/office/drawing/2014/main" id="{ED36640A-232D-4961-A95A-4D6CE122BD0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4" name="Footer Placeholder 3">
            <a:extLst>
              <a:ext uri="{FF2B5EF4-FFF2-40B4-BE49-F238E27FC236}">
                <a16:creationId xmlns:a16="http://schemas.microsoft.com/office/drawing/2014/main" id="{BE3AC4D5-6EDB-44BB-BEA3-900D6705CA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5" name="Picture 64">
            <a:extLst>
              <a:ext uri="{FF2B5EF4-FFF2-40B4-BE49-F238E27FC236}">
                <a16:creationId xmlns:a16="http://schemas.microsoft.com/office/drawing/2014/main" id="{E31E0452-1EB9-48C7-A216-8A4AC37AC566}"/>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47833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er journey - opt 1">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Slide Number Placeholder 5">
            <a:extLst>
              <a:ext uri="{FF2B5EF4-FFF2-40B4-BE49-F238E27FC236}">
                <a16:creationId xmlns:a16="http://schemas.microsoft.com/office/drawing/2014/main" id="{766F3514-E3A0-4522-9218-B72E958697D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43B0294A-656C-4ECD-B5DD-216D45FB251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5F46A60E-AF3F-474F-A04B-DE663F78C9C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071567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er journey - opt 2">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3876FF4D-99F3-4152-9C2E-61936E1D69C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5" name="Footer Placeholder 3">
            <a:extLst>
              <a:ext uri="{FF2B5EF4-FFF2-40B4-BE49-F238E27FC236}">
                <a16:creationId xmlns:a16="http://schemas.microsoft.com/office/drawing/2014/main" id="{8E8C5943-FA29-4CD1-AC1D-39335BEAC7B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BC41023B-FFC5-48B3-9115-ACF467DDFB60}"/>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0631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ringing our logo to life">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4CA0CE35-B32B-4FC2-8CEE-97D26DDE0E09}"/>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8" name="Text Placeholder 7">
            <a:extLst>
              <a:ext uri="{FF2B5EF4-FFF2-40B4-BE49-F238E27FC236}">
                <a16:creationId xmlns:a16="http://schemas.microsoft.com/office/drawing/2014/main" id="{13BD9472-13D2-48E0-B617-949DFE25C7FB}"/>
              </a:ext>
            </a:extLst>
          </p:cNvPr>
          <p:cNvSpPr>
            <a:spLocks noGrp="1"/>
          </p:cNvSpPr>
          <p:nvPr>
            <p:ph type="body" sz="quarter" idx="14"/>
          </p:nvPr>
        </p:nvSpPr>
        <p:spPr>
          <a:xfrm>
            <a:off x="542466" y="2001811"/>
            <a:ext cx="4207617" cy="4290071"/>
          </a:xfrm>
        </p:spPr>
        <p:txBody>
          <a:bodyPr/>
          <a:lstStyle>
            <a:lvl1pPr>
              <a:defRPr sz="1824">
                <a:solidFill>
                  <a:schemeClr val="accent5"/>
                </a:solidFill>
                <a:latin typeface="+mn-lt"/>
              </a:defRPr>
            </a:lvl1pPr>
            <a:lvl2pPr marL="0" indent="0">
              <a:buNone/>
              <a:defRPr/>
            </a:lvl2pPr>
          </a:lstStyle>
          <a:p>
            <a:pPr lvl="0"/>
            <a:r>
              <a:rPr lang="en-US"/>
              <a:t>Click to edit Master text styles</a:t>
            </a:r>
          </a:p>
        </p:txBody>
      </p:sp>
      <p:pic>
        <p:nvPicPr>
          <p:cNvPr id="7" name="Picture 6">
            <a:extLst>
              <a:ext uri="{FF2B5EF4-FFF2-40B4-BE49-F238E27FC236}">
                <a16:creationId xmlns:a16="http://schemas.microsoft.com/office/drawing/2014/main" id="{FA1D3D83-2340-4C61-A7E9-46B67C4E96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9" name="Slide Number Placeholder 5">
            <a:extLst>
              <a:ext uri="{FF2B5EF4-FFF2-40B4-BE49-F238E27FC236}">
                <a16:creationId xmlns:a16="http://schemas.microsoft.com/office/drawing/2014/main" id="{50F6F93A-8A12-4D2B-A791-597BB8B19D4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6B0CB067-9FDA-4F50-A4FD-34293B547C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4177781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5" name="Picture 14" descr="Website&#10;&#10;Description automatically generated with low confidence">
            <a:extLst>
              <a:ext uri="{FF2B5EF4-FFF2-40B4-BE49-F238E27FC236}">
                <a16:creationId xmlns:a16="http://schemas.microsoft.com/office/drawing/2014/main" id="{FDE95AD0-C80E-4115-9E19-58DBE023C3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pic>
        <p:nvPicPr>
          <p:cNvPr id="8" name="Picture 7">
            <a:extLst>
              <a:ext uri="{FF2B5EF4-FFF2-40B4-BE49-F238E27FC236}">
                <a16:creationId xmlns:a16="http://schemas.microsoft.com/office/drawing/2014/main" id="{C4DEDD76-FB43-4993-A9C8-7F3C903697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598" t="46446" r="1124"/>
          <a:stretch/>
        </p:blipFill>
        <p:spPr>
          <a:xfrm>
            <a:off x="-12" y="0"/>
            <a:ext cx="12191261" cy="622942"/>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sp>
        <p:nvSpPr>
          <p:cNvPr id="9" name="Slide Number Placeholder 5">
            <a:extLst>
              <a:ext uri="{FF2B5EF4-FFF2-40B4-BE49-F238E27FC236}">
                <a16:creationId xmlns:a16="http://schemas.microsoft.com/office/drawing/2014/main" id="{70B366E8-B74A-4065-8AA0-3158649CA55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87F52A1F-C2C9-4CE2-9086-AA3C5F709B3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2" name="Picture 11">
            <a:extLst>
              <a:ext uri="{FF2B5EF4-FFF2-40B4-BE49-F238E27FC236}">
                <a16:creationId xmlns:a16="http://schemas.microsoft.com/office/drawing/2014/main" id="{DDB08DA9-01C6-4229-901E-BFFBE226D1F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095828269"/>
      </p:ext>
    </p:extLst>
  </p:cSld>
  <p:clrMapOvr>
    <a:masterClrMapping/>
  </p:clrMapOvr>
  <p:extLst>
    <p:ext uri="{DCECCB84-F9BA-43D5-87BE-67443E8EF086}">
      <p15:sldGuideLst xmlns:p15="http://schemas.microsoft.com/office/powerpoint/2012/main">
        <p15:guide id="1" orient="horz" pos="431">
          <p15:clr>
            <a:srgbClr val="FBAE40"/>
          </p15:clr>
        </p15:guide>
        <p15:guide id="2" pos="4232">
          <p15:clr>
            <a:srgbClr val="FBAE40"/>
          </p15:clr>
        </p15:guide>
        <p15:guide id="3" pos="75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093AC67-B514-4E21-8511-3C246A42C6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9" t="48023" r="3617" b="-147"/>
          <a:stretch/>
        </p:blipFill>
        <p:spPr>
          <a:xfrm>
            <a:off x="0" y="2"/>
            <a:ext cx="12192001" cy="624706"/>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pic>
        <p:nvPicPr>
          <p:cNvPr id="9" name="Picture 8" descr="Website&#10;&#10;Description automatically generated with low confidence">
            <a:extLst>
              <a:ext uri="{FF2B5EF4-FFF2-40B4-BE49-F238E27FC236}">
                <a16:creationId xmlns:a16="http://schemas.microsoft.com/office/drawing/2014/main" id="{896DD818-3472-45AC-B702-CC1369768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sp>
        <p:nvSpPr>
          <p:cNvPr id="10" name="Slide Number Placeholder 5">
            <a:extLst>
              <a:ext uri="{FF2B5EF4-FFF2-40B4-BE49-F238E27FC236}">
                <a16:creationId xmlns:a16="http://schemas.microsoft.com/office/drawing/2014/main" id="{40FF3E3D-9115-4235-B187-A118AA81A63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EAE9BA45-AFD2-48B7-BC31-C42A0AD0ABDC}"/>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79E4623B-3C2B-4A2F-8910-24FDC12D060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54931648"/>
      </p:ext>
    </p:extLst>
  </p:cSld>
  <p:clrMapOvr>
    <a:masterClrMapping/>
  </p:clrMapOvr>
  <p:extLst>
    <p:ext uri="{DCECCB84-F9BA-43D5-87BE-67443E8EF086}">
      <p15:sldGuideLst xmlns:p15="http://schemas.microsoft.com/office/powerpoint/2012/main">
        <p15:guide id="1" orient="horz" pos="2381">
          <p15:clr>
            <a:srgbClr val="FBAE40"/>
          </p15:clr>
        </p15:guide>
        <p15:guide id="2" pos="423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00694FD6-BE16-49B2-BD85-B740525B30A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33BFE18B-7036-484A-859A-BCBA194A3C0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D5B78D12-9565-474E-B15F-3BCCD3F30A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3297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7053C6-1090-4E7F-A8E1-EF55C60B26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D9AC064-1BDF-4775-B65D-F5E4573A8BC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152C5AFF-AC51-4FCE-B587-D43CF5B7629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5D1025BE-1646-47E0-A637-6F4DDB294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10928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Slide - Opt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111797"/>
            <a:ext cx="7330957" cy="5520100"/>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6084888">
                <a:moveTo>
                  <a:pt x="5881" y="0"/>
                </a:moveTo>
                <a:lnTo>
                  <a:pt x="6428906" y="0"/>
                </a:lnTo>
                <a:lnTo>
                  <a:pt x="6428906" y="6084888"/>
                </a:lnTo>
                <a:lnTo>
                  <a:pt x="0" y="2341898"/>
                </a:lnTo>
                <a:cubicBezTo>
                  <a:pt x="1960" y="1561265"/>
                  <a:pt x="3921" y="780633"/>
                  <a:pt x="5881" y="0"/>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6AACABF5-CD60-43E4-B18B-1ACE4E9052B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F53F839F-43EA-4E28-96AB-E8B455415E1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96F4664F-6E06-4057-B8D4-36C9393A47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698276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Slide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5660"/>
            <a:ext cx="7330957" cy="6647556"/>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 name="connsiteX0" fmla="*/ 5881 w 6428906"/>
              <a:gd name="connsiteY0" fmla="*/ 0 h 7314821"/>
              <a:gd name="connsiteX1" fmla="*/ 6428906 w 6428906"/>
              <a:gd name="connsiteY1" fmla="*/ 1229933 h 7314821"/>
              <a:gd name="connsiteX2" fmla="*/ 6428906 w 6428906"/>
              <a:gd name="connsiteY2" fmla="*/ 7314821 h 7314821"/>
              <a:gd name="connsiteX3" fmla="*/ 0 w 6428906"/>
              <a:gd name="connsiteY3" fmla="*/ 3571831 h 7314821"/>
              <a:gd name="connsiteX4" fmla="*/ 5881 w 6428906"/>
              <a:gd name="connsiteY4" fmla="*/ 0 h 7314821"/>
              <a:gd name="connsiteX0" fmla="*/ 5881 w 6428906"/>
              <a:gd name="connsiteY0" fmla="*/ 12878 h 7327699"/>
              <a:gd name="connsiteX1" fmla="*/ 6428906 w 6428906"/>
              <a:gd name="connsiteY1" fmla="*/ 0 h 7327699"/>
              <a:gd name="connsiteX2" fmla="*/ 6428906 w 6428906"/>
              <a:gd name="connsiteY2" fmla="*/ 7327699 h 7327699"/>
              <a:gd name="connsiteX3" fmla="*/ 0 w 6428906"/>
              <a:gd name="connsiteY3" fmla="*/ 3584709 h 7327699"/>
              <a:gd name="connsiteX4" fmla="*/ 5881 w 6428906"/>
              <a:gd name="connsiteY4" fmla="*/ 12878 h 7327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7327699">
                <a:moveTo>
                  <a:pt x="5881" y="12878"/>
                </a:moveTo>
                <a:lnTo>
                  <a:pt x="6428906" y="0"/>
                </a:lnTo>
                <a:lnTo>
                  <a:pt x="6428906" y="7327699"/>
                </a:lnTo>
                <a:lnTo>
                  <a:pt x="0" y="3584709"/>
                </a:lnTo>
                <a:cubicBezTo>
                  <a:pt x="1960" y="2804076"/>
                  <a:pt x="3921" y="793511"/>
                  <a:pt x="5881" y="12878"/>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AEA2C01D-C35A-4907-AA69-9090141C0E8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46AEA934-1625-43A1-9091-3E74B675A7F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EEAB8BED-2A94-46F2-8671-DD7684934B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996584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se study slide - op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88AB55-D5A4-4B9F-8DCD-261A47DD7B72}"/>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697582" y="1599649"/>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sp>
        <p:nvSpPr>
          <p:cNvPr id="18" name="Text Placeholder 20">
            <a:extLst>
              <a:ext uri="{FF2B5EF4-FFF2-40B4-BE49-F238E27FC236}">
                <a16:creationId xmlns:a16="http://schemas.microsoft.com/office/drawing/2014/main" id="{0F86BB49-3D26-4E94-AF7F-32C54325A75A}"/>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11">
            <a:extLst>
              <a:ext uri="{FF2B5EF4-FFF2-40B4-BE49-F238E27FC236}">
                <a16:creationId xmlns:a16="http://schemas.microsoft.com/office/drawing/2014/main" id="{9D2CD1DC-E362-4688-A92D-A8FDAA65F21D}"/>
              </a:ext>
            </a:extLst>
          </p:cNvPr>
          <p:cNvSpPr>
            <a:spLocks noGrp="1"/>
          </p:cNvSpPr>
          <p:nvPr>
            <p:ph type="body" sz="quarter" idx="18"/>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sp>
        <p:nvSpPr>
          <p:cNvPr id="22" name="Slide Number Placeholder 5">
            <a:extLst>
              <a:ext uri="{FF2B5EF4-FFF2-40B4-BE49-F238E27FC236}">
                <a16:creationId xmlns:a16="http://schemas.microsoft.com/office/drawing/2014/main" id="{C4B40565-031D-4F9F-9C5A-1532AA30F4A8}"/>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7618B319-0EA0-4651-921B-6F2A443FC8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85731274-9793-4F55-89CF-9A736CE9F9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pic>
        <p:nvPicPr>
          <p:cNvPr id="26" name="Picture 25">
            <a:extLst>
              <a:ext uri="{FF2B5EF4-FFF2-40B4-BE49-F238E27FC236}">
                <a16:creationId xmlns:a16="http://schemas.microsoft.com/office/drawing/2014/main" id="{5C9138AE-E6ED-402A-8BCB-4886B943F43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Tree>
    <p:extLst>
      <p:ext uri="{BB962C8B-B14F-4D97-AF65-F5344CB8AC3E}">
        <p14:creationId xmlns:p14="http://schemas.microsoft.com/office/powerpoint/2010/main" val="3141930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se study slide - opt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06448B3-536A-42C4-9EB8-57D10F7AFD1E}"/>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pic>
        <p:nvPicPr>
          <p:cNvPr id="7" name="Picture 6">
            <a:extLst>
              <a:ext uri="{FF2B5EF4-FFF2-40B4-BE49-F238E27FC236}">
                <a16:creationId xmlns:a16="http://schemas.microsoft.com/office/drawing/2014/main" id="{C3308DDE-01C2-473A-AD8F-8D961FE113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
        <p:nvSpPr>
          <p:cNvPr id="21" name="Text Placeholder 20">
            <a:extLst>
              <a:ext uri="{FF2B5EF4-FFF2-40B4-BE49-F238E27FC236}">
                <a16:creationId xmlns:a16="http://schemas.microsoft.com/office/drawing/2014/main" id="{7D32B126-E716-411A-9803-89D266296782}"/>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1">
            <a:extLst>
              <a:ext uri="{FF2B5EF4-FFF2-40B4-BE49-F238E27FC236}">
                <a16:creationId xmlns:a16="http://schemas.microsoft.com/office/drawing/2014/main" id="{C52ED37C-F016-493B-8F69-66CE27A4F773}"/>
              </a:ext>
            </a:extLst>
          </p:cNvPr>
          <p:cNvSpPr>
            <a:spLocks noGrp="1"/>
          </p:cNvSpPr>
          <p:nvPr>
            <p:ph type="body" sz="quarter" idx="18"/>
          </p:nvPr>
        </p:nvSpPr>
        <p:spPr>
          <a:xfrm>
            <a:off x="695447" y="1599645"/>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sp>
        <p:nvSpPr>
          <p:cNvPr id="18" name="Slide Number Placeholder 5">
            <a:extLst>
              <a:ext uri="{FF2B5EF4-FFF2-40B4-BE49-F238E27FC236}">
                <a16:creationId xmlns:a16="http://schemas.microsoft.com/office/drawing/2014/main" id="{E852C117-D57A-4B61-897F-7A83ED033D0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9" name="Footer Placeholder 3">
            <a:extLst>
              <a:ext uri="{FF2B5EF4-FFF2-40B4-BE49-F238E27FC236}">
                <a16:creationId xmlns:a16="http://schemas.microsoft.com/office/drawing/2014/main" id="{8733FBB9-C0FA-4D58-882D-E9C0BF2CCC3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0" name="Picture 19">
            <a:extLst>
              <a:ext uri="{FF2B5EF4-FFF2-40B4-BE49-F238E27FC236}">
                <a16:creationId xmlns:a16="http://schemas.microsoft.com/office/drawing/2014/main" id="{69AA2AC7-1CAE-404C-9A0E-61F34CDAB0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070045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redentials slide - opt 1">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091F044F-FCE1-4F18-9C80-E5F6D41ED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14" name="Oval 13">
            <a:extLst>
              <a:ext uri="{FF2B5EF4-FFF2-40B4-BE49-F238E27FC236}">
                <a16:creationId xmlns:a16="http://schemas.microsoft.com/office/drawing/2014/main" id="{34F85F73-84FD-4F4C-BB57-A462EFACEB47}"/>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0" name="Oval 29">
            <a:extLst>
              <a:ext uri="{FF2B5EF4-FFF2-40B4-BE49-F238E27FC236}">
                <a16:creationId xmlns:a16="http://schemas.microsoft.com/office/drawing/2014/main" id="{5C2334E2-A28B-4E76-9CF7-8E34A0E3DD17}"/>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1" name="Oval 30">
            <a:extLst>
              <a:ext uri="{FF2B5EF4-FFF2-40B4-BE49-F238E27FC236}">
                <a16:creationId xmlns:a16="http://schemas.microsoft.com/office/drawing/2014/main" id="{62F182BB-96EB-4E5C-99F0-34A1D654B248}"/>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2" name="Oval 31">
            <a:extLst>
              <a:ext uri="{FF2B5EF4-FFF2-40B4-BE49-F238E27FC236}">
                <a16:creationId xmlns:a16="http://schemas.microsoft.com/office/drawing/2014/main" id="{161B13EF-72DC-49CD-A0D9-578F6289AD55}"/>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3" name="Oval 32">
            <a:extLst>
              <a:ext uri="{FF2B5EF4-FFF2-40B4-BE49-F238E27FC236}">
                <a16:creationId xmlns:a16="http://schemas.microsoft.com/office/drawing/2014/main" id="{BFEE2B87-0B59-42A0-ADF6-3237FB956D5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4" name="Oval 33">
            <a:extLst>
              <a:ext uri="{FF2B5EF4-FFF2-40B4-BE49-F238E27FC236}">
                <a16:creationId xmlns:a16="http://schemas.microsoft.com/office/drawing/2014/main" id="{FDE02033-EB4D-4FCF-8348-A94AB22AF12F}"/>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5" name="Oval 34">
            <a:extLst>
              <a:ext uri="{FF2B5EF4-FFF2-40B4-BE49-F238E27FC236}">
                <a16:creationId xmlns:a16="http://schemas.microsoft.com/office/drawing/2014/main" id="{E6D2109F-FA33-4CA4-B379-7B5E9D96A84F}"/>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6" name="Oval 35">
            <a:extLst>
              <a:ext uri="{FF2B5EF4-FFF2-40B4-BE49-F238E27FC236}">
                <a16:creationId xmlns:a16="http://schemas.microsoft.com/office/drawing/2014/main" id="{27162CE8-DC6E-4821-846F-7FB3C315147A}"/>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 name="Picture Placeholder 6">
            <a:extLst>
              <a:ext uri="{FF2B5EF4-FFF2-40B4-BE49-F238E27FC236}">
                <a16:creationId xmlns:a16="http://schemas.microsoft.com/office/drawing/2014/main" id="{031F6F84-0B67-421D-BD7B-5AD0302BAEC8}"/>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29" name="Picture Placeholder 6">
            <a:extLst>
              <a:ext uri="{FF2B5EF4-FFF2-40B4-BE49-F238E27FC236}">
                <a16:creationId xmlns:a16="http://schemas.microsoft.com/office/drawing/2014/main" id="{229140CF-DF88-4787-917C-C0C0EE52D4DD}"/>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37" name="Picture Placeholder 6">
            <a:extLst>
              <a:ext uri="{FF2B5EF4-FFF2-40B4-BE49-F238E27FC236}">
                <a16:creationId xmlns:a16="http://schemas.microsoft.com/office/drawing/2014/main" id="{7808E92A-A752-4E53-BAA3-A75283A06467}"/>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38" name="Picture Placeholder 6">
            <a:extLst>
              <a:ext uri="{FF2B5EF4-FFF2-40B4-BE49-F238E27FC236}">
                <a16:creationId xmlns:a16="http://schemas.microsoft.com/office/drawing/2014/main" id="{5ACE11BB-A789-4C73-BED2-8F1473730395}"/>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39" name="Picture Placeholder 6">
            <a:extLst>
              <a:ext uri="{FF2B5EF4-FFF2-40B4-BE49-F238E27FC236}">
                <a16:creationId xmlns:a16="http://schemas.microsoft.com/office/drawing/2014/main" id="{1BA845D5-5DA3-42CC-8CBE-B6D02B2D9D83}"/>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40" name="Picture Placeholder 6">
            <a:extLst>
              <a:ext uri="{FF2B5EF4-FFF2-40B4-BE49-F238E27FC236}">
                <a16:creationId xmlns:a16="http://schemas.microsoft.com/office/drawing/2014/main" id="{56F8AF81-E70C-4F87-B91B-29842D74B8D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41" name="Picture Placeholder 6">
            <a:extLst>
              <a:ext uri="{FF2B5EF4-FFF2-40B4-BE49-F238E27FC236}">
                <a16:creationId xmlns:a16="http://schemas.microsoft.com/office/drawing/2014/main" id="{B2A9320A-AF70-4A1D-B154-653FBC629C28}"/>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42" name="Picture Placeholder 6">
            <a:extLst>
              <a:ext uri="{FF2B5EF4-FFF2-40B4-BE49-F238E27FC236}">
                <a16:creationId xmlns:a16="http://schemas.microsoft.com/office/drawing/2014/main" id="{A676B395-2902-4A1B-8330-95A52777E034}"/>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43" name="Slide Number Placeholder 5">
            <a:extLst>
              <a:ext uri="{FF2B5EF4-FFF2-40B4-BE49-F238E27FC236}">
                <a16:creationId xmlns:a16="http://schemas.microsoft.com/office/drawing/2014/main" id="{4B474081-0489-4E90-95E4-69E43760711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C9099AEA-F1E0-4B2B-A40B-A1865B9157F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907F2824-4271-4C42-B360-961A8F9FA4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3977406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redentials slide - opt 1">
    <p:spTree>
      <p:nvGrpSpPr>
        <p:cNvPr id="1" name=""/>
        <p:cNvGrpSpPr/>
        <p:nvPr/>
      </p:nvGrpSpPr>
      <p:grpSpPr>
        <a:xfrm>
          <a:off x="0" y="0"/>
          <a:ext cx="0" cy="0"/>
          <a:chOff x="0" y="0"/>
          <a:chExt cx="0" cy="0"/>
        </a:xfrm>
      </p:grpSpPr>
      <p:pic>
        <p:nvPicPr>
          <p:cNvPr id="45" name="Picture 44" descr="Background pattern&#10;&#10;Description automatically generated">
            <a:extLst>
              <a:ext uri="{FF2B5EF4-FFF2-40B4-BE49-F238E27FC236}">
                <a16:creationId xmlns:a16="http://schemas.microsoft.com/office/drawing/2014/main" id="{80A56631-CC72-49F1-B282-CDA18DB7D1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46" name="Oval 45">
            <a:extLst>
              <a:ext uri="{FF2B5EF4-FFF2-40B4-BE49-F238E27FC236}">
                <a16:creationId xmlns:a16="http://schemas.microsoft.com/office/drawing/2014/main" id="{8305A4D3-DA32-4672-B45F-00BEA01B59B4}"/>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7" name="Oval 46">
            <a:extLst>
              <a:ext uri="{FF2B5EF4-FFF2-40B4-BE49-F238E27FC236}">
                <a16:creationId xmlns:a16="http://schemas.microsoft.com/office/drawing/2014/main" id="{1F3B3F5A-9402-4B41-B611-5E14694B06E9}"/>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Oval 47">
            <a:extLst>
              <a:ext uri="{FF2B5EF4-FFF2-40B4-BE49-F238E27FC236}">
                <a16:creationId xmlns:a16="http://schemas.microsoft.com/office/drawing/2014/main" id="{73DC9481-9E54-4B39-9CD4-F8C785189599}"/>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9" name="Oval 48">
            <a:extLst>
              <a:ext uri="{FF2B5EF4-FFF2-40B4-BE49-F238E27FC236}">
                <a16:creationId xmlns:a16="http://schemas.microsoft.com/office/drawing/2014/main" id="{0E541C90-AE28-48A9-B820-FE4269BF3F92}"/>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0" name="Oval 49">
            <a:extLst>
              <a:ext uri="{FF2B5EF4-FFF2-40B4-BE49-F238E27FC236}">
                <a16:creationId xmlns:a16="http://schemas.microsoft.com/office/drawing/2014/main" id="{670CF497-19DA-41C3-AA55-6A0B28ED4C2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Oval 50">
            <a:extLst>
              <a:ext uri="{FF2B5EF4-FFF2-40B4-BE49-F238E27FC236}">
                <a16:creationId xmlns:a16="http://schemas.microsoft.com/office/drawing/2014/main" id="{485E0945-E8FA-4282-829A-4FC914CCF85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Oval 51">
            <a:extLst>
              <a:ext uri="{FF2B5EF4-FFF2-40B4-BE49-F238E27FC236}">
                <a16:creationId xmlns:a16="http://schemas.microsoft.com/office/drawing/2014/main" id="{C54C384A-22F9-4519-8A03-FE717C87D0A8}"/>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3" name="Oval 52">
            <a:extLst>
              <a:ext uri="{FF2B5EF4-FFF2-40B4-BE49-F238E27FC236}">
                <a16:creationId xmlns:a16="http://schemas.microsoft.com/office/drawing/2014/main" id="{C9427934-51F4-485E-BDD4-286C752CF9C3}"/>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4" name="Picture Placeholder 6">
            <a:extLst>
              <a:ext uri="{FF2B5EF4-FFF2-40B4-BE49-F238E27FC236}">
                <a16:creationId xmlns:a16="http://schemas.microsoft.com/office/drawing/2014/main" id="{F3C32C73-AD01-4741-9E10-ACCAF8732ED2}"/>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55" name="Picture Placeholder 6">
            <a:extLst>
              <a:ext uri="{FF2B5EF4-FFF2-40B4-BE49-F238E27FC236}">
                <a16:creationId xmlns:a16="http://schemas.microsoft.com/office/drawing/2014/main" id="{128EDBE3-A7D8-4C3A-972D-75F8F43D271F}"/>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56" name="Picture Placeholder 6">
            <a:extLst>
              <a:ext uri="{FF2B5EF4-FFF2-40B4-BE49-F238E27FC236}">
                <a16:creationId xmlns:a16="http://schemas.microsoft.com/office/drawing/2014/main" id="{6D3E3186-72DA-49DB-9C98-16CF8E8A571C}"/>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57" name="Picture Placeholder 6">
            <a:extLst>
              <a:ext uri="{FF2B5EF4-FFF2-40B4-BE49-F238E27FC236}">
                <a16:creationId xmlns:a16="http://schemas.microsoft.com/office/drawing/2014/main" id="{1B8B0CF3-130B-4F8F-BF4F-6B5C43315ACF}"/>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58" name="Picture Placeholder 6">
            <a:extLst>
              <a:ext uri="{FF2B5EF4-FFF2-40B4-BE49-F238E27FC236}">
                <a16:creationId xmlns:a16="http://schemas.microsoft.com/office/drawing/2014/main" id="{6F7A09E3-BAF2-4035-BA81-08412F73125D}"/>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59" name="Picture Placeholder 6">
            <a:extLst>
              <a:ext uri="{FF2B5EF4-FFF2-40B4-BE49-F238E27FC236}">
                <a16:creationId xmlns:a16="http://schemas.microsoft.com/office/drawing/2014/main" id="{5AAF2722-6E06-447D-967F-A59E0E587920}"/>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60" name="Picture Placeholder 6">
            <a:extLst>
              <a:ext uri="{FF2B5EF4-FFF2-40B4-BE49-F238E27FC236}">
                <a16:creationId xmlns:a16="http://schemas.microsoft.com/office/drawing/2014/main" id="{061561B1-59FA-4E83-A6EA-67393A020F82}"/>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61" name="Picture Placeholder 6">
            <a:extLst>
              <a:ext uri="{FF2B5EF4-FFF2-40B4-BE49-F238E27FC236}">
                <a16:creationId xmlns:a16="http://schemas.microsoft.com/office/drawing/2014/main" id="{87912C07-4A55-4DAF-8F32-4C6CFF9C0C65}"/>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20" y="4114793"/>
            <a:ext cx="1713951" cy="2087259"/>
          </a:xfrm>
        </p:spPr>
        <p:txBody>
          <a:bodyPr anchor="ctr"/>
          <a:lstStyle>
            <a:lvl1pPr algn="ctr">
              <a:defRPr/>
            </a:lvl1pPr>
          </a:lstStyle>
          <a:p>
            <a:endParaRPr lang="en-GB"/>
          </a:p>
        </p:txBody>
      </p:sp>
      <p:sp>
        <p:nvSpPr>
          <p:cNvPr id="44" name="Picture Placeholder 22">
            <a:extLst>
              <a:ext uri="{FF2B5EF4-FFF2-40B4-BE49-F238E27FC236}">
                <a16:creationId xmlns:a16="http://schemas.microsoft.com/office/drawing/2014/main" id="{DC6FDA3C-2D71-4A3A-A2B6-DCE0C66746A8}"/>
              </a:ext>
            </a:extLst>
          </p:cNvPr>
          <p:cNvSpPr>
            <a:spLocks noGrp="1"/>
          </p:cNvSpPr>
          <p:nvPr>
            <p:ph type="pic" sz="quarter" idx="34"/>
          </p:nvPr>
        </p:nvSpPr>
        <p:spPr>
          <a:xfrm>
            <a:off x="6159212" y="4121566"/>
            <a:ext cx="1749688" cy="2087259"/>
          </a:xfrm>
        </p:spPr>
        <p:txBody>
          <a:bodyPr anchor="ctr"/>
          <a:lstStyle>
            <a:lvl1pPr algn="ctr">
              <a:defRPr/>
            </a:lvl1pPr>
          </a:lstStyle>
          <a:p>
            <a:endParaRPr lang="en-GB"/>
          </a:p>
        </p:txBody>
      </p:sp>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1" y="3400669"/>
            <a:ext cx="1551928" cy="495106"/>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4" y="4225527"/>
            <a:ext cx="1487103" cy="40174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43" name="Content Placeholder 2">
            <a:extLst>
              <a:ext uri="{FF2B5EF4-FFF2-40B4-BE49-F238E27FC236}">
                <a16:creationId xmlns:a16="http://schemas.microsoft.com/office/drawing/2014/main" id="{874011C2-3EE9-49E2-AF3B-73554661E1E4}"/>
              </a:ext>
            </a:extLst>
          </p:cNvPr>
          <p:cNvSpPr>
            <a:spLocks noGrp="1"/>
          </p:cNvSpPr>
          <p:nvPr>
            <p:ph idx="33"/>
          </p:nvPr>
        </p:nvSpPr>
        <p:spPr>
          <a:xfrm>
            <a:off x="6272371" y="4216267"/>
            <a:ext cx="1559395" cy="41100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62" name="Slide Number Placeholder 5">
            <a:extLst>
              <a:ext uri="{FF2B5EF4-FFF2-40B4-BE49-F238E27FC236}">
                <a16:creationId xmlns:a16="http://schemas.microsoft.com/office/drawing/2014/main" id="{1B830EB9-A381-4F88-8078-767870A2F0E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3" name="Footer Placeholder 3">
            <a:extLst>
              <a:ext uri="{FF2B5EF4-FFF2-40B4-BE49-F238E27FC236}">
                <a16:creationId xmlns:a16="http://schemas.microsoft.com/office/drawing/2014/main" id="{954FC8B6-6DF9-4A48-9752-793AF942C46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4" name="Picture 63">
            <a:extLst>
              <a:ext uri="{FF2B5EF4-FFF2-40B4-BE49-F238E27FC236}">
                <a16:creationId xmlns:a16="http://schemas.microsoft.com/office/drawing/2014/main" id="{C1E5317B-1CC4-455B-B21F-AC9F8478A7A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15747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redentials slide - opt 2">
    <p:spTree>
      <p:nvGrpSpPr>
        <p:cNvPr id="1" name=""/>
        <p:cNvGrpSpPr/>
        <p:nvPr/>
      </p:nvGrpSpPr>
      <p:grpSpPr>
        <a:xfrm>
          <a:off x="0" y="0"/>
          <a:ext cx="0" cy="0"/>
          <a:chOff x="0" y="0"/>
          <a:chExt cx="0" cy="0"/>
        </a:xfrm>
      </p:grpSpPr>
      <p:pic>
        <p:nvPicPr>
          <p:cNvPr id="29" name="Picture 28" descr="Background pattern&#10;&#10;Description automatically generated">
            <a:extLst>
              <a:ext uri="{FF2B5EF4-FFF2-40B4-BE49-F238E27FC236}">
                <a16:creationId xmlns:a16="http://schemas.microsoft.com/office/drawing/2014/main" id="{3C251567-CF9C-487E-9BF8-D9C47A85D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0"/>
            <a:ext cx="3622222" cy="6437000"/>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64" name="Oval 63">
            <a:extLst>
              <a:ext uri="{FF2B5EF4-FFF2-40B4-BE49-F238E27FC236}">
                <a16:creationId xmlns:a16="http://schemas.microsoft.com/office/drawing/2014/main" id="{AD21CE9F-6EA2-4498-B42C-FBCE807B942F}"/>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5" name="Oval 64">
            <a:extLst>
              <a:ext uri="{FF2B5EF4-FFF2-40B4-BE49-F238E27FC236}">
                <a16:creationId xmlns:a16="http://schemas.microsoft.com/office/drawing/2014/main" id="{37CE33BE-B39A-4CC7-94D3-004E5FFDB65B}"/>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6" name="Oval 65">
            <a:extLst>
              <a:ext uri="{FF2B5EF4-FFF2-40B4-BE49-F238E27FC236}">
                <a16:creationId xmlns:a16="http://schemas.microsoft.com/office/drawing/2014/main" id="{318F834F-C5C8-4957-9ACE-33AC31054A2E}"/>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Oval 66">
            <a:extLst>
              <a:ext uri="{FF2B5EF4-FFF2-40B4-BE49-F238E27FC236}">
                <a16:creationId xmlns:a16="http://schemas.microsoft.com/office/drawing/2014/main" id="{E1B5DB9A-CDF8-4CBA-8569-6A5496E461B7}"/>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8" name="Oval 67">
            <a:extLst>
              <a:ext uri="{FF2B5EF4-FFF2-40B4-BE49-F238E27FC236}">
                <a16:creationId xmlns:a16="http://schemas.microsoft.com/office/drawing/2014/main" id="{1C8446AE-4216-4F10-AB2D-3523681A08D1}"/>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9" name="Oval 68">
            <a:extLst>
              <a:ext uri="{FF2B5EF4-FFF2-40B4-BE49-F238E27FC236}">
                <a16:creationId xmlns:a16="http://schemas.microsoft.com/office/drawing/2014/main" id="{230C5EE6-61E7-4652-A132-45642792A3E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Oval 69">
            <a:extLst>
              <a:ext uri="{FF2B5EF4-FFF2-40B4-BE49-F238E27FC236}">
                <a16:creationId xmlns:a16="http://schemas.microsoft.com/office/drawing/2014/main" id="{5436E0EF-AED1-446B-BD8E-465CBF00426A}"/>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1" name="Oval 70">
            <a:extLst>
              <a:ext uri="{FF2B5EF4-FFF2-40B4-BE49-F238E27FC236}">
                <a16:creationId xmlns:a16="http://schemas.microsoft.com/office/drawing/2014/main" id="{0B7E0051-77B3-4FE9-BD79-D83B1F3D6326}"/>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Picture Placeholder 6">
            <a:extLst>
              <a:ext uri="{FF2B5EF4-FFF2-40B4-BE49-F238E27FC236}">
                <a16:creationId xmlns:a16="http://schemas.microsoft.com/office/drawing/2014/main" id="{6BC5CD12-4FE9-41EA-AA31-9421D87CF00B}"/>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73" name="Picture Placeholder 6">
            <a:extLst>
              <a:ext uri="{FF2B5EF4-FFF2-40B4-BE49-F238E27FC236}">
                <a16:creationId xmlns:a16="http://schemas.microsoft.com/office/drawing/2014/main" id="{BE08320C-9AC7-485C-8E3E-CF88E812FD99}"/>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74" name="Picture Placeholder 6">
            <a:extLst>
              <a:ext uri="{FF2B5EF4-FFF2-40B4-BE49-F238E27FC236}">
                <a16:creationId xmlns:a16="http://schemas.microsoft.com/office/drawing/2014/main" id="{70B42CAA-DE90-4A5A-93DD-9289A700764A}"/>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75" name="Picture Placeholder 6">
            <a:extLst>
              <a:ext uri="{FF2B5EF4-FFF2-40B4-BE49-F238E27FC236}">
                <a16:creationId xmlns:a16="http://schemas.microsoft.com/office/drawing/2014/main" id="{16B44FAE-064D-41AA-BD48-F45D23C51B44}"/>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76" name="Picture Placeholder 6">
            <a:extLst>
              <a:ext uri="{FF2B5EF4-FFF2-40B4-BE49-F238E27FC236}">
                <a16:creationId xmlns:a16="http://schemas.microsoft.com/office/drawing/2014/main" id="{BC62CA62-2A66-4EDC-A15E-DCC423D99D94}"/>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77" name="Picture Placeholder 6">
            <a:extLst>
              <a:ext uri="{FF2B5EF4-FFF2-40B4-BE49-F238E27FC236}">
                <a16:creationId xmlns:a16="http://schemas.microsoft.com/office/drawing/2014/main" id="{1424D135-53A4-4CE3-8B09-D0FBCB22C71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78" name="Picture Placeholder 6">
            <a:extLst>
              <a:ext uri="{FF2B5EF4-FFF2-40B4-BE49-F238E27FC236}">
                <a16:creationId xmlns:a16="http://schemas.microsoft.com/office/drawing/2014/main" id="{AE9F8B8F-E223-4EFC-AC43-F25C28EEF003}"/>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79" name="Picture Placeholder 6">
            <a:extLst>
              <a:ext uri="{FF2B5EF4-FFF2-40B4-BE49-F238E27FC236}">
                <a16:creationId xmlns:a16="http://schemas.microsoft.com/office/drawing/2014/main" id="{A88CAC2D-741D-451B-A6EC-652F0633D3F3}"/>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80" name="Slide Number Placeholder 5">
            <a:extLst>
              <a:ext uri="{FF2B5EF4-FFF2-40B4-BE49-F238E27FC236}">
                <a16:creationId xmlns:a16="http://schemas.microsoft.com/office/drawing/2014/main" id="{F4A37F6A-0FB0-47E3-9535-B42FCB02923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81" name="Footer Placeholder 3">
            <a:extLst>
              <a:ext uri="{FF2B5EF4-FFF2-40B4-BE49-F238E27FC236}">
                <a16:creationId xmlns:a16="http://schemas.microsoft.com/office/drawing/2014/main" id="{D44AA7E8-E0DF-4294-96FB-A78ADD533AE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82" name="Picture 81">
            <a:extLst>
              <a:ext uri="{FF2B5EF4-FFF2-40B4-BE49-F238E27FC236}">
                <a16:creationId xmlns:a16="http://schemas.microsoft.com/office/drawing/2014/main" id="{945F744F-61A8-43F5-B0F5-2FE3E73FFF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522702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01C4AA9-9E3C-4AD1-805B-846952641CB3}"/>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37" name="Picture Placeholder 4">
            <a:extLst>
              <a:ext uri="{FF2B5EF4-FFF2-40B4-BE49-F238E27FC236}">
                <a16:creationId xmlns:a16="http://schemas.microsoft.com/office/drawing/2014/main" id="{0023988D-28D1-40B0-B00C-4F8DAAC046C0}"/>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38" name="Picture Placeholder 4">
            <a:extLst>
              <a:ext uri="{FF2B5EF4-FFF2-40B4-BE49-F238E27FC236}">
                <a16:creationId xmlns:a16="http://schemas.microsoft.com/office/drawing/2014/main" id="{84BD1E3A-CF18-42B8-A1CB-89551BA7F0AF}"/>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39" name="Picture Placeholder 4">
            <a:extLst>
              <a:ext uri="{FF2B5EF4-FFF2-40B4-BE49-F238E27FC236}">
                <a16:creationId xmlns:a16="http://schemas.microsoft.com/office/drawing/2014/main" id="{D6202DC8-09F1-4D95-A085-08160FC012C3}"/>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5" name="Text Placeholder 8">
            <a:extLst>
              <a:ext uri="{FF2B5EF4-FFF2-40B4-BE49-F238E27FC236}">
                <a16:creationId xmlns:a16="http://schemas.microsoft.com/office/drawing/2014/main" id="{69D1E4CD-DD64-4283-8762-6CD224753AD7}"/>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3" name="Text Placeholder 8">
            <a:extLst>
              <a:ext uri="{FF2B5EF4-FFF2-40B4-BE49-F238E27FC236}">
                <a16:creationId xmlns:a16="http://schemas.microsoft.com/office/drawing/2014/main" id="{C53B1964-E4EF-4AAB-AD04-61183A69C381}"/>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4" name="Text Placeholder 8">
            <a:extLst>
              <a:ext uri="{FF2B5EF4-FFF2-40B4-BE49-F238E27FC236}">
                <a16:creationId xmlns:a16="http://schemas.microsoft.com/office/drawing/2014/main" id="{E619E32B-A96C-42F6-9B04-7B53234160EF}"/>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25" name="Text Placeholder 8">
            <a:extLst>
              <a:ext uri="{FF2B5EF4-FFF2-40B4-BE49-F238E27FC236}">
                <a16:creationId xmlns:a16="http://schemas.microsoft.com/office/drawing/2014/main" id="{72B9D0EF-FC22-4D46-B51A-88B48245D114}"/>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29" name="Straight Connector 28">
            <a:extLst>
              <a:ext uri="{FF2B5EF4-FFF2-40B4-BE49-F238E27FC236}">
                <a16:creationId xmlns:a16="http://schemas.microsoft.com/office/drawing/2014/main" id="{E52B65F0-EB56-4700-B94E-3606362A4CD7}"/>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 name="Text Placeholder 8">
            <a:extLst>
              <a:ext uri="{FF2B5EF4-FFF2-40B4-BE49-F238E27FC236}">
                <a16:creationId xmlns:a16="http://schemas.microsoft.com/office/drawing/2014/main" id="{9FC232A1-5FEF-4B64-AA52-7C70A02C7CFA}"/>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31" name="Text Placeholder 8">
            <a:extLst>
              <a:ext uri="{FF2B5EF4-FFF2-40B4-BE49-F238E27FC236}">
                <a16:creationId xmlns:a16="http://schemas.microsoft.com/office/drawing/2014/main" id="{BC899C3A-5170-4573-91BB-6DB952BA1449}"/>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FB56AFDE-A956-4CC8-B2EC-CF7C378C7DA6}"/>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3" name="Text Placeholder 8">
            <a:extLst>
              <a:ext uri="{FF2B5EF4-FFF2-40B4-BE49-F238E27FC236}">
                <a16:creationId xmlns:a16="http://schemas.microsoft.com/office/drawing/2014/main" id="{7D54F651-5D98-46FF-8D15-25FC30298623}"/>
              </a:ext>
            </a:extLst>
          </p:cNvPr>
          <p:cNvSpPr>
            <a:spLocks noGrp="1"/>
          </p:cNvSpPr>
          <p:nvPr>
            <p:ph type="body" sz="quarter" idx="31"/>
          </p:nvPr>
        </p:nvSpPr>
        <p:spPr>
          <a:xfrm>
            <a:off x="3579666" y="4270105"/>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34" name="Text Placeholder 8">
            <a:extLst>
              <a:ext uri="{FF2B5EF4-FFF2-40B4-BE49-F238E27FC236}">
                <a16:creationId xmlns:a16="http://schemas.microsoft.com/office/drawing/2014/main" id="{D4A57A6F-BC83-4033-84C3-D315E9DD65FD}"/>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5" name="Text Placeholder 8">
            <a:extLst>
              <a:ext uri="{FF2B5EF4-FFF2-40B4-BE49-F238E27FC236}">
                <a16:creationId xmlns:a16="http://schemas.microsoft.com/office/drawing/2014/main" id="{F42B5BCA-C99C-454E-B32A-A6A72AEB6FBD}"/>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
        <p:nvSpPr>
          <p:cNvPr id="28" name="Slide Number Placeholder 5">
            <a:extLst>
              <a:ext uri="{FF2B5EF4-FFF2-40B4-BE49-F238E27FC236}">
                <a16:creationId xmlns:a16="http://schemas.microsoft.com/office/drawing/2014/main" id="{5D31EAD1-F7A5-4F59-B09A-4F265B496EB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19B25B34-DBF5-42A7-8A6B-4AA496B4CD6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0" name="Picture 39">
            <a:extLst>
              <a:ext uri="{FF2B5EF4-FFF2-40B4-BE49-F238E27FC236}">
                <a16:creationId xmlns:a16="http://schemas.microsoft.com/office/drawing/2014/main" id="{B7F35C86-23B9-42CD-9F35-D89D6A613E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846358206"/>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66E9434-ACB4-4AC8-8077-C293FE2D11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6" name="Picture Placeholder 4">
            <a:extLst>
              <a:ext uri="{FF2B5EF4-FFF2-40B4-BE49-F238E27FC236}">
                <a16:creationId xmlns:a16="http://schemas.microsoft.com/office/drawing/2014/main" id="{A6D37D0D-64D7-45D6-B037-BEE3EEDF36BA}"/>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40" name="Picture Placeholder 4">
            <a:extLst>
              <a:ext uri="{FF2B5EF4-FFF2-40B4-BE49-F238E27FC236}">
                <a16:creationId xmlns:a16="http://schemas.microsoft.com/office/drawing/2014/main" id="{B06299BE-7640-48C6-AC34-F579212CE998}"/>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41" name="Picture Placeholder 4">
            <a:extLst>
              <a:ext uri="{FF2B5EF4-FFF2-40B4-BE49-F238E27FC236}">
                <a16:creationId xmlns:a16="http://schemas.microsoft.com/office/drawing/2014/main" id="{2CAB7D06-0658-426A-82FB-29C380EC6F73}"/>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42" name="Picture Placeholder 4">
            <a:extLst>
              <a:ext uri="{FF2B5EF4-FFF2-40B4-BE49-F238E27FC236}">
                <a16:creationId xmlns:a16="http://schemas.microsoft.com/office/drawing/2014/main" id="{157A791F-E514-45F2-A305-00D2538A53BC}"/>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sp>
        <p:nvSpPr>
          <p:cNvPr id="43" name="Slide Number Placeholder 5">
            <a:extLst>
              <a:ext uri="{FF2B5EF4-FFF2-40B4-BE49-F238E27FC236}">
                <a16:creationId xmlns:a16="http://schemas.microsoft.com/office/drawing/2014/main" id="{BEC955E3-3561-482E-9AC7-F6CEE2C325B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B90B9A24-FFB5-45FA-88C2-EDA59BEE41E8}"/>
              </a:ext>
            </a:extLst>
          </p:cNvPr>
          <p:cNvSpPr>
            <a:spLocks noGrp="1"/>
          </p:cNvSpPr>
          <p:nvPr>
            <p:ph type="ftr" sz="quarter" idx="3"/>
          </p:nvPr>
        </p:nvSpPr>
        <p:spPr>
          <a:xfrm>
            <a:off x="856120" y="6508051"/>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E70F58B9-A59D-4623-B7F0-E82403DCD8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52" name="Text Placeholder 8">
            <a:extLst>
              <a:ext uri="{FF2B5EF4-FFF2-40B4-BE49-F238E27FC236}">
                <a16:creationId xmlns:a16="http://schemas.microsoft.com/office/drawing/2014/main" id="{5CA0D8AA-A660-4073-8261-00B9134D6FAA}"/>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3" name="Text Placeholder 8">
            <a:extLst>
              <a:ext uri="{FF2B5EF4-FFF2-40B4-BE49-F238E27FC236}">
                <a16:creationId xmlns:a16="http://schemas.microsoft.com/office/drawing/2014/main" id="{0720E1E7-CF9C-4685-9BC3-DCDE9D6E46DD}"/>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4" name="Text Placeholder 8">
            <a:extLst>
              <a:ext uri="{FF2B5EF4-FFF2-40B4-BE49-F238E27FC236}">
                <a16:creationId xmlns:a16="http://schemas.microsoft.com/office/drawing/2014/main" id="{8FC9BDC5-5697-4E53-9818-CCEAC0704E90}"/>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55" name="Text Placeholder 8">
            <a:extLst>
              <a:ext uri="{FF2B5EF4-FFF2-40B4-BE49-F238E27FC236}">
                <a16:creationId xmlns:a16="http://schemas.microsoft.com/office/drawing/2014/main" id="{501FDB08-AFB6-4BEB-A732-C435F00E419B}"/>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56" name="Straight Connector 55">
            <a:extLst>
              <a:ext uri="{FF2B5EF4-FFF2-40B4-BE49-F238E27FC236}">
                <a16:creationId xmlns:a16="http://schemas.microsoft.com/office/drawing/2014/main" id="{FB3A023E-EBE1-4627-BFBB-16511D174469}"/>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7" name="Text Placeholder 8">
            <a:extLst>
              <a:ext uri="{FF2B5EF4-FFF2-40B4-BE49-F238E27FC236}">
                <a16:creationId xmlns:a16="http://schemas.microsoft.com/office/drawing/2014/main" id="{2357337E-6876-4016-8D7B-5731B89FB654}"/>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58" name="Text Placeholder 8">
            <a:extLst>
              <a:ext uri="{FF2B5EF4-FFF2-40B4-BE49-F238E27FC236}">
                <a16:creationId xmlns:a16="http://schemas.microsoft.com/office/drawing/2014/main" id="{C493A123-8CA6-4E6F-909F-4CBC85E78DA4}"/>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59" name="Text Placeholder 8">
            <a:extLst>
              <a:ext uri="{FF2B5EF4-FFF2-40B4-BE49-F238E27FC236}">
                <a16:creationId xmlns:a16="http://schemas.microsoft.com/office/drawing/2014/main" id="{C81675A7-BA03-4DD3-8278-1FCBACFCE3C5}"/>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0" name="Text Placeholder 8">
            <a:extLst>
              <a:ext uri="{FF2B5EF4-FFF2-40B4-BE49-F238E27FC236}">
                <a16:creationId xmlns:a16="http://schemas.microsoft.com/office/drawing/2014/main" id="{0A5CC1C1-8A70-4F31-BE28-240D5904E991}"/>
              </a:ext>
            </a:extLst>
          </p:cNvPr>
          <p:cNvSpPr>
            <a:spLocks noGrp="1"/>
          </p:cNvSpPr>
          <p:nvPr>
            <p:ph type="body" sz="quarter" idx="31"/>
          </p:nvPr>
        </p:nvSpPr>
        <p:spPr>
          <a:xfrm>
            <a:off x="3579666" y="4271738"/>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61" name="Text Placeholder 8">
            <a:extLst>
              <a:ext uri="{FF2B5EF4-FFF2-40B4-BE49-F238E27FC236}">
                <a16:creationId xmlns:a16="http://schemas.microsoft.com/office/drawing/2014/main" id="{3A3CCC30-6DDA-4F69-97E4-5BC39AD84A9E}"/>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2" name="Text Placeholder 8">
            <a:extLst>
              <a:ext uri="{FF2B5EF4-FFF2-40B4-BE49-F238E27FC236}">
                <a16:creationId xmlns:a16="http://schemas.microsoft.com/office/drawing/2014/main" id="{F1F51F75-D93D-4F28-8D6A-78277C93C6A8}"/>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Tree>
    <p:extLst>
      <p:ext uri="{BB962C8B-B14F-4D97-AF65-F5344CB8AC3E}">
        <p14:creationId xmlns:p14="http://schemas.microsoft.com/office/powerpoint/2010/main" val="4054068927"/>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upport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96D2C2-EC67-4D1C-A879-27DE0E5AD822}"/>
              </a:ext>
            </a:extLst>
          </p:cNvPr>
          <p:cNvCxnSpPr/>
          <p:nvPr userDrawn="1"/>
        </p:nvCxnSpPr>
        <p:spPr>
          <a:xfrm>
            <a:off x="528887"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43074"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8"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1470852"/>
            <a:ext cx="197699" cy="196321"/>
          </a:xfrm>
          <a:prstGeom prst="rect">
            <a:avLst/>
          </a:prstGeom>
        </p:spPr>
      </p:pic>
      <p:cxnSp>
        <p:nvCxnSpPr>
          <p:cNvPr id="15" name="Straight Connector 14">
            <a:extLst>
              <a:ext uri="{FF2B5EF4-FFF2-40B4-BE49-F238E27FC236}">
                <a16:creationId xmlns:a16="http://schemas.microsoft.com/office/drawing/2014/main" id="{B7595016-2811-482E-B487-9FFCC6F58744}"/>
              </a:ext>
            </a:extLst>
          </p:cNvPr>
          <p:cNvCxnSpPr/>
          <p:nvPr userDrawn="1"/>
        </p:nvCxnSpPr>
        <p:spPr>
          <a:xfrm>
            <a:off x="528887"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F83AC737-A601-47E6-A548-CBAD29F29805}"/>
              </a:ext>
            </a:extLst>
          </p:cNvPr>
          <p:cNvSpPr>
            <a:spLocks noGrp="1"/>
          </p:cNvSpPr>
          <p:nvPr>
            <p:ph type="body" sz="quarter" idx="15"/>
          </p:nvPr>
        </p:nvSpPr>
        <p:spPr>
          <a:xfrm>
            <a:off x="543074"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a:extLst>
              <a:ext uri="{FF2B5EF4-FFF2-40B4-BE49-F238E27FC236}">
                <a16:creationId xmlns:a16="http://schemas.microsoft.com/office/drawing/2014/main" id="{A30DA782-C440-4CAB-9015-1080BA314E44}"/>
              </a:ext>
            </a:extLst>
          </p:cNvPr>
          <p:cNvSpPr>
            <a:spLocks noGrp="1"/>
          </p:cNvSpPr>
          <p:nvPr>
            <p:ph type="body" sz="quarter" idx="16"/>
          </p:nvPr>
        </p:nvSpPr>
        <p:spPr>
          <a:xfrm>
            <a:off x="528728"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8" name="Picture 17" descr="Icon&#10;&#10;Description automatically generated">
            <a:extLst>
              <a:ext uri="{FF2B5EF4-FFF2-40B4-BE49-F238E27FC236}">
                <a16:creationId xmlns:a16="http://schemas.microsoft.com/office/drawing/2014/main" id="{76A8B236-7161-4B25-8494-49EDB9CD05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3689739"/>
            <a:ext cx="197699" cy="196321"/>
          </a:xfrm>
          <a:prstGeom prst="rect">
            <a:avLst/>
          </a:prstGeom>
        </p:spPr>
      </p:pic>
      <p:cxnSp>
        <p:nvCxnSpPr>
          <p:cNvPr id="19" name="Straight Connector 18">
            <a:extLst>
              <a:ext uri="{FF2B5EF4-FFF2-40B4-BE49-F238E27FC236}">
                <a16:creationId xmlns:a16="http://schemas.microsoft.com/office/drawing/2014/main" id="{634677E0-ECE7-4D7E-93A6-87B9BB905274}"/>
              </a:ext>
            </a:extLst>
          </p:cNvPr>
          <p:cNvCxnSpPr/>
          <p:nvPr userDrawn="1"/>
        </p:nvCxnSpPr>
        <p:spPr>
          <a:xfrm>
            <a:off x="429600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4310193"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4295847"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1470852"/>
            <a:ext cx="197699" cy="196321"/>
          </a:xfrm>
          <a:prstGeom prst="rect">
            <a:avLst/>
          </a:prstGeom>
        </p:spPr>
      </p:pic>
      <p:cxnSp>
        <p:nvCxnSpPr>
          <p:cNvPr id="23" name="Straight Connector 22">
            <a:extLst>
              <a:ext uri="{FF2B5EF4-FFF2-40B4-BE49-F238E27FC236}">
                <a16:creationId xmlns:a16="http://schemas.microsoft.com/office/drawing/2014/main" id="{F2484156-A3F8-4CE7-8863-4D1DC628B42E}"/>
              </a:ext>
            </a:extLst>
          </p:cNvPr>
          <p:cNvCxnSpPr/>
          <p:nvPr userDrawn="1"/>
        </p:nvCxnSpPr>
        <p:spPr>
          <a:xfrm>
            <a:off x="429600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E761574D-29CD-482F-ABD4-3C4965B72EBC}"/>
              </a:ext>
            </a:extLst>
          </p:cNvPr>
          <p:cNvSpPr>
            <a:spLocks noGrp="1"/>
          </p:cNvSpPr>
          <p:nvPr>
            <p:ph type="body" sz="quarter" idx="19"/>
          </p:nvPr>
        </p:nvSpPr>
        <p:spPr>
          <a:xfrm>
            <a:off x="4310193"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4">
            <a:extLst>
              <a:ext uri="{FF2B5EF4-FFF2-40B4-BE49-F238E27FC236}">
                <a16:creationId xmlns:a16="http://schemas.microsoft.com/office/drawing/2014/main" id="{6200DC2C-AE1C-4FB3-8BCA-AD2088B55177}"/>
              </a:ext>
            </a:extLst>
          </p:cNvPr>
          <p:cNvSpPr>
            <a:spLocks noGrp="1"/>
          </p:cNvSpPr>
          <p:nvPr>
            <p:ph type="body" sz="quarter" idx="20"/>
          </p:nvPr>
        </p:nvSpPr>
        <p:spPr>
          <a:xfrm>
            <a:off x="4295847"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6" name="Picture 25" descr="Icon&#10;&#10;Description automatically generated">
            <a:extLst>
              <a:ext uri="{FF2B5EF4-FFF2-40B4-BE49-F238E27FC236}">
                <a16:creationId xmlns:a16="http://schemas.microsoft.com/office/drawing/2014/main" id="{D38DD832-544A-43B2-91C5-EC0E7623F4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3689739"/>
            <a:ext cx="197699" cy="196321"/>
          </a:xfrm>
          <a:prstGeom prst="rect">
            <a:avLst/>
          </a:prstGeom>
        </p:spPr>
      </p:pic>
      <p:cxnSp>
        <p:nvCxnSpPr>
          <p:cNvPr id="27" name="Straight Connector 26">
            <a:extLst>
              <a:ext uri="{FF2B5EF4-FFF2-40B4-BE49-F238E27FC236}">
                <a16:creationId xmlns:a16="http://schemas.microsoft.com/office/drawing/2014/main" id="{0B27F526-9456-4A68-9BEE-68C3519DEBE1}"/>
              </a:ext>
            </a:extLst>
          </p:cNvPr>
          <p:cNvCxnSpPr/>
          <p:nvPr userDrawn="1"/>
        </p:nvCxnSpPr>
        <p:spPr>
          <a:xfrm>
            <a:off x="804711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8061302"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8046956"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cxnSp>
        <p:nvCxnSpPr>
          <p:cNvPr id="31" name="Straight Connector 30">
            <a:extLst>
              <a:ext uri="{FF2B5EF4-FFF2-40B4-BE49-F238E27FC236}">
                <a16:creationId xmlns:a16="http://schemas.microsoft.com/office/drawing/2014/main" id="{69998D10-E151-4537-AA24-FFFEB4519805}"/>
              </a:ext>
            </a:extLst>
          </p:cNvPr>
          <p:cNvCxnSpPr/>
          <p:nvPr userDrawn="1"/>
        </p:nvCxnSpPr>
        <p:spPr>
          <a:xfrm>
            <a:off x="804711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Placeholder 4">
            <a:extLst>
              <a:ext uri="{FF2B5EF4-FFF2-40B4-BE49-F238E27FC236}">
                <a16:creationId xmlns:a16="http://schemas.microsoft.com/office/drawing/2014/main" id="{632D910D-384C-4128-AD12-1484EAA4AC80}"/>
              </a:ext>
            </a:extLst>
          </p:cNvPr>
          <p:cNvSpPr>
            <a:spLocks noGrp="1"/>
          </p:cNvSpPr>
          <p:nvPr>
            <p:ph type="body" sz="quarter" idx="23"/>
          </p:nvPr>
        </p:nvSpPr>
        <p:spPr>
          <a:xfrm>
            <a:off x="8061302"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3" name="Text Placeholder 4">
            <a:extLst>
              <a:ext uri="{FF2B5EF4-FFF2-40B4-BE49-F238E27FC236}">
                <a16:creationId xmlns:a16="http://schemas.microsoft.com/office/drawing/2014/main" id="{B2783A8B-56C2-4656-A908-7573F17984A8}"/>
              </a:ext>
            </a:extLst>
          </p:cNvPr>
          <p:cNvSpPr>
            <a:spLocks noGrp="1"/>
          </p:cNvSpPr>
          <p:nvPr>
            <p:ph type="body" sz="quarter" idx="24"/>
          </p:nvPr>
        </p:nvSpPr>
        <p:spPr>
          <a:xfrm>
            <a:off x="8046956"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3689739"/>
            <a:ext cx="197699" cy="196321"/>
          </a:xfrm>
          <a:prstGeom prst="rect">
            <a:avLst/>
          </a:prstGeom>
        </p:spPr>
      </p:pic>
      <p:sp>
        <p:nvSpPr>
          <p:cNvPr id="36" name="Slide Number Placeholder 5">
            <a:extLst>
              <a:ext uri="{FF2B5EF4-FFF2-40B4-BE49-F238E27FC236}">
                <a16:creationId xmlns:a16="http://schemas.microsoft.com/office/drawing/2014/main" id="{FCE98529-0E46-4441-81C9-3CC96953C7DE}"/>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7" name="Footer Placeholder 3">
            <a:extLst>
              <a:ext uri="{FF2B5EF4-FFF2-40B4-BE49-F238E27FC236}">
                <a16:creationId xmlns:a16="http://schemas.microsoft.com/office/drawing/2014/main" id="{9426ED1A-3539-4C16-90CE-345137D7370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8" name="Picture 37">
            <a:extLst>
              <a:ext uri="{FF2B5EF4-FFF2-40B4-BE49-F238E27FC236}">
                <a16:creationId xmlns:a16="http://schemas.microsoft.com/office/drawing/2014/main" id="{89818B5D-AF70-4BA2-8903-4093D4F7420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7165115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ramework">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564E5AE3-996D-4234-AB3A-79E7FDC4B0CE}"/>
              </a:ext>
            </a:extLst>
          </p:cNvPr>
          <p:cNvGrpSpPr/>
          <p:nvPr userDrawn="1"/>
        </p:nvGrpSpPr>
        <p:grpSpPr>
          <a:xfrm>
            <a:off x="5264167" y="3042036"/>
            <a:ext cx="1665542" cy="1600269"/>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15928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159282" y="1471151"/>
            <a:ext cx="3865484" cy="515590"/>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021968" y="17965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238240" y="1514023"/>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163258" y="2039074"/>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25943" y="2364469"/>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233326" y="2090615"/>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233327"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17003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44076"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3" name="Rectangle 42">
            <a:extLst>
              <a:ext uri="{FF2B5EF4-FFF2-40B4-BE49-F238E27FC236}">
                <a16:creationId xmlns:a16="http://schemas.microsoft.com/office/drawing/2014/main" id="{67C2C743-4FAE-4FA8-A266-E731AC12C590}"/>
              </a:ext>
            </a:extLst>
          </p:cNvPr>
          <p:cNvSpPr/>
          <p:nvPr userDrawn="1"/>
        </p:nvSpPr>
        <p:spPr>
          <a:xfrm>
            <a:off x="528885"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4" name="Callout: Down Arrow 43">
            <a:extLst>
              <a:ext uri="{FF2B5EF4-FFF2-40B4-BE49-F238E27FC236}">
                <a16:creationId xmlns:a16="http://schemas.microsoft.com/office/drawing/2014/main" id="{A3B471E8-75BE-4767-B908-3E2933D5068F}"/>
              </a:ext>
            </a:extLst>
          </p:cNvPr>
          <p:cNvSpPr/>
          <p:nvPr userDrawn="1"/>
        </p:nvSpPr>
        <p:spPr>
          <a:xfrm>
            <a:off x="528886" y="3171205"/>
            <a:ext cx="3865484" cy="515590"/>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TextBox 44">
            <a:extLst>
              <a:ext uri="{FF2B5EF4-FFF2-40B4-BE49-F238E27FC236}">
                <a16:creationId xmlns:a16="http://schemas.microsoft.com/office/drawing/2014/main" id="{923C7DDC-FD55-4E81-AF89-0B868E3C523F}"/>
              </a:ext>
            </a:extLst>
          </p:cNvPr>
          <p:cNvSpPr txBox="1"/>
          <p:nvPr userDrawn="1"/>
        </p:nvSpPr>
        <p:spPr>
          <a:xfrm>
            <a:off x="2391571" y="3496600"/>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46" name="Text Placeholder 4">
            <a:extLst>
              <a:ext uri="{FF2B5EF4-FFF2-40B4-BE49-F238E27FC236}">
                <a16:creationId xmlns:a16="http://schemas.microsoft.com/office/drawing/2014/main" id="{CD125614-172F-4B43-854E-F39DECDEFD0A}"/>
              </a:ext>
            </a:extLst>
          </p:cNvPr>
          <p:cNvSpPr>
            <a:spLocks noGrp="1"/>
          </p:cNvSpPr>
          <p:nvPr>
            <p:ph type="body" sz="quarter" idx="22"/>
          </p:nvPr>
        </p:nvSpPr>
        <p:spPr>
          <a:xfrm>
            <a:off x="607843" y="3214077"/>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7" name="Callout: Down Arrow 46">
            <a:extLst>
              <a:ext uri="{FF2B5EF4-FFF2-40B4-BE49-F238E27FC236}">
                <a16:creationId xmlns:a16="http://schemas.microsoft.com/office/drawing/2014/main" id="{849F2D90-EDBB-4CF7-ABE6-9DB56011CB2C}"/>
              </a:ext>
            </a:extLst>
          </p:cNvPr>
          <p:cNvSpPr/>
          <p:nvPr userDrawn="1"/>
        </p:nvSpPr>
        <p:spPr>
          <a:xfrm>
            <a:off x="532861" y="3739128"/>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TextBox 47">
            <a:extLst>
              <a:ext uri="{FF2B5EF4-FFF2-40B4-BE49-F238E27FC236}">
                <a16:creationId xmlns:a16="http://schemas.microsoft.com/office/drawing/2014/main" id="{2BFE9601-E1E3-4467-B70B-DB464D1464E8}"/>
              </a:ext>
            </a:extLst>
          </p:cNvPr>
          <p:cNvSpPr txBox="1"/>
          <p:nvPr userDrawn="1"/>
        </p:nvSpPr>
        <p:spPr>
          <a:xfrm>
            <a:off x="2395547" y="4064523"/>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49" name="Text Placeholder 4">
            <a:extLst>
              <a:ext uri="{FF2B5EF4-FFF2-40B4-BE49-F238E27FC236}">
                <a16:creationId xmlns:a16="http://schemas.microsoft.com/office/drawing/2014/main" id="{97AB5C3A-91F5-4BBE-98C1-74EE5B92D774}"/>
              </a:ext>
            </a:extLst>
          </p:cNvPr>
          <p:cNvSpPr>
            <a:spLocks noGrp="1"/>
          </p:cNvSpPr>
          <p:nvPr>
            <p:ph type="body" sz="quarter" idx="23"/>
          </p:nvPr>
        </p:nvSpPr>
        <p:spPr>
          <a:xfrm>
            <a:off x="602929" y="3790669"/>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0" name="Text Placeholder 4">
            <a:extLst>
              <a:ext uri="{FF2B5EF4-FFF2-40B4-BE49-F238E27FC236}">
                <a16:creationId xmlns:a16="http://schemas.microsoft.com/office/drawing/2014/main" id="{3D71015C-9E94-483E-A20C-CEC98B717E65}"/>
              </a:ext>
            </a:extLst>
          </p:cNvPr>
          <p:cNvSpPr>
            <a:spLocks noGrp="1"/>
          </p:cNvSpPr>
          <p:nvPr>
            <p:ph type="body" sz="quarter" idx="24"/>
          </p:nvPr>
        </p:nvSpPr>
        <p:spPr>
          <a:xfrm>
            <a:off x="60293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1" name="Rectangle 50">
            <a:extLst>
              <a:ext uri="{FF2B5EF4-FFF2-40B4-BE49-F238E27FC236}">
                <a16:creationId xmlns:a16="http://schemas.microsoft.com/office/drawing/2014/main" id="{7F51D1D0-FC23-4B86-8A19-E27AC2F711DE}"/>
              </a:ext>
            </a:extLst>
          </p:cNvPr>
          <p:cNvSpPr/>
          <p:nvPr userDrawn="1"/>
        </p:nvSpPr>
        <p:spPr>
          <a:xfrm>
            <a:off x="2539634"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Text Placeholder 4">
            <a:extLst>
              <a:ext uri="{FF2B5EF4-FFF2-40B4-BE49-F238E27FC236}">
                <a16:creationId xmlns:a16="http://schemas.microsoft.com/office/drawing/2014/main" id="{89D01025-5A0B-4D7B-A1C8-B1F3E41766B4}"/>
              </a:ext>
            </a:extLst>
          </p:cNvPr>
          <p:cNvSpPr>
            <a:spLocks noGrp="1"/>
          </p:cNvSpPr>
          <p:nvPr>
            <p:ph type="body" sz="quarter" idx="25"/>
          </p:nvPr>
        </p:nvSpPr>
        <p:spPr>
          <a:xfrm>
            <a:off x="261368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4" name="Callout: Down Arrow 53">
            <a:extLst>
              <a:ext uri="{FF2B5EF4-FFF2-40B4-BE49-F238E27FC236}">
                <a16:creationId xmlns:a16="http://schemas.microsoft.com/office/drawing/2014/main" id="{F92A5506-57F0-4C12-989C-2AD27EDD85B4}"/>
              </a:ext>
            </a:extLst>
          </p:cNvPr>
          <p:cNvSpPr/>
          <p:nvPr userDrawn="1"/>
        </p:nvSpPr>
        <p:spPr>
          <a:xfrm>
            <a:off x="7789680" y="3368067"/>
            <a:ext cx="3865484" cy="515590"/>
          </a:xfrm>
          <a:prstGeom prst="downArrowCallout">
            <a:avLst>
              <a:gd name="adj1" fmla="val 71731"/>
              <a:gd name="adj2" fmla="val 35866"/>
              <a:gd name="adj3" fmla="val 25000"/>
              <a:gd name="adj4" fmla="val 75000"/>
            </a:avLst>
          </a:prstGeom>
          <a:gradFill>
            <a:gsLst>
              <a:gs pos="11000">
                <a:srgbClr val="008260"/>
              </a:gs>
              <a:gs pos="100000">
                <a:srgbClr val="76B664"/>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F0802174-A650-4074-A85B-85340E886FA2}"/>
              </a:ext>
            </a:extLst>
          </p:cNvPr>
          <p:cNvSpPr txBox="1"/>
          <p:nvPr userDrawn="1"/>
        </p:nvSpPr>
        <p:spPr>
          <a:xfrm>
            <a:off x="9652366" y="3693461"/>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FB0027E2-0D6F-415E-A743-2661ECCCBA67}"/>
              </a:ext>
            </a:extLst>
          </p:cNvPr>
          <p:cNvSpPr>
            <a:spLocks noGrp="1"/>
          </p:cNvSpPr>
          <p:nvPr>
            <p:ph type="body" sz="quarter" idx="26"/>
          </p:nvPr>
        </p:nvSpPr>
        <p:spPr>
          <a:xfrm>
            <a:off x="7868637" y="3410938"/>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7" name="Rectangle 56">
            <a:extLst>
              <a:ext uri="{FF2B5EF4-FFF2-40B4-BE49-F238E27FC236}">
                <a16:creationId xmlns:a16="http://schemas.microsoft.com/office/drawing/2014/main" id="{4E86372D-8C54-4AB2-92EB-AE4491179254}"/>
              </a:ext>
            </a:extLst>
          </p:cNvPr>
          <p:cNvSpPr/>
          <p:nvPr userDrawn="1"/>
        </p:nvSpPr>
        <p:spPr>
          <a:xfrm>
            <a:off x="7793655" y="3935990"/>
            <a:ext cx="3865484" cy="38493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 Placeholder 4">
            <a:extLst>
              <a:ext uri="{FF2B5EF4-FFF2-40B4-BE49-F238E27FC236}">
                <a16:creationId xmlns:a16="http://schemas.microsoft.com/office/drawing/2014/main" id="{6EB15963-3A50-49AB-ACE9-0A73E29BC938}"/>
              </a:ext>
            </a:extLst>
          </p:cNvPr>
          <p:cNvSpPr>
            <a:spLocks noGrp="1"/>
          </p:cNvSpPr>
          <p:nvPr>
            <p:ph type="body" sz="quarter" idx="27"/>
          </p:nvPr>
        </p:nvSpPr>
        <p:spPr>
          <a:xfrm>
            <a:off x="7863724" y="3987531"/>
            <a:ext cx="3717397" cy="28252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3" name="Callout: Down Arrow 62">
            <a:extLst>
              <a:ext uri="{FF2B5EF4-FFF2-40B4-BE49-F238E27FC236}">
                <a16:creationId xmlns:a16="http://schemas.microsoft.com/office/drawing/2014/main" id="{6A765571-3E24-4BBB-8657-89500F86CB00}"/>
              </a:ext>
            </a:extLst>
          </p:cNvPr>
          <p:cNvSpPr/>
          <p:nvPr userDrawn="1"/>
        </p:nvSpPr>
        <p:spPr>
          <a:xfrm>
            <a:off x="3714917" y="5005310"/>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4788595" y="5351632"/>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3793874" y="5048180"/>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6" name="Callout: Down Arrow 65">
            <a:extLst>
              <a:ext uri="{FF2B5EF4-FFF2-40B4-BE49-F238E27FC236}">
                <a16:creationId xmlns:a16="http://schemas.microsoft.com/office/drawing/2014/main" id="{0173520E-3166-4B9E-9E42-E9D6BF95CBA6}"/>
              </a:ext>
            </a:extLst>
          </p:cNvPr>
          <p:cNvSpPr/>
          <p:nvPr userDrawn="1"/>
        </p:nvSpPr>
        <p:spPr>
          <a:xfrm>
            <a:off x="6170031" y="5030324"/>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TextBox 66">
            <a:extLst>
              <a:ext uri="{FF2B5EF4-FFF2-40B4-BE49-F238E27FC236}">
                <a16:creationId xmlns:a16="http://schemas.microsoft.com/office/drawing/2014/main" id="{B0E5C2CC-A597-4C1C-B08F-BC0823AEABE5}"/>
              </a:ext>
            </a:extLst>
          </p:cNvPr>
          <p:cNvSpPr txBox="1"/>
          <p:nvPr userDrawn="1"/>
        </p:nvSpPr>
        <p:spPr>
          <a:xfrm>
            <a:off x="7243709" y="53766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8" name="Text Placeholder 4">
            <a:extLst>
              <a:ext uri="{FF2B5EF4-FFF2-40B4-BE49-F238E27FC236}">
                <a16:creationId xmlns:a16="http://schemas.microsoft.com/office/drawing/2014/main" id="{C9DC68BA-5B2E-4042-8951-F585F825F902}"/>
              </a:ext>
            </a:extLst>
          </p:cNvPr>
          <p:cNvSpPr>
            <a:spLocks noGrp="1"/>
          </p:cNvSpPr>
          <p:nvPr>
            <p:ph type="body" sz="quarter" idx="29"/>
          </p:nvPr>
        </p:nvSpPr>
        <p:spPr>
          <a:xfrm>
            <a:off x="6248988" y="5073194"/>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9" name="Rectangle 68">
            <a:extLst>
              <a:ext uri="{FF2B5EF4-FFF2-40B4-BE49-F238E27FC236}">
                <a16:creationId xmlns:a16="http://schemas.microsoft.com/office/drawing/2014/main" id="{48B78E0F-F301-4CDF-BC1B-E3E5F43D2257}"/>
              </a:ext>
            </a:extLst>
          </p:cNvPr>
          <p:cNvSpPr/>
          <p:nvPr userDrawn="1"/>
        </p:nvSpPr>
        <p:spPr>
          <a:xfrm>
            <a:off x="3714916" y="5603871"/>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Text Placeholder 4">
            <a:extLst>
              <a:ext uri="{FF2B5EF4-FFF2-40B4-BE49-F238E27FC236}">
                <a16:creationId xmlns:a16="http://schemas.microsoft.com/office/drawing/2014/main" id="{913BD61F-D743-4503-ABEC-11626A1D6447}"/>
              </a:ext>
            </a:extLst>
          </p:cNvPr>
          <p:cNvSpPr>
            <a:spLocks noGrp="1"/>
          </p:cNvSpPr>
          <p:nvPr>
            <p:ph type="body" sz="quarter" idx="30"/>
          </p:nvPr>
        </p:nvSpPr>
        <p:spPr>
          <a:xfrm>
            <a:off x="3788962" y="5654849"/>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1" name="Rectangle 70">
            <a:extLst>
              <a:ext uri="{FF2B5EF4-FFF2-40B4-BE49-F238E27FC236}">
                <a16:creationId xmlns:a16="http://schemas.microsoft.com/office/drawing/2014/main" id="{32426853-4895-468A-B342-72F808D3F82C}"/>
              </a:ext>
            </a:extLst>
          </p:cNvPr>
          <p:cNvSpPr/>
          <p:nvPr userDrawn="1"/>
        </p:nvSpPr>
        <p:spPr>
          <a:xfrm>
            <a:off x="6174006" y="5601693"/>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Text Placeholder 4">
            <a:extLst>
              <a:ext uri="{FF2B5EF4-FFF2-40B4-BE49-F238E27FC236}">
                <a16:creationId xmlns:a16="http://schemas.microsoft.com/office/drawing/2014/main" id="{7470910A-AAD4-4CEC-880D-D21120DE93DE}"/>
              </a:ext>
            </a:extLst>
          </p:cNvPr>
          <p:cNvSpPr>
            <a:spLocks noGrp="1"/>
          </p:cNvSpPr>
          <p:nvPr>
            <p:ph type="body" sz="quarter" idx="31"/>
          </p:nvPr>
        </p:nvSpPr>
        <p:spPr>
          <a:xfrm>
            <a:off x="6248051" y="5652671"/>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376196" y="3550101"/>
            <a:ext cx="1434640" cy="667199"/>
          </a:xfrm>
        </p:spPr>
        <p:txBody>
          <a:bodyPr anchor="ctr"/>
          <a:lstStyle>
            <a:lvl1pPr algn="ctr">
              <a:lnSpc>
                <a:spcPts val="2053"/>
              </a:lnSpc>
              <a:defRPr sz="1711"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2345159" y="291279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5954560" y="1215117"/>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5976821" y="476221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9592579" y="309752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60" name="Slide Number Placeholder 5">
            <a:extLst>
              <a:ext uri="{FF2B5EF4-FFF2-40B4-BE49-F238E27FC236}">
                <a16:creationId xmlns:a16="http://schemas.microsoft.com/office/drawing/2014/main" id="{A213ED56-3E0B-4E31-B280-E8E0084E5E7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1" name="Footer Placeholder 3">
            <a:extLst>
              <a:ext uri="{FF2B5EF4-FFF2-40B4-BE49-F238E27FC236}">
                <a16:creationId xmlns:a16="http://schemas.microsoft.com/office/drawing/2014/main" id="{1010EEFF-6256-4EA7-89E0-F85BFA3534C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2" name="Picture 61">
            <a:extLst>
              <a:ext uri="{FF2B5EF4-FFF2-40B4-BE49-F238E27FC236}">
                <a16:creationId xmlns:a16="http://schemas.microsoft.com/office/drawing/2014/main" id="{BE309336-220D-4EF0-A882-7AFBA913E92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155442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1814"/>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1942372" y="4705317"/>
            <a:ext cx="2016484" cy="569953"/>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486972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pic>
        <p:nvPicPr>
          <p:cNvPr id="72" name="Picture 71">
            <a:extLst>
              <a:ext uri="{FF2B5EF4-FFF2-40B4-BE49-F238E27FC236}">
                <a16:creationId xmlns:a16="http://schemas.microsoft.com/office/drawing/2014/main" id="{75208611-3C77-4073-BC63-8D1F31357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ts val="1824"/>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ct val="100000"/>
              </a:lnSpc>
              <a:spcAft>
                <a:spcPts val="0"/>
              </a:spcAft>
              <a:defRPr sz="1140">
                <a:solidFill>
                  <a:schemeClr val="bg1"/>
                </a:solidFill>
              </a:defRPr>
            </a:lvl1pPr>
            <a:lvl2pPr marL="0" indent="0">
              <a:lnSpc>
                <a:spcPct val="100000"/>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2001834" y="4705318"/>
            <a:ext cx="1957022" cy="535617"/>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385861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0D60FF-C406-4DAC-BDFA-1FF057561C6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AB6C3250-BFA1-4FB1-B278-6D5C53961ED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0" name="Footer Placeholder 3">
            <a:extLst>
              <a:ext uri="{FF2B5EF4-FFF2-40B4-BE49-F238E27FC236}">
                <a16:creationId xmlns:a16="http://schemas.microsoft.com/office/drawing/2014/main" id="{FF872A62-B0A0-4625-B22A-23F260E23E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1" name="Picture 20">
            <a:extLst>
              <a:ext uri="{FF2B5EF4-FFF2-40B4-BE49-F238E27FC236}">
                <a16:creationId xmlns:a16="http://schemas.microsoft.com/office/drawing/2014/main" id="{B5FFA7E6-5FBD-4E06-B16F-2165F045D5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37805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 Slide 1 - blu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B1FC519-7F8E-4812-891B-7A1F192A3C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35C640-8E15-4345-949B-F0C58CCBFA9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FCB2B150-7A05-4F68-9275-8C4289B6CD6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1" name="Footer Placeholder 3">
            <a:extLst>
              <a:ext uri="{FF2B5EF4-FFF2-40B4-BE49-F238E27FC236}">
                <a16:creationId xmlns:a16="http://schemas.microsoft.com/office/drawing/2014/main" id="{A214A8D5-A6D9-409F-B260-464FC110415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2" name="Picture 21">
            <a:extLst>
              <a:ext uri="{FF2B5EF4-FFF2-40B4-BE49-F238E27FC236}">
                <a16:creationId xmlns:a16="http://schemas.microsoft.com/office/drawing/2014/main" id="{93201575-E518-4C6D-869C-37B4D60F45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98966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1" y="1411342"/>
            <a:ext cx="5235028"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35028"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5028"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D59D99-F0C7-4E33-942D-BFA5F062BAD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22E9180E-D7BF-431C-861C-0C48CD57E73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3" name="Footer Placeholder 3">
            <a:extLst>
              <a:ext uri="{FF2B5EF4-FFF2-40B4-BE49-F238E27FC236}">
                <a16:creationId xmlns:a16="http://schemas.microsoft.com/office/drawing/2014/main" id="{5800EA2F-2126-46A1-A0C3-F9818485664A}"/>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4" name="Picture 23">
            <a:extLst>
              <a:ext uri="{FF2B5EF4-FFF2-40B4-BE49-F238E27FC236}">
                <a16:creationId xmlns:a16="http://schemas.microsoft.com/office/drawing/2014/main" id="{B93C0FBE-CAFF-4D18-9A48-A1D11B7E4FF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2675614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art Slide 2 - blu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DA4AB47-3E53-48B4-A276-F8D8D90A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2" y="1411342"/>
            <a:ext cx="5233675"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51932"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4454"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1A2AEB-5629-44E6-86B4-4C4B59082AD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FEEFCBFD-EB0A-46AE-A2A3-54E71D580EC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094B6711-2D1D-46F5-BE0C-17A14897BC5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EBFA9401-14F4-4661-8427-C068B17154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0143753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rt Slid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3" name="Straight Connector 12">
            <a:extLst>
              <a:ext uri="{FF2B5EF4-FFF2-40B4-BE49-F238E27FC236}">
                <a16:creationId xmlns:a16="http://schemas.microsoft.com/office/drawing/2014/main" id="{403E2008-B796-4017-9CD1-5D397BFCB11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5183321B-3E2A-4EE8-84AC-8825A1A2AB5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C7B0E9-82FA-4E82-BCCE-4606662D683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63AEFBDF-AC7B-4426-9492-A3D37911EE1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59895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rt Slide 3 - blu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889ABC0-4D0F-4B02-B71F-E622D82B0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2CB7A03D-D5F4-4602-8791-B51A7360A98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17ED8A35-5BD7-48A3-B364-59494BBD02A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52462B4B-C564-4F9A-9010-E57E18A665F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7581E4-84CC-4916-B1EE-A29498D6BEC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197905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rt Slid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4" name="Straight Connector 13">
            <a:extLst>
              <a:ext uri="{FF2B5EF4-FFF2-40B4-BE49-F238E27FC236}">
                <a16:creationId xmlns:a16="http://schemas.microsoft.com/office/drawing/2014/main" id="{5E29B01D-C2E1-4AA8-B156-FC0F50A2223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9B12B434-1F87-4373-8897-5F3F1740A45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F3553DFC-3C48-4EDE-B255-51C8EBF30A9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A0E6C4DD-0AD7-4F02-B51E-4181B99A0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251576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Slide 4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BE6E67-3BD9-4CE9-9F1B-B073492666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5" name="Straight Connector 14">
            <a:extLst>
              <a:ext uri="{FF2B5EF4-FFF2-40B4-BE49-F238E27FC236}">
                <a16:creationId xmlns:a16="http://schemas.microsoft.com/office/drawing/2014/main" id="{14A1D043-DA41-45AC-9335-4D6937823DF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8791FBCA-75C0-4FF9-8DBE-FDCA520D8D6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612164AB-8667-4CA9-A945-F58F9B07A34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2CD072A3-9468-4FE9-A429-2AF0F4A3E8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795999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8886"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6D70D075-5C0D-4FBF-BC6C-5AC094DF47B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281C63F2-0D96-4567-9E7F-DFC3F4ECCD4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938E7A7-3F94-4491-A344-E20FDCBF9C4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192BCBED-3439-4C39-B65E-1B50B3922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76986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able Slide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C8B4961-373B-4F1F-A0D9-3C54C1376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8"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5" name="Straight Connector 14">
            <a:extLst>
              <a:ext uri="{FF2B5EF4-FFF2-40B4-BE49-F238E27FC236}">
                <a16:creationId xmlns:a16="http://schemas.microsoft.com/office/drawing/2014/main" id="{09F2ADD3-5FAF-40BB-9D2A-CA2372A6390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9666CC09-64FC-48DC-ADAC-4687133017F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7FDE1864-7D4E-4090-9BDF-FB8722AA09C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D7477B40-9F0E-4729-8B54-2E85F2A3F4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1366133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ECDF8E1-9542-4AAD-A5BF-BF2C8A3D5FD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2CF1D6-44FE-4CF7-B5B7-9099E81FDC5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DB61A391-F9EC-4CF5-9FD8-60888BB883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8097AFA6-9FB4-45AE-9773-1ECEE7627FD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7784348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able Slide -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0F9B7C7-8F97-4381-A42C-A57E95A96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8E51B5-9E40-45A7-AA83-8234DAF1F16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0BEA76DC-3E7D-473B-8EB8-4DCE6B400CC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DD1A3847-BB35-48C7-AC2B-EF5C173FDA7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0DF0FB8C-068F-46CC-ACDB-5D4BFC18DC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219992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ogress ">
    <p:spTree>
      <p:nvGrpSpPr>
        <p:cNvPr id="1" name=""/>
        <p:cNvGrpSpPr/>
        <p:nvPr/>
      </p:nvGrpSpPr>
      <p:grpSpPr>
        <a:xfrm>
          <a:off x="0" y="0"/>
          <a:ext cx="0" cy="0"/>
          <a:chOff x="0" y="0"/>
          <a:chExt cx="0" cy="0"/>
        </a:xfrm>
      </p:grpSpPr>
      <p:sp>
        <p:nvSpPr>
          <p:cNvPr id="86" name="Callout: Down Arrow 85">
            <a:extLst>
              <a:ext uri="{FF2B5EF4-FFF2-40B4-BE49-F238E27FC236}">
                <a16:creationId xmlns:a16="http://schemas.microsoft.com/office/drawing/2014/main" id="{1D11F2A8-A369-43DC-AD74-B2FEB5784890}"/>
              </a:ext>
            </a:extLst>
          </p:cNvPr>
          <p:cNvSpPr/>
          <p:nvPr userDrawn="1"/>
        </p:nvSpPr>
        <p:spPr>
          <a:xfrm>
            <a:off x="6178871" y="3954843"/>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7" name="Callout: Down Arrow 86">
            <a:extLst>
              <a:ext uri="{FF2B5EF4-FFF2-40B4-BE49-F238E27FC236}">
                <a16:creationId xmlns:a16="http://schemas.microsoft.com/office/drawing/2014/main" id="{136C00C4-4FB8-4DBE-BDED-9599743FB8FE}"/>
              </a:ext>
            </a:extLst>
          </p:cNvPr>
          <p:cNvSpPr/>
          <p:nvPr userDrawn="1"/>
        </p:nvSpPr>
        <p:spPr>
          <a:xfrm>
            <a:off x="528886" y="3956697"/>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8" name="TextBox 87">
            <a:extLst>
              <a:ext uri="{FF2B5EF4-FFF2-40B4-BE49-F238E27FC236}">
                <a16:creationId xmlns:a16="http://schemas.microsoft.com/office/drawing/2014/main" id="{CCC2A9C4-52C1-4219-945D-586095C9F66B}"/>
              </a:ext>
            </a:extLst>
          </p:cNvPr>
          <p:cNvSpPr txBox="1"/>
          <p:nvPr userDrawn="1"/>
        </p:nvSpPr>
        <p:spPr>
          <a:xfrm>
            <a:off x="8826371" y="430334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89" name="Text Placeholder 4">
            <a:extLst>
              <a:ext uri="{FF2B5EF4-FFF2-40B4-BE49-F238E27FC236}">
                <a16:creationId xmlns:a16="http://schemas.microsoft.com/office/drawing/2014/main" id="{F31819BF-9A7D-4294-AC81-8E581ED52FEA}"/>
              </a:ext>
            </a:extLst>
          </p:cNvPr>
          <p:cNvSpPr>
            <a:spLocks noGrp="1"/>
          </p:cNvSpPr>
          <p:nvPr>
            <p:ph type="body" sz="quarter" idx="39"/>
          </p:nvPr>
        </p:nvSpPr>
        <p:spPr>
          <a:xfrm>
            <a:off x="6257829" y="3997713"/>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0" name="TextBox 89">
            <a:extLst>
              <a:ext uri="{FF2B5EF4-FFF2-40B4-BE49-F238E27FC236}">
                <a16:creationId xmlns:a16="http://schemas.microsoft.com/office/drawing/2014/main" id="{13FAAB4F-36D8-4DDC-97EF-18AB065BBDD9}"/>
              </a:ext>
            </a:extLst>
          </p:cNvPr>
          <p:cNvSpPr txBox="1"/>
          <p:nvPr userDrawn="1"/>
        </p:nvSpPr>
        <p:spPr>
          <a:xfrm>
            <a:off x="3176386" y="4304656"/>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CD81DC8A-BC35-4D70-ABCA-FCC1D5585D0D}"/>
              </a:ext>
            </a:extLst>
          </p:cNvPr>
          <p:cNvSpPr>
            <a:spLocks noGrp="1"/>
          </p:cNvSpPr>
          <p:nvPr>
            <p:ph type="body" sz="quarter" idx="40"/>
          </p:nvPr>
        </p:nvSpPr>
        <p:spPr>
          <a:xfrm>
            <a:off x="607844" y="3999567"/>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6170030" y="1482484"/>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8" name="Callout: Down Arrow 57">
            <a:extLst>
              <a:ext uri="{FF2B5EF4-FFF2-40B4-BE49-F238E27FC236}">
                <a16:creationId xmlns:a16="http://schemas.microsoft.com/office/drawing/2014/main" id="{937D7B1F-C5C7-42D8-8AAE-A567E8E5B136}"/>
              </a:ext>
            </a:extLst>
          </p:cNvPr>
          <p:cNvSpPr/>
          <p:nvPr userDrawn="1"/>
        </p:nvSpPr>
        <p:spPr>
          <a:xfrm>
            <a:off x="520046" y="1484338"/>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2D64F89E-573F-4B53-B2F4-9B29D20C4263}"/>
              </a:ext>
            </a:extLst>
          </p:cNvPr>
          <p:cNvSpPr txBox="1"/>
          <p:nvPr userDrawn="1"/>
        </p:nvSpPr>
        <p:spPr>
          <a:xfrm>
            <a:off x="8817530" y="1830990"/>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6248988" y="1525355"/>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630447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5334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5334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60" name="TextBox 59">
            <a:extLst>
              <a:ext uri="{FF2B5EF4-FFF2-40B4-BE49-F238E27FC236}">
                <a16:creationId xmlns:a16="http://schemas.microsoft.com/office/drawing/2014/main" id="{D943A7A7-77FC-4F64-9E09-C35F30FC7FEE}"/>
              </a:ext>
            </a:extLst>
          </p:cNvPr>
          <p:cNvSpPr txBox="1"/>
          <p:nvPr userDrawn="1"/>
        </p:nvSpPr>
        <p:spPr>
          <a:xfrm>
            <a:off x="3167545" y="183229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1" name="Text Placeholder 4">
            <a:extLst>
              <a:ext uri="{FF2B5EF4-FFF2-40B4-BE49-F238E27FC236}">
                <a16:creationId xmlns:a16="http://schemas.microsoft.com/office/drawing/2014/main" id="{541BE6E5-EC52-4F80-BBAF-313C7784D542}"/>
              </a:ext>
            </a:extLst>
          </p:cNvPr>
          <p:cNvSpPr>
            <a:spLocks noGrp="1"/>
          </p:cNvSpPr>
          <p:nvPr>
            <p:ph type="body" sz="quarter" idx="37"/>
          </p:nvPr>
        </p:nvSpPr>
        <p:spPr>
          <a:xfrm>
            <a:off x="599003" y="1527209"/>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2" name="Text Placeholder 4">
            <a:extLst>
              <a:ext uri="{FF2B5EF4-FFF2-40B4-BE49-F238E27FC236}">
                <a16:creationId xmlns:a16="http://schemas.microsoft.com/office/drawing/2014/main" id="{B1CF652E-55E5-40D0-A90A-01B7181170C7}"/>
              </a:ext>
            </a:extLst>
          </p:cNvPr>
          <p:cNvSpPr>
            <a:spLocks noGrp="1"/>
          </p:cNvSpPr>
          <p:nvPr>
            <p:ph type="body" sz="quarter" idx="38" hasCustomPrompt="1"/>
          </p:nvPr>
        </p:nvSpPr>
        <p:spPr>
          <a:xfrm>
            <a:off x="630447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92" name="Text Placeholder 10">
            <a:extLst>
              <a:ext uri="{FF2B5EF4-FFF2-40B4-BE49-F238E27FC236}">
                <a16:creationId xmlns:a16="http://schemas.microsoft.com/office/drawing/2014/main" id="{CBF38BC5-8020-4E3F-ACF9-05E51AA079F5}"/>
              </a:ext>
            </a:extLst>
          </p:cNvPr>
          <p:cNvSpPr>
            <a:spLocks noGrp="1"/>
          </p:cNvSpPr>
          <p:nvPr>
            <p:ph type="body" sz="quarter" idx="36"/>
          </p:nvPr>
        </p:nvSpPr>
        <p:spPr>
          <a:xfrm>
            <a:off x="542467" y="206345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11" name="Picture Placeholder 10">
            <a:extLst>
              <a:ext uri="{FF2B5EF4-FFF2-40B4-BE49-F238E27FC236}">
                <a16:creationId xmlns:a16="http://schemas.microsoft.com/office/drawing/2014/main" id="{FA4936D4-99A8-4B7F-8309-D4989ED361FE}"/>
              </a:ext>
            </a:extLst>
          </p:cNvPr>
          <p:cNvSpPr>
            <a:spLocks noGrp="1"/>
          </p:cNvSpPr>
          <p:nvPr>
            <p:ph type="pic" sz="quarter" idx="42"/>
          </p:nvPr>
        </p:nvSpPr>
        <p:spPr>
          <a:xfrm>
            <a:off x="3258986" y="2070347"/>
            <a:ext cx="2763700" cy="1404738"/>
          </a:xfrm>
        </p:spPr>
        <p:txBody>
          <a:bodyPr anchor="ctr"/>
          <a:lstStyle>
            <a:lvl1pPr algn="ctr">
              <a:defRPr sz="1597">
                <a:latin typeface="+mn-lt"/>
              </a:defRPr>
            </a:lvl1pPr>
          </a:lstStyle>
          <a:p>
            <a:r>
              <a:rPr lang="en-US"/>
              <a:t>Click icon to add picture</a:t>
            </a:r>
            <a:endParaRPr lang="en-GB"/>
          </a:p>
        </p:txBody>
      </p:sp>
      <p:sp>
        <p:nvSpPr>
          <p:cNvPr id="94" name="Text Placeholder 10">
            <a:extLst>
              <a:ext uri="{FF2B5EF4-FFF2-40B4-BE49-F238E27FC236}">
                <a16:creationId xmlns:a16="http://schemas.microsoft.com/office/drawing/2014/main" id="{B86E6E54-0CD7-4ED7-89BF-8DCD1C7EF7E5}"/>
              </a:ext>
            </a:extLst>
          </p:cNvPr>
          <p:cNvSpPr>
            <a:spLocks noGrp="1"/>
          </p:cNvSpPr>
          <p:nvPr>
            <p:ph type="body" sz="quarter" idx="43"/>
          </p:nvPr>
        </p:nvSpPr>
        <p:spPr>
          <a:xfrm>
            <a:off x="542467" y="4545326"/>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5" name="Picture Placeholder 10">
            <a:extLst>
              <a:ext uri="{FF2B5EF4-FFF2-40B4-BE49-F238E27FC236}">
                <a16:creationId xmlns:a16="http://schemas.microsoft.com/office/drawing/2014/main" id="{B969E0F0-9B9B-411F-B394-8D0672753630}"/>
              </a:ext>
            </a:extLst>
          </p:cNvPr>
          <p:cNvSpPr>
            <a:spLocks noGrp="1"/>
          </p:cNvSpPr>
          <p:nvPr>
            <p:ph type="pic" sz="quarter" idx="44"/>
          </p:nvPr>
        </p:nvSpPr>
        <p:spPr>
          <a:xfrm>
            <a:off x="3258986" y="4552221"/>
            <a:ext cx="2763700" cy="1404738"/>
          </a:xfrm>
        </p:spPr>
        <p:txBody>
          <a:bodyPr anchor="ctr"/>
          <a:lstStyle>
            <a:lvl1pPr algn="ctr">
              <a:defRPr sz="1597">
                <a:latin typeface="+mn-lt"/>
              </a:defRPr>
            </a:lvl1pPr>
          </a:lstStyle>
          <a:p>
            <a:r>
              <a:rPr lang="en-US"/>
              <a:t>Click icon to add picture</a:t>
            </a:r>
            <a:endParaRPr lang="en-GB"/>
          </a:p>
        </p:txBody>
      </p:sp>
      <p:sp>
        <p:nvSpPr>
          <p:cNvPr id="96" name="Text Placeholder 10">
            <a:extLst>
              <a:ext uri="{FF2B5EF4-FFF2-40B4-BE49-F238E27FC236}">
                <a16:creationId xmlns:a16="http://schemas.microsoft.com/office/drawing/2014/main" id="{A1824E8F-2DED-4CD8-9DAE-DCB869D3EBEF}"/>
              </a:ext>
            </a:extLst>
          </p:cNvPr>
          <p:cNvSpPr>
            <a:spLocks noGrp="1"/>
          </p:cNvSpPr>
          <p:nvPr>
            <p:ph type="body" sz="quarter" idx="45"/>
          </p:nvPr>
        </p:nvSpPr>
        <p:spPr>
          <a:xfrm>
            <a:off x="6178870" y="2065139"/>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7" name="Picture Placeholder 10">
            <a:extLst>
              <a:ext uri="{FF2B5EF4-FFF2-40B4-BE49-F238E27FC236}">
                <a16:creationId xmlns:a16="http://schemas.microsoft.com/office/drawing/2014/main" id="{8F57F909-FD34-4CFC-8CC4-25AD145B60C5}"/>
              </a:ext>
            </a:extLst>
          </p:cNvPr>
          <p:cNvSpPr>
            <a:spLocks noGrp="1"/>
          </p:cNvSpPr>
          <p:nvPr>
            <p:ph type="pic" sz="quarter" idx="46"/>
          </p:nvPr>
        </p:nvSpPr>
        <p:spPr>
          <a:xfrm>
            <a:off x="8895391" y="2072034"/>
            <a:ext cx="2763700" cy="1404738"/>
          </a:xfrm>
        </p:spPr>
        <p:txBody>
          <a:bodyPr anchor="ctr"/>
          <a:lstStyle>
            <a:lvl1pPr algn="ctr">
              <a:defRPr sz="1597">
                <a:latin typeface="+mn-lt"/>
              </a:defRPr>
            </a:lvl1pPr>
          </a:lstStyle>
          <a:p>
            <a:r>
              <a:rPr lang="en-US"/>
              <a:t>Click icon to add picture</a:t>
            </a:r>
            <a:endParaRPr lang="en-GB"/>
          </a:p>
        </p:txBody>
      </p:sp>
      <p:sp>
        <p:nvSpPr>
          <p:cNvPr id="98" name="Text Placeholder 10">
            <a:extLst>
              <a:ext uri="{FF2B5EF4-FFF2-40B4-BE49-F238E27FC236}">
                <a16:creationId xmlns:a16="http://schemas.microsoft.com/office/drawing/2014/main" id="{2CDEA399-DC0F-4297-8F5E-B4A176B9A8BF}"/>
              </a:ext>
            </a:extLst>
          </p:cNvPr>
          <p:cNvSpPr>
            <a:spLocks noGrp="1"/>
          </p:cNvSpPr>
          <p:nvPr>
            <p:ph type="body" sz="quarter" idx="47"/>
          </p:nvPr>
        </p:nvSpPr>
        <p:spPr>
          <a:xfrm>
            <a:off x="6178870" y="454701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9" name="Picture Placeholder 10">
            <a:extLst>
              <a:ext uri="{FF2B5EF4-FFF2-40B4-BE49-F238E27FC236}">
                <a16:creationId xmlns:a16="http://schemas.microsoft.com/office/drawing/2014/main" id="{D66C3CF7-0050-4C32-928F-863C2200C781}"/>
              </a:ext>
            </a:extLst>
          </p:cNvPr>
          <p:cNvSpPr>
            <a:spLocks noGrp="1"/>
          </p:cNvSpPr>
          <p:nvPr>
            <p:ph type="pic" sz="quarter" idx="48"/>
          </p:nvPr>
        </p:nvSpPr>
        <p:spPr>
          <a:xfrm>
            <a:off x="8895391" y="4553907"/>
            <a:ext cx="2763700" cy="1404738"/>
          </a:xfrm>
        </p:spPr>
        <p:txBody>
          <a:bodyPr anchor="ctr"/>
          <a:lstStyle>
            <a:lvl1pPr algn="ctr">
              <a:defRPr sz="1597">
                <a:latin typeface="+mn-lt"/>
              </a:defRPr>
            </a:lvl1pPr>
          </a:lstStyle>
          <a:p>
            <a:r>
              <a:rPr lang="en-US"/>
              <a:t>Click icon to add picture</a:t>
            </a:r>
            <a:endParaRPr lang="en-GB"/>
          </a:p>
        </p:txBody>
      </p:sp>
      <p:cxnSp>
        <p:nvCxnSpPr>
          <p:cNvPr id="33" name="Straight Connector 32">
            <a:extLst>
              <a:ext uri="{FF2B5EF4-FFF2-40B4-BE49-F238E27FC236}">
                <a16:creationId xmlns:a16="http://schemas.microsoft.com/office/drawing/2014/main" id="{955130E4-AFCC-4C98-985A-6E801A6A570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7BC6B5CE-6085-4B38-B497-B14880748F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BBDD7491-6059-4C25-AD80-827639F5261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7" name="Picture 36">
            <a:extLst>
              <a:ext uri="{FF2B5EF4-FFF2-40B4-BE49-F238E27FC236}">
                <a16:creationId xmlns:a16="http://schemas.microsoft.com/office/drawing/2014/main" id="{1749C9E1-03B4-4AEB-8C8E-11ED50FF60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0526119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Notic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1" name="Straight Connector 10">
            <a:extLst>
              <a:ext uri="{FF2B5EF4-FFF2-40B4-BE49-F238E27FC236}">
                <a16:creationId xmlns:a16="http://schemas.microsoft.com/office/drawing/2014/main" id="{74D92AF7-3FAA-4980-9D0C-9724EE0D5F12}"/>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F3A75C79-E2B5-4020-8A2B-3DBE245C13E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476172-A1BB-4E6B-84E5-322BCAE5E67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025E1784-01EB-4579-A805-CB1446E272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7913676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otice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FC12E-67CB-4BF0-9F36-897E8C398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4" name="Straight Connector 13">
            <a:extLst>
              <a:ext uri="{FF2B5EF4-FFF2-40B4-BE49-F238E27FC236}">
                <a16:creationId xmlns:a16="http://schemas.microsoft.com/office/drawing/2014/main" id="{9398D559-8203-483D-98D7-519D403D0DF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72F41992-A26F-4660-A9B6-22B787BCE537}"/>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D97FAEE2-5040-4BEB-A247-39686D0E2C17}"/>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020317-12E6-45D2-B11B-3727F8CF29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435303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ogress - blue">
    <p:spTree>
      <p:nvGrpSpPr>
        <p:cNvPr id="1" name=""/>
        <p:cNvGrpSpPr/>
        <p:nvPr/>
      </p:nvGrpSpPr>
      <p:grpSpPr>
        <a:xfrm>
          <a:off x="0" y="0"/>
          <a:ext cx="0" cy="0"/>
          <a:chOff x="0" y="0"/>
          <a:chExt cx="0" cy="0"/>
        </a:xfrm>
      </p:grpSpPr>
      <p:sp>
        <p:nvSpPr>
          <p:cNvPr id="34" name="Rectangle 16">
            <a:extLst>
              <a:ext uri="{FF2B5EF4-FFF2-40B4-BE49-F238E27FC236}">
                <a16:creationId xmlns:a16="http://schemas.microsoft.com/office/drawing/2014/main" id="{DD78470A-904D-4229-9051-61B87CE189AF}"/>
              </a:ext>
            </a:extLst>
          </p:cNvPr>
          <p:cNvSpPr/>
          <p:nvPr userDrawn="1"/>
        </p:nvSpPr>
        <p:spPr>
          <a:xfrm>
            <a:off x="-11" y="4205508"/>
            <a:ext cx="12192012" cy="2652492"/>
          </a:xfrm>
          <a:custGeom>
            <a:avLst/>
            <a:gdLst>
              <a:gd name="connsiteX0" fmla="*/ 0 w 13438960"/>
              <a:gd name="connsiteY0" fmla="*/ 0 h 2314280"/>
              <a:gd name="connsiteX1" fmla="*/ 13438960 w 13438960"/>
              <a:gd name="connsiteY1" fmla="*/ 0 h 2314280"/>
              <a:gd name="connsiteX2" fmla="*/ 13438960 w 13438960"/>
              <a:gd name="connsiteY2" fmla="*/ 2314280 h 2314280"/>
              <a:gd name="connsiteX3" fmla="*/ 0 w 13438960"/>
              <a:gd name="connsiteY3" fmla="*/ 2314280 h 2314280"/>
              <a:gd name="connsiteX4" fmla="*/ 0 w 13438960"/>
              <a:gd name="connsiteY4" fmla="*/ 0 h 2314280"/>
              <a:gd name="connsiteX0" fmla="*/ 0 w 13446048"/>
              <a:gd name="connsiteY0" fmla="*/ 510363 h 2824643"/>
              <a:gd name="connsiteX1" fmla="*/ 13446048 w 13446048"/>
              <a:gd name="connsiteY1" fmla="*/ 0 h 2824643"/>
              <a:gd name="connsiteX2" fmla="*/ 13438960 w 13446048"/>
              <a:gd name="connsiteY2" fmla="*/ 2824643 h 2824643"/>
              <a:gd name="connsiteX3" fmla="*/ 0 w 13446048"/>
              <a:gd name="connsiteY3" fmla="*/ 2824643 h 2824643"/>
              <a:gd name="connsiteX4" fmla="*/ 0 w 13446048"/>
              <a:gd name="connsiteY4" fmla="*/ 510363 h 2824643"/>
              <a:gd name="connsiteX0" fmla="*/ 0 w 13446048"/>
              <a:gd name="connsiteY0" fmla="*/ 510363 h 2824643"/>
              <a:gd name="connsiteX1" fmla="*/ 5713241 w 13446048"/>
              <a:gd name="connsiteY1" fmla="*/ 786810 h 2824643"/>
              <a:gd name="connsiteX2" fmla="*/ 13446048 w 13446048"/>
              <a:gd name="connsiteY2" fmla="*/ 0 h 2824643"/>
              <a:gd name="connsiteX3" fmla="*/ 13438960 w 13446048"/>
              <a:gd name="connsiteY3" fmla="*/ 2824643 h 2824643"/>
              <a:gd name="connsiteX4" fmla="*/ 0 w 13446048"/>
              <a:gd name="connsiteY4" fmla="*/ 2824643 h 2824643"/>
              <a:gd name="connsiteX5" fmla="*/ 0 w 13446048"/>
              <a:gd name="connsiteY5" fmla="*/ 510363 h 2824643"/>
              <a:gd name="connsiteX0" fmla="*/ 0 w 13446048"/>
              <a:gd name="connsiteY0" fmla="*/ 567070 h 2881350"/>
              <a:gd name="connsiteX1" fmla="*/ 9080218 w 13446048"/>
              <a:gd name="connsiteY1" fmla="*/ 0 h 2881350"/>
              <a:gd name="connsiteX2" fmla="*/ 13446048 w 13446048"/>
              <a:gd name="connsiteY2" fmla="*/ 56707 h 2881350"/>
              <a:gd name="connsiteX3" fmla="*/ 13438960 w 13446048"/>
              <a:gd name="connsiteY3" fmla="*/ 2881350 h 2881350"/>
              <a:gd name="connsiteX4" fmla="*/ 0 w 13446048"/>
              <a:gd name="connsiteY4" fmla="*/ 2881350 h 2881350"/>
              <a:gd name="connsiteX5" fmla="*/ 0 w 13446048"/>
              <a:gd name="connsiteY5" fmla="*/ 567070 h 2881350"/>
              <a:gd name="connsiteX0" fmla="*/ 0 w 13446048"/>
              <a:gd name="connsiteY0" fmla="*/ 567070 h 2881350"/>
              <a:gd name="connsiteX1" fmla="*/ 3026748 w 13446048"/>
              <a:gd name="connsiteY1" fmla="*/ 1297173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21265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21265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6048" h="2923881">
                <a:moveTo>
                  <a:pt x="7088" y="396949"/>
                </a:moveTo>
                <a:cubicBezTo>
                  <a:pt x="897862" y="728343"/>
                  <a:pt x="1782737" y="938030"/>
                  <a:pt x="3296106" y="843518"/>
                </a:cubicBezTo>
                <a:cubicBezTo>
                  <a:pt x="4809475" y="805713"/>
                  <a:pt x="5901185" y="667489"/>
                  <a:pt x="9626023" y="0"/>
                </a:cubicBezTo>
                <a:lnTo>
                  <a:pt x="13446048" y="99238"/>
                </a:lnTo>
                <a:cubicBezTo>
                  <a:pt x="13443685" y="1040786"/>
                  <a:pt x="13441323" y="1982333"/>
                  <a:pt x="13438960" y="2923881"/>
                </a:cubicBezTo>
                <a:lnTo>
                  <a:pt x="0" y="2923881"/>
                </a:lnTo>
                <a:cubicBezTo>
                  <a:pt x="2363" y="2081570"/>
                  <a:pt x="4725" y="1239260"/>
                  <a:pt x="7088" y="396949"/>
                </a:cubicBezTo>
                <a:close/>
              </a:path>
            </a:pathLst>
          </a:custGeom>
          <a:solidFill>
            <a:srgbClr val="1B2B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pic>
        <p:nvPicPr>
          <p:cNvPr id="35" name="Picture 34" descr="Timeline&#10;&#10;Description automatically generated">
            <a:extLst>
              <a:ext uri="{FF2B5EF4-FFF2-40B4-BE49-F238E27FC236}">
                <a16:creationId xmlns:a16="http://schemas.microsoft.com/office/drawing/2014/main" id="{7144FCD7-6792-4F09-AA44-6EFAABFB6D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5" t="53905" r="1318" b="27999"/>
          <a:stretch/>
        </p:blipFill>
        <p:spPr>
          <a:xfrm>
            <a:off x="0" y="3628074"/>
            <a:ext cx="12197679" cy="1594302"/>
          </a:xfrm>
          <a:prstGeom prst="rect">
            <a:avLst/>
          </a:prstGeom>
        </p:spPr>
      </p:pic>
      <p:cxnSp>
        <p:nvCxnSpPr>
          <p:cNvPr id="36" name="Straight Connector 35">
            <a:extLst>
              <a:ext uri="{FF2B5EF4-FFF2-40B4-BE49-F238E27FC236}">
                <a16:creationId xmlns:a16="http://schemas.microsoft.com/office/drawing/2014/main" id="{7D31C9F9-30E4-48E9-B55B-431667999D2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7" name="Slide Number Placeholder 5">
            <a:extLst>
              <a:ext uri="{FF2B5EF4-FFF2-40B4-BE49-F238E27FC236}">
                <a16:creationId xmlns:a16="http://schemas.microsoft.com/office/drawing/2014/main" id="{56096B13-878B-43B6-AA77-758A949FFFA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38" name="Footer Placeholder 3">
            <a:extLst>
              <a:ext uri="{FF2B5EF4-FFF2-40B4-BE49-F238E27FC236}">
                <a16:creationId xmlns:a16="http://schemas.microsoft.com/office/drawing/2014/main" id="{C4F437A1-19E5-4796-84C3-41E313B1A22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pic>
        <p:nvPicPr>
          <p:cNvPr id="39" name="Picture 38">
            <a:extLst>
              <a:ext uri="{FF2B5EF4-FFF2-40B4-BE49-F238E27FC236}">
                <a16:creationId xmlns:a16="http://schemas.microsoft.com/office/drawing/2014/main" id="{704EC8E2-21BE-4F8F-94BC-5FF528786F3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40" name="TextBox 39">
            <a:extLst>
              <a:ext uri="{FF2B5EF4-FFF2-40B4-BE49-F238E27FC236}">
                <a16:creationId xmlns:a16="http://schemas.microsoft.com/office/drawing/2014/main" id="{96A3DCFD-CA3C-4631-A218-B84EF68D5D45}"/>
              </a:ext>
            </a:extLst>
          </p:cNvPr>
          <p:cNvSpPr txBox="1"/>
          <p:nvPr userDrawn="1"/>
        </p:nvSpPr>
        <p:spPr>
          <a:xfrm>
            <a:off x="489914" y="5430216"/>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Committed </a:t>
            </a:r>
            <a:br>
              <a:rPr lang="en-GB" sz="1089">
                <a:solidFill>
                  <a:schemeClr val="bg1"/>
                </a:solidFill>
              </a:rPr>
            </a:br>
            <a:r>
              <a:rPr lang="en-GB" sz="1089">
                <a:solidFill>
                  <a:schemeClr val="bg1"/>
                </a:solidFill>
              </a:rPr>
              <a:t>to Net Zero Carbon target</a:t>
            </a:r>
          </a:p>
        </p:txBody>
      </p:sp>
      <p:sp>
        <p:nvSpPr>
          <p:cNvPr id="41" name="TextBox 40">
            <a:extLst>
              <a:ext uri="{FF2B5EF4-FFF2-40B4-BE49-F238E27FC236}">
                <a16:creationId xmlns:a16="http://schemas.microsoft.com/office/drawing/2014/main" id="{F1C9F0E1-74C8-451C-B01F-90DDB4B94C84}"/>
              </a:ext>
            </a:extLst>
          </p:cNvPr>
          <p:cNvSpPr txBox="1"/>
          <p:nvPr userDrawn="1"/>
        </p:nvSpPr>
        <p:spPr>
          <a:xfrm>
            <a:off x="2090875" y="5407932"/>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Launched Sustainability page on website</a:t>
            </a:r>
          </a:p>
        </p:txBody>
      </p:sp>
      <p:sp>
        <p:nvSpPr>
          <p:cNvPr id="42" name="TextBox 41">
            <a:extLst>
              <a:ext uri="{FF2B5EF4-FFF2-40B4-BE49-F238E27FC236}">
                <a16:creationId xmlns:a16="http://schemas.microsoft.com/office/drawing/2014/main" id="{C1C7AF5E-5FF9-4132-8032-A91CBA3B2045}"/>
              </a:ext>
            </a:extLst>
          </p:cNvPr>
          <p:cNvSpPr txBox="1"/>
          <p:nvPr userDrawn="1"/>
        </p:nvSpPr>
        <p:spPr>
          <a:xfrm>
            <a:off x="3462765"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vehicles at the end of </a:t>
            </a:r>
            <a:br>
              <a:rPr lang="en-GB" sz="1089">
                <a:solidFill>
                  <a:schemeClr val="bg1"/>
                </a:solidFill>
              </a:rPr>
            </a:br>
            <a:r>
              <a:rPr lang="en-GB" sz="1089">
                <a:solidFill>
                  <a:schemeClr val="bg1"/>
                </a:solidFill>
              </a:rPr>
              <a:t>their lifecycle will be replaced with plug-in hybrid’s or </a:t>
            </a:r>
            <a:br>
              <a:rPr lang="en-GB" sz="1089">
                <a:solidFill>
                  <a:schemeClr val="bg1"/>
                </a:solidFill>
              </a:rPr>
            </a:br>
            <a:r>
              <a:rPr lang="en-GB" sz="1089">
                <a:solidFill>
                  <a:schemeClr val="bg1"/>
                </a:solidFill>
              </a:rPr>
              <a:t>EV’s where possible</a:t>
            </a:r>
          </a:p>
        </p:txBody>
      </p:sp>
      <p:sp>
        <p:nvSpPr>
          <p:cNvPr id="43" name="TextBox 42">
            <a:extLst>
              <a:ext uri="{FF2B5EF4-FFF2-40B4-BE49-F238E27FC236}">
                <a16:creationId xmlns:a16="http://schemas.microsoft.com/office/drawing/2014/main" id="{109FB252-948D-42D6-862C-42D87ABC7101}"/>
              </a:ext>
            </a:extLst>
          </p:cNvPr>
          <p:cNvSpPr txBox="1"/>
          <p:nvPr userDrawn="1"/>
        </p:nvSpPr>
        <p:spPr>
          <a:xfrm>
            <a:off x="5230887"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Commence roll-out </a:t>
            </a:r>
            <a:br>
              <a:rPr lang="en-GB" sz="1089">
                <a:solidFill>
                  <a:schemeClr val="bg1"/>
                </a:solidFill>
              </a:rPr>
            </a:br>
            <a:r>
              <a:rPr lang="en-GB" sz="1089">
                <a:solidFill>
                  <a:schemeClr val="bg1"/>
                </a:solidFill>
              </a:rPr>
              <a:t>of renewable and </a:t>
            </a:r>
            <a:br>
              <a:rPr lang="en-GB" sz="1089">
                <a:solidFill>
                  <a:schemeClr val="bg1"/>
                </a:solidFill>
              </a:rPr>
            </a:br>
            <a:r>
              <a:rPr lang="en-GB" sz="1089">
                <a:solidFill>
                  <a:schemeClr val="bg1"/>
                </a:solidFill>
              </a:rPr>
              <a:t>efficiency upgrades</a:t>
            </a:r>
          </a:p>
        </p:txBody>
      </p:sp>
      <p:sp>
        <p:nvSpPr>
          <p:cNvPr id="44" name="TextBox 43">
            <a:extLst>
              <a:ext uri="{FF2B5EF4-FFF2-40B4-BE49-F238E27FC236}">
                <a16:creationId xmlns:a16="http://schemas.microsoft.com/office/drawing/2014/main" id="{41EA9703-F31C-47D3-AAAA-E8C056D9330C}"/>
              </a:ext>
            </a:extLst>
          </p:cNvPr>
          <p:cNvSpPr txBox="1"/>
          <p:nvPr userDrawn="1"/>
        </p:nvSpPr>
        <p:spPr>
          <a:xfrm>
            <a:off x="6939522"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a:t>
            </a:r>
            <a:br>
              <a:rPr lang="en-GB" sz="1089">
                <a:solidFill>
                  <a:schemeClr val="bg1"/>
                </a:solidFill>
              </a:rPr>
            </a:br>
            <a:r>
              <a:rPr lang="en-GB" sz="1089">
                <a:solidFill>
                  <a:schemeClr val="bg1"/>
                </a:solidFill>
              </a:rPr>
              <a:t>emit the lowest </a:t>
            </a:r>
            <a:br>
              <a:rPr lang="en-GB" sz="1089">
                <a:solidFill>
                  <a:schemeClr val="bg1"/>
                </a:solidFill>
              </a:rPr>
            </a:br>
            <a:r>
              <a:rPr lang="en-GB" sz="1089">
                <a:solidFill>
                  <a:schemeClr val="bg1"/>
                </a:solidFill>
              </a:rPr>
              <a:t>possible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in their category</a:t>
            </a:r>
          </a:p>
        </p:txBody>
      </p:sp>
      <p:sp>
        <p:nvSpPr>
          <p:cNvPr id="45" name="TextBox 44">
            <a:extLst>
              <a:ext uri="{FF2B5EF4-FFF2-40B4-BE49-F238E27FC236}">
                <a16:creationId xmlns:a16="http://schemas.microsoft.com/office/drawing/2014/main" id="{08638AA0-07F6-46DF-AB26-69541BF0F95A}"/>
              </a:ext>
            </a:extLst>
          </p:cNvPr>
          <p:cNvSpPr txBox="1"/>
          <p:nvPr userDrawn="1"/>
        </p:nvSpPr>
        <p:spPr>
          <a:xfrm>
            <a:off x="8688224" y="5285339"/>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 be EV </a:t>
            </a:r>
            <a:br>
              <a:rPr lang="en-GB" sz="1089">
                <a:solidFill>
                  <a:schemeClr val="bg1"/>
                </a:solidFill>
              </a:rPr>
            </a:br>
            <a:r>
              <a:rPr lang="en-GB" sz="1089">
                <a:solidFill>
                  <a:schemeClr val="bg1"/>
                </a:solidFill>
              </a:rPr>
              <a:t>or emit 0g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where possible</a:t>
            </a:r>
          </a:p>
        </p:txBody>
      </p:sp>
      <p:sp>
        <p:nvSpPr>
          <p:cNvPr id="46" name="TextBox 45">
            <a:extLst>
              <a:ext uri="{FF2B5EF4-FFF2-40B4-BE49-F238E27FC236}">
                <a16:creationId xmlns:a16="http://schemas.microsoft.com/office/drawing/2014/main" id="{0B520267-E56F-4B4B-A288-62544173EE1C}"/>
              </a:ext>
            </a:extLst>
          </p:cNvPr>
          <p:cNvSpPr txBox="1"/>
          <p:nvPr userDrawn="1"/>
        </p:nvSpPr>
        <p:spPr>
          <a:xfrm>
            <a:off x="10299812"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All core sites to have </a:t>
            </a:r>
            <a:br>
              <a:rPr lang="en-GB" sz="1089">
                <a:solidFill>
                  <a:schemeClr val="bg1"/>
                </a:solidFill>
              </a:rPr>
            </a:br>
            <a:r>
              <a:rPr lang="en-GB" sz="1089">
                <a:solidFill>
                  <a:schemeClr val="bg1"/>
                </a:solidFill>
              </a:rPr>
              <a:t>renewable generation, </a:t>
            </a:r>
            <a:br>
              <a:rPr lang="en-GB" sz="1089">
                <a:solidFill>
                  <a:schemeClr val="bg1"/>
                </a:solidFill>
              </a:rPr>
            </a:br>
            <a:r>
              <a:rPr lang="en-GB" sz="1089">
                <a:solidFill>
                  <a:schemeClr val="bg1"/>
                </a:solidFill>
              </a:rPr>
              <a:t>fabric and energy </a:t>
            </a:r>
            <a:br>
              <a:rPr lang="en-GB" sz="1089">
                <a:solidFill>
                  <a:schemeClr val="bg1"/>
                </a:solidFill>
              </a:rPr>
            </a:br>
            <a:r>
              <a:rPr lang="en-GB" sz="1089">
                <a:solidFill>
                  <a:schemeClr val="bg1"/>
                </a:solidFill>
              </a:rPr>
              <a:t>efficiency upgrades </a:t>
            </a:r>
            <a:br>
              <a:rPr lang="en-GB" sz="1089">
                <a:solidFill>
                  <a:schemeClr val="bg1"/>
                </a:solidFill>
              </a:rPr>
            </a:br>
            <a:r>
              <a:rPr lang="en-GB" sz="1089">
                <a:solidFill>
                  <a:schemeClr val="bg1"/>
                </a:solidFill>
              </a:rPr>
              <a:t>completed</a:t>
            </a:r>
          </a:p>
        </p:txBody>
      </p:sp>
      <p:sp>
        <p:nvSpPr>
          <p:cNvPr id="49" name="TextBox 48">
            <a:extLst>
              <a:ext uri="{FF2B5EF4-FFF2-40B4-BE49-F238E27FC236}">
                <a16:creationId xmlns:a16="http://schemas.microsoft.com/office/drawing/2014/main" id="{B6625DD6-7505-4BA4-941C-B0D76AA98960}"/>
              </a:ext>
            </a:extLst>
          </p:cNvPr>
          <p:cNvSpPr txBox="1"/>
          <p:nvPr userDrawn="1"/>
        </p:nvSpPr>
        <p:spPr>
          <a:xfrm>
            <a:off x="3221997" y="6149492"/>
            <a:ext cx="6375289" cy="227034"/>
          </a:xfrm>
          <a:prstGeom prst="roundRect">
            <a:avLst>
              <a:gd name="adj" fmla="val 50000"/>
            </a:avLst>
          </a:prstGeom>
          <a:solidFill>
            <a:schemeClr val="bg1"/>
          </a:solidFill>
        </p:spPr>
        <p:txBody>
          <a:bodyPr wrap="square" lIns="0" tIns="0" rIns="0" bIns="0" rtlCol="0" anchor="ctr" anchorCtr="0">
            <a:noAutofit/>
          </a:bodyPr>
          <a:lstStyle/>
          <a:p>
            <a:pPr algn="ctr">
              <a:lnSpc>
                <a:spcPct val="100000"/>
              </a:lnSpc>
            </a:pPr>
            <a:r>
              <a:rPr lang="en-GB" sz="1270" b="1">
                <a:solidFill>
                  <a:schemeClr val="accent2"/>
                </a:solidFill>
              </a:rPr>
              <a:t>Beyond </a:t>
            </a:r>
            <a:r>
              <a:rPr lang="en-GB" sz="1270" b="0">
                <a:solidFill>
                  <a:schemeClr val="accent2"/>
                </a:solidFill>
              </a:rPr>
              <a:t>2023 </a:t>
            </a:r>
            <a:r>
              <a:rPr lang="en-GB" sz="1270" b="0">
                <a:solidFill>
                  <a:schemeClr val="accent4"/>
                </a:solidFill>
              </a:rPr>
              <a:t>Continuously working with suppliers and customers to reduce Scope 3 Emissions</a:t>
            </a:r>
          </a:p>
        </p:txBody>
      </p:sp>
      <p:pic>
        <p:nvPicPr>
          <p:cNvPr id="28" name="Picture 27">
            <a:extLst>
              <a:ext uri="{FF2B5EF4-FFF2-40B4-BE49-F238E27FC236}">
                <a16:creationId xmlns:a16="http://schemas.microsoft.com/office/drawing/2014/main" id="{DCC824B0-B3AD-4A34-833B-D45B43B11C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0" name="Callout: Down Arrow 49">
            <a:extLst>
              <a:ext uri="{FF2B5EF4-FFF2-40B4-BE49-F238E27FC236}">
                <a16:creationId xmlns:a16="http://schemas.microsoft.com/office/drawing/2014/main" id="{EBF08822-490D-41C2-AD76-4CBFC4B71233}"/>
              </a:ext>
            </a:extLst>
          </p:cNvPr>
          <p:cNvSpPr/>
          <p:nvPr userDrawn="1"/>
        </p:nvSpPr>
        <p:spPr>
          <a:xfrm>
            <a:off x="538292"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TextBox 50">
            <a:extLst>
              <a:ext uri="{FF2B5EF4-FFF2-40B4-BE49-F238E27FC236}">
                <a16:creationId xmlns:a16="http://schemas.microsoft.com/office/drawing/2014/main" id="{5BE63827-8BC3-4367-962B-8298507243BF}"/>
              </a:ext>
            </a:extLst>
          </p:cNvPr>
          <p:cNvSpPr txBox="1"/>
          <p:nvPr userDrawn="1"/>
        </p:nvSpPr>
        <p:spPr>
          <a:xfrm>
            <a:off x="1685653"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2" name="Text Placeholder 4">
            <a:extLst>
              <a:ext uri="{FF2B5EF4-FFF2-40B4-BE49-F238E27FC236}">
                <a16:creationId xmlns:a16="http://schemas.microsoft.com/office/drawing/2014/main" id="{291BE44E-97EC-43B1-8100-0CFCB0E6BDF1}"/>
              </a:ext>
            </a:extLst>
          </p:cNvPr>
          <p:cNvSpPr>
            <a:spLocks noGrp="1"/>
          </p:cNvSpPr>
          <p:nvPr>
            <p:ph type="body" sz="quarter" idx="71"/>
          </p:nvPr>
        </p:nvSpPr>
        <p:spPr>
          <a:xfrm>
            <a:off x="538292"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3" name="Text Placeholder 3">
            <a:extLst>
              <a:ext uri="{FF2B5EF4-FFF2-40B4-BE49-F238E27FC236}">
                <a16:creationId xmlns:a16="http://schemas.microsoft.com/office/drawing/2014/main" id="{44338976-CC13-40C7-AC8D-FABD2F6BA6BA}"/>
              </a:ext>
            </a:extLst>
          </p:cNvPr>
          <p:cNvSpPr>
            <a:spLocks noGrp="1"/>
          </p:cNvSpPr>
          <p:nvPr>
            <p:ph type="body" sz="quarter" idx="90"/>
          </p:nvPr>
        </p:nvSpPr>
        <p:spPr>
          <a:xfrm>
            <a:off x="53829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54" name="Callout: Down Arrow 53">
            <a:extLst>
              <a:ext uri="{FF2B5EF4-FFF2-40B4-BE49-F238E27FC236}">
                <a16:creationId xmlns:a16="http://schemas.microsoft.com/office/drawing/2014/main" id="{B0B3820C-3714-4B33-81D6-5414FF66C4E0}"/>
              </a:ext>
            </a:extLst>
          </p:cNvPr>
          <p:cNvSpPr/>
          <p:nvPr userDrawn="1"/>
        </p:nvSpPr>
        <p:spPr>
          <a:xfrm>
            <a:off x="3405761"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E683434E-BF67-4989-827D-B1957E9CC057}"/>
              </a:ext>
            </a:extLst>
          </p:cNvPr>
          <p:cNvSpPr txBox="1"/>
          <p:nvPr userDrawn="1"/>
        </p:nvSpPr>
        <p:spPr>
          <a:xfrm>
            <a:off x="4553121"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1C9F0B2D-C82E-4A13-A3F9-19BE1D7E125B}"/>
              </a:ext>
            </a:extLst>
          </p:cNvPr>
          <p:cNvSpPr>
            <a:spLocks noGrp="1"/>
          </p:cNvSpPr>
          <p:nvPr>
            <p:ph type="body" sz="quarter" idx="102"/>
          </p:nvPr>
        </p:nvSpPr>
        <p:spPr>
          <a:xfrm>
            <a:off x="3405761"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8" name="Callout: Down Arrow 57">
            <a:extLst>
              <a:ext uri="{FF2B5EF4-FFF2-40B4-BE49-F238E27FC236}">
                <a16:creationId xmlns:a16="http://schemas.microsoft.com/office/drawing/2014/main" id="{16439899-2E83-4ED4-99A5-B89D0DA8AB41}"/>
              </a:ext>
            </a:extLst>
          </p:cNvPr>
          <p:cNvSpPr/>
          <p:nvPr userDrawn="1"/>
        </p:nvSpPr>
        <p:spPr>
          <a:xfrm>
            <a:off x="6282058" y="140808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Box 58">
            <a:extLst>
              <a:ext uri="{FF2B5EF4-FFF2-40B4-BE49-F238E27FC236}">
                <a16:creationId xmlns:a16="http://schemas.microsoft.com/office/drawing/2014/main" id="{3BAAC99A-C1E2-4C00-96EE-92449D750019}"/>
              </a:ext>
            </a:extLst>
          </p:cNvPr>
          <p:cNvSpPr txBox="1"/>
          <p:nvPr userDrawn="1"/>
        </p:nvSpPr>
        <p:spPr>
          <a:xfrm>
            <a:off x="7429418" y="172396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0" name="Text Placeholder 4">
            <a:extLst>
              <a:ext uri="{FF2B5EF4-FFF2-40B4-BE49-F238E27FC236}">
                <a16:creationId xmlns:a16="http://schemas.microsoft.com/office/drawing/2014/main" id="{59CD3EB0-A2A5-4D4D-B53D-EE4A87805DF7}"/>
              </a:ext>
            </a:extLst>
          </p:cNvPr>
          <p:cNvSpPr>
            <a:spLocks noGrp="1"/>
          </p:cNvSpPr>
          <p:nvPr>
            <p:ph type="body" sz="quarter" idx="103"/>
          </p:nvPr>
        </p:nvSpPr>
        <p:spPr>
          <a:xfrm>
            <a:off x="6282058" y="140808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1" name="Callout: Down Arrow 60">
            <a:extLst>
              <a:ext uri="{FF2B5EF4-FFF2-40B4-BE49-F238E27FC236}">
                <a16:creationId xmlns:a16="http://schemas.microsoft.com/office/drawing/2014/main" id="{A647FAE8-88DD-40B7-A245-A24F357A3727}"/>
              </a:ext>
            </a:extLst>
          </p:cNvPr>
          <p:cNvSpPr/>
          <p:nvPr userDrawn="1"/>
        </p:nvSpPr>
        <p:spPr>
          <a:xfrm>
            <a:off x="9148091" y="141376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2" name="TextBox 61">
            <a:extLst>
              <a:ext uri="{FF2B5EF4-FFF2-40B4-BE49-F238E27FC236}">
                <a16:creationId xmlns:a16="http://schemas.microsoft.com/office/drawing/2014/main" id="{AA3B2B88-DA7C-428F-B05A-7C399D231530}"/>
              </a:ext>
            </a:extLst>
          </p:cNvPr>
          <p:cNvSpPr txBox="1"/>
          <p:nvPr userDrawn="1"/>
        </p:nvSpPr>
        <p:spPr>
          <a:xfrm>
            <a:off x="10295450" y="172964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3" name="Text Placeholder 4">
            <a:extLst>
              <a:ext uri="{FF2B5EF4-FFF2-40B4-BE49-F238E27FC236}">
                <a16:creationId xmlns:a16="http://schemas.microsoft.com/office/drawing/2014/main" id="{99C6562C-398D-48FF-A803-7461091BAE06}"/>
              </a:ext>
            </a:extLst>
          </p:cNvPr>
          <p:cNvSpPr>
            <a:spLocks noGrp="1"/>
          </p:cNvSpPr>
          <p:nvPr>
            <p:ph type="body" sz="quarter" idx="104"/>
          </p:nvPr>
        </p:nvSpPr>
        <p:spPr>
          <a:xfrm>
            <a:off x="9148091" y="141376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 Placeholder 3">
            <a:extLst>
              <a:ext uri="{FF2B5EF4-FFF2-40B4-BE49-F238E27FC236}">
                <a16:creationId xmlns:a16="http://schemas.microsoft.com/office/drawing/2014/main" id="{5F4DB9BC-60BD-4CB1-A1B2-1FCEF79DF800}"/>
              </a:ext>
            </a:extLst>
          </p:cNvPr>
          <p:cNvSpPr>
            <a:spLocks noGrp="1"/>
          </p:cNvSpPr>
          <p:nvPr>
            <p:ph type="body" sz="quarter" idx="105"/>
          </p:nvPr>
        </p:nvSpPr>
        <p:spPr>
          <a:xfrm>
            <a:off x="1849257"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5" name="Text Placeholder 3">
            <a:extLst>
              <a:ext uri="{FF2B5EF4-FFF2-40B4-BE49-F238E27FC236}">
                <a16:creationId xmlns:a16="http://schemas.microsoft.com/office/drawing/2014/main" id="{5E3966B1-B2FD-42EB-BA81-12EBED331C13}"/>
              </a:ext>
            </a:extLst>
          </p:cNvPr>
          <p:cNvSpPr>
            <a:spLocks noGrp="1"/>
          </p:cNvSpPr>
          <p:nvPr>
            <p:ph type="body" sz="quarter" idx="106"/>
          </p:nvPr>
        </p:nvSpPr>
        <p:spPr>
          <a:xfrm>
            <a:off x="3417325"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6" name="Text Placeholder 3">
            <a:extLst>
              <a:ext uri="{FF2B5EF4-FFF2-40B4-BE49-F238E27FC236}">
                <a16:creationId xmlns:a16="http://schemas.microsoft.com/office/drawing/2014/main" id="{A9EE4728-A24F-4EC7-9CEF-C7C83BFE1162}"/>
              </a:ext>
            </a:extLst>
          </p:cNvPr>
          <p:cNvSpPr>
            <a:spLocks noGrp="1"/>
          </p:cNvSpPr>
          <p:nvPr>
            <p:ph type="body" sz="quarter" idx="107"/>
          </p:nvPr>
        </p:nvSpPr>
        <p:spPr>
          <a:xfrm>
            <a:off x="4728290"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7" name="Text Placeholder 3">
            <a:extLst>
              <a:ext uri="{FF2B5EF4-FFF2-40B4-BE49-F238E27FC236}">
                <a16:creationId xmlns:a16="http://schemas.microsoft.com/office/drawing/2014/main" id="{0C7F5B42-AA56-4EE2-9368-1EB2E295BAB0}"/>
              </a:ext>
            </a:extLst>
          </p:cNvPr>
          <p:cNvSpPr>
            <a:spLocks noGrp="1"/>
          </p:cNvSpPr>
          <p:nvPr>
            <p:ph type="body" sz="quarter" idx="108"/>
          </p:nvPr>
        </p:nvSpPr>
        <p:spPr>
          <a:xfrm>
            <a:off x="6259898"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8" name="Text Placeholder 3">
            <a:extLst>
              <a:ext uri="{FF2B5EF4-FFF2-40B4-BE49-F238E27FC236}">
                <a16:creationId xmlns:a16="http://schemas.microsoft.com/office/drawing/2014/main" id="{EE4503C1-2DBB-4263-8AC5-874EF34437AD}"/>
              </a:ext>
            </a:extLst>
          </p:cNvPr>
          <p:cNvSpPr>
            <a:spLocks noGrp="1"/>
          </p:cNvSpPr>
          <p:nvPr>
            <p:ph type="body" sz="quarter" idx="109"/>
          </p:nvPr>
        </p:nvSpPr>
        <p:spPr>
          <a:xfrm>
            <a:off x="757086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9" name="Rectangle 68">
            <a:extLst>
              <a:ext uri="{FF2B5EF4-FFF2-40B4-BE49-F238E27FC236}">
                <a16:creationId xmlns:a16="http://schemas.microsoft.com/office/drawing/2014/main" id="{55BC8E1C-6E5F-4EE7-A944-B2A5950CED2B}"/>
              </a:ext>
            </a:extLst>
          </p:cNvPr>
          <p:cNvSpPr/>
          <p:nvPr userDrawn="1"/>
        </p:nvSpPr>
        <p:spPr>
          <a:xfrm>
            <a:off x="9138932" y="2090063"/>
            <a:ext cx="2523419" cy="1515052"/>
          </a:xfrm>
          <a:prstGeom prst="rect">
            <a:avLst/>
          </a:prstGeom>
          <a:gradFill flip="none" rotWithShape="1">
            <a:gsLst>
              <a:gs pos="25000">
                <a:schemeClr val="accent4"/>
              </a:gs>
              <a:gs pos="100000">
                <a:schemeClr val="accent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Tree>
    <p:extLst>
      <p:ext uri="{BB962C8B-B14F-4D97-AF65-F5344CB8AC3E}">
        <p14:creationId xmlns:p14="http://schemas.microsoft.com/office/powerpoint/2010/main" val="42674888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upporting Slide - blu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1F4C0F3-0786-4C4C-9F44-B8EF0C165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33400" y="1809989"/>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9"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2558" y="1470852"/>
            <a:ext cx="197699" cy="196321"/>
          </a:xfrm>
          <a:prstGeom prst="rect">
            <a:avLst/>
          </a:prstGeom>
        </p:spPr>
      </p:pic>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3335449"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3337464"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0998" y="1470852"/>
            <a:ext cx="197699" cy="196321"/>
          </a:xfrm>
          <a:prstGeom prst="rect">
            <a:avLst/>
          </a:prstGeom>
        </p:spPr>
      </p:pic>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6137497"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6137158"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8028" y="1493810"/>
            <a:ext cx="197699" cy="196321"/>
          </a:xfrm>
          <a:prstGeom prst="rect">
            <a:avLst/>
          </a:prstGeom>
        </p:spPr>
      </p:pic>
      <p:sp>
        <p:nvSpPr>
          <p:cNvPr id="36" name="Text Placeholder 4">
            <a:extLst>
              <a:ext uri="{FF2B5EF4-FFF2-40B4-BE49-F238E27FC236}">
                <a16:creationId xmlns:a16="http://schemas.microsoft.com/office/drawing/2014/main" id="{0F9964D0-A9FA-4473-84AD-D3E8BD2E1FE2}"/>
              </a:ext>
            </a:extLst>
          </p:cNvPr>
          <p:cNvSpPr>
            <a:spLocks noGrp="1"/>
          </p:cNvSpPr>
          <p:nvPr>
            <p:ph type="body" sz="quarter" idx="26"/>
          </p:nvPr>
        </p:nvSpPr>
        <p:spPr>
          <a:xfrm>
            <a:off x="8939546" y="1809991"/>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4">
            <a:extLst>
              <a:ext uri="{FF2B5EF4-FFF2-40B4-BE49-F238E27FC236}">
                <a16:creationId xmlns:a16="http://schemas.microsoft.com/office/drawing/2014/main" id="{8B0E8BF1-E515-42AD-B62F-15F7A7453B7D}"/>
              </a:ext>
            </a:extLst>
          </p:cNvPr>
          <p:cNvSpPr>
            <a:spLocks noGrp="1"/>
          </p:cNvSpPr>
          <p:nvPr>
            <p:ph type="body" sz="quarter" idx="27"/>
          </p:nvPr>
        </p:nvSpPr>
        <p:spPr>
          <a:xfrm>
            <a:off x="8940957"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928F250D-ECAA-4A65-B55B-184BBC15FEE6}"/>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7AEE41-24F4-4B44-8C36-74A369003A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1" name="Footer Placeholder 3">
            <a:extLst>
              <a:ext uri="{FF2B5EF4-FFF2-40B4-BE49-F238E27FC236}">
                <a16:creationId xmlns:a16="http://schemas.microsoft.com/office/drawing/2014/main" id="{C410796E-6C40-4D5B-B293-730312CB944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2" name="Picture 31">
            <a:extLst>
              <a:ext uri="{FF2B5EF4-FFF2-40B4-BE49-F238E27FC236}">
                <a16:creationId xmlns:a16="http://schemas.microsoft.com/office/drawing/2014/main" id="{774F5182-48A7-45E4-AC01-ADE6DE441DA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cxnSp>
        <p:nvCxnSpPr>
          <p:cNvPr id="33" name="Straight Connector 32">
            <a:extLst>
              <a:ext uri="{FF2B5EF4-FFF2-40B4-BE49-F238E27FC236}">
                <a16:creationId xmlns:a16="http://schemas.microsoft.com/office/drawing/2014/main" id="{C274CA2C-4FCE-47E8-9080-8CC5DE20599F}"/>
              </a:ext>
            </a:extLst>
          </p:cNvPr>
          <p:cNvCxnSpPr/>
          <p:nvPr userDrawn="1"/>
        </p:nvCxnSpPr>
        <p:spPr>
          <a:xfrm>
            <a:off x="52888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978C93-FFE1-4F1C-B93A-F9C41000BC1B}"/>
              </a:ext>
            </a:extLst>
          </p:cNvPr>
          <p:cNvCxnSpPr/>
          <p:nvPr userDrawn="1"/>
        </p:nvCxnSpPr>
        <p:spPr>
          <a:xfrm>
            <a:off x="3337465"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6BFA722-3362-412C-9C7D-88DD50119306}"/>
              </a:ext>
            </a:extLst>
          </p:cNvPr>
          <p:cNvCxnSpPr/>
          <p:nvPr userDrawn="1"/>
        </p:nvCxnSpPr>
        <p:spPr>
          <a:xfrm>
            <a:off x="6137159"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BA5ABB4-84FE-462D-9C7F-3EA926C37E40}"/>
              </a:ext>
            </a:extLst>
          </p:cNvPr>
          <p:cNvCxnSpPr/>
          <p:nvPr userDrawn="1"/>
        </p:nvCxnSpPr>
        <p:spPr>
          <a:xfrm>
            <a:off x="894095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4492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335244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8E94F3C-2FC0-46A8-AAF1-46BF2D091606}"/>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spTree>
    <p:extLst>
      <p:ext uri="{BB962C8B-B14F-4D97-AF65-F5344CB8AC3E}">
        <p14:creationId xmlns:p14="http://schemas.microsoft.com/office/powerpoint/2010/main" val="9378126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2275020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Divider Slide Green">
    <p:spTree>
      <p:nvGrpSpPr>
        <p:cNvPr id="1" name=""/>
        <p:cNvGrpSpPr/>
        <p:nvPr/>
      </p:nvGrpSpPr>
      <p:grpSpPr>
        <a:xfrm>
          <a:off x="0" y="0"/>
          <a:ext cx="0" cy="0"/>
          <a:chOff x="0" y="0"/>
          <a:chExt cx="0" cy="0"/>
        </a:xfrm>
      </p:grpSpPr>
      <p:pic>
        <p:nvPicPr>
          <p:cNvPr id="10" name="Picture 9" descr="Background pattern&#10;&#10;Description automatically generated with medium confidence">
            <a:extLst>
              <a:ext uri="{FF2B5EF4-FFF2-40B4-BE49-F238E27FC236}">
                <a16:creationId xmlns:a16="http://schemas.microsoft.com/office/drawing/2014/main" id="{3E90D53A-D84C-406F-8DBC-7DC09F965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16433"/>
            <a:ext cx="4853783" cy="4143496"/>
          </a:xfrm>
          <a:prstGeom prst="rect">
            <a:avLst/>
          </a:prstGeom>
          <a:noFill/>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DCC6AE19-F732-4F84-9630-3D04D6DCD2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4318599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Divider Slide Blue">
    <p:spTree>
      <p:nvGrpSpPr>
        <p:cNvPr id="1" name=""/>
        <p:cNvGrpSpPr/>
        <p:nvPr/>
      </p:nvGrpSpPr>
      <p:grpSpPr>
        <a:xfrm>
          <a:off x="0" y="0"/>
          <a:ext cx="0" cy="0"/>
          <a:chOff x="0" y="0"/>
          <a:chExt cx="0" cy="0"/>
        </a:xfrm>
      </p:grpSpPr>
      <p:pic>
        <p:nvPicPr>
          <p:cNvPr id="7" name="Picture 6" descr="A blue rectangle with a black rectangle&#10;&#10;Description automatically generated with low confidence">
            <a:extLst>
              <a:ext uri="{FF2B5EF4-FFF2-40B4-BE49-F238E27FC236}">
                <a16:creationId xmlns:a16="http://schemas.microsoft.com/office/drawing/2014/main" id="{D024A2F6-E2BD-4132-8207-1CB47EE10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3" y="2716432"/>
            <a:ext cx="4858996" cy="4143496"/>
          </a:xfrm>
          <a:prstGeom prst="rect">
            <a:avLst/>
          </a:prstGeom>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2813E67C-2AC7-482B-9971-4C6E6179D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65904744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nd Slide Green">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7FA5C90C-EB9F-4B95-82FF-764CB2DCDE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58" y="2468532"/>
            <a:ext cx="6008768" cy="4391457"/>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3E82209F-333B-4847-9717-1152B161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3661" y="2010289"/>
            <a:ext cx="6165179" cy="4847712"/>
          </a:xfrm>
          <a:prstGeom prst="rect">
            <a:avLst/>
          </a:prstGeom>
        </p:spPr>
      </p:pic>
      <p:sp>
        <p:nvSpPr>
          <p:cNvPr id="15" name="Text Placeholder 14">
            <a:extLst>
              <a:ext uri="{FF2B5EF4-FFF2-40B4-BE49-F238E27FC236}">
                <a16:creationId xmlns:a16="http://schemas.microsoft.com/office/drawing/2014/main" id="{6D2E1368-E51F-4DED-94B3-836ECD2F8217}"/>
              </a:ext>
            </a:extLst>
          </p:cNvPr>
          <p:cNvSpPr>
            <a:spLocks noGrp="1"/>
          </p:cNvSpPr>
          <p:nvPr>
            <p:ph type="body" sz="quarter" idx="10"/>
          </p:nvPr>
        </p:nvSpPr>
        <p:spPr>
          <a:xfrm>
            <a:off x="8741673" y="5297821"/>
            <a:ext cx="2952509" cy="743553"/>
          </a:xfrm>
        </p:spPr>
        <p:txBody>
          <a:bodyPr/>
          <a:lstStyle>
            <a:lvl1pPr>
              <a:lnSpc>
                <a:spcPts val="1505"/>
              </a:lnSpc>
              <a:defRPr sz="1255">
                <a:solidFill>
                  <a:schemeClr val="bg1"/>
                </a:solidFill>
                <a:latin typeface="+mn-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sp>
        <p:nvSpPr>
          <p:cNvPr id="16" name="Text Placeholder 14">
            <a:extLst>
              <a:ext uri="{FF2B5EF4-FFF2-40B4-BE49-F238E27FC236}">
                <a16:creationId xmlns:a16="http://schemas.microsoft.com/office/drawing/2014/main" id="{11532817-A2A7-4419-952E-8593E5746A87}"/>
              </a:ext>
            </a:extLst>
          </p:cNvPr>
          <p:cNvSpPr>
            <a:spLocks noGrp="1"/>
          </p:cNvSpPr>
          <p:nvPr>
            <p:ph type="body" sz="quarter" idx="11"/>
          </p:nvPr>
        </p:nvSpPr>
        <p:spPr>
          <a:xfrm>
            <a:off x="8741673" y="6245851"/>
            <a:ext cx="2952509" cy="427544"/>
          </a:xfrm>
        </p:spPr>
        <p:txBody>
          <a:bodyPr/>
          <a:lstStyle>
            <a:lvl1pPr>
              <a:lnSpc>
                <a:spcPts val="2166"/>
              </a:lnSpc>
              <a:defRPr sz="2166">
                <a:solidFill>
                  <a:schemeClr val="bg1"/>
                </a:solidFill>
                <a:latin typeface="+mj-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pic>
        <p:nvPicPr>
          <p:cNvPr id="9" name="Picture 8" descr="Logo&#10;&#10;Description automatically generated">
            <a:extLst>
              <a:ext uri="{FF2B5EF4-FFF2-40B4-BE49-F238E27FC236}">
                <a16:creationId xmlns:a16="http://schemas.microsoft.com/office/drawing/2014/main" id="{25521392-F8A0-40C8-B8F0-A087B92191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6082295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genda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5" name="Title 4">
            <a:extLst>
              <a:ext uri="{FF2B5EF4-FFF2-40B4-BE49-F238E27FC236}">
                <a16:creationId xmlns:a16="http://schemas.microsoft.com/office/drawing/2014/main" id="{55399B01-233C-430E-B891-E2C3990F8025}"/>
              </a:ext>
            </a:extLst>
          </p:cNvPr>
          <p:cNvSpPr>
            <a:spLocks noGrp="1"/>
          </p:cNvSpPr>
          <p:nvPr>
            <p:ph type="title"/>
          </p:nvPr>
        </p:nvSpPr>
        <p:spPr/>
        <p:txBody>
          <a:bodyPr/>
          <a:lstStyle>
            <a:lvl1pPr>
              <a:defRPr b="1"/>
            </a:lvl1pPr>
          </a:lstStyle>
          <a:p>
            <a:r>
              <a:rPr lang="en-US"/>
              <a:t>Click to edit Master title style</a:t>
            </a:r>
            <a:endParaRPr lang="en-GB"/>
          </a:p>
        </p:txBody>
      </p:sp>
      <p:sp>
        <p:nvSpPr>
          <p:cNvPr id="11" name="Picture Placeholder 4">
            <a:extLst>
              <a:ext uri="{FF2B5EF4-FFF2-40B4-BE49-F238E27FC236}">
                <a16:creationId xmlns:a16="http://schemas.microsoft.com/office/drawing/2014/main" id="{DA201BCE-8D73-42E9-B514-404D9E93EDA9}"/>
              </a:ext>
            </a:extLst>
          </p:cNvPr>
          <p:cNvSpPr>
            <a:spLocks noGrp="1"/>
          </p:cNvSpPr>
          <p:nvPr>
            <p:ph type="pic" sz="quarter" idx="10"/>
          </p:nvPr>
        </p:nvSpPr>
        <p:spPr>
          <a:xfrm>
            <a:off x="-1809" y="1108249"/>
            <a:ext cx="12193811" cy="5332786"/>
          </a:xfrm>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p:txBody>
          <a:bodyPr/>
          <a:lstStyle>
            <a:lvl1pPr marL="0" indent="0">
              <a:lnSpc>
                <a:spcPts val="2737"/>
              </a:lnSpc>
              <a:spcAft>
                <a:spcPts val="913"/>
              </a:spcAft>
              <a:buFont typeface="Arial" panose="020B0604020202020204" pitchFamily="34" charset="0"/>
              <a:buNone/>
              <a:defRPr sz="2281" b="1">
                <a:solidFill>
                  <a:schemeClr val="bg1"/>
                </a:solidFill>
              </a:defRPr>
            </a:lvl1pPr>
            <a:lvl2pPr marL="307895" indent="0">
              <a:lnSpc>
                <a:spcPts val="2737"/>
              </a:lnSpc>
              <a:spcAft>
                <a:spcPts val="913"/>
              </a:spcAft>
              <a:buNone/>
              <a:defRPr sz="2281">
                <a:solidFill>
                  <a:schemeClr val="accent2"/>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12" name="Slide Number Placeholder 5">
            <a:extLst>
              <a:ext uri="{FF2B5EF4-FFF2-40B4-BE49-F238E27FC236}">
                <a16:creationId xmlns:a16="http://schemas.microsoft.com/office/drawing/2014/main" id="{FAE1CF75-C493-42FC-9700-4B42CB173FB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34B61344-C9DC-4FC1-809F-2761DE0E095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4A215C1A-6A47-4451-95A5-0C23826CCC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6685747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1" name="Slide Number Placeholder 5">
            <a:extLst>
              <a:ext uri="{FF2B5EF4-FFF2-40B4-BE49-F238E27FC236}">
                <a16:creationId xmlns:a16="http://schemas.microsoft.com/office/drawing/2014/main" id="{7AEDCB81-F1DE-4024-896F-7B41187383E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BC25276B-F06D-456F-81FC-DF4AB8E8C8F5}"/>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93602B1F-8659-44FB-8122-D6725EA152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200562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Overview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01907-80FE-419F-8DDC-1B06F9640E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8E6601BB-8B47-4385-9701-2F0E95E88B1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A17F75C9-F7CF-4E1A-83A1-C256B0D6306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64D238BD-4EAB-4361-A60D-468ADE9D905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29015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pic>
        <p:nvPicPr>
          <p:cNvPr id="18" name="Picture 17" descr="Shape&#10;&#10;Description automatically generated">
            <a:extLst>
              <a:ext uri="{FF2B5EF4-FFF2-40B4-BE49-F238E27FC236}">
                <a16:creationId xmlns:a16="http://schemas.microsoft.com/office/drawing/2014/main" id="{42BF0B82-8F0B-4701-9BEA-71B1F9F19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6288" y="2230"/>
            <a:ext cx="6015713" cy="6629979"/>
          </a:xfrm>
          <a:prstGeom prst="rect">
            <a:avLst/>
          </a:prstGeom>
        </p:spPr>
      </p:pic>
      <p:pic>
        <p:nvPicPr>
          <p:cNvPr id="7" name="Picture 6" descr="Map&#10;&#10;Description automatically generated">
            <a:extLst>
              <a:ext uri="{FF2B5EF4-FFF2-40B4-BE49-F238E27FC236}">
                <a16:creationId xmlns:a16="http://schemas.microsoft.com/office/drawing/2014/main" id="{104A1B18-BD4A-410F-A908-BCE58A245B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1483" y="629154"/>
            <a:ext cx="5264158" cy="5938923"/>
          </a:xfrm>
          <a:prstGeom prst="rect">
            <a:avLst/>
          </a:prstGeom>
        </p:spPr>
      </p:pic>
      <p:sp>
        <p:nvSpPr>
          <p:cNvPr id="3" name="Content Placeholder 2"/>
          <p:cNvSpPr>
            <a:spLocks noGrp="1"/>
          </p:cNvSpPr>
          <p:nvPr>
            <p:ph idx="1"/>
          </p:nvPr>
        </p:nvSpPr>
        <p:spPr>
          <a:xfrm>
            <a:off x="525525" y="1479359"/>
            <a:ext cx="4512308" cy="3555471"/>
          </a:xfrm>
        </p:spPr>
        <p:txBody>
          <a:bodyPr/>
          <a:lstStyle>
            <a:lvl1pPr marL="0" indent="0">
              <a:spcBef>
                <a:spcPts val="913"/>
              </a:spcBef>
              <a:spcAft>
                <a:spcPts val="1368"/>
              </a:spcAft>
              <a:buFont typeface="Arial" panose="020B0604020202020204" pitchFamily="34" charset="0"/>
              <a:buNone/>
              <a:defRPr sz="1824" spc="-34" baseline="0">
                <a:solidFill>
                  <a:schemeClr val="accent5"/>
                </a:solidFill>
                <a:latin typeface="+mn-lt"/>
              </a:defRPr>
            </a:lvl1pPr>
            <a:lvl2pPr marL="164210" indent="-164210">
              <a:spcAft>
                <a:spcPts val="684"/>
              </a:spcAft>
              <a:buFont typeface="Arial" panose="020B0604020202020204" pitchFamily="34" charset="0"/>
              <a:buChar char="•"/>
              <a:defRPr sz="1597">
                <a:solidFill>
                  <a:schemeClr val="tx2"/>
                </a:solidFill>
              </a:defRPr>
            </a:lvl2pPr>
            <a:lvl3pPr marL="410526" indent="-164210">
              <a:spcAft>
                <a:spcPts val="684"/>
              </a:spcAft>
              <a:buFont typeface="Arial" panose="020B0604020202020204" pitchFamily="34" charset="0"/>
              <a:buChar char="̶"/>
              <a:defRPr sz="1597">
                <a:solidFill>
                  <a:schemeClr val="tx2"/>
                </a:solidFill>
              </a:defRPr>
            </a:lvl3pPr>
          </a:lstStyle>
          <a:p>
            <a:pPr lvl="0"/>
            <a:r>
              <a:rPr lang="en-US"/>
              <a:t>Click to edit Master text styles</a:t>
            </a:r>
          </a:p>
          <a:p>
            <a:pPr lvl="1"/>
            <a:r>
              <a:rPr lang="en-US"/>
              <a:t>Second level</a:t>
            </a:r>
          </a:p>
          <a:p>
            <a:pPr lvl="2"/>
            <a:r>
              <a:rPr lang="en-US"/>
              <a:t>Third level</a:t>
            </a:r>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FF3047FD-B6F7-4520-BC36-622FB9312B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209" y="4954918"/>
            <a:ext cx="969141" cy="970549"/>
          </a:xfrm>
          <a:prstGeom prst="rect">
            <a:avLst/>
          </a:prstGeom>
        </p:spPr>
      </p:pic>
      <p:sp>
        <p:nvSpPr>
          <p:cNvPr id="16" name="Table Placeholder 15">
            <a:extLst>
              <a:ext uri="{FF2B5EF4-FFF2-40B4-BE49-F238E27FC236}">
                <a16:creationId xmlns:a16="http://schemas.microsoft.com/office/drawing/2014/main" id="{CCFCB1EC-74AE-4F70-B4FE-2F6A4A80DCAD}"/>
              </a:ext>
            </a:extLst>
          </p:cNvPr>
          <p:cNvSpPr>
            <a:spLocks noGrp="1"/>
          </p:cNvSpPr>
          <p:nvPr>
            <p:ph type="tbl" sz="quarter" idx="14"/>
          </p:nvPr>
        </p:nvSpPr>
        <p:spPr>
          <a:xfrm>
            <a:off x="8920888" y="566901"/>
            <a:ext cx="2787777" cy="3158772"/>
          </a:xfrm>
        </p:spPr>
        <p:txBody>
          <a:bodyPr/>
          <a:lstStyle>
            <a:lvl1pPr>
              <a:defRPr>
                <a:solidFill>
                  <a:schemeClr val="bg1"/>
                </a:solidFill>
              </a:defRPr>
            </a:lvl1pPr>
          </a:lstStyle>
          <a:p>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6920354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ur Values">
    <p:bg>
      <p:bgPr>
        <a:solidFill>
          <a:schemeClr val="accent4"/>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A0DCD9E-6928-423A-BD47-A78E8239ECE1}"/>
              </a:ext>
            </a:extLst>
          </p:cNvPr>
          <p:cNvSpPr/>
          <p:nvPr userDrawn="1"/>
        </p:nvSpPr>
        <p:spPr>
          <a:xfrm>
            <a:off x="7888941" y="0"/>
            <a:ext cx="4314310" cy="5297597"/>
          </a:xfrm>
          <a:custGeom>
            <a:avLst/>
            <a:gdLst>
              <a:gd name="connsiteX0" fmla="*/ 0 w 4755684"/>
              <a:gd name="connsiteY0" fmla="*/ 0 h 5839620"/>
              <a:gd name="connsiteX1" fmla="*/ 4755684 w 4755684"/>
              <a:gd name="connsiteY1" fmla="*/ 0 h 5839620"/>
              <a:gd name="connsiteX2" fmla="*/ 4755684 w 4755684"/>
              <a:gd name="connsiteY2" fmla="*/ 5839620 h 5839620"/>
              <a:gd name="connsiteX3" fmla="*/ 0 w 4755684"/>
              <a:gd name="connsiteY3" fmla="*/ 5839620 h 5839620"/>
              <a:gd name="connsiteX4" fmla="*/ 0 w 4755684"/>
              <a:gd name="connsiteY4" fmla="*/ 0 h 5839620"/>
              <a:gd name="connsiteX0" fmla="*/ 169 w 4755853"/>
              <a:gd name="connsiteY0" fmla="*/ 0 h 5839620"/>
              <a:gd name="connsiteX1" fmla="*/ 4755853 w 4755853"/>
              <a:gd name="connsiteY1" fmla="*/ 0 h 5839620"/>
              <a:gd name="connsiteX2" fmla="*/ 4755853 w 4755853"/>
              <a:gd name="connsiteY2" fmla="*/ 5839620 h 5839620"/>
              <a:gd name="connsiteX3" fmla="*/ 169 w 4755853"/>
              <a:gd name="connsiteY3" fmla="*/ 5839620 h 5839620"/>
              <a:gd name="connsiteX4" fmla="*/ 0 w 4755853"/>
              <a:gd name="connsiteY4" fmla="*/ 3752850 h 5839620"/>
              <a:gd name="connsiteX5" fmla="*/ 169 w 4755853"/>
              <a:gd name="connsiteY5" fmla="*/ 0 h 5839620"/>
              <a:gd name="connsiteX0" fmla="*/ 169 w 4755853"/>
              <a:gd name="connsiteY0" fmla="*/ 0 h 5839620"/>
              <a:gd name="connsiteX1" fmla="*/ 4755853 w 4755853"/>
              <a:gd name="connsiteY1" fmla="*/ 0 h 5839620"/>
              <a:gd name="connsiteX2" fmla="*/ 4755853 w 4755853"/>
              <a:gd name="connsiteY2" fmla="*/ 5839620 h 5839620"/>
              <a:gd name="connsiteX3" fmla="*/ 0 w 4755853"/>
              <a:gd name="connsiteY3" fmla="*/ 3752850 h 5839620"/>
              <a:gd name="connsiteX4" fmla="*/ 169 w 4755853"/>
              <a:gd name="connsiteY4" fmla="*/ 0 h 5839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5853" h="5839620">
                <a:moveTo>
                  <a:pt x="169" y="0"/>
                </a:moveTo>
                <a:lnTo>
                  <a:pt x="4755853" y="0"/>
                </a:lnTo>
                <a:lnTo>
                  <a:pt x="4755853" y="5839620"/>
                </a:lnTo>
                <a:lnTo>
                  <a:pt x="0" y="3752850"/>
                </a:lnTo>
                <a:cubicBezTo>
                  <a:pt x="56" y="2501900"/>
                  <a:pt x="113" y="1250950"/>
                  <a:pt x="169" y="0"/>
                </a:cubicBezTo>
                <a:close/>
              </a:path>
            </a:pathLst>
          </a:custGeom>
          <a:gradFill>
            <a:gsLst>
              <a:gs pos="88000">
                <a:schemeClr val="accent6"/>
              </a:gs>
              <a:gs pos="14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17" name="Text Placeholder 12">
            <a:extLst>
              <a:ext uri="{FF2B5EF4-FFF2-40B4-BE49-F238E27FC236}">
                <a16:creationId xmlns:a16="http://schemas.microsoft.com/office/drawing/2014/main" id="{786C951C-7AC4-4562-86DF-70AA0C9FB553}"/>
              </a:ext>
            </a:extLst>
          </p:cNvPr>
          <p:cNvSpPr>
            <a:spLocks noGrp="1" noChangeAspect="1"/>
          </p:cNvSpPr>
          <p:nvPr>
            <p:ph type="body" sz="quarter" idx="15"/>
          </p:nvPr>
        </p:nvSpPr>
        <p:spPr>
          <a:xfrm>
            <a:off x="8580195" y="1174870"/>
            <a:ext cx="3128469" cy="2516624"/>
          </a:xfrm>
          <a:prstGeom prst="rect">
            <a:avLst/>
          </a:prstGeom>
          <a:noFill/>
          <a:ln>
            <a:noFill/>
          </a:ln>
        </p:spPr>
        <p:txBody>
          <a:bodyPr lIns="0" tIns="0" rIns="0" bIns="0"/>
          <a:lstStyle>
            <a:lvl1pPr>
              <a:lnSpc>
                <a:spcPts val="1361"/>
              </a:lnSpc>
              <a:spcAft>
                <a:spcPts val="0"/>
              </a:spcAft>
              <a:defRPr sz="1089">
                <a:solidFill>
                  <a:schemeClr val="bg1"/>
                </a:solidFill>
              </a:defRPr>
            </a:lvl1pPr>
            <a:lvl2pPr>
              <a:lnSpc>
                <a:spcPts val="1524"/>
              </a:lnSpc>
              <a:spcAft>
                <a:spcPts val="0"/>
              </a:spcAft>
              <a:buClr>
                <a:schemeClr val="bg1"/>
              </a:buClr>
              <a:defRPr sz="998">
                <a:solidFill>
                  <a:schemeClr val="bg1"/>
                </a:solidFill>
              </a:defRPr>
            </a:lvl2pPr>
            <a:lvl3pPr>
              <a:lnSpc>
                <a:spcPts val="1524"/>
              </a:lnSpc>
              <a:spcAft>
                <a:spcPts val="0"/>
              </a:spcAft>
              <a:buClr>
                <a:schemeClr val="bg1"/>
              </a:buClr>
              <a:defRPr sz="998">
                <a:solidFill>
                  <a:schemeClr val="bg1"/>
                </a:solidFill>
              </a:defRPr>
            </a:lvl3pPr>
            <a:lvl4pPr>
              <a:lnSpc>
                <a:spcPts val="1524"/>
              </a:lnSpc>
              <a:spcAft>
                <a:spcPts val="0"/>
              </a:spcAft>
              <a:defRPr sz="998">
                <a:solidFill>
                  <a:schemeClr val="bg1"/>
                </a:solidFill>
              </a:defRPr>
            </a:lvl4pPr>
            <a:lvl5pPr>
              <a:lnSpc>
                <a:spcPts val="1524"/>
              </a:lnSpc>
              <a:spcAft>
                <a:spcPts val="0"/>
              </a:spcAft>
              <a:defRPr sz="998">
                <a:solidFill>
                  <a:schemeClr val="bg1"/>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bg1"/>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hasCustomPrompt="1"/>
          </p:nvPr>
        </p:nvSpPr>
        <p:spPr>
          <a:xfrm>
            <a:off x="483336" y="2007329"/>
            <a:ext cx="5819736" cy="1220087"/>
          </a:xfrm>
        </p:spPr>
        <p:txBody>
          <a:bodyPr/>
          <a:lstStyle>
            <a:lvl1pPr>
              <a:lnSpc>
                <a:spcPts val="7983"/>
              </a:lnSpc>
              <a:defRPr sz="7983" b="1" spc="91" baseline="0">
                <a:gradFill>
                  <a:gsLst>
                    <a:gs pos="48000">
                      <a:schemeClr val="accent2"/>
                    </a:gs>
                    <a:gs pos="22000">
                      <a:schemeClr val="accent1"/>
                    </a:gs>
                  </a:gsLst>
                  <a:lin ang="1800000" scaled="0"/>
                </a:gradFill>
              </a:defRPr>
            </a:lvl1pPr>
          </a:lstStyle>
          <a:p>
            <a:pPr lvl="0"/>
            <a:r>
              <a:rPr lang="en-US"/>
              <a:t>People first.</a:t>
            </a:r>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pic>
        <p:nvPicPr>
          <p:cNvPr id="12" name="Picture 11" descr="Icon&#10;&#10;Description automatically generated">
            <a:extLst>
              <a:ext uri="{FF2B5EF4-FFF2-40B4-BE49-F238E27FC236}">
                <a16:creationId xmlns:a16="http://schemas.microsoft.com/office/drawing/2014/main" id="{704453C0-C8CB-453A-8182-080EED2B16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2233" y="3844056"/>
            <a:ext cx="752069" cy="842591"/>
          </a:xfrm>
          <a:prstGeom prst="rect">
            <a:avLst/>
          </a:prstGeom>
        </p:spPr>
      </p:pic>
      <p:pic>
        <p:nvPicPr>
          <p:cNvPr id="21" name="Picture 20" descr="Icon&#10;&#10;Description automatically generated">
            <a:extLst>
              <a:ext uri="{FF2B5EF4-FFF2-40B4-BE49-F238E27FC236}">
                <a16:creationId xmlns:a16="http://schemas.microsoft.com/office/drawing/2014/main" id="{3DED7A56-84D8-47C9-867B-1DCB878DE5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7844" y="3844056"/>
            <a:ext cx="752069" cy="842591"/>
          </a:xfrm>
          <a:prstGeom prst="rect">
            <a:avLst/>
          </a:prstGeom>
        </p:spPr>
      </p:pic>
      <p:pic>
        <p:nvPicPr>
          <p:cNvPr id="23" name="Picture 22" descr="Icon&#10;&#10;Description automatically generated">
            <a:extLst>
              <a:ext uri="{FF2B5EF4-FFF2-40B4-BE49-F238E27FC236}">
                <a16:creationId xmlns:a16="http://schemas.microsoft.com/office/drawing/2014/main" id="{0090926C-2D73-4620-997E-DFB31595B19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63455" y="3844056"/>
            <a:ext cx="752069" cy="842591"/>
          </a:xfrm>
          <a:prstGeom prst="rect">
            <a:avLst/>
          </a:prstGeom>
        </p:spPr>
      </p:pic>
      <p:pic>
        <p:nvPicPr>
          <p:cNvPr id="25" name="Picture 24" descr="Icon&#10;&#10;Description automatically generated">
            <a:extLst>
              <a:ext uri="{FF2B5EF4-FFF2-40B4-BE49-F238E27FC236}">
                <a16:creationId xmlns:a16="http://schemas.microsoft.com/office/drawing/2014/main" id="{888C5D80-3AFD-4A40-9024-9219989DF5E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7564" y="3844056"/>
            <a:ext cx="751127" cy="841535"/>
          </a:xfrm>
          <a:prstGeom prst="rect">
            <a:avLst/>
          </a:prstGeom>
        </p:spPr>
      </p:pic>
      <p:pic>
        <p:nvPicPr>
          <p:cNvPr id="27" name="Picture 26" descr="Icon&#10;&#10;Description automatically generated">
            <a:extLst>
              <a:ext uri="{FF2B5EF4-FFF2-40B4-BE49-F238E27FC236}">
                <a16:creationId xmlns:a16="http://schemas.microsoft.com/office/drawing/2014/main" id="{858599E8-0820-44EA-AD3E-2DF4AD119F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09066" y="3844056"/>
            <a:ext cx="704799" cy="842591"/>
          </a:xfrm>
          <a:prstGeom prst="rect">
            <a:avLst/>
          </a:prstGeom>
        </p:spPr>
      </p:pic>
      <p:sp>
        <p:nvSpPr>
          <p:cNvPr id="28" name="Text Placeholder 8">
            <a:extLst>
              <a:ext uri="{FF2B5EF4-FFF2-40B4-BE49-F238E27FC236}">
                <a16:creationId xmlns:a16="http://schemas.microsoft.com/office/drawing/2014/main" id="{E7CE9FCE-9C53-49D4-8767-03E3FAEC1E4D}"/>
              </a:ext>
            </a:extLst>
          </p:cNvPr>
          <p:cNvSpPr>
            <a:spLocks noGrp="1"/>
          </p:cNvSpPr>
          <p:nvPr>
            <p:ph type="body" sz="quarter" idx="17"/>
          </p:nvPr>
        </p:nvSpPr>
        <p:spPr>
          <a:xfrm>
            <a:off x="483335" y="4712482"/>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0" name="Table Placeholder 29">
            <a:extLst>
              <a:ext uri="{FF2B5EF4-FFF2-40B4-BE49-F238E27FC236}">
                <a16:creationId xmlns:a16="http://schemas.microsoft.com/office/drawing/2014/main" id="{38591390-DB69-4970-967C-4289F19E7031}"/>
              </a:ext>
            </a:extLst>
          </p:cNvPr>
          <p:cNvSpPr>
            <a:spLocks noGrp="1"/>
          </p:cNvSpPr>
          <p:nvPr>
            <p:ph type="tbl" sz="quarter" idx="18"/>
          </p:nvPr>
        </p:nvSpPr>
        <p:spPr>
          <a:xfrm>
            <a:off x="483878" y="4907187"/>
            <a:ext cx="1651811" cy="1408586"/>
          </a:xfrm>
        </p:spPr>
        <p:txBody>
          <a:bodyPr/>
          <a:lstStyle/>
          <a:p>
            <a:endParaRPr lang="en-GB"/>
          </a:p>
        </p:txBody>
      </p:sp>
      <p:sp>
        <p:nvSpPr>
          <p:cNvPr id="31" name="Text Placeholder 8">
            <a:extLst>
              <a:ext uri="{FF2B5EF4-FFF2-40B4-BE49-F238E27FC236}">
                <a16:creationId xmlns:a16="http://schemas.microsoft.com/office/drawing/2014/main" id="{65248174-558B-499A-A322-A54C7156E8A3}"/>
              </a:ext>
            </a:extLst>
          </p:cNvPr>
          <p:cNvSpPr>
            <a:spLocks noGrp="1"/>
          </p:cNvSpPr>
          <p:nvPr>
            <p:ph type="body" sz="quarter" idx="19"/>
          </p:nvPr>
        </p:nvSpPr>
        <p:spPr>
          <a:xfrm>
            <a:off x="2619234" y="4712646"/>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2" name="Table Placeholder 29">
            <a:extLst>
              <a:ext uri="{FF2B5EF4-FFF2-40B4-BE49-F238E27FC236}">
                <a16:creationId xmlns:a16="http://schemas.microsoft.com/office/drawing/2014/main" id="{AB709AA4-64DC-43AC-8775-4A6D386AB86E}"/>
              </a:ext>
            </a:extLst>
          </p:cNvPr>
          <p:cNvSpPr>
            <a:spLocks noGrp="1"/>
          </p:cNvSpPr>
          <p:nvPr>
            <p:ph type="tbl" sz="quarter" idx="20"/>
          </p:nvPr>
        </p:nvSpPr>
        <p:spPr>
          <a:xfrm>
            <a:off x="2619776" y="4907352"/>
            <a:ext cx="1651811" cy="1408586"/>
          </a:xfrm>
        </p:spPr>
        <p:txBody>
          <a:bodyPr/>
          <a:lstStyle/>
          <a:p>
            <a:endParaRPr lang="en-GB"/>
          </a:p>
        </p:txBody>
      </p:sp>
      <p:sp>
        <p:nvSpPr>
          <p:cNvPr id="33" name="Text Placeholder 8">
            <a:extLst>
              <a:ext uri="{FF2B5EF4-FFF2-40B4-BE49-F238E27FC236}">
                <a16:creationId xmlns:a16="http://schemas.microsoft.com/office/drawing/2014/main" id="{435668BB-F93D-4AD2-A1C9-F4770AE0C7D9}"/>
              </a:ext>
            </a:extLst>
          </p:cNvPr>
          <p:cNvSpPr>
            <a:spLocks noGrp="1"/>
          </p:cNvSpPr>
          <p:nvPr>
            <p:ph type="body" sz="quarter" idx="21"/>
          </p:nvPr>
        </p:nvSpPr>
        <p:spPr>
          <a:xfrm>
            <a:off x="4799868" y="4712597"/>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4" name="Table Placeholder 29">
            <a:extLst>
              <a:ext uri="{FF2B5EF4-FFF2-40B4-BE49-F238E27FC236}">
                <a16:creationId xmlns:a16="http://schemas.microsoft.com/office/drawing/2014/main" id="{C8D58FF2-2253-40F4-881F-A01DB78604FE}"/>
              </a:ext>
            </a:extLst>
          </p:cNvPr>
          <p:cNvSpPr>
            <a:spLocks noGrp="1"/>
          </p:cNvSpPr>
          <p:nvPr>
            <p:ph type="tbl" sz="quarter" idx="22"/>
          </p:nvPr>
        </p:nvSpPr>
        <p:spPr>
          <a:xfrm>
            <a:off x="4800411" y="4907303"/>
            <a:ext cx="1651811" cy="1408586"/>
          </a:xfrm>
        </p:spPr>
        <p:txBody>
          <a:bodyPr/>
          <a:lstStyle/>
          <a:p>
            <a:endParaRPr lang="en-GB"/>
          </a:p>
        </p:txBody>
      </p:sp>
      <p:sp>
        <p:nvSpPr>
          <p:cNvPr id="35" name="Text Placeholder 8">
            <a:extLst>
              <a:ext uri="{FF2B5EF4-FFF2-40B4-BE49-F238E27FC236}">
                <a16:creationId xmlns:a16="http://schemas.microsoft.com/office/drawing/2014/main" id="{CF6E4A7F-908E-4176-B8D9-966410296839}"/>
              </a:ext>
            </a:extLst>
          </p:cNvPr>
          <p:cNvSpPr>
            <a:spLocks noGrp="1"/>
          </p:cNvSpPr>
          <p:nvPr>
            <p:ph type="body" sz="quarter" idx="23"/>
          </p:nvPr>
        </p:nvSpPr>
        <p:spPr>
          <a:xfrm>
            <a:off x="6935766" y="4712761"/>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6" name="Table Placeholder 29">
            <a:extLst>
              <a:ext uri="{FF2B5EF4-FFF2-40B4-BE49-F238E27FC236}">
                <a16:creationId xmlns:a16="http://schemas.microsoft.com/office/drawing/2014/main" id="{E216C10D-7BCA-47A3-8E76-1EEF414E6395}"/>
              </a:ext>
            </a:extLst>
          </p:cNvPr>
          <p:cNvSpPr>
            <a:spLocks noGrp="1"/>
          </p:cNvSpPr>
          <p:nvPr>
            <p:ph type="tbl" sz="quarter" idx="24"/>
          </p:nvPr>
        </p:nvSpPr>
        <p:spPr>
          <a:xfrm>
            <a:off x="6936309" y="4907467"/>
            <a:ext cx="1651811" cy="1408586"/>
          </a:xfrm>
        </p:spPr>
        <p:txBody>
          <a:bodyPr/>
          <a:lstStyle/>
          <a:p>
            <a:endParaRPr lang="en-GB"/>
          </a:p>
        </p:txBody>
      </p:sp>
      <p:sp>
        <p:nvSpPr>
          <p:cNvPr id="37" name="Text Placeholder 8">
            <a:extLst>
              <a:ext uri="{FF2B5EF4-FFF2-40B4-BE49-F238E27FC236}">
                <a16:creationId xmlns:a16="http://schemas.microsoft.com/office/drawing/2014/main" id="{BF9FEC57-FFAF-4E76-8141-54FC822123EF}"/>
              </a:ext>
            </a:extLst>
          </p:cNvPr>
          <p:cNvSpPr>
            <a:spLocks noGrp="1"/>
          </p:cNvSpPr>
          <p:nvPr>
            <p:ph type="body" sz="quarter" idx="25"/>
          </p:nvPr>
        </p:nvSpPr>
        <p:spPr>
          <a:xfrm>
            <a:off x="9047899" y="4711208"/>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8" name="Table Placeholder 29">
            <a:extLst>
              <a:ext uri="{FF2B5EF4-FFF2-40B4-BE49-F238E27FC236}">
                <a16:creationId xmlns:a16="http://schemas.microsoft.com/office/drawing/2014/main" id="{02C438E1-670B-43ED-AD20-84AFCC7EAB64}"/>
              </a:ext>
            </a:extLst>
          </p:cNvPr>
          <p:cNvSpPr>
            <a:spLocks noGrp="1"/>
          </p:cNvSpPr>
          <p:nvPr>
            <p:ph type="tbl" sz="quarter" idx="26"/>
          </p:nvPr>
        </p:nvSpPr>
        <p:spPr>
          <a:xfrm>
            <a:off x="9048442" y="4908725"/>
            <a:ext cx="1651811" cy="1408586"/>
          </a:xfrm>
        </p:spPr>
        <p:txBody>
          <a:bodyPr/>
          <a:lstStyle/>
          <a:p>
            <a:endParaRPr lang="en-GB"/>
          </a:p>
        </p:txBody>
      </p:sp>
    </p:spTree>
    <p:extLst>
      <p:ext uri="{BB962C8B-B14F-4D97-AF65-F5344CB8AC3E}">
        <p14:creationId xmlns:p14="http://schemas.microsoft.com/office/powerpoint/2010/main" val="4850870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sp>
        <p:nvSpPr>
          <p:cNvPr id="39" name="Picture Placeholder 4">
            <a:extLst>
              <a:ext uri="{FF2B5EF4-FFF2-40B4-BE49-F238E27FC236}">
                <a16:creationId xmlns:a16="http://schemas.microsoft.com/office/drawing/2014/main" id="{12799295-91D6-4B39-8848-41A895D9153A}"/>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2242514" y="1820570"/>
            <a:ext cx="7706973" cy="1968017"/>
          </a:xfrm>
        </p:spPr>
        <p:txBody>
          <a:bodyPr/>
          <a:lstStyle>
            <a:lvl1pPr>
              <a:lnSpc>
                <a:spcPts val="4082"/>
              </a:lnSpc>
              <a:defRPr sz="362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2242514" y="4096977"/>
            <a:ext cx="7706973" cy="1864562"/>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16182102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ur Purpos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EC3D59-A274-4D50-9CF0-D0B20785A7AF}"/>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533401" y="1820569"/>
            <a:ext cx="6139784" cy="4018552"/>
          </a:xfrm>
        </p:spPr>
        <p:txBody>
          <a:bodyPr/>
          <a:lstStyle>
            <a:lvl1pPr>
              <a:lnSpc>
                <a:spcPts val="5262"/>
              </a:lnSpc>
              <a:defRPr sz="489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7295866" y="1942986"/>
            <a:ext cx="3828172" cy="4018553"/>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23881438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Key message slide">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a:xfrm>
            <a:off x="525524" y="1914597"/>
            <a:ext cx="5570476" cy="4254011"/>
          </a:xfrm>
        </p:spPr>
        <p:txBody>
          <a:bodyPr/>
          <a:lstStyle>
            <a:lvl1pPr marL="0" indent="0">
              <a:lnSpc>
                <a:spcPts val="6044"/>
              </a:lnSpc>
              <a:spcBef>
                <a:spcPts val="913"/>
              </a:spcBef>
              <a:spcAft>
                <a:spcPts val="342"/>
              </a:spcAft>
              <a:buFont typeface="Arial" panose="020B0604020202020204" pitchFamily="34" charset="0"/>
              <a:buNone/>
              <a:defRPr sz="5702" spc="-34" baseline="0">
                <a:solidFill>
                  <a:schemeClr val="bg1"/>
                </a:solidFill>
              </a:defRPr>
            </a:lvl1pPr>
            <a:lvl2pPr marL="410526" indent="-164210">
              <a:spcAft>
                <a:spcPts val="342"/>
              </a:spcAft>
              <a:buFont typeface="Arial" panose="020B0604020202020204" pitchFamily="34" charset="0"/>
              <a:buChar char="̶"/>
              <a:defRPr>
                <a:solidFill>
                  <a:srgbClr val="FF0000"/>
                </a:solidFill>
              </a:defRPr>
            </a:lvl2pPr>
            <a:lvl3pPr marL="574737" indent="-164210">
              <a:spcAft>
                <a:spcPts val="342"/>
              </a:spcAft>
              <a:buFont typeface="Arial" panose="020B0604020202020204" pitchFamily="34" charset="0"/>
              <a:buChar char="•"/>
              <a:defRPr>
                <a:solidFill>
                  <a:srgbClr val="FF0000"/>
                </a:solidFill>
              </a:defRPr>
            </a:lvl3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EDFBAAA8-766D-49C9-8396-D970F48B1E3F}"/>
              </a:ext>
            </a:extLst>
          </p:cNvPr>
          <p:cNvSpPr>
            <a:spLocks noGrp="1" noChangeAspect="1"/>
          </p:cNvSpPr>
          <p:nvPr>
            <p:ph type="body" sz="quarter" idx="14"/>
          </p:nvPr>
        </p:nvSpPr>
        <p:spPr>
          <a:xfrm>
            <a:off x="7889094" y="1"/>
            <a:ext cx="4314157" cy="6858000"/>
          </a:xfrm>
          <a:custGeom>
            <a:avLst/>
            <a:gdLst>
              <a:gd name="connsiteX0" fmla="*/ 0 w 3770313"/>
              <a:gd name="connsiteY0" fmla="*/ 0 h 6375396"/>
              <a:gd name="connsiteX1" fmla="*/ 3770313 w 3770313"/>
              <a:gd name="connsiteY1" fmla="*/ 0 h 6375396"/>
              <a:gd name="connsiteX2" fmla="*/ 3770313 w 3770313"/>
              <a:gd name="connsiteY2" fmla="*/ 6375396 h 6375396"/>
              <a:gd name="connsiteX3" fmla="*/ 0 w 3770313"/>
              <a:gd name="connsiteY3" fmla="*/ 6375396 h 6375396"/>
              <a:gd name="connsiteX4" fmla="*/ 0 w 3770313"/>
              <a:gd name="connsiteY4" fmla="*/ 0 h 6375396"/>
              <a:gd name="connsiteX0" fmla="*/ 4334 w 3774647"/>
              <a:gd name="connsiteY0" fmla="*/ 0 h 6375396"/>
              <a:gd name="connsiteX1" fmla="*/ 3774647 w 3774647"/>
              <a:gd name="connsiteY1" fmla="*/ 0 h 6375396"/>
              <a:gd name="connsiteX2" fmla="*/ 3774647 w 3774647"/>
              <a:gd name="connsiteY2" fmla="*/ 6375396 h 6375396"/>
              <a:gd name="connsiteX3" fmla="*/ 0 w 3774647"/>
              <a:gd name="connsiteY3" fmla="*/ 4182569 h 6375396"/>
              <a:gd name="connsiteX4" fmla="*/ 4334 w 3774647"/>
              <a:gd name="connsiteY4" fmla="*/ 0 h 6375396"/>
              <a:gd name="connsiteX0" fmla="*/ 13001 w 3783314"/>
              <a:gd name="connsiteY0" fmla="*/ 0 h 6375396"/>
              <a:gd name="connsiteX1" fmla="*/ 3783314 w 3783314"/>
              <a:gd name="connsiteY1" fmla="*/ 0 h 6375396"/>
              <a:gd name="connsiteX2" fmla="*/ 3783314 w 3783314"/>
              <a:gd name="connsiteY2" fmla="*/ 6375396 h 6375396"/>
              <a:gd name="connsiteX3" fmla="*/ 0 w 3783314"/>
              <a:gd name="connsiteY3" fmla="*/ 4511498 h 6375396"/>
              <a:gd name="connsiteX4" fmla="*/ 13001 w 3783314"/>
              <a:gd name="connsiteY4" fmla="*/ 0 h 6375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3314" h="6375396">
                <a:moveTo>
                  <a:pt x="13001" y="0"/>
                </a:moveTo>
                <a:lnTo>
                  <a:pt x="3783314" y="0"/>
                </a:lnTo>
                <a:lnTo>
                  <a:pt x="3783314" y="6375396"/>
                </a:lnTo>
                <a:lnTo>
                  <a:pt x="0" y="4511498"/>
                </a:lnTo>
                <a:cubicBezTo>
                  <a:pt x="1445" y="3117308"/>
                  <a:pt x="11556" y="1394190"/>
                  <a:pt x="13001" y="0"/>
                </a:cubicBezTo>
                <a:close/>
              </a:path>
            </a:pathLst>
          </a:custGeom>
          <a:gradFill>
            <a:gsLst>
              <a:gs pos="83000">
                <a:srgbClr val="76B664">
                  <a:lumMod val="100000"/>
                  <a:alpha val="0"/>
                </a:srgbClr>
              </a:gs>
              <a:gs pos="0">
                <a:srgbClr val="008260"/>
              </a:gs>
              <a:gs pos="48000">
                <a:srgbClr val="76B664">
                  <a:lumMod val="100000"/>
                  <a:alpha val="75000"/>
                </a:srgbClr>
              </a:gs>
            </a:gsLst>
            <a:lin ang="4800000" scaled="0"/>
          </a:gradFill>
          <a:ln>
            <a:noFill/>
          </a:ln>
        </p:spPr>
        <p:txBody>
          <a:bodyPr lIns="792000" tIns="432000" rIns="108000" bIns="180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5" name="Picture 14">
            <a:extLst>
              <a:ext uri="{FF2B5EF4-FFF2-40B4-BE49-F238E27FC236}">
                <a16:creationId xmlns:a16="http://schemas.microsoft.com/office/drawing/2014/main" id="{CBEFB5C2-72AF-4194-BCE7-F195311C74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1" name="Slide Number Placeholder 5">
            <a:extLst>
              <a:ext uri="{FF2B5EF4-FFF2-40B4-BE49-F238E27FC236}">
                <a16:creationId xmlns:a16="http://schemas.microsoft.com/office/drawing/2014/main" id="{4EA54CB3-23C8-4872-B7A0-8756574E312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4AD8DBE2-3C48-43C2-B338-7B02BAEE686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26924735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Large Heading with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FAFF135-21D3-4E29-B890-033A9FA987B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4F4746E-CA9C-4189-8C1D-AD1B9AACAA95}"/>
              </a:ext>
            </a:extLst>
          </p:cNvPr>
          <p:cNvSpPr/>
          <p:nvPr userDrawn="1"/>
        </p:nvSpPr>
        <p:spPr>
          <a:xfrm>
            <a:off x="6182081" y="1"/>
            <a:ext cx="6009919" cy="6857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19" name="Picture 18" descr="Background pattern&#10;&#10;Description automatically generated">
            <a:extLst>
              <a:ext uri="{FF2B5EF4-FFF2-40B4-BE49-F238E27FC236}">
                <a16:creationId xmlns:a16="http://schemas.microsoft.com/office/drawing/2014/main" id="{AF9BD484-56E1-4D0A-B5D4-EFA0F02774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9653" y="3183188"/>
            <a:ext cx="3086401" cy="3674812"/>
          </a:xfrm>
          <a:prstGeom prst="rect">
            <a:avLst/>
          </a:prstGeom>
        </p:spPr>
      </p:pic>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5529776" y="2867734"/>
            <a:ext cx="1475873" cy="2087577"/>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8" y="1918530"/>
            <a:ext cx="4495956" cy="4405359"/>
          </a:xfrm>
          <a:prstGeom prst="rect">
            <a:avLst/>
          </a:prstGeom>
          <a:noFill/>
          <a:ln>
            <a:noFill/>
          </a:ln>
        </p:spPr>
        <p:txBody>
          <a:bodyPr lIns="0" tIns="0" rIns="0" bIns="0"/>
          <a:lstStyle>
            <a:lvl1pPr>
              <a:lnSpc>
                <a:spcPts val="5360"/>
              </a:lnSpc>
              <a:defRPr sz="5018">
                <a:solidFill>
                  <a:schemeClr val="accent4"/>
                </a:solidFill>
              </a:defRPr>
            </a:lvl1pPr>
            <a:lvl2pPr>
              <a:spcAft>
                <a:spcPts val="684"/>
              </a:spcAft>
              <a:buClr>
                <a:schemeClr val="accent1"/>
              </a:buClr>
              <a:defRPr>
                <a:solidFill>
                  <a:schemeClr val="tx2"/>
                </a:solidFill>
              </a:defRPr>
            </a:lvl2pPr>
            <a:lvl3pPr>
              <a:spcAft>
                <a:spcPts val="684"/>
              </a:spcAft>
              <a:buClr>
                <a:schemeClr val="accent1"/>
              </a:buClr>
              <a:defRPr>
                <a:solidFill>
                  <a:schemeClr val="tx2"/>
                </a:solidFill>
              </a:defRPr>
            </a:lvl3pPr>
            <a:lvl4pPr>
              <a:spcAft>
                <a:spcPts val="684"/>
              </a:spcAft>
              <a:buClr>
                <a:schemeClr val="accent1"/>
              </a:buClr>
              <a:defRPr>
                <a:solidFill>
                  <a:schemeClr val="tx2"/>
                </a:solidFill>
              </a:defRPr>
            </a:lvl4pPr>
            <a:lvl5pPr>
              <a:spcAft>
                <a:spcPts val="684"/>
              </a:spcAft>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able Placeholder 16">
            <a:extLst>
              <a:ext uri="{FF2B5EF4-FFF2-40B4-BE49-F238E27FC236}">
                <a16:creationId xmlns:a16="http://schemas.microsoft.com/office/drawing/2014/main" id="{59750611-C861-403E-885F-054B9263F8FE}"/>
              </a:ext>
            </a:extLst>
          </p:cNvPr>
          <p:cNvSpPr>
            <a:spLocks noGrp="1"/>
          </p:cNvSpPr>
          <p:nvPr>
            <p:ph type="tbl" sz="quarter" idx="15"/>
          </p:nvPr>
        </p:nvSpPr>
        <p:spPr>
          <a:xfrm>
            <a:off x="8059931" y="1918529"/>
            <a:ext cx="3601667" cy="4374933"/>
          </a:xfrm>
        </p:spPr>
        <p:txBody>
          <a:bodyPr/>
          <a:lstStyle>
            <a:lvl1pPr>
              <a:defRPr>
                <a:solidFill>
                  <a:schemeClr val="bg1"/>
                </a:solidFill>
              </a:defRPr>
            </a:lvl1pPr>
          </a:lstStyle>
          <a:p>
            <a:endParaRPr lang="en-GB"/>
          </a:p>
        </p:txBody>
      </p:sp>
      <p:cxnSp>
        <p:nvCxnSpPr>
          <p:cNvPr id="20" name="Straight Connector 19">
            <a:extLst>
              <a:ext uri="{FF2B5EF4-FFF2-40B4-BE49-F238E27FC236}">
                <a16:creationId xmlns:a16="http://schemas.microsoft.com/office/drawing/2014/main" id="{9002E449-EEDC-4A3D-BB1B-EC66521250E6}"/>
              </a:ext>
            </a:extLst>
          </p:cNvPr>
          <p:cNvCxnSpPr>
            <a:cxnSpLocks/>
          </p:cNvCxnSpPr>
          <p:nvPr userDrawn="1"/>
        </p:nvCxnSpPr>
        <p:spPr>
          <a:xfrm>
            <a:off x="5089964" y="4960338"/>
            <a:ext cx="24659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8">
            <a:extLst>
              <a:ext uri="{FF2B5EF4-FFF2-40B4-BE49-F238E27FC236}">
                <a16:creationId xmlns:a16="http://schemas.microsoft.com/office/drawing/2014/main" id="{33FAA55E-735F-43E1-87B6-4573F32C08D4}"/>
              </a:ext>
            </a:extLst>
          </p:cNvPr>
          <p:cNvSpPr>
            <a:spLocks noGrp="1"/>
          </p:cNvSpPr>
          <p:nvPr>
            <p:ph type="body" sz="quarter" idx="30" hasCustomPrompt="1"/>
          </p:nvPr>
        </p:nvSpPr>
        <p:spPr>
          <a:xfrm>
            <a:off x="5529775" y="5320640"/>
            <a:ext cx="2196241" cy="1263732"/>
          </a:xfrm>
        </p:spPr>
        <p:txBody>
          <a:bodyPr/>
          <a:lstStyle>
            <a:lvl1pPr>
              <a:lnSpc>
                <a:spcPts val="6728"/>
              </a:lnSpc>
              <a:spcBef>
                <a:spcPts val="684"/>
              </a:spcBef>
              <a:spcAft>
                <a:spcPts val="0"/>
              </a:spcAft>
              <a:defRPr sz="6728">
                <a:solidFill>
                  <a:schemeClr val="bg1"/>
                </a:solidFill>
              </a:defRPr>
            </a:lvl1pPr>
            <a:lvl2pPr marL="0" indent="0">
              <a:lnSpc>
                <a:spcPts val="1505"/>
              </a:lnSpc>
              <a:spcBef>
                <a:spcPts val="228"/>
              </a:spcBef>
              <a:spcAft>
                <a:spcPts val="0"/>
              </a:spcAft>
              <a:buNone/>
              <a:defRPr sz="1255">
                <a:solidFill>
                  <a:schemeClr val="bg1"/>
                </a:solidFill>
              </a:defRPr>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00</a:t>
            </a:r>
          </a:p>
          <a:p>
            <a:pPr lvl="1"/>
            <a:r>
              <a:rPr lang="en-US"/>
              <a:t>Second level</a:t>
            </a:r>
          </a:p>
        </p:txBody>
      </p:sp>
      <p:sp>
        <p:nvSpPr>
          <p:cNvPr id="15" name="Slide Number Placeholder 5">
            <a:extLst>
              <a:ext uri="{FF2B5EF4-FFF2-40B4-BE49-F238E27FC236}">
                <a16:creationId xmlns:a16="http://schemas.microsoft.com/office/drawing/2014/main" id="{83655C1F-010B-4E79-B870-95CB49F87D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C6F31E3-BBEB-467E-B692-F0C2DE79748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653621E5-A829-445A-A86F-8E1903C0FF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1954277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Large Heading &amp; Full Image">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613B426E-2C8D-4940-8AC4-01783F65E1AC}"/>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6" y="1672017"/>
            <a:ext cx="4862035" cy="4651872"/>
          </a:xfrm>
          <a:prstGeom prst="rect">
            <a:avLst/>
          </a:prstGeom>
          <a:noFill/>
          <a:ln>
            <a:noFill/>
          </a:ln>
        </p:spPr>
        <p:txBody>
          <a:bodyPr lIns="0" tIns="0" rIns="0" bIns="0"/>
          <a:lstStyle>
            <a:lvl1pPr>
              <a:lnSpc>
                <a:spcPts val="4903"/>
              </a:lnSpc>
              <a:spcAft>
                <a:spcPts val="4105"/>
              </a:spcAft>
              <a:defRPr sz="4676">
                <a:solidFill>
                  <a:schemeClr val="bg1"/>
                </a:solidFill>
              </a:defRPr>
            </a:lvl1pPr>
            <a:lvl2pPr>
              <a:spcAft>
                <a:spcPts val="684"/>
              </a:spcAft>
              <a:buClr>
                <a:schemeClr val="bg1"/>
              </a:buClr>
              <a:defRPr>
                <a:solidFill>
                  <a:schemeClr val="bg1"/>
                </a:solidFill>
              </a:defRPr>
            </a:lvl2pPr>
            <a:lvl3pPr>
              <a:spcAft>
                <a:spcPts val="684"/>
              </a:spcAft>
              <a:buClr>
                <a:schemeClr val="bg1"/>
              </a:buClr>
              <a:defRPr>
                <a:solidFill>
                  <a:schemeClr val="bg1"/>
                </a:solidFill>
              </a:defRPr>
            </a:lvl3pPr>
            <a:lvl4pPr>
              <a:spcAft>
                <a:spcPts val="684"/>
              </a:spcAft>
              <a:buClr>
                <a:schemeClr val="bg1"/>
              </a:buClr>
              <a:defRPr>
                <a:solidFill>
                  <a:schemeClr val="bg1"/>
                </a:solidFill>
              </a:defRPr>
            </a:lvl4pPr>
            <a:lvl5pPr>
              <a:spcAft>
                <a:spcPts val="684"/>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2">
            <a:extLst>
              <a:ext uri="{FF2B5EF4-FFF2-40B4-BE49-F238E27FC236}">
                <a16:creationId xmlns:a16="http://schemas.microsoft.com/office/drawing/2014/main" id="{1B4489FA-A647-45E9-8095-E1C89D980C2F}"/>
              </a:ext>
            </a:extLst>
          </p:cNvPr>
          <p:cNvSpPr>
            <a:spLocks noGrp="1" noChangeAspect="1"/>
          </p:cNvSpPr>
          <p:nvPr>
            <p:ph type="body" sz="quarter" idx="15"/>
          </p:nvPr>
        </p:nvSpPr>
        <p:spPr>
          <a:xfrm>
            <a:off x="5987385" y="2015492"/>
            <a:ext cx="6215868" cy="4842509"/>
          </a:xfrm>
          <a:custGeom>
            <a:avLst/>
            <a:gdLst>
              <a:gd name="connsiteX0" fmla="*/ 0 w 5443880"/>
              <a:gd name="connsiteY0" fmla="*/ 0 h 5016501"/>
              <a:gd name="connsiteX1" fmla="*/ 5443880 w 5443880"/>
              <a:gd name="connsiteY1" fmla="*/ 0 h 5016501"/>
              <a:gd name="connsiteX2" fmla="*/ 5443880 w 5443880"/>
              <a:gd name="connsiteY2" fmla="*/ 5016501 h 5016501"/>
              <a:gd name="connsiteX3" fmla="*/ 0 w 5443880"/>
              <a:gd name="connsiteY3" fmla="*/ 5016501 h 5016501"/>
              <a:gd name="connsiteX4" fmla="*/ 0 w 5443880"/>
              <a:gd name="connsiteY4" fmla="*/ 0 h 5016501"/>
              <a:gd name="connsiteX0" fmla="*/ 7145 w 5451025"/>
              <a:gd name="connsiteY0" fmla="*/ 0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5" fmla="*/ 7145 w 5451025"/>
              <a:gd name="connsiteY5" fmla="*/ 0 h 5016501"/>
              <a:gd name="connsiteX0" fmla="*/ 0 w 5451025"/>
              <a:gd name="connsiteY0" fmla="*/ 2826040 h 5056477"/>
              <a:gd name="connsiteX1" fmla="*/ 5451025 w 5451025"/>
              <a:gd name="connsiteY1" fmla="*/ 39976 h 5056477"/>
              <a:gd name="connsiteX2" fmla="*/ 5451025 w 5451025"/>
              <a:gd name="connsiteY2" fmla="*/ 5056477 h 5056477"/>
              <a:gd name="connsiteX3" fmla="*/ 7145 w 5451025"/>
              <a:gd name="connsiteY3" fmla="*/ 5056477 h 5056477"/>
              <a:gd name="connsiteX4" fmla="*/ 0 w 5451025"/>
              <a:gd name="connsiteY4" fmla="*/ 2826040 h 5056477"/>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3107532 h 5337969"/>
              <a:gd name="connsiteX1" fmla="*/ 5451025 w 5451025"/>
              <a:gd name="connsiteY1" fmla="*/ 0 h 5337969"/>
              <a:gd name="connsiteX2" fmla="*/ 5451025 w 5451025"/>
              <a:gd name="connsiteY2" fmla="*/ 5337969 h 5337969"/>
              <a:gd name="connsiteX3" fmla="*/ 7145 w 5451025"/>
              <a:gd name="connsiteY3" fmla="*/ 5337969 h 5337969"/>
              <a:gd name="connsiteX4" fmla="*/ 0 w 5451025"/>
              <a:gd name="connsiteY4" fmla="*/ 3107532 h 5337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1025" h="5337969">
                <a:moveTo>
                  <a:pt x="0" y="3107532"/>
                </a:moveTo>
                <a:lnTo>
                  <a:pt x="5451025" y="0"/>
                </a:lnTo>
                <a:lnTo>
                  <a:pt x="5451025" y="5337969"/>
                </a:lnTo>
                <a:lnTo>
                  <a:pt x="7145" y="5337969"/>
                </a:lnTo>
                <a:cubicBezTo>
                  <a:pt x="4763" y="4594490"/>
                  <a:pt x="2382" y="3851011"/>
                  <a:pt x="0" y="3107532"/>
                </a:cubicBezTo>
                <a:close/>
              </a:path>
            </a:pathLst>
          </a:custGeom>
          <a:gradFill flip="none" rotWithShape="1">
            <a:gsLst>
              <a:gs pos="83000">
                <a:srgbClr val="76B664">
                  <a:lumMod val="100000"/>
                  <a:alpha val="0"/>
                </a:srgbClr>
              </a:gs>
              <a:gs pos="0">
                <a:schemeClr val="accent2"/>
              </a:gs>
              <a:gs pos="48000">
                <a:srgbClr val="76B664">
                  <a:lumMod val="100000"/>
                  <a:alpha val="75000"/>
                </a:srgbClr>
              </a:gs>
            </a:gsLst>
            <a:lin ang="18900000" scaled="1"/>
            <a:tileRect/>
          </a:gradFill>
          <a:ln>
            <a:noFill/>
          </a:ln>
        </p:spPr>
        <p:txBody>
          <a:bodyPr lIns="1800000" tIns="3060000" rIns="108000" bIns="180000"/>
          <a:lstStyle>
            <a:lvl1pPr>
              <a:defRPr b="1" cap="all" baseline="0">
                <a:solidFill>
                  <a:schemeClr val="bg1"/>
                </a:solidFill>
              </a:defRPr>
            </a:lvl1pPr>
            <a:lvl2pPr>
              <a:buClr>
                <a:schemeClr val="bg1"/>
              </a:buClr>
              <a:defRPr cap="all" baseline="0">
                <a:solidFill>
                  <a:schemeClr val="bg1"/>
                </a:solidFill>
              </a:defRPr>
            </a:lvl2pPr>
            <a:lvl3pPr>
              <a:buClr>
                <a:schemeClr val="bg1"/>
              </a:buClr>
              <a:defRPr cap="all" baseline="0">
                <a:solidFill>
                  <a:schemeClr val="bg1"/>
                </a:solidFill>
              </a:defRPr>
            </a:lvl3pPr>
            <a:lvl4pPr>
              <a:defRPr cap="all" baseline="0">
                <a:solidFill>
                  <a:schemeClr val="bg1"/>
                </a:solidFill>
              </a:defRPr>
            </a:lvl4pPr>
            <a:lvl5pPr>
              <a:defRPr cap="all"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D7A107B4-4441-44B8-B96B-3AD1B43D6B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8015" y="4374125"/>
            <a:ext cx="637787" cy="317986"/>
          </a:xfrm>
          <a:prstGeom prst="rect">
            <a:avLst/>
          </a:prstGeom>
        </p:spPr>
      </p:pic>
      <p:pic>
        <p:nvPicPr>
          <p:cNvPr id="12" name="Picture 11">
            <a:extLst>
              <a:ext uri="{FF2B5EF4-FFF2-40B4-BE49-F238E27FC236}">
                <a16:creationId xmlns:a16="http://schemas.microsoft.com/office/drawing/2014/main" id="{F4402D35-D5AA-474F-B280-2B365039604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4" name="Slide Number Placeholder 5">
            <a:extLst>
              <a:ext uri="{FF2B5EF4-FFF2-40B4-BE49-F238E27FC236}">
                <a16:creationId xmlns:a16="http://schemas.microsoft.com/office/drawing/2014/main" id="{161B38A1-3F71-4653-9B75-01B0BE596BD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535EDAB9-6306-4606-B376-E58EDF205D4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10039817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EB7B3DA-1774-4AB6-AB6D-8C49B0C2C50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B7F8E8C3-28C0-44A9-8E57-690404078DC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F3764008-77B6-46E2-A3FA-F44402CD1EF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498545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FA6427F3-4084-4F21-BE8A-47431453835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96D4C6C9-CC28-4C90-8D23-CD7EBCF5768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C285F285-B539-4295-B5CD-33EB400C64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2131511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Zero carbon strategy - opt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B1E596-8056-4DF4-84B5-115FF939EB3E}"/>
              </a:ext>
            </a:extLst>
          </p:cNvPr>
          <p:cNvGrpSpPr/>
          <p:nvPr userDrawn="1"/>
        </p:nvGrpSpPr>
        <p:grpSpPr>
          <a:xfrm>
            <a:off x="541189" y="4212953"/>
            <a:ext cx="11133464" cy="1957838"/>
            <a:chOff x="596576" y="4644000"/>
            <a:chExt cx="12272904" cy="2158154"/>
          </a:xfrm>
        </p:grpSpPr>
        <p:sp>
          <p:nvSpPr>
            <p:cNvPr id="8" name="Rectangle 7">
              <a:extLst>
                <a:ext uri="{FF2B5EF4-FFF2-40B4-BE49-F238E27FC236}">
                  <a16:creationId xmlns:a16="http://schemas.microsoft.com/office/drawing/2014/main" id="{3D1D2661-2685-4403-A325-389AD65ECD07}"/>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5" name="Oval 4">
              <a:extLst>
                <a:ext uri="{FF2B5EF4-FFF2-40B4-BE49-F238E27FC236}">
                  <a16:creationId xmlns:a16="http://schemas.microsoft.com/office/drawing/2014/main" id="{496B177A-0B4F-4ADE-A629-285D7F204856}"/>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FF611655-F846-42DF-AC1C-87FFD0D6B4A7}"/>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10F1FCA2-F069-48D9-A42D-37FFBAF940E6}"/>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97DE8BD7-65C6-4DAF-A98F-B11375D21004}"/>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3" name="Oval 42">
              <a:extLst>
                <a:ext uri="{FF2B5EF4-FFF2-40B4-BE49-F238E27FC236}">
                  <a16:creationId xmlns:a16="http://schemas.microsoft.com/office/drawing/2014/main" id="{798BB4E5-52C0-4972-A568-1838B4E69927}"/>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39" name="Group 38">
            <a:extLst>
              <a:ext uri="{FF2B5EF4-FFF2-40B4-BE49-F238E27FC236}">
                <a16:creationId xmlns:a16="http://schemas.microsoft.com/office/drawing/2014/main" id="{ECFAE046-4647-43D0-A7D9-3674D3129258}"/>
              </a:ext>
            </a:extLst>
          </p:cNvPr>
          <p:cNvGrpSpPr/>
          <p:nvPr userDrawn="1"/>
        </p:nvGrpSpPr>
        <p:grpSpPr>
          <a:xfrm>
            <a:off x="525524" y="2115097"/>
            <a:ext cx="11133464" cy="2049825"/>
            <a:chOff x="460860" y="2331503"/>
            <a:chExt cx="9763526" cy="2259552"/>
          </a:xfrm>
        </p:grpSpPr>
        <p:sp>
          <p:nvSpPr>
            <p:cNvPr id="35" name="Rectangle 34">
              <a:extLst>
                <a:ext uri="{FF2B5EF4-FFF2-40B4-BE49-F238E27FC236}">
                  <a16:creationId xmlns:a16="http://schemas.microsoft.com/office/drawing/2014/main" id="{27B5A2CF-9625-4CF2-988F-A27AEAE588A8}"/>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8" name="Isosceles Triangle 37">
              <a:extLst>
                <a:ext uri="{FF2B5EF4-FFF2-40B4-BE49-F238E27FC236}">
                  <a16:creationId xmlns:a16="http://schemas.microsoft.com/office/drawing/2014/main" id="{8FAA40E6-2979-450E-8BB6-99221097FD72}"/>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26" name="Picture 25" descr="A picture containing text, pool ball&#10;&#10;Description automatically generated">
            <a:extLst>
              <a:ext uri="{FF2B5EF4-FFF2-40B4-BE49-F238E27FC236}">
                <a16:creationId xmlns:a16="http://schemas.microsoft.com/office/drawing/2014/main" id="{69044979-5729-444D-B06B-9EE0726F8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28" name="Picture 27">
            <a:extLst>
              <a:ext uri="{FF2B5EF4-FFF2-40B4-BE49-F238E27FC236}">
                <a16:creationId xmlns:a16="http://schemas.microsoft.com/office/drawing/2014/main" id="{80BE6972-48BA-4C51-B0E4-2E361D0666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30" name="Picture 29" descr="A picture containing arrow&#10;&#10;Description automatically generated">
            <a:extLst>
              <a:ext uri="{FF2B5EF4-FFF2-40B4-BE49-F238E27FC236}">
                <a16:creationId xmlns:a16="http://schemas.microsoft.com/office/drawing/2014/main" id="{5945CE4E-0D8F-4703-9F2F-775A0328D2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32" name="Picture 31" descr="A picture containing website&#10;&#10;Description automatically generated">
            <a:extLst>
              <a:ext uri="{FF2B5EF4-FFF2-40B4-BE49-F238E27FC236}">
                <a16:creationId xmlns:a16="http://schemas.microsoft.com/office/drawing/2014/main" id="{BDA67A19-2D6C-47AD-9480-081EA3DC24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34" name="Picture 33" descr="A picture containing diagram&#10;&#10;Description automatically generated">
            <a:extLst>
              <a:ext uri="{FF2B5EF4-FFF2-40B4-BE49-F238E27FC236}">
                <a16:creationId xmlns:a16="http://schemas.microsoft.com/office/drawing/2014/main" id="{4B0785D7-516B-4A91-A497-2FF489A024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7" name="Text Placeholder 11">
            <a:extLst>
              <a:ext uri="{FF2B5EF4-FFF2-40B4-BE49-F238E27FC236}">
                <a16:creationId xmlns:a16="http://schemas.microsoft.com/office/drawing/2014/main" id="{97F2D32F-2C8D-4888-B4A0-3C5EBECA689C}"/>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8" name="Text Placeholder 11">
            <a:extLst>
              <a:ext uri="{FF2B5EF4-FFF2-40B4-BE49-F238E27FC236}">
                <a16:creationId xmlns:a16="http://schemas.microsoft.com/office/drawing/2014/main" id="{846513ED-0882-40F8-A1A0-D33D0B21A0D3}"/>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9" name="Text Placeholder 11">
            <a:extLst>
              <a:ext uri="{FF2B5EF4-FFF2-40B4-BE49-F238E27FC236}">
                <a16:creationId xmlns:a16="http://schemas.microsoft.com/office/drawing/2014/main" id="{9D2F60E7-4277-4422-88B8-75A05027214C}"/>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0" name="Text Placeholder 11">
            <a:extLst>
              <a:ext uri="{FF2B5EF4-FFF2-40B4-BE49-F238E27FC236}">
                <a16:creationId xmlns:a16="http://schemas.microsoft.com/office/drawing/2014/main" id="{38CA8718-E3DB-49EE-8D0E-A0AA9A75CB3B}"/>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1" name="Text Placeholder 11">
            <a:extLst>
              <a:ext uri="{FF2B5EF4-FFF2-40B4-BE49-F238E27FC236}">
                <a16:creationId xmlns:a16="http://schemas.microsoft.com/office/drawing/2014/main" id="{77A8B189-EB1F-488D-ACC5-958ED079747A}"/>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22" name="Text Placeholder 11">
            <a:extLst>
              <a:ext uri="{FF2B5EF4-FFF2-40B4-BE49-F238E27FC236}">
                <a16:creationId xmlns:a16="http://schemas.microsoft.com/office/drawing/2014/main" id="{7D528106-DB1F-4B3E-BDC1-FDF5716E02E1}"/>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37" name="TextBox 36">
            <a:extLst>
              <a:ext uri="{FF2B5EF4-FFF2-40B4-BE49-F238E27FC236}">
                <a16:creationId xmlns:a16="http://schemas.microsoft.com/office/drawing/2014/main" id="{5A63039E-3550-4FA4-95AD-3E19D3AC6AD0}"/>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31" name="Slide Number Placeholder 5">
            <a:extLst>
              <a:ext uri="{FF2B5EF4-FFF2-40B4-BE49-F238E27FC236}">
                <a16:creationId xmlns:a16="http://schemas.microsoft.com/office/drawing/2014/main" id="{C6D28EEF-5DCA-43CE-B05D-738B1BBD8A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3" name="Footer Placeholder 3">
            <a:extLst>
              <a:ext uri="{FF2B5EF4-FFF2-40B4-BE49-F238E27FC236}">
                <a16:creationId xmlns:a16="http://schemas.microsoft.com/office/drawing/2014/main" id="{638002A6-D600-4468-AF72-17D71467F21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0CA26CD4-B07C-4EAE-9924-59EF4DBCCDD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31687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Zero carbon strategy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E622D42-02F6-4EB6-BDE0-5AEA43787E90}"/>
              </a:ext>
            </a:extLst>
          </p:cNvPr>
          <p:cNvGrpSpPr/>
          <p:nvPr userDrawn="1"/>
        </p:nvGrpSpPr>
        <p:grpSpPr>
          <a:xfrm>
            <a:off x="541189" y="4212953"/>
            <a:ext cx="11133464" cy="1957838"/>
            <a:chOff x="596576" y="4644000"/>
            <a:chExt cx="12272904" cy="2158154"/>
          </a:xfrm>
        </p:grpSpPr>
        <p:sp>
          <p:nvSpPr>
            <p:cNvPr id="31" name="Rectangle 30">
              <a:extLst>
                <a:ext uri="{FF2B5EF4-FFF2-40B4-BE49-F238E27FC236}">
                  <a16:creationId xmlns:a16="http://schemas.microsoft.com/office/drawing/2014/main" id="{B4C9A773-6299-49A2-9DAE-4B3B33792591}"/>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3" name="Oval 32">
              <a:extLst>
                <a:ext uri="{FF2B5EF4-FFF2-40B4-BE49-F238E27FC236}">
                  <a16:creationId xmlns:a16="http://schemas.microsoft.com/office/drawing/2014/main" id="{803BEC8A-C404-4FAA-AF48-C4C0F3283E32}"/>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6" name="Oval 35">
              <a:extLst>
                <a:ext uri="{FF2B5EF4-FFF2-40B4-BE49-F238E27FC236}">
                  <a16:creationId xmlns:a16="http://schemas.microsoft.com/office/drawing/2014/main" id="{E705BDC9-3D5D-4782-A261-25CEC6B9A916}"/>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6D370FC3-5890-4018-91F4-C9A8BFB013FD}"/>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3DE68D97-B9FD-4DE5-A71B-D7E5FA0EF26A}"/>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FF5730BF-6CB8-4CEA-8DED-414C7B1817CF}"/>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43" name="Group 42">
            <a:extLst>
              <a:ext uri="{FF2B5EF4-FFF2-40B4-BE49-F238E27FC236}">
                <a16:creationId xmlns:a16="http://schemas.microsoft.com/office/drawing/2014/main" id="{CA736C64-F810-475E-90A8-DFA7C9473E43}"/>
              </a:ext>
            </a:extLst>
          </p:cNvPr>
          <p:cNvGrpSpPr/>
          <p:nvPr userDrawn="1"/>
        </p:nvGrpSpPr>
        <p:grpSpPr>
          <a:xfrm>
            <a:off x="525524" y="2115097"/>
            <a:ext cx="11133464" cy="2049825"/>
            <a:chOff x="460860" y="2331503"/>
            <a:chExt cx="9763526" cy="2259552"/>
          </a:xfrm>
        </p:grpSpPr>
        <p:sp>
          <p:nvSpPr>
            <p:cNvPr id="44" name="Rectangle 43">
              <a:extLst>
                <a:ext uri="{FF2B5EF4-FFF2-40B4-BE49-F238E27FC236}">
                  <a16:creationId xmlns:a16="http://schemas.microsoft.com/office/drawing/2014/main" id="{B59B6EBE-8BE6-425E-8AC3-FB56C5B91292}"/>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Isosceles Triangle 44">
              <a:extLst>
                <a:ext uri="{FF2B5EF4-FFF2-40B4-BE49-F238E27FC236}">
                  <a16:creationId xmlns:a16="http://schemas.microsoft.com/office/drawing/2014/main" id="{5D605E51-E3A9-457A-BED1-896AD5C2B599}"/>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46" name="Picture 45" descr="A picture containing text, pool ball&#10;&#10;Description automatically generated">
            <a:extLst>
              <a:ext uri="{FF2B5EF4-FFF2-40B4-BE49-F238E27FC236}">
                <a16:creationId xmlns:a16="http://schemas.microsoft.com/office/drawing/2014/main" id="{31302B9C-E6AE-48D2-B03B-AFA8674321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47" name="Picture 46">
            <a:extLst>
              <a:ext uri="{FF2B5EF4-FFF2-40B4-BE49-F238E27FC236}">
                <a16:creationId xmlns:a16="http://schemas.microsoft.com/office/drawing/2014/main" id="{04300616-8D59-43E6-BC51-6C489E6418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48" name="Picture 47" descr="A picture containing arrow&#10;&#10;Description automatically generated">
            <a:extLst>
              <a:ext uri="{FF2B5EF4-FFF2-40B4-BE49-F238E27FC236}">
                <a16:creationId xmlns:a16="http://schemas.microsoft.com/office/drawing/2014/main" id="{30B22379-CE39-4A1C-B634-4601ABFF8C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49" name="Picture 48" descr="A picture containing website&#10;&#10;Description automatically generated">
            <a:extLst>
              <a:ext uri="{FF2B5EF4-FFF2-40B4-BE49-F238E27FC236}">
                <a16:creationId xmlns:a16="http://schemas.microsoft.com/office/drawing/2014/main" id="{E3CE56DC-0E55-4632-9113-A93ED6CEF6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50" name="Picture 49" descr="A picture containing diagram&#10;&#10;Description automatically generated">
            <a:extLst>
              <a:ext uri="{FF2B5EF4-FFF2-40B4-BE49-F238E27FC236}">
                <a16:creationId xmlns:a16="http://schemas.microsoft.com/office/drawing/2014/main" id="{A235C6EE-B429-472F-B30A-33A01F4112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sp>
        <p:nvSpPr>
          <p:cNvPr id="51" name="Text Placeholder 11">
            <a:extLst>
              <a:ext uri="{FF2B5EF4-FFF2-40B4-BE49-F238E27FC236}">
                <a16:creationId xmlns:a16="http://schemas.microsoft.com/office/drawing/2014/main" id="{E76FE364-B633-42EF-873B-7674CBC19853}"/>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52" name="Text Placeholder 11">
            <a:extLst>
              <a:ext uri="{FF2B5EF4-FFF2-40B4-BE49-F238E27FC236}">
                <a16:creationId xmlns:a16="http://schemas.microsoft.com/office/drawing/2014/main" id="{AC316A16-FAE9-4CE6-9D04-3D5CEE684CDC}"/>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53" name="Text Placeholder 11">
            <a:extLst>
              <a:ext uri="{FF2B5EF4-FFF2-40B4-BE49-F238E27FC236}">
                <a16:creationId xmlns:a16="http://schemas.microsoft.com/office/drawing/2014/main" id="{C16AB5B9-A362-4808-815E-A5CD3408C1EC}"/>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54" name="Text Placeholder 11">
            <a:extLst>
              <a:ext uri="{FF2B5EF4-FFF2-40B4-BE49-F238E27FC236}">
                <a16:creationId xmlns:a16="http://schemas.microsoft.com/office/drawing/2014/main" id="{967B2BE3-297E-480E-97BA-5BA2329AE58F}"/>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5" name="Text Placeholder 11">
            <a:extLst>
              <a:ext uri="{FF2B5EF4-FFF2-40B4-BE49-F238E27FC236}">
                <a16:creationId xmlns:a16="http://schemas.microsoft.com/office/drawing/2014/main" id="{632C09A9-6C06-4516-AA77-45FA0C7B4D01}"/>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6" name="Text Placeholder 11">
            <a:extLst>
              <a:ext uri="{FF2B5EF4-FFF2-40B4-BE49-F238E27FC236}">
                <a16:creationId xmlns:a16="http://schemas.microsoft.com/office/drawing/2014/main" id="{010A46E9-8B0A-4FFB-876D-F01892DA5DF1}"/>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7" name="Text Placeholder 11">
            <a:extLst>
              <a:ext uri="{FF2B5EF4-FFF2-40B4-BE49-F238E27FC236}">
                <a16:creationId xmlns:a16="http://schemas.microsoft.com/office/drawing/2014/main" id="{34A30876-A6F4-44BD-86F5-DC2937159DF6}"/>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8" name="Text Placeholder 11">
            <a:extLst>
              <a:ext uri="{FF2B5EF4-FFF2-40B4-BE49-F238E27FC236}">
                <a16:creationId xmlns:a16="http://schemas.microsoft.com/office/drawing/2014/main" id="{47D7EB72-833E-42CD-9977-C083593AB87F}"/>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9" name="Text Placeholder 11">
            <a:extLst>
              <a:ext uri="{FF2B5EF4-FFF2-40B4-BE49-F238E27FC236}">
                <a16:creationId xmlns:a16="http://schemas.microsoft.com/office/drawing/2014/main" id="{67CFE00D-FBEA-448A-B721-E0D4A88B1CCA}"/>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60" name="Text Placeholder 11">
            <a:extLst>
              <a:ext uri="{FF2B5EF4-FFF2-40B4-BE49-F238E27FC236}">
                <a16:creationId xmlns:a16="http://schemas.microsoft.com/office/drawing/2014/main" id="{47859DF0-3339-4472-977F-DD83BA8F9A4C}"/>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61" name="Text Placeholder 11">
            <a:extLst>
              <a:ext uri="{FF2B5EF4-FFF2-40B4-BE49-F238E27FC236}">
                <a16:creationId xmlns:a16="http://schemas.microsoft.com/office/drawing/2014/main" id="{91162F64-CE28-4AC1-BF99-9C63DA7D0F9D}"/>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62" name="TextBox 61">
            <a:extLst>
              <a:ext uri="{FF2B5EF4-FFF2-40B4-BE49-F238E27FC236}">
                <a16:creationId xmlns:a16="http://schemas.microsoft.com/office/drawing/2014/main" id="{DD621EAC-94E3-4DE5-9EC2-1FDFDD9FEE92}"/>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63" name="Slide Number Placeholder 5">
            <a:extLst>
              <a:ext uri="{FF2B5EF4-FFF2-40B4-BE49-F238E27FC236}">
                <a16:creationId xmlns:a16="http://schemas.microsoft.com/office/drawing/2014/main" id="{ED36640A-232D-4961-A95A-4D6CE122BD0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4" name="Footer Placeholder 3">
            <a:extLst>
              <a:ext uri="{FF2B5EF4-FFF2-40B4-BE49-F238E27FC236}">
                <a16:creationId xmlns:a16="http://schemas.microsoft.com/office/drawing/2014/main" id="{BE3AC4D5-6EDB-44BB-BEA3-900D6705CA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5" name="Picture 64">
            <a:extLst>
              <a:ext uri="{FF2B5EF4-FFF2-40B4-BE49-F238E27FC236}">
                <a16:creationId xmlns:a16="http://schemas.microsoft.com/office/drawing/2014/main" id="{E31E0452-1EB9-48C7-A216-8A4AC37AC566}"/>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47833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ustomer journey - opt 1">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Slide Number Placeholder 5">
            <a:extLst>
              <a:ext uri="{FF2B5EF4-FFF2-40B4-BE49-F238E27FC236}">
                <a16:creationId xmlns:a16="http://schemas.microsoft.com/office/drawing/2014/main" id="{766F3514-E3A0-4522-9218-B72E958697D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43B0294A-656C-4ECD-B5DD-216D45FB251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5F46A60E-AF3F-474F-A04B-DE663F78C9C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071567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ustomer journey - opt 2">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3876FF4D-99F3-4152-9C2E-61936E1D69C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5" name="Footer Placeholder 3">
            <a:extLst>
              <a:ext uri="{FF2B5EF4-FFF2-40B4-BE49-F238E27FC236}">
                <a16:creationId xmlns:a16="http://schemas.microsoft.com/office/drawing/2014/main" id="{8E8C5943-FA29-4CD1-AC1D-39335BEAC7B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BC41023B-FFC5-48B3-9115-ACF467DDFB60}"/>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06312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ringing our logo to life">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4CA0CE35-B32B-4FC2-8CEE-97D26DDE0E09}"/>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8" name="Text Placeholder 7">
            <a:extLst>
              <a:ext uri="{FF2B5EF4-FFF2-40B4-BE49-F238E27FC236}">
                <a16:creationId xmlns:a16="http://schemas.microsoft.com/office/drawing/2014/main" id="{13BD9472-13D2-48E0-B617-949DFE25C7FB}"/>
              </a:ext>
            </a:extLst>
          </p:cNvPr>
          <p:cNvSpPr>
            <a:spLocks noGrp="1"/>
          </p:cNvSpPr>
          <p:nvPr>
            <p:ph type="body" sz="quarter" idx="14"/>
          </p:nvPr>
        </p:nvSpPr>
        <p:spPr>
          <a:xfrm>
            <a:off x="542466" y="2001811"/>
            <a:ext cx="4207617" cy="4290071"/>
          </a:xfrm>
        </p:spPr>
        <p:txBody>
          <a:bodyPr/>
          <a:lstStyle>
            <a:lvl1pPr>
              <a:defRPr sz="1824">
                <a:solidFill>
                  <a:schemeClr val="accent5"/>
                </a:solidFill>
                <a:latin typeface="+mn-lt"/>
              </a:defRPr>
            </a:lvl1pPr>
            <a:lvl2pPr marL="0" indent="0">
              <a:buNone/>
              <a:defRPr/>
            </a:lvl2pPr>
          </a:lstStyle>
          <a:p>
            <a:pPr lvl="0"/>
            <a:r>
              <a:rPr lang="en-US"/>
              <a:t>Click to edit Master text styles</a:t>
            </a:r>
          </a:p>
        </p:txBody>
      </p:sp>
      <p:pic>
        <p:nvPicPr>
          <p:cNvPr id="7" name="Picture 6">
            <a:extLst>
              <a:ext uri="{FF2B5EF4-FFF2-40B4-BE49-F238E27FC236}">
                <a16:creationId xmlns:a16="http://schemas.microsoft.com/office/drawing/2014/main" id="{FA1D3D83-2340-4C61-A7E9-46B67C4E96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9" name="Slide Number Placeholder 5">
            <a:extLst>
              <a:ext uri="{FF2B5EF4-FFF2-40B4-BE49-F238E27FC236}">
                <a16:creationId xmlns:a16="http://schemas.microsoft.com/office/drawing/2014/main" id="{50F6F93A-8A12-4D2B-A791-597BB8B19D4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6B0CB067-9FDA-4F50-A4FD-34293B547C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41777813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5" name="Picture 14" descr="Website&#10;&#10;Description automatically generated with low confidence">
            <a:extLst>
              <a:ext uri="{FF2B5EF4-FFF2-40B4-BE49-F238E27FC236}">
                <a16:creationId xmlns:a16="http://schemas.microsoft.com/office/drawing/2014/main" id="{FDE95AD0-C80E-4115-9E19-58DBE023C3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pic>
        <p:nvPicPr>
          <p:cNvPr id="8" name="Picture 7">
            <a:extLst>
              <a:ext uri="{FF2B5EF4-FFF2-40B4-BE49-F238E27FC236}">
                <a16:creationId xmlns:a16="http://schemas.microsoft.com/office/drawing/2014/main" id="{C4DEDD76-FB43-4993-A9C8-7F3C903697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598" t="46446" r="1124"/>
          <a:stretch/>
        </p:blipFill>
        <p:spPr>
          <a:xfrm>
            <a:off x="-12" y="0"/>
            <a:ext cx="12191261" cy="622942"/>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sp>
        <p:nvSpPr>
          <p:cNvPr id="9" name="Slide Number Placeholder 5">
            <a:extLst>
              <a:ext uri="{FF2B5EF4-FFF2-40B4-BE49-F238E27FC236}">
                <a16:creationId xmlns:a16="http://schemas.microsoft.com/office/drawing/2014/main" id="{70B366E8-B74A-4065-8AA0-3158649CA55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87F52A1F-C2C9-4CE2-9086-AA3C5F709B3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2" name="Picture 11">
            <a:extLst>
              <a:ext uri="{FF2B5EF4-FFF2-40B4-BE49-F238E27FC236}">
                <a16:creationId xmlns:a16="http://schemas.microsoft.com/office/drawing/2014/main" id="{DDB08DA9-01C6-4229-901E-BFFBE226D1F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095828269"/>
      </p:ext>
    </p:extLst>
  </p:cSld>
  <p:clrMapOvr>
    <a:masterClrMapping/>
  </p:clrMapOvr>
  <p:extLst>
    <p:ext uri="{DCECCB84-F9BA-43D5-87BE-67443E8EF086}">
      <p15:sldGuideLst xmlns:p15="http://schemas.microsoft.com/office/powerpoint/2012/main">
        <p15:guide id="1" orient="horz" pos="431">
          <p15:clr>
            <a:srgbClr val="FBAE40"/>
          </p15:clr>
        </p15:guide>
        <p15:guide id="2" pos="4232">
          <p15:clr>
            <a:srgbClr val="FBAE40"/>
          </p15:clr>
        </p15:guide>
        <p15:guide id="3" pos="755">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093AC67-B514-4E21-8511-3C246A42C6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9" t="48023" r="3617" b="-147"/>
          <a:stretch/>
        </p:blipFill>
        <p:spPr>
          <a:xfrm>
            <a:off x="0" y="2"/>
            <a:ext cx="12192001" cy="624706"/>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pic>
        <p:nvPicPr>
          <p:cNvPr id="9" name="Picture 8" descr="Website&#10;&#10;Description automatically generated with low confidence">
            <a:extLst>
              <a:ext uri="{FF2B5EF4-FFF2-40B4-BE49-F238E27FC236}">
                <a16:creationId xmlns:a16="http://schemas.microsoft.com/office/drawing/2014/main" id="{896DD818-3472-45AC-B702-CC1369768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sp>
        <p:nvSpPr>
          <p:cNvPr id="10" name="Slide Number Placeholder 5">
            <a:extLst>
              <a:ext uri="{FF2B5EF4-FFF2-40B4-BE49-F238E27FC236}">
                <a16:creationId xmlns:a16="http://schemas.microsoft.com/office/drawing/2014/main" id="{40FF3E3D-9115-4235-B187-A118AA81A63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EAE9BA45-AFD2-48B7-BC31-C42A0AD0ABDC}"/>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79E4623B-3C2B-4A2F-8910-24FDC12D060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54931648"/>
      </p:ext>
    </p:extLst>
  </p:cSld>
  <p:clrMapOvr>
    <a:masterClrMapping/>
  </p:clrMapOvr>
  <p:extLst>
    <p:ext uri="{DCECCB84-F9BA-43D5-87BE-67443E8EF086}">
      <p15:sldGuideLst xmlns:p15="http://schemas.microsoft.com/office/powerpoint/2012/main">
        <p15:guide id="1" orient="horz" pos="2381">
          <p15:clr>
            <a:srgbClr val="FBAE40"/>
          </p15:clr>
        </p15:guide>
        <p15:guide id="2" pos="4232">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00694FD6-BE16-49B2-BD85-B740525B30A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33BFE18B-7036-484A-859A-BCBA194A3C0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D5B78D12-9565-474E-B15F-3BCCD3F30A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32979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7053C6-1090-4E7F-A8E1-EF55C60B26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D9AC064-1BDF-4775-B65D-F5E4573A8BC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152C5AFF-AC51-4FCE-B587-D43CF5B7629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5D1025BE-1646-47E0-A637-6F4DDB294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10928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Video Slide - Opt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111797"/>
            <a:ext cx="7330957" cy="5520100"/>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6084888">
                <a:moveTo>
                  <a:pt x="5881" y="0"/>
                </a:moveTo>
                <a:lnTo>
                  <a:pt x="6428906" y="0"/>
                </a:lnTo>
                <a:lnTo>
                  <a:pt x="6428906" y="6084888"/>
                </a:lnTo>
                <a:lnTo>
                  <a:pt x="0" y="2341898"/>
                </a:lnTo>
                <a:cubicBezTo>
                  <a:pt x="1960" y="1561265"/>
                  <a:pt x="3921" y="780633"/>
                  <a:pt x="5881" y="0"/>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6AACABF5-CD60-43E4-B18B-1ACE4E9052B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F53F839F-43EA-4E28-96AB-E8B455415E1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96F4664F-6E06-4057-B8D4-36C9393A47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698276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ideo Slide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5660"/>
            <a:ext cx="7330957" cy="6647556"/>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 name="connsiteX0" fmla="*/ 5881 w 6428906"/>
              <a:gd name="connsiteY0" fmla="*/ 0 h 7314821"/>
              <a:gd name="connsiteX1" fmla="*/ 6428906 w 6428906"/>
              <a:gd name="connsiteY1" fmla="*/ 1229933 h 7314821"/>
              <a:gd name="connsiteX2" fmla="*/ 6428906 w 6428906"/>
              <a:gd name="connsiteY2" fmla="*/ 7314821 h 7314821"/>
              <a:gd name="connsiteX3" fmla="*/ 0 w 6428906"/>
              <a:gd name="connsiteY3" fmla="*/ 3571831 h 7314821"/>
              <a:gd name="connsiteX4" fmla="*/ 5881 w 6428906"/>
              <a:gd name="connsiteY4" fmla="*/ 0 h 7314821"/>
              <a:gd name="connsiteX0" fmla="*/ 5881 w 6428906"/>
              <a:gd name="connsiteY0" fmla="*/ 12878 h 7327699"/>
              <a:gd name="connsiteX1" fmla="*/ 6428906 w 6428906"/>
              <a:gd name="connsiteY1" fmla="*/ 0 h 7327699"/>
              <a:gd name="connsiteX2" fmla="*/ 6428906 w 6428906"/>
              <a:gd name="connsiteY2" fmla="*/ 7327699 h 7327699"/>
              <a:gd name="connsiteX3" fmla="*/ 0 w 6428906"/>
              <a:gd name="connsiteY3" fmla="*/ 3584709 h 7327699"/>
              <a:gd name="connsiteX4" fmla="*/ 5881 w 6428906"/>
              <a:gd name="connsiteY4" fmla="*/ 12878 h 7327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7327699">
                <a:moveTo>
                  <a:pt x="5881" y="12878"/>
                </a:moveTo>
                <a:lnTo>
                  <a:pt x="6428906" y="0"/>
                </a:lnTo>
                <a:lnTo>
                  <a:pt x="6428906" y="7327699"/>
                </a:lnTo>
                <a:lnTo>
                  <a:pt x="0" y="3584709"/>
                </a:lnTo>
                <a:cubicBezTo>
                  <a:pt x="1960" y="2804076"/>
                  <a:pt x="3921" y="793511"/>
                  <a:pt x="5881" y="12878"/>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AEA2C01D-C35A-4907-AA69-9090141C0E8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46AEA934-1625-43A1-9091-3E74B675A7F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EEAB8BED-2A94-46F2-8671-DD7684934B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996584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ase study slide - op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88AB55-D5A4-4B9F-8DCD-261A47DD7B72}"/>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697582" y="1599649"/>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sp>
        <p:nvSpPr>
          <p:cNvPr id="18" name="Text Placeholder 20">
            <a:extLst>
              <a:ext uri="{FF2B5EF4-FFF2-40B4-BE49-F238E27FC236}">
                <a16:creationId xmlns:a16="http://schemas.microsoft.com/office/drawing/2014/main" id="{0F86BB49-3D26-4E94-AF7F-32C54325A75A}"/>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11">
            <a:extLst>
              <a:ext uri="{FF2B5EF4-FFF2-40B4-BE49-F238E27FC236}">
                <a16:creationId xmlns:a16="http://schemas.microsoft.com/office/drawing/2014/main" id="{9D2CD1DC-E362-4688-A92D-A8FDAA65F21D}"/>
              </a:ext>
            </a:extLst>
          </p:cNvPr>
          <p:cNvSpPr>
            <a:spLocks noGrp="1"/>
          </p:cNvSpPr>
          <p:nvPr>
            <p:ph type="body" sz="quarter" idx="18"/>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sp>
        <p:nvSpPr>
          <p:cNvPr id="22" name="Slide Number Placeholder 5">
            <a:extLst>
              <a:ext uri="{FF2B5EF4-FFF2-40B4-BE49-F238E27FC236}">
                <a16:creationId xmlns:a16="http://schemas.microsoft.com/office/drawing/2014/main" id="{C4B40565-031D-4F9F-9C5A-1532AA30F4A8}"/>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7618B319-0EA0-4651-921B-6F2A443FC8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85731274-9793-4F55-89CF-9A736CE9F9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pic>
        <p:nvPicPr>
          <p:cNvPr id="26" name="Picture 25">
            <a:extLst>
              <a:ext uri="{FF2B5EF4-FFF2-40B4-BE49-F238E27FC236}">
                <a16:creationId xmlns:a16="http://schemas.microsoft.com/office/drawing/2014/main" id="{5C9138AE-E6ED-402A-8BCB-4886B943F43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Tree>
    <p:extLst>
      <p:ext uri="{BB962C8B-B14F-4D97-AF65-F5344CB8AC3E}">
        <p14:creationId xmlns:p14="http://schemas.microsoft.com/office/powerpoint/2010/main" val="31419304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ase study slide - opt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06448B3-536A-42C4-9EB8-57D10F7AFD1E}"/>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pic>
        <p:nvPicPr>
          <p:cNvPr id="7" name="Picture 6">
            <a:extLst>
              <a:ext uri="{FF2B5EF4-FFF2-40B4-BE49-F238E27FC236}">
                <a16:creationId xmlns:a16="http://schemas.microsoft.com/office/drawing/2014/main" id="{C3308DDE-01C2-473A-AD8F-8D961FE113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
        <p:nvSpPr>
          <p:cNvPr id="21" name="Text Placeholder 20">
            <a:extLst>
              <a:ext uri="{FF2B5EF4-FFF2-40B4-BE49-F238E27FC236}">
                <a16:creationId xmlns:a16="http://schemas.microsoft.com/office/drawing/2014/main" id="{7D32B126-E716-411A-9803-89D266296782}"/>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1">
            <a:extLst>
              <a:ext uri="{FF2B5EF4-FFF2-40B4-BE49-F238E27FC236}">
                <a16:creationId xmlns:a16="http://schemas.microsoft.com/office/drawing/2014/main" id="{C52ED37C-F016-493B-8F69-66CE27A4F773}"/>
              </a:ext>
            </a:extLst>
          </p:cNvPr>
          <p:cNvSpPr>
            <a:spLocks noGrp="1"/>
          </p:cNvSpPr>
          <p:nvPr>
            <p:ph type="body" sz="quarter" idx="18"/>
          </p:nvPr>
        </p:nvSpPr>
        <p:spPr>
          <a:xfrm>
            <a:off x="695447" y="1599645"/>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sp>
        <p:nvSpPr>
          <p:cNvPr id="18" name="Slide Number Placeholder 5">
            <a:extLst>
              <a:ext uri="{FF2B5EF4-FFF2-40B4-BE49-F238E27FC236}">
                <a16:creationId xmlns:a16="http://schemas.microsoft.com/office/drawing/2014/main" id="{E852C117-D57A-4B61-897F-7A83ED033D0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9" name="Footer Placeholder 3">
            <a:extLst>
              <a:ext uri="{FF2B5EF4-FFF2-40B4-BE49-F238E27FC236}">
                <a16:creationId xmlns:a16="http://schemas.microsoft.com/office/drawing/2014/main" id="{8733FBB9-C0FA-4D58-882D-E9C0BF2CCC3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0" name="Picture 19">
            <a:extLst>
              <a:ext uri="{FF2B5EF4-FFF2-40B4-BE49-F238E27FC236}">
                <a16:creationId xmlns:a16="http://schemas.microsoft.com/office/drawing/2014/main" id="{69AA2AC7-1CAE-404C-9A0E-61F34CDAB0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0700451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redentials slide - opt 1">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091F044F-FCE1-4F18-9C80-E5F6D41ED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14" name="Oval 13">
            <a:extLst>
              <a:ext uri="{FF2B5EF4-FFF2-40B4-BE49-F238E27FC236}">
                <a16:creationId xmlns:a16="http://schemas.microsoft.com/office/drawing/2014/main" id="{34F85F73-84FD-4F4C-BB57-A462EFACEB47}"/>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0" name="Oval 29">
            <a:extLst>
              <a:ext uri="{FF2B5EF4-FFF2-40B4-BE49-F238E27FC236}">
                <a16:creationId xmlns:a16="http://schemas.microsoft.com/office/drawing/2014/main" id="{5C2334E2-A28B-4E76-9CF7-8E34A0E3DD17}"/>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1" name="Oval 30">
            <a:extLst>
              <a:ext uri="{FF2B5EF4-FFF2-40B4-BE49-F238E27FC236}">
                <a16:creationId xmlns:a16="http://schemas.microsoft.com/office/drawing/2014/main" id="{62F182BB-96EB-4E5C-99F0-34A1D654B248}"/>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2" name="Oval 31">
            <a:extLst>
              <a:ext uri="{FF2B5EF4-FFF2-40B4-BE49-F238E27FC236}">
                <a16:creationId xmlns:a16="http://schemas.microsoft.com/office/drawing/2014/main" id="{161B13EF-72DC-49CD-A0D9-578F6289AD55}"/>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3" name="Oval 32">
            <a:extLst>
              <a:ext uri="{FF2B5EF4-FFF2-40B4-BE49-F238E27FC236}">
                <a16:creationId xmlns:a16="http://schemas.microsoft.com/office/drawing/2014/main" id="{BFEE2B87-0B59-42A0-ADF6-3237FB956D5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4" name="Oval 33">
            <a:extLst>
              <a:ext uri="{FF2B5EF4-FFF2-40B4-BE49-F238E27FC236}">
                <a16:creationId xmlns:a16="http://schemas.microsoft.com/office/drawing/2014/main" id="{FDE02033-EB4D-4FCF-8348-A94AB22AF12F}"/>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5" name="Oval 34">
            <a:extLst>
              <a:ext uri="{FF2B5EF4-FFF2-40B4-BE49-F238E27FC236}">
                <a16:creationId xmlns:a16="http://schemas.microsoft.com/office/drawing/2014/main" id="{E6D2109F-FA33-4CA4-B379-7B5E9D96A84F}"/>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6" name="Oval 35">
            <a:extLst>
              <a:ext uri="{FF2B5EF4-FFF2-40B4-BE49-F238E27FC236}">
                <a16:creationId xmlns:a16="http://schemas.microsoft.com/office/drawing/2014/main" id="{27162CE8-DC6E-4821-846F-7FB3C315147A}"/>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 name="Picture Placeholder 6">
            <a:extLst>
              <a:ext uri="{FF2B5EF4-FFF2-40B4-BE49-F238E27FC236}">
                <a16:creationId xmlns:a16="http://schemas.microsoft.com/office/drawing/2014/main" id="{031F6F84-0B67-421D-BD7B-5AD0302BAEC8}"/>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29" name="Picture Placeholder 6">
            <a:extLst>
              <a:ext uri="{FF2B5EF4-FFF2-40B4-BE49-F238E27FC236}">
                <a16:creationId xmlns:a16="http://schemas.microsoft.com/office/drawing/2014/main" id="{229140CF-DF88-4787-917C-C0C0EE52D4DD}"/>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37" name="Picture Placeholder 6">
            <a:extLst>
              <a:ext uri="{FF2B5EF4-FFF2-40B4-BE49-F238E27FC236}">
                <a16:creationId xmlns:a16="http://schemas.microsoft.com/office/drawing/2014/main" id="{7808E92A-A752-4E53-BAA3-A75283A06467}"/>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38" name="Picture Placeholder 6">
            <a:extLst>
              <a:ext uri="{FF2B5EF4-FFF2-40B4-BE49-F238E27FC236}">
                <a16:creationId xmlns:a16="http://schemas.microsoft.com/office/drawing/2014/main" id="{5ACE11BB-A789-4C73-BED2-8F1473730395}"/>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39" name="Picture Placeholder 6">
            <a:extLst>
              <a:ext uri="{FF2B5EF4-FFF2-40B4-BE49-F238E27FC236}">
                <a16:creationId xmlns:a16="http://schemas.microsoft.com/office/drawing/2014/main" id="{1BA845D5-5DA3-42CC-8CBE-B6D02B2D9D83}"/>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40" name="Picture Placeholder 6">
            <a:extLst>
              <a:ext uri="{FF2B5EF4-FFF2-40B4-BE49-F238E27FC236}">
                <a16:creationId xmlns:a16="http://schemas.microsoft.com/office/drawing/2014/main" id="{56F8AF81-E70C-4F87-B91B-29842D74B8D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41" name="Picture Placeholder 6">
            <a:extLst>
              <a:ext uri="{FF2B5EF4-FFF2-40B4-BE49-F238E27FC236}">
                <a16:creationId xmlns:a16="http://schemas.microsoft.com/office/drawing/2014/main" id="{B2A9320A-AF70-4A1D-B154-653FBC629C28}"/>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42" name="Picture Placeholder 6">
            <a:extLst>
              <a:ext uri="{FF2B5EF4-FFF2-40B4-BE49-F238E27FC236}">
                <a16:creationId xmlns:a16="http://schemas.microsoft.com/office/drawing/2014/main" id="{A676B395-2902-4A1B-8330-95A52777E034}"/>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43" name="Slide Number Placeholder 5">
            <a:extLst>
              <a:ext uri="{FF2B5EF4-FFF2-40B4-BE49-F238E27FC236}">
                <a16:creationId xmlns:a16="http://schemas.microsoft.com/office/drawing/2014/main" id="{4B474081-0489-4E90-95E4-69E43760711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C9099AEA-F1E0-4B2B-A40B-A1865B9157F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907F2824-4271-4C42-B360-961A8F9FA4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3977406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Credentials slide - opt 1">
    <p:spTree>
      <p:nvGrpSpPr>
        <p:cNvPr id="1" name=""/>
        <p:cNvGrpSpPr/>
        <p:nvPr/>
      </p:nvGrpSpPr>
      <p:grpSpPr>
        <a:xfrm>
          <a:off x="0" y="0"/>
          <a:ext cx="0" cy="0"/>
          <a:chOff x="0" y="0"/>
          <a:chExt cx="0" cy="0"/>
        </a:xfrm>
      </p:grpSpPr>
      <p:pic>
        <p:nvPicPr>
          <p:cNvPr id="45" name="Picture 44" descr="Background pattern&#10;&#10;Description automatically generated">
            <a:extLst>
              <a:ext uri="{FF2B5EF4-FFF2-40B4-BE49-F238E27FC236}">
                <a16:creationId xmlns:a16="http://schemas.microsoft.com/office/drawing/2014/main" id="{80A56631-CC72-49F1-B282-CDA18DB7D1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46" name="Oval 45">
            <a:extLst>
              <a:ext uri="{FF2B5EF4-FFF2-40B4-BE49-F238E27FC236}">
                <a16:creationId xmlns:a16="http://schemas.microsoft.com/office/drawing/2014/main" id="{8305A4D3-DA32-4672-B45F-00BEA01B59B4}"/>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7" name="Oval 46">
            <a:extLst>
              <a:ext uri="{FF2B5EF4-FFF2-40B4-BE49-F238E27FC236}">
                <a16:creationId xmlns:a16="http://schemas.microsoft.com/office/drawing/2014/main" id="{1F3B3F5A-9402-4B41-B611-5E14694B06E9}"/>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Oval 47">
            <a:extLst>
              <a:ext uri="{FF2B5EF4-FFF2-40B4-BE49-F238E27FC236}">
                <a16:creationId xmlns:a16="http://schemas.microsoft.com/office/drawing/2014/main" id="{73DC9481-9E54-4B39-9CD4-F8C785189599}"/>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9" name="Oval 48">
            <a:extLst>
              <a:ext uri="{FF2B5EF4-FFF2-40B4-BE49-F238E27FC236}">
                <a16:creationId xmlns:a16="http://schemas.microsoft.com/office/drawing/2014/main" id="{0E541C90-AE28-48A9-B820-FE4269BF3F92}"/>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0" name="Oval 49">
            <a:extLst>
              <a:ext uri="{FF2B5EF4-FFF2-40B4-BE49-F238E27FC236}">
                <a16:creationId xmlns:a16="http://schemas.microsoft.com/office/drawing/2014/main" id="{670CF497-19DA-41C3-AA55-6A0B28ED4C2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Oval 50">
            <a:extLst>
              <a:ext uri="{FF2B5EF4-FFF2-40B4-BE49-F238E27FC236}">
                <a16:creationId xmlns:a16="http://schemas.microsoft.com/office/drawing/2014/main" id="{485E0945-E8FA-4282-829A-4FC914CCF85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Oval 51">
            <a:extLst>
              <a:ext uri="{FF2B5EF4-FFF2-40B4-BE49-F238E27FC236}">
                <a16:creationId xmlns:a16="http://schemas.microsoft.com/office/drawing/2014/main" id="{C54C384A-22F9-4519-8A03-FE717C87D0A8}"/>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3" name="Oval 52">
            <a:extLst>
              <a:ext uri="{FF2B5EF4-FFF2-40B4-BE49-F238E27FC236}">
                <a16:creationId xmlns:a16="http://schemas.microsoft.com/office/drawing/2014/main" id="{C9427934-51F4-485E-BDD4-286C752CF9C3}"/>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4" name="Picture Placeholder 6">
            <a:extLst>
              <a:ext uri="{FF2B5EF4-FFF2-40B4-BE49-F238E27FC236}">
                <a16:creationId xmlns:a16="http://schemas.microsoft.com/office/drawing/2014/main" id="{F3C32C73-AD01-4741-9E10-ACCAF8732ED2}"/>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55" name="Picture Placeholder 6">
            <a:extLst>
              <a:ext uri="{FF2B5EF4-FFF2-40B4-BE49-F238E27FC236}">
                <a16:creationId xmlns:a16="http://schemas.microsoft.com/office/drawing/2014/main" id="{128EDBE3-A7D8-4C3A-972D-75F8F43D271F}"/>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56" name="Picture Placeholder 6">
            <a:extLst>
              <a:ext uri="{FF2B5EF4-FFF2-40B4-BE49-F238E27FC236}">
                <a16:creationId xmlns:a16="http://schemas.microsoft.com/office/drawing/2014/main" id="{6D3E3186-72DA-49DB-9C98-16CF8E8A571C}"/>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57" name="Picture Placeholder 6">
            <a:extLst>
              <a:ext uri="{FF2B5EF4-FFF2-40B4-BE49-F238E27FC236}">
                <a16:creationId xmlns:a16="http://schemas.microsoft.com/office/drawing/2014/main" id="{1B8B0CF3-130B-4F8F-BF4F-6B5C43315ACF}"/>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58" name="Picture Placeholder 6">
            <a:extLst>
              <a:ext uri="{FF2B5EF4-FFF2-40B4-BE49-F238E27FC236}">
                <a16:creationId xmlns:a16="http://schemas.microsoft.com/office/drawing/2014/main" id="{6F7A09E3-BAF2-4035-BA81-08412F73125D}"/>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59" name="Picture Placeholder 6">
            <a:extLst>
              <a:ext uri="{FF2B5EF4-FFF2-40B4-BE49-F238E27FC236}">
                <a16:creationId xmlns:a16="http://schemas.microsoft.com/office/drawing/2014/main" id="{5AAF2722-6E06-447D-967F-A59E0E587920}"/>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60" name="Picture Placeholder 6">
            <a:extLst>
              <a:ext uri="{FF2B5EF4-FFF2-40B4-BE49-F238E27FC236}">
                <a16:creationId xmlns:a16="http://schemas.microsoft.com/office/drawing/2014/main" id="{061561B1-59FA-4E83-A6EA-67393A020F82}"/>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61" name="Picture Placeholder 6">
            <a:extLst>
              <a:ext uri="{FF2B5EF4-FFF2-40B4-BE49-F238E27FC236}">
                <a16:creationId xmlns:a16="http://schemas.microsoft.com/office/drawing/2014/main" id="{87912C07-4A55-4DAF-8F32-4C6CFF9C0C65}"/>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20" y="4114793"/>
            <a:ext cx="1713951" cy="2087259"/>
          </a:xfrm>
        </p:spPr>
        <p:txBody>
          <a:bodyPr anchor="ctr"/>
          <a:lstStyle>
            <a:lvl1pPr algn="ctr">
              <a:defRPr/>
            </a:lvl1pPr>
          </a:lstStyle>
          <a:p>
            <a:endParaRPr lang="en-GB"/>
          </a:p>
        </p:txBody>
      </p:sp>
      <p:sp>
        <p:nvSpPr>
          <p:cNvPr id="44" name="Picture Placeholder 22">
            <a:extLst>
              <a:ext uri="{FF2B5EF4-FFF2-40B4-BE49-F238E27FC236}">
                <a16:creationId xmlns:a16="http://schemas.microsoft.com/office/drawing/2014/main" id="{DC6FDA3C-2D71-4A3A-A2B6-DCE0C66746A8}"/>
              </a:ext>
            </a:extLst>
          </p:cNvPr>
          <p:cNvSpPr>
            <a:spLocks noGrp="1"/>
          </p:cNvSpPr>
          <p:nvPr>
            <p:ph type="pic" sz="quarter" idx="34"/>
          </p:nvPr>
        </p:nvSpPr>
        <p:spPr>
          <a:xfrm>
            <a:off x="6159212" y="4121566"/>
            <a:ext cx="1749688" cy="2087259"/>
          </a:xfrm>
        </p:spPr>
        <p:txBody>
          <a:bodyPr anchor="ctr"/>
          <a:lstStyle>
            <a:lvl1pPr algn="ctr">
              <a:defRPr/>
            </a:lvl1pPr>
          </a:lstStyle>
          <a:p>
            <a:endParaRPr lang="en-GB"/>
          </a:p>
        </p:txBody>
      </p:sp>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1" y="3400669"/>
            <a:ext cx="1551928" cy="495106"/>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4" y="4225527"/>
            <a:ext cx="1487103" cy="40174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43" name="Content Placeholder 2">
            <a:extLst>
              <a:ext uri="{FF2B5EF4-FFF2-40B4-BE49-F238E27FC236}">
                <a16:creationId xmlns:a16="http://schemas.microsoft.com/office/drawing/2014/main" id="{874011C2-3EE9-49E2-AF3B-73554661E1E4}"/>
              </a:ext>
            </a:extLst>
          </p:cNvPr>
          <p:cNvSpPr>
            <a:spLocks noGrp="1"/>
          </p:cNvSpPr>
          <p:nvPr>
            <p:ph idx="33"/>
          </p:nvPr>
        </p:nvSpPr>
        <p:spPr>
          <a:xfrm>
            <a:off x="6272371" y="4216267"/>
            <a:ext cx="1559395" cy="41100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62" name="Slide Number Placeholder 5">
            <a:extLst>
              <a:ext uri="{FF2B5EF4-FFF2-40B4-BE49-F238E27FC236}">
                <a16:creationId xmlns:a16="http://schemas.microsoft.com/office/drawing/2014/main" id="{1B830EB9-A381-4F88-8078-767870A2F0E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3" name="Footer Placeholder 3">
            <a:extLst>
              <a:ext uri="{FF2B5EF4-FFF2-40B4-BE49-F238E27FC236}">
                <a16:creationId xmlns:a16="http://schemas.microsoft.com/office/drawing/2014/main" id="{954FC8B6-6DF9-4A48-9752-793AF942C46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4" name="Picture 63">
            <a:extLst>
              <a:ext uri="{FF2B5EF4-FFF2-40B4-BE49-F238E27FC236}">
                <a16:creationId xmlns:a16="http://schemas.microsoft.com/office/drawing/2014/main" id="{C1E5317B-1CC4-455B-B21F-AC9F8478A7A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157478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redentials slide - opt 2">
    <p:spTree>
      <p:nvGrpSpPr>
        <p:cNvPr id="1" name=""/>
        <p:cNvGrpSpPr/>
        <p:nvPr/>
      </p:nvGrpSpPr>
      <p:grpSpPr>
        <a:xfrm>
          <a:off x="0" y="0"/>
          <a:ext cx="0" cy="0"/>
          <a:chOff x="0" y="0"/>
          <a:chExt cx="0" cy="0"/>
        </a:xfrm>
      </p:grpSpPr>
      <p:pic>
        <p:nvPicPr>
          <p:cNvPr id="29" name="Picture 28" descr="Background pattern&#10;&#10;Description automatically generated">
            <a:extLst>
              <a:ext uri="{FF2B5EF4-FFF2-40B4-BE49-F238E27FC236}">
                <a16:creationId xmlns:a16="http://schemas.microsoft.com/office/drawing/2014/main" id="{3C251567-CF9C-487E-9BF8-D9C47A85D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0"/>
            <a:ext cx="3622222" cy="6437000"/>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64" name="Oval 63">
            <a:extLst>
              <a:ext uri="{FF2B5EF4-FFF2-40B4-BE49-F238E27FC236}">
                <a16:creationId xmlns:a16="http://schemas.microsoft.com/office/drawing/2014/main" id="{AD21CE9F-6EA2-4498-B42C-FBCE807B942F}"/>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5" name="Oval 64">
            <a:extLst>
              <a:ext uri="{FF2B5EF4-FFF2-40B4-BE49-F238E27FC236}">
                <a16:creationId xmlns:a16="http://schemas.microsoft.com/office/drawing/2014/main" id="{37CE33BE-B39A-4CC7-94D3-004E5FFDB65B}"/>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6" name="Oval 65">
            <a:extLst>
              <a:ext uri="{FF2B5EF4-FFF2-40B4-BE49-F238E27FC236}">
                <a16:creationId xmlns:a16="http://schemas.microsoft.com/office/drawing/2014/main" id="{318F834F-C5C8-4957-9ACE-33AC31054A2E}"/>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Oval 66">
            <a:extLst>
              <a:ext uri="{FF2B5EF4-FFF2-40B4-BE49-F238E27FC236}">
                <a16:creationId xmlns:a16="http://schemas.microsoft.com/office/drawing/2014/main" id="{E1B5DB9A-CDF8-4CBA-8569-6A5496E461B7}"/>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8" name="Oval 67">
            <a:extLst>
              <a:ext uri="{FF2B5EF4-FFF2-40B4-BE49-F238E27FC236}">
                <a16:creationId xmlns:a16="http://schemas.microsoft.com/office/drawing/2014/main" id="{1C8446AE-4216-4F10-AB2D-3523681A08D1}"/>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9" name="Oval 68">
            <a:extLst>
              <a:ext uri="{FF2B5EF4-FFF2-40B4-BE49-F238E27FC236}">
                <a16:creationId xmlns:a16="http://schemas.microsoft.com/office/drawing/2014/main" id="{230C5EE6-61E7-4652-A132-45642792A3E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Oval 69">
            <a:extLst>
              <a:ext uri="{FF2B5EF4-FFF2-40B4-BE49-F238E27FC236}">
                <a16:creationId xmlns:a16="http://schemas.microsoft.com/office/drawing/2014/main" id="{5436E0EF-AED1-446B-BD8E-465CBF00426A}"/>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1" name="Oval 70">
            <a:extLst>
              <a:ext uri="{FF2B5EF4-FFF2-40B4-BE49-F238E27FC236}">
                <a16:creationId xmlns:a16="http://schemas.microsoft.com/office/drawing/2014/main" id="{0B7E0051-77B3-4FE9-BD79-D83B1F3D6326}"/>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Picture Placeholder 6">
            <a:extLst>
              <a:ext uri="{FF2B5EF4-FFF2-40B4-BE49-F238E27FC236}">
                <a16:creationId xmlns:a16="http://schemas.microsoft.com/office/drawing/2014/main" id="{6BC5CD12-4FE9-41EA-AA31-9421D87CF00B}"/>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73" name="Picture Placeholder 6">
            <a:extLst>
              <a:ext uri="{FF2B5EF4-FFF2-40B4-BE49-F238E27FC236}">
                <a16:creationId xmlns:a16="http://schemas.microsoft.com/office/drawing/2014/main" id="{BE08320C-9AC7-485C-8E3E-CF88E812FD99}"/>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74" name="Picture Placeholder 6">
            <a:extLst>
              <a:ext uri="{FF2B5EF4-FFF2-40B4-BE49-F238E27FC236}">
                <a16:creationId xmlns:a16="http://schemas.microsoft.com/office/drawing/2014/main" id="{70B42CAA-DE90-4A5A-93DD-9289A700764A}"/>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75" name="Picture Placeholder 6">
            <a:extLst>
              <a:ext uri="{FF2B5EF4-FFF2-40B4-BE49-F238E27FC236}">
                <a16:creationId xmlns:a16="http://schemas.microsoft.com/office/drawing/2014/main" id="{16B44FAE-064D-41AA-BD48-F45D23C51B44}"/>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76" name="Picture Placeholder 6">
            <a:extLst>
              <a:ext uri="{FF2B5EF4-FFF2-40B4-BE49-F238E27FC236}">
                <a16:creationId xmlns:a16="http://schemas.microsoft.com/office/drawing/2014/main" id="{BC62CA62-2A66-4EDC-A15E-DCC423D99D94}"/>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77" name="Picture Placeholder 6">
            <a:extLst>
              <a:ext uri="{FF2B5EF4-FFF2-40B4-BE49-F238E27FC236}">
                <a16:creationId xmlns:a16="http://schemas.microsoft.com/office/drawing/2014/main" id="{1424D135-53A4-4CE3-8B09-D0FBCB22C71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78" name="Picture Placeholder 6">
            <a:extLst>
              <a:ext uri="{FF2B5EF4-FFF2-40B4-BE49-F238E27FC236}">
                <a16:creationId xmlns:a16="http://schemas.microsoft.com/office/drawing/2014/main" id="{AE9F8B8F-E223-4EFC-AC43-F25C28EEF003}"/>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79" name="Picture Placeholder 6">
            <a:extLst>
              <a:ext uri="{FF2B5EF4-FFF2-40B4-BE49-F238E27FC236}">
                <a16:creationId xmlns:a16="http://schemas.microsoft.com/office/drawing/2014/main" id="{A88CAC2D-741D-451B-A6EC-652F0633D3F3}"/>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80" name="Slide Number Placeholder 5">
            <a:extLst>
              <a:ext uri="{FF2B5EF4-FFF2-40B4-BE49-F238E27FC236}">
                <a16:creationId xmlns:a16="http://schemas.microsoft.com/office/drawing/2014/main" id="{F4A37F6A-0FB0-47E3-9535-B42FCB02923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81" name="Footer Placeholder 3">
            <a:extLst>
              <a:ext uri="{FF2B5EF4-FFF2-40B4-BE49-F238E27FC236}">
                <a16:creationId xmlns:a16="http://schemas.microsoft.com/office/drawing/2014/main" id="{D44AA7E8-E0DF-4294-96FB-A78ADD533AE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82" name="Picture 81">
            <a:extLst>
              <a:ext uri="{FF2B5EF4-FFF2-40B4-BE49-F238E27FC236}">
                <a16:creationId xmlns:a16="http://schemas.microsoft.com/office/drawing/2014/main" id="{945F744F-61A8-43F5-B0F5-2FE3E73FFF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5227026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01C4AA9-9E3C-4AD1-805B-846952641CB3}"/>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37" name="Picture Placeholder 4">
            <a:extLst>
              <a:ext uri="{FF2B5EF4-FFF2-40B4-BE49-F238E27FC236}">
                <a16:creationId xmlns:a16="http://schemas.microsoft.com/office/drawing/2014/main" id="{0023988D-28D1-40B0-B00C-4F8DAAC046C0}"/>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38" name="Picture Placeholder 4">
            <a:extLst>
              <a:ext uri="{FF2B5EF4-FFF2-40B4-BE49-F238E27FC236}">
                <a16:creationId xmlns:a16="http://schemas.microsoft.com/office/drawing/2014/main" id="{84BD1E3A-CF18-42B8-A1CB-89551BA7F0AF}"/>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39" name="Picture Placeholder 4">
            <a:extLst>
              <a:ext uri="{FF2B5EF4-FFF2-40B4-BE49-F238E27FC236}">
                <a16:creationId xmlns:a16="http://schemas.microsoft.com/office/drawing/2014/main" id="{D6202DC8-09F1-4D95-A085-08160FC012C3}"/>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5" name="Text Placeholder 8">
            <a:extLst>
              <a:ext uri="{FF2B5EF4-FFF2-40B4-BE49-F238E27FC236}">
                <a16:creationId xmlns:a16="http://schemas.microsoft.com/office/drawing/2014/main" id="{69D1E4CD-DD64-4283-8762-6CD224753AD7}"/>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3" name="Text Placeholder 8">
            <a:extLst>
              <a:ext uri="{FF2B5EF4-FFF2-40B4-BE49-F238E27FC236}">
                <a16:creationId xmlns:a16="http://schemas.microsoft.com/office/drawing/2014/main" id="{C53B1964-E4EF-4AAB-AD04-61183A69C381}"/>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4" name="Text Placeholder 8">
            <a:extLst>
              <a:ext uri="{FF2B5EF4-FFF2-40B4-BE49-F238E27FC236}">
                <a16:creationId xmlns:a16="http://schemas.microsoft.com/office/drawing/2014/main" id="{E619E32B-A96C-42F6-9B04-7B53234160EF}"/>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25" name="Text Placeholder 8">
            <a:extLst>
              <a:ext uri="{FF2B5EF4-FFF2-40B4-BE49-F238E27FC236}">
                <a16:creationId xmlns:a16="http://schemas.microsoft.com/office/drawing/2014/main" id="{72B9D0EF-FC22-4D46-B51A-88B48245D114}"/>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29" name="Straight Connector 28">
            <a:extLst>
              <a:ext uri="{FF2B5EF4-FFF2-40B4-BE49-F238E27FC236}">
                <a16:creationId xmlns:a16="http://schemas.microsoft.com/office/drawing/2014/main" id="{E52B65F0-EB56-4700-B94E-3606362A4CD7}"/>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 name="Text Placeholder 8">
            <a:extLst>
              <a:ext uri="{FF2B5EF4-FFF2-40B4-BE49-F238E27FC236}">
                <a16:creationId xmlns:a16="http://schemas.microsoft.com/office/drawing/2014/main" id="{9FC232A1-5FEF-4B64-AA52-7C70A02C7CFA}"/>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31" name="Text Placeholder 8">
            <a:extLst>
              <a:ext uri="{FF2B5EF4-FFF2-40B4-BE49-F238E27FC236}">
                <a16:creationId xmlns:a16="http://schemas.microsoft.com/office/drawing/2014/main" id="{BC899C3A-5170-4573-91BB-6DB952BA1449}"/>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FB56AFDE-A956-4CC8-B2EC-CF7C378C7DA6}"/>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3" name="Text Placeholder 8">
            <a:extLst>
              <a:ext uri="{FF2B5EF4-FFF2-40B4-BE49-F238E27FC236}">
                <a16:creationId xmlns:a16="http://schemas.microsoft.com/office/drawing/2014/main" id="{7D54F651-5D98-46FF-8D15-25FC30298623}"/>
              </a:ext>
            </a:extLst>
          </p:cNvPr>
          <p:cNvSpPr>
            <a:spLocks noGrp="1"/>
          </p:cNvSpPr>
          <p:nvPr>
            <p:ph type="body" sz="quarter" idx="31"/>
          </p:nvPr>
        </p:nvSpPr>
        <p:spPr>
          <a:xfrm>
            <a:off x="3579666" y="4270105"/>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34" name="Text Placeholder 8">
            <a:extLst>
              <a:ext uri="{FF2B5EF4-FFF2-40B4-BE49-F238E27FC236}">
                <a16:creationId xmlns:a16="http://schemas.microsoft.com/office/drawing/2014/main" id="{D4A57A6F-BC83-4033-84C3-D315E9DD65FD}"/>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5" name="Text Placeholder 8">
            <a:extLst>
              <a:ext uri="{FF2B5EF4-FFF2-40B4-BE49-F238E27FC236}">
                <a16:creationId xmlns:a16="http://schemas.microsoft.com/office/drawing/2014/main" id="{F42B5BCA-C99C-454E-B32A-A6A72AEB6FBD}"/>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
        <p:nvSpPr>
          <p:cNvPr id="28" name="Slide Number Placeholder 5">
            <a:extLst>
              <a:ext uri="{FF2B5EF4-FFF2-40B4-BE49-F238E27FC236}">
                <a16:creationId xmlns:a16="http://schemas.microsoft.com/office/drawing/2014/main" id="{5D31EAD1-F7A5-4F59-B09A-4F265B496EB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19B25B34-DBF5-42A7-8A6B-4AA496B4CD6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0" name="Picture 39">
            <a:extLst>
              <a:ext uri="{FF2B5EF4-FFF2-40B4-BE49-F238E27FC236}">
                <a16:creationId xmlns:a16="http://schemas.microsoft.com/office/drawing/2014/main" id="{B7F35C86-23B9-42CD-9F35-D89D6A613E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846358206"/>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66E9434-ACB4-4AC8-8077-C293FE2D11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6" name="Picture Placeholder 4">
            <a:extLst>
              <a:ext uri="{FF2B5EF4-FFF2-40B4-BE49-F238E27FC236}">
                <a16:creationId xmlns:a16="http://schemas.microsoft.com/office/drawing/2014/main" id="{A6D37D0D-64D7-45D6-B037-BEE3EEDF36BA}"/>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40" name="Picture Placeholder 4">
            <a:extLst>
              <a:ext uri="{FF2B5EF4-FFF2-40B4-BE49-F238E27FC236}">
                <a16:creationId xmlns:a16="http://schemas.microsoft.com/office/drawing/2014/main" id="{B06299BE-7640-48C6-AC34-F579212CE998}"/>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41" name="Picture Placeholder 4">
            <a:extLst>
              <a:ext uri="{FF2B5EF4-FFF2-40B4-BE49-F238E27FC236}">
                <a16:creationId xmlns:a16="http://schemas.microsoft.com/office/drawing/2014/main" id="{2CAB7D06-0658-426A-82FB-29C380EC6F73}"/>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42" name="Picture Placeholder 4">
            <a:extLst>
              <a:ext uri="{FF2B5EF4-FFF2-40B4-BE49-F238E27FC236}">
                <a16:creationId xmlns:a16="http://schemas.microsoft.com/office/drawing/2014/main" id="{157A791F-E514-45F2-A305-00D2538A53BC}"/>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sp>
        <p:nvSpPr>
          <p:cNvPr id="43" name="Slide Number Placeholder 5">
            <a:extLst>
              <a:ext uri="{FF2B5EF4-FFF2-40B4-BE49-F238E27FC236}">
                <a16:creationId xmlns:a16="http://schemas.microsoft.com/office/drawing/2014/main" id="{BEC955E3-3561-482E-9AC7-F6CEE2C325B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B90B9A24-FFB5-45FA-88C2-EDA59BEE41E8}"/>
              </a:ext>
            </a:extLst>
          </p:cNvPr>
          <p:cNvSpPr>
            <a:spLocks noGrp="1"/>
          </p:cNvSpPr>
          <p:nvPr>
            <p:ph type="ftr" sz="quarter" idx="3"/>
          </p:nvPr>
        </p:nvSpPr>
        <p:spPr>
          <a:xfrm>
            <a:off x="856120" y="6508051"/>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E70F58B9-A59D-4623-B7F0-E82403DCD8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52" name="Text Placeholder 8">
            <a:extLst>
              <a:ext uri="{FF2B5EF4-FFF2-40B4-BE49-F238E27FC236}">
                <a16:creationId xmlns:a16="http://schemas.microsoft.com/office/drawing/2014/main" id="{5CA0D8AA-A660-4073-8261-00B9134D6FAA}"/>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3" name="Text Placeholder 8">
            <a:extLst>
              <a:ext uri="{FF2B5EF4-FFF2-40B4-BE49-F238E27FC236}">
                <a16:creationId xmlns:a16="http://schemas.microsoft.com/office/drawing/2014/main" id="{0720E1E7-CF9C-4685-9BC3-DCDE9D6E46DD}"/>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4" name="Text Placeholder 8">
            <a:extLst>
              <a:ext uri="{FF2B5EF4-FFF2-40B4-BE49-F238E27FC236}">
                <a16:creationId xmlns:a16="http://schemas.microsoft.com/office/drawing/2014/main" id="{8FC9BDC5-5697-4E53-9818-CCEAC0704E90}"/>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55" name="Text Placeholder 8">
            <a:extLst>
              <a:ext uri="{FF2B5EF4-FFF2-40B4-BE49-F238E27FC236}">
                <a16:creationId xmlns:a16="http://schemas.microsoft.com/office/drawing/2014/main" id="{501FDB08-AFB6-4BEB-A732-C435F00E419B}"/>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56" name="Straight Connector 55">
            <a:extLst>
              <a:ext uri="{FF2B5EF4-FFF2-40B4-BE49-F238E27FC236}">
                <a16:creationId xmlns:a16="http://schemas.microsoft.com/office/drawing/2014/main" id="{FB3A023E-EBE1-4627-BFBB-16511D174469}"/>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7" name="Text Placeholder 8">
            <a:extLst>
              <a:ext uri="{FF2B5EF4-FFF2-40B4-BE49-F238E27FC236}">
                <a16:creationId xmlns:a16="http://schemas.microsoft.com/office/drawing/2014/main" id="{2357337E-6876-4016-8D7B-5731B89FB654}"/>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58" name="Text Placeholder 8">
            <a:extLst>
              <a:ext uri="{FF2B5EF4-FFF2-40B4-BE49-F238E27FC236}">
                <a16:creationId xmlns:a16="http://schemas.microsoft.com/office/drawing/2014/main" id="{C493A123-8CA6-4E6F-909F-4CBC85E78DA4}"/>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59" name="Text Placeholder 8">
            <a:extLst>
              <a:ext uri="{FF2B5EF4-FFF2-40B4-BE49-F238E27FC236}">
                <a16:creationId xmlns:a16="http://schemas.microsoft.com/office/drawing/2014/main" id="{C81675A7-BA03-4DD3-8278-1FCBACFCE3C5}"/>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0" name="Text Placeholder 8">
            <a:extLst>
              <a:ext uri="{FF2B5EF4-FFF2-40B4-BE49-F238E27FC236}">
                <a16:creationId xmlns:a16="http://schemas.microsoft.com/office/drawing/2014/main" id="{0A5CC1C1-8A70-4F31-BE28-240D5904E991}"/>
              </a:ext>
            </a:extLst>
          </p:cNvPr>
          <p:cNvSpPr>
            <a:spLocks noGrp="1"/>
          </p:cNvSpPr>
          <p:nvPr>
            <p:ph type="body" sz="quarter" idx="31"/>
          </p:nvPr>
        </p:nvSpPr>
        <p:spPr>
          <a:xfrm>
            <a:off x="3579666" y="4271738"/>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61" name="Text Placeholder 8">
            <a:extLst>
              <a:ext uri="{FF2B5EF4-FFF2-40B4-BE49-F238E27FC236}">
                <a16:creationId xmlns:a16="http://schemas.microsoft.com/office/drawing/2014/main" id="{3A3CCC30-6DDA-4F69-97E4-5BC39AD84A9E}"/>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2" name="Text Placeholder 8">
            <a:extLst>
              <a:ext uri="{FF2B5EF4-FFF2-40B4-BE49-F238E27FC236}">
                <a16:creationId xmlns:a16="http://schemas.microsoft.com/office/drawing/2014/main" id="{F1F51F75-D93D-4F28-8D6A-78277C93C6A8}"/>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Tree>
    <p:extLst>
      <p:ext uri="{BB962C8B-B14F-4D97-AF65-F5344CB8AC3E}">
        <p14:creationId xmlns:p14="http://schemas.microsoft.com/office/powerpoint/2010/main" val="4054068927"/>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upport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96D2C2-EC67-4D1C-A879-27DE0E5AD822}"/>
              </a:ext>
            </a:extLst>
          </p:cNvPr>
          <p:cNvCxnSpPr/>
          <p:nvPr userDrawn="1"/>
        </p:nvCxnSpPr>
        <p:spPr>
          <a:xfrm>
            <a:off x="528887"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43074"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8"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1470852"/>
            <a:ext cx="197699" cy="196321"/>
          </a:xfrm>
          <a:prstGeom prst="rect">
            <a:avLst/>
          </a:prstGeom>
        </p:spPr>
      </p:pic>
      <p:cxnSp>
        <p:nvCxnSpPr>
          <p:cNvPr id="15" name="Straight Connector 14">
            <a:extLst>
              <a:ext uri="{FF2B5EF4-FFF2-40B4-BE49-F238E27FC236}">
                <a16:creationId xmlns:a16="http://schemas.microsoft.com/office/drawing/2014/main" id="{B7595016-2811-482E-B487-9FFCC6F58744}"/>
              </a:ext>
            </a:extLst>
          </p:cNvPr>
          <p:cNvCxnSpPr/>
          <p:nvPr userDrawn="1"/>
        </p:nvCxnSpPr>
        <p:spPr>
          <a:xfrm>
            <a:off x="528887"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F83AC737-A601-47E6-A548-CBAD29F29805}"/>
              </a:ext>
            </a:extLst>
          </p:cNvPr>
          <p:cNvSpPr>
            <a:spLocks noGrp="1"/>
          </p:cNvSpPr>
          <p:nvPr>
            <p:ph type="body" sz="quarter" idx="15"/>
          </p:nvPr>
        </p:nvSpPr>
        <p:spPr>
          <a:xfrm>
            <a:off x="543074"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a:extLst>
              <a:ext uri="{FF2B5EF4-FFF2-40B4-BE49-F238E27FC236}">
                <a16:creationId xmlns:a16="http://schemas.microsoft.com/office/drawing/2014/main" id="{A30DA782-C440-4CAB-9015-1080BA314E44}"/>
              </a:ext>
            </a:extLst>
          </p:cNvPr>
          <p:cNvSpPr>
            <a:spLocks noGrp="1"/>
          </p:cNvSpPr>
          <p:nvPr>
            <p:ph type="body" sz="quarter" idx="16"/>
          </p:nvPr>
        </p:nvSpPr>
        <p:spPr>
          <a:xfrm>
            <a:off x="528728"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8" name="Picture 17" descr="Icon&#10;&#10;Description automatically generated">
            <a:extLst>
              <a:ext uri="{FF2B5EF4-FFF2-40B4-BE49-F238E27FC236}">
                <a16:creationId xmlns:a16="http://schemas.microsoft.com/office/drawing/2014/main" id="{76A8B236-7161-4B25-8494-49EDB9CD05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3689739"/>
            <a:ext cx="197699" cy="196321"/>
          </a:xfrm>
          <a:prstGeom prst="rect">
            <a:avLst/>
          </a:prstGeom>
        </p:spPr>
      </p:pic>
      <p:cxnSp>
        <p:nvCxnSpPr>
          <p:cNvPr id="19" name="Straight Connector 18">
            <a:extLst>
              <a:ext uri="{FF2B5EF4-FFF2-40B4-BE49-F238E27FC236}">
                <a16:creationId xmlns:a16="http://schemas.microsoft.com/office/drawing/2014/main" id="{634677E0-ECE7-4D7E-93A6-87B9BB905274}"/>
              </a:ext>
            </a:extLst>
          </p:cNvPr>
          <p:cNvCxnSpPr/>
          <p:nvPr userDrawn="1"/>
        </p:nvCxnSpPr>
        <p:spPr>
          <a:xfrm>
            <a:off x="429600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4310193"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4295847"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1470852"/>
            <a:ext cx="197699" cy="196321"/>
          </a:xfrm>
          <a:prstGeom prst="rect">
            <a:avLst/>
          </a:prstGeom>
        </p:spPr>
      </p:pic>
      <p:cxnSp>
        <p:nvCxnSpPr>
          <p:cNvPr id="23" name="Straight Connector 22">
            <a:extLst>
              <a:ext uri="{FF2B5EF4-FFF2-40B4-BE49-F238E27FC236}">
                <a16:creationId xmlns:a16="http://schemas.microsoft.com/office/drawing/2014/main" id="{F2484156-A3F8-4CE7-8863-4D1DC628B42E}"/>
              </a:ext>
            </a:extLst>
          </p:cNvPr>
          <p:cNvCxnSpPr/>
          <p:nvPr userDrawn="1"/>
        </p:nvCxnSpPr>
        <p:spPr>
          <a:xfrm>
            <a:off x="429600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E761574D-29CD-482F-ABD4-3C4965B72EBC}"/>
              </a:ext>
            </a:extLst>
          </p:cNvPr>
          <p:cNvSpPr>
            <a:spLocks noGrp="1"/>
          </p:cNvSpPr>
          <p:nvPr>
            <p:ph type="body" sz="quarter" idx="19"/>
          </p:nvPr>
        </p:nvSpPr>
        <p:spPr>
          <a:xfrm>
            <a:off x="4310193"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4">
            <a:extLst>
              <a:ext uri="{FF2B5EF4-FFF2-40B4-BE49-F238E27FC236}">
                <a16:creationId xmlns:a16="http://schemas.microsoft.com/office/drawing/2014/main" id="{6200DC2C-AE1C-4FB3-8BCA-AD2088B55177}"/>
              </a:ext>
            </a:extLst>
          </p:cNvPr>
          <p:cNvSpPr>
            <a:spLocks noGrp="1"/>
          </p:cNvSpPr>
          <p:nvPr>
            <p:ph type="body" sz="quarter" idx="20"/>
          </p:nvPr>
        </p:nvSpPr>
        <p:spPr>
          <a:xfrm>
            <a:off x="4295847"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6" name="Picture 25" descr="Icon&#10;&#10;Description automatically generated">
            <a:extLst>
              <a:ext uri="{FF2B5EF4-FFF2-40B4-BE49-F238E27FC236}">
                <a16:creationId xmlns:a16="http://schemas.microsoft.com/office/drawing/2014/main" id="{D38DD832-544A-43B2-91C5-EC0E7623F4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3689739"/>
            <a:ext cx="197699" cy="196321"/>
          </a:xfrm>
          <a:prstGeom prst="rect">
            <a:avLst/>
          </a:prstGeom>
        </p:spPr>
      </p:pic>
      <p:cxnSp>
        <p:nvCxnSpPr>
          <p:cNvPr id="27" name="Straight Connector 26">
            <a:extLst>
              <a:ext uri="{FF2B5EF4-FFF2-40B4-BE49-F238E27FC236}">
                <a16:creationId xmlns:a16="http://schemas.microsoft.com/office/drawing/2014/main" id="{0B27F526-9456-4A68-9BEE-68C3519DEBE1}"/>
              </a:ext>
            </a:extLst>
          </p:cNvPr>
          <p:cNvCxnSpPr/>
          <p:nvPr userDrawn="1"/>
        </p:nvCxnSpPr>
        <p:spPr>
          <a:xfrm>
            <a:off x="804711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8061302"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8046956"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cxnSp>
        <p:nvCxnSpPr>
          <p:cNvPr id="31" name="Straight Connector 30">
            <a:extLst>
              <a:ext uri="{FF2B5EF4-FFF2-40B4-BE49-F238E27FC236}">
                <a16:creationId xmlns:a16="http://schemas.microsoft.com/office/drawing/2014/main" id="{69998D10-E151-4537-AA24-FFFEB4519805}"/>
              </a:ext>
            </a:extLst>
          </p:cNvPr>
          <p:cNvCxnSpPr/>
          <p:nvPr userDrawn="1"/>
        </p:nvCxnSpPr>
        <p:spPr>
          <a:xfrm>
            <a:off x="804711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Placeholder 4">
            <a:extLst>
              <a:ext uri="{FF2B5EF4-FFF2-40B4-BE49-F238E27FC236}">
                <a16:creationId xmlns:a16="http://schemas.microsoft.com/office/drawing/2014/main" id="{632D910D-384C-4128-AD12-1484EAA4AC80}"/>
              </a:ext>
            </a:extLst>
          </p:cNvPr>
          <p:cNvSpPr>
            <a:spLocks noGrp="1"/>
          </p:cNvSpPr>
          <p:nvPr>
            <p:ph type="body" sz="quarter" idx="23"/>
          </p:nvPr>
        </p:nvSpPr>
        <p:spPr>
          <a:xfrm>
            <a:off x="8061302"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3" name="Text Placeholder 4">
            <a:extLst>
              <a:ext uri="{FF2B5EF4-FFF2-40B4-BE49-F238E27FC236}">
                <a16:creationId xmlns:a16="http://schemas.microsoft.com/office/drawing/2014/main" id="{B2783A8B-56C2-4656-A908-7573F17984A8}"/>
              </a:ext>
            </a:extLst>
          </p:cNvPr>
          <p:cNvSpPr>
            <a:spLocks noGrp="1"/>
          </p:cNvSpPr>
          <p:nvPr>
            <p:ph type="body" sz="quarter" idx="24"/>
          </p:nvPr>
        </p:nvSpPr>
        <p:spPr>
          <a:xfrm>
            <a:off x="8046956"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3689739"/>
            <a:ext cx="197699" cy="196321"/>
          </a:xfrm>
          <a:prstGeom prst="rect">
            <a:avLst/>
          </a:prstGeom>
        </p:spPr>
      </p:pic>
      <p:sp>
        <p:nvSpPr>
          <p:cNvPr id="36" name="Slide Number Placeholder 5">
            <a:extLst>
              <a:ext uri="{FF2B5EF4-FFF2-40B4-BE49-F238E27FC236}">
                <a16:creationId xmlns:a16="http://schemas.microsoft.com/office/drawing/2014/main" id="{FCE98529-0E46-4441-81C9-3CC96953C7DE}"/>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7" name="Footer Placeholder 3">
            <a:extLst>
              <a:ext uri="{FF2B5EF4-FFF2-40B4-BE49-F238E27FC236}">
                <a16:creationId xmlns:a16="http://schemas.microsoft.com/office/drawing/2014/main" id="{9426ED1A-3539-4C16-90CE-345137D7370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8" name="Picture 37">
            <a:extLst>
              <a:ext uri="{FF2B5EF4-FFF2-40B4-BE49-F238E27FC236}">
                <a16:creationId xmlns:a16="http://schemas.microsoft.com/office/drawing/2014/main" id="{89818B5D-AF70-4BA2-8903-4093D4F7420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71651159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ramework">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564E5AE3-996D-4234-AB3A-79E7FDC4B0CE}"/>
              </a:ext>
            </a:extLst>
          </p:cNvPr>
          <p:cNvGrpSpPr/>
          <p:nvPr userDrawn="1"/>
        </p:nvGrpSpPr>
        <p:grpSpPr>
          <a:xfrm>
            <a:off x="5264167" y="3042036"/>
            <a:ext cx="1665542" cy="1600269"/>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15928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159282" y="1471151"/>
            <a:ext cx="3865484" cy="515590"/>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021968" y="17965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238240" y="1514023"/>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163258" y="2039074"/>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25943" y="2364469"/>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233326" y="2090615"/>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233327"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17003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44076"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3" name="Rectangle 42">
            <a:extLst>
              <a:ext uri="{FF2B5EF4-FFF2-40B4-BE49-F238E27FC236}">
                <a16:creationId xmlns:a16="http://schemas.microsoft.com/office/drawing/2014/main" id="{67C2C743-4FAE-4FA8-A266-E731AC12C590}"/>
              </a:ext>
            </a:extLst>
          </p:cNvPr>
          <p:cNvSpPr/>
          <p:nvPr userDrawn="1"/>
        </p:nvSpPr>
        <p:spPr>
          <a:xfrm>
            <a:off x="528885"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4" name="Callout: Down Arrow 43">
            <a:extLst>
              <a:ext uri="{FF2B5EF4-FFF2-40B4-BE49-F238E27FC236}">
                <a16:creationId xmlns:a16="http://schemas.microsoft.com/office/drawing/2014/main" id="{A3B471E8-75BE-4767-B908-3E2933D5068F}"/>
              </a:ext>
            </a:extLst>
          </p:cNvPr>
          <p:cNvSpPr/>
          <p:nvPr userDrawn="1"/>
        </p:nvSpPr>
        <p:spPr>
          <a:xfrm>
            <a:off x="528886" y="3171205"/>
            <a:ext cx="3865484" cy="515590"/>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TextBox 44">
            <a:extLst>
              <a:ext uri="{FF2B5EF4-FFF2-40B4-BE49-F238E27FC236}">
                <a16:creationId xmlns:a16="http://schemas.microsoft.com/office/drawing/2014/main" id="{923C7DDC-FD55-4E81-AF89-0B868E3C523F}"/>
              </a:ext>
            </a:extLst>
          </p:cNvPr>
          <p:cNvSpPr txBox="1"/>
          <p:nvPr userDrawn="1"/>
        </p:nvSpPr>
        <p:spPr>
          <a:xfrm>
            <a:off x="2391571" y="3496600"/>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46" name="Text Placeholder 4">
            <a:extLst>
              <a:ext uri="{FF2B5EF4-FFF2-40B4-BE49-F238E27FC236}">
                <a16:creationId xmlns:a16="http://schemas.microsoft.com/office/drawing/2014/main" id="{CD125614-172F-4B43-854E-F39DECDEFD0A}"/>
              </a:ext>
            </a:extLst>
          </p:cNvPr>
          <p:cNvSpPr>
            <a:spLocks noGrp="1"/>
          </p:cNvSpPr>
          <p:nvPr>
            <p:ph type="body" sz="quarter" idx="22"/>
          </p:nvPr>
        </p:nvSpPr>
        <p:spPr>
          <a:xfrm>
            <a:off x="607843" y="3214077"/>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7" name="Callout: Down Arrow 46">
            <a:extLst>
              <a:ext uri="{FF2B5EF4-FFF2-40B4-BE49-F238E27FC236}">
                <a16:creationId xmlns:a16="http://schemas.microsoft.com/office/drawing/2014/main" id="{849F2D90-EDBB-4CF7-ABE6-9DB56011CB2C}"/>
              </a:ext>
            </a:extLst>
          </p:cNvPr>
          <p:cNvSpPr/>
          <p:nvPr userDrawn="1"/>
        </p:nvSpPr>
        <p:spPr>
          <a:xfrm>
            <a:off x="532861" y="3739128"/>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TextBox 47">
            <a:extLst>
              <a:ext uri="{FF2B5EF4-FFF2-40B4-BE49-F238E27FC236}">
                <a16:creationId xmlns:a16="http://schemas.microsoft.com/office/drawing/2014/main" id="{2BFE9601-E1E3-4467-B70B-DB464D1464E8}"/>
              </a:ext>
            </a:extLst>
          </p:cNvPr>
          <p:cNvSpPr txBox="1"/>
          <p:nvPr userDrawn="1"/>
        </p:nvSpPr>
        <p:spPr>
          <a:xfrm>
            <a:off x="2395547" y="4064523"/>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49" name="Text Placeholder 4">
            <a:extLst>
              <a:ext uri="{FF2B5EF4-FFF2-40B4-BE49-F238E27FC236}">
                <a16:creationId xmlns:a16="http://schemas.microsoft.com/office/drawing/2014/main" id="{97AB5C3A-91F5-4BBE-98C1-74EE5B92D774}"/>
              </a:ext>
            </a:extLst>
          </p:cNvPr>
          <p:cNvSpPr>
            <a:spLocks noGrp="1"/>
          </p:cNvSpPr>
          <p:nvPr>
            <p:ph type="body" sz="quarter" idx="23"/>
          </p:nvPr>
        </p:nvSpPr>
        <p:spPr>
          <a:xfrm>
            <a:off x="602929" y="3790669"/>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0" name="Text Placeholder 4">
            <a:extLst>
              <a:ext uri="{FF2B5EF4-FFF2-40B4-BE49-F238E27FC236}">
                <a16:creationId xmlns:a16="http://schemas.microsoft.com/office/drawing/2014/main" id="{3D71015C-9E94-483E-A20C-CEC98B717E65}"/>
              </a:ext>
            </a:extLst>
          </p:cNvPr>
          <p:cNvSpPr>
            <a:spLocks noGrp="1"/>
          </p:cNvSpPr>
          <p:nvPr>
            <p:ph type="body" sz="quarter" idx="24"/>
          </p:nvPr>
        </p:nvSpPr>
        <p:spPr>
          <a:xfrm>
            <a:off x="60293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1" name="Rectangle 50">
            <a:extLst>
              <a:ext uri="{FF2B5EF4-FFF2-40B4-BE49-F238E27FC236}">
                <a16:creationId xmlns:a16="http://schemas.microsoft.com/office/drawing/2014/main" id="{7F51D1D0-FC23-4B86-8A19-E27AC2F711DE}"/>
              </a:ext>
            </a:extLst>
          </p:cNvPr>
          <p:cNvSpPr/>
          <p:nvPr userDrawn="1"/>
        </p:nvSpPr>
        <p:spPr>
          <a:xfrm>
            <a:off x="2539634"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Text Placeholder 4">
            <a:extLst>
              <a:ext uri="{FF2B5EF4-FFF2-40B4-BE49-F238E27FC236}">
                <a16:creationId xmlns:a16="http://schemas.microsoft.com/office/drawing/2014/main" id="{89D01025-5A0B-4D7B-A1C8-B1F3E41766B4}"/>
              </a:ext>
            </a:extLst>
          </p:cNvPr>
          <p:cNvSpPr>
            <a:spLocks noGrp="1"/>
          </p:cNvSpPr>
          <p:nvPr>
            <p:ph type="body" sz="quarter" idx="25"/>
          </p:nvPr>
        </p:nvSpPr>
        <p:spPr>
          <a:xfrm>
            <a:off x="261368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4" name="Callout: Down Arrow 53">
            <a:extLst>
              <a:ext uri="{FF2B5EF4-FFF2-40B4-BE49-F238E27FC236}">
                <a16:creationId xmlns:a16="http://schemas.microsoft.com/office/drawing/2014/main" id="{F92A5506-57F0-4C12-989C-2AD27EDD85B4}"/>
              </a:ext>
            </a:extLst>
          </p:cNvPr>
          <p:cNvSpPr/>
          <p:nvPr userDrawn="1"/>
        </p:nvSpPr>
        <p:spPr>
          <a:xfrm>
            <a:off x="7789680" y="3368067"/>
            <a:ext cx="3865484" cy="515590"/>
          </a:xfrm>
          <a:prstGeom prst="downArrowCallout">
            <a:avLst>
              <a:gd name="adj1" fmla="val 71731"/>
              <a:gd name="adj2" fmla="val 35866"/>
              <a:gd name="adj3" fmla="val 25000"/>
              <a:gd name="adj4" fmla="val 75000"/>
            </a:avLst>
          </a:prstGeom>
          <a:gradFill>
            <a:gsLst>
              <a:gs pos="11000">
                <a:srgbClr val="008260"/>
              </a:gs>
              <a:gs pos="100000">
                <a:srgbClr val="76B664"/>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F0802174-A650-4074-A85B-85340E886FA2}"/>
              </a:ext>
            </a:extLst>
          </p:cNvPr>
          <p:cNvSpPr txBox="1"/>
          <p:nvPr userDrawn="1"/>
        </p:nvSpPr>
        <p:spPr>
          <a:xfrm>
            <a:off x="9652366" y="3693461"/>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FB0027E2-0D6F-415E-A743-2661ECCCBA67}"/>
              </a:ext>
            </a:extLst>
          </p:cNvPr>
          <p:cNvSpPr>
            <a:spLocks noGrp="1"/>
          </p:cNvSpPr>
          <p:nvPr>
            <p:ph type="body" sz="quarter" idx="26"/>
          </p:nvPr>
        </p:nvSpPr>
        <p:spPr>
          <a:xfrm>
            <a:off x="7868637" y="3410938"/>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7" name="Rectangle 56">
            <a:extLst>
              <a:ext uri="{FF2B5EF4-FFF2-40B4-BE49-F238E27FC236}">
                <a16:creationId xmlns:a16="http://schemas.microsoft.com/office/drawing/2014/main" id="{4E86372D-8C54-4AB2-92EB-AE4491179254}"/>
              </a:ext>
            </a:extLst>
          </p:cNvPr>
          <p:cNvSpPr/>
          <p:nvPr userDrawn="1"/>
        </p:nvSpPr>
        <p:spPr>
          <a:xfrm>
            <a:off x="7793655" y="3935990"/>
            <a:ext cx="3865484" cy="38493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 Placeholder 4">
            <a:extLst>
              <a:ext uri="{FF2B5EF4-FFF2-40B4-BE49-F238E27FC236}">
                <a16:creationId xmlns:a16="http://schemas.microsoft.com/office/drawing/2014/main" id="{6EB15963-3A50-49AB-ACE9-0A73E29BC938}"/>
              </a:ext>
            </a:extLst>
          </p:cNvPr>
          <p:cNvSpPr>
            <a:spLocks noGrp="1"/>
          </p:cNvSpPr>
          <p:nvPr>
            <p:ph type="body" sz="quarter" idx="27"/>
          </p:nvPr>
        </p:nvSpPr>
        <p:spPr>
          <a:xfrm>
            <a:off x="7863724" y="3987531"/>
            <a:ext cx="3717397" cy="28252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3" name="Callout: Down Arrow 62">
            <a:extLst>
              <a:ext uri="{FF2B5EF4-FFF2-40B4-BE49-F238E27FC236}">
                <a16:creationId xmlns:a16="http://schemas.microsoft.com/office/drawing/2014/main" id="{6A765571-3E24-4BBB-8657-89500F86CB00}"/>
              </a:ext>
            </a:extLst>
          </p:cNvPr>
          <p:cNvSpPr/>
          <p:nvPr userDrawn="1"/>
        </p:nvSpPr>
        <p:spPr>
          <a:xfrm>
            <a:off x="3714917" y="5005310"/>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4788595" y="5351632"/>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3793874" y="5048180"/>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6" name="Callout: Down Arrow 65">
            <a:extLst>
              <a:ext uri="{FF2B5EF4-FFF2-40B4-BE49-F238E27FC236}">
                <a16:creationId xmlns:a16="http://schemas.microsoft.com/office/drawing/2014/main" id="{0173520E-3166-4B9E-9E42-E9D6BF95CBA6}"/>
              </a:ext>
            </a:extLst>
          </p:cNvPr>
          <p:cNvSpPr/>
          <p:nvPr userDrawn="1"/>
        </p:nvSpPr>
        <p:spPr>
          <a:xfrm>
            <a:off x="6170031" y="5030324"/>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TextBox 66">
            <a:extLst>
              <a:ext uri="{FF2B5EF4-FFF2-40B4-BE49-F238E27FC236}">
                <a16:creationId xmlns:a16="http://schemas.microsoft.com/office/drawing/2014/main" id="{B0E5C2CC-A597-4C1C-B08F-BC0823AEABE5}"/>
              </a:ext>
            </a:extLst>
          </p:cNvPr>
          <p:cNvSpPr txBox="1"/>
          <p:nvPr userDrawn="1"/>
        </p:nvSpPr>
        <p:spPr>
          <a:xfrm>
            <a:off x="7243709" y="53766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8" name="Text Placeholder 4">
            <a:extLst>
              <a:ext uri="{FF2B5EF4-FFF2-40B4-BE49-F238E27FC236}">
                <a16:creationId xmlns:a16="http://schemas.microsoft.com/office/drawing/2014/main" id="{C9DC68BA-5B2E-4042-8951-F585F825F902}"/>
              </a:ext>
            </a:extLst>
          </p:cNvPr>
          <p:cNvSpPr>
            <a:spLocks noGrp="1"/>
          </p:cNvSpPr>
          <p:nvPr>
            <p:ph type="body" sz="quarter" idx="29"/>
          </p:nvPr>
        </p:nvSpPr>
        <p:spPr>
          <a:xfrm>
            <a:off x="6248988" y="5073194"/>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9" name="Rectangle 68">
            <a:extLst>
              <a:ext uri="{FF2B5EF4-FFF2-40B4-BE49-F238E27FC236}">
                <a16:creationId xmlns:a16="http://schemas.microsoft.com/office/drawing/2014/main" id="{48B78E0F-F301-4CDF-BC1B-E3E5F43D2257}"/>
              </a:ext>
            </a:extLst>
          </p:cNvPr>
          <p:cNvSpPr/>
          <p:nvPr userDrawn="1"/>
        </p:nvSpPr>
        <p:spPr>
          <a:xfrm>
            <a:off x="3714916" y="5603871"/>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Text Placeholder 4">
            <a:extLst>
              <a:ext uri="{FF2B5EF4-FFF2-40B4-BE49-F238E27FC236}">
                <a16:creationId xmlns:a16="http://schemas.microsoft.com/office/drawing/2014/main" id="{913BD61F-D743-4503-ABEC-11626A1D6447}"/>
              </a:ext>
            </a:extLst>
          </p:cNvPr>
          <p:cNvSpPr>
            <a:spLocks noGrp="1"/>
          </p:cNvSpPr>
          <p:nvPr>
            <p:ph type="body" sz="quarter" idx="30"/>
          </p:nvPr>
        </p:nvSpPr>
        <p:spPr>
          <a:xfrm>
            <a:off x="3788962" y="5654849"/>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1" name="Rectangle 70">
            <a:extLst>
              <a:ext uri="{FF2B5EF4-FFF2-40B4-BE49-F238E27FC236}">
                <a16:creationId xmlns:a16="http://schemas.microsoft.com/office/drawing/2014/main" id="{32426853-4895-468A-B342-72F808D3F82C}"/>
              </a:ext>
            </a:extLst>
          </p:cNvPr>
          <p:cNvSpPr/>
          <p:nvPr userDrawn="1"/>
        </p:nvSpPr>
        <p:spPr>
          <a:xfrm>
            <a:off x="6174006" y="5601693"/>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Text Placeholder 4">
            <a:extLst>
              <a:ext uri="{FF2B5EF4-FFF2-40B4-BE49-F238E27FC236}">
                <a16:creationId xmlns:a16="http://schemas.microsoft.com/office/drawing/2014/main" id="{7470910A-AAD4-4CEC-880D-D21120DE93DE}"/>
              </a:ext>
            </a:extLst>
          </p:cNvPr>
          <p:cNvSpPr>
            <a:spLocks noGrp="1"/>
          </p:cNvSpPr>
          <p:nvPr>
            <p:ph type="body" sz="quarter" idx="31"/>
          </p:nvPr>
        </p:nvSpPr>
        <p:spPr>
          <a:xfrm>
            <a:off x="6248051" y="5652671"/>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376196" y="3550101"/>
            <a:ext cx="1434640" cy="667199"/>
          </a:xfrm>
        </p:spPr>
        <p:txBody>
          <a:bodyPr anchor="ctr"/>
          <a:lstStyle>
            <a:lvl1pPr algn="ctr">
              <a:lnSpc>
                <a:spcPts val="2053"/>
              </a:lnSpc>
              <a:defRPr sz="1711"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2345159" y="291279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5954560" y="1215117"/>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5976821" y="476221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9592579" y="309752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60" name="Slide Number Placeholder 5">
            <a:extLst>
              <a:ext uri="{FF2B5EF4-FFF2-40B4-BE49-F238E27FC236}">
                <a16:creationId xmlns:a16="http://schemas.microsoft.com/office/drawing/2014/main" id="{A213ED56-3E0B-4E31-B280-E8E0084E5E7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1" name="Footer Placeholder 3">
            <a:extLst>
              <a:ext uri="{FF2B5EF4-FFF2-40B4-BE49-F238E27FC236}">
                <a16:creationId xmlns:a16="http://schemas.microsoft.com/office/drawing/2014/main" id="{1010EEFF-6256-4EA7-89E0-F85BFA3534C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2" name="Picture 61">
            <a:extLst>
              <a:ext uri="{FF2B5EF4-FFF2-40B4-BE49-F238E27FC236}">
                <a16:creationId xmlns:a16="http://schemas.microsoft.com/office/drawing/2014/main" id="{BE309336-220D-4EF0-A882-7AFBA913E92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155442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1814"/>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1942372" y="4705317"/>
            <a:ext cx="2016484" cy="569953"/>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4869727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pic>
        <p:nvPicPr>
          <p:cNvPr id="72" name="Picture 71">
            <a:extLst>
              <a:ext uri="{FF2B5EF4-FFF2-40B4-BE49-F238E27FC236}">
                <a16:creationId xmlns:a16="http://schemas.microsoft.com/office/drawing/2014/main" id="{75208611-3C77-4073-BC63-8D1F31357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ts val="1824"/>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ct val="100000"/>
              </a:lnSpc>
              <a:spcAft>
                <a:spcPts val="0"/>
              </a:spcAft>
              <a:defRPr sz="1140">
                <a:solidFill>
                  <a:schemeClr val="bg1"/>
                </a:solidFill>
              </a:defRPr>
            </a:lvl1pPr>
            <a:lvl2pPr marL="0" indent="0">
              <a:lnSpc>
                <a:spcPct val="100000"/>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2001834" y="4705318"/>
            <a:ext cx="1957022" cy="535617"/>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385861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0D60FF-C406-4DAC-BDFA-1FF057561C6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AB6C3250-BFA1-4FB1-B278-6D5C53961ED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0" name="Footer Placeholder 3">
            <a:extLst>
              <a:ext uri="{FF2B5EF4-FFF2-40B4-BE49-F238E27FC236}">
                <a16:creationId xmlns:a16="http://schemas.microsoft.com/office/drawing/2014/main" id="{FF872A62-B0A0-4625-B22A-23F260E23E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1" name="Picture 20">
            <a:extLst>
              <a:ext uri="{FF2B5EF4-FFF2-40B4-BE49-F238E27FC236}">
                <a16:creationId xmlns:a16="http://schemas.microsoft.com/office/drawing/2014/main" id="{B5FFA7E6-5FBD-4E06-B16F-2165F045D5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378052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hart Slide 1 - blu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B1FC519-7F8E-4812-891B-7A1F192A3C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35C640-8E15-4345-949B-F0C58CCBFA9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FCB2B150-7A05-4F68-9275-8C4289B6CD6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1" name="Footer Placeholder 3">
            <a:extLst>
              <a:ext uri="{FF2B5EF4-FFF2-40B4-BE49-F238E27FC236}">
                <a16:creationId xmlns:a16="http://schemas.microsoft.com/office/drawing/2014/main" id="{A214A8D5-A6D9-409F-B260-464FC110415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2" name="Picture 21">
            <a:extLst>
              <a:ext uri="{FF2B5EF4-FFF2-40B4-BE49-F238E27FC236}">
                <a16:creationId xmlns:a16="http://schemas.microsoft.com/office/drawing/2014/main" id="{93201575-E518-4C6D-869C-37B4D60F45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98966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1" y="1411342"/>
            <a:ext cx="5235028"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35028"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5028"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D59D99-F0C7-4E33-942D-BFA5F062BAD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22E9180E-D7BF-431C-861C-0C48CD57E73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3" name="Footer Placeholder 3">
            <a:extLst>
              <a:ext uri="{FF2B5EF4-FFF2-40B4-BE49-F238E27FC236}">
                <a16:creationId xmlns:a16="http://schemas.microsoft.com/office/drawing/2014/main" id="{5800EA2F-2126-46A1-A0C3-F9818485664A}"/>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4" name="Picture 23">
            <a:extLst>
              <a:ext uri="{FF2B5EF4-FFF2-40B4-BE49-F238E27FC236}">
                <a16:creationId xmlns:a16="http://schemas.microsoft.com/office/drawing/2014/main" id="{B93C0FBE-CAFF-4D18-9A48-A1D11B7E4FF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26756143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hart Slide 2 - blu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DA4AB47-3E53-48B4-A276-F8D8D90A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2" y="1411342"/>
            <a:ext cx="5233675"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51932"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4454"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1A2AEB-5629-44E6-86B4-4C4B59082AD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FEEFCBFD-EB0A-46AE-A2A3-54E71D580EC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094B6711-2D1D-46F5-BE0C-17A14897BC5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EBFA9401-14F4-4661-8427-C068B17154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01437534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hart Slid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3" name="Straight Connector 12">
            <a:extLst>
              <a:ext uri="{FF2B5EF4-FFF2-40B4-BE49-F238E27FC236}">
                <a16:creationId xmlns:a16="http://schemas.microsoft.com/office/drawing/2014/main" id="{403E2008-B796-4017-9CD1-5D397BFCB11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5183321B-3E2A-4EE8-84AC-8825A1A2AB5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C7B0E9-82FA-4E82-BCCE-4606662D683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63AEFBDF-AC7B-4426-9492-A3D37911EE1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598953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hart Slide 3 - blu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889ABC0-4D0F-4B02-B71F-E622D82B0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2CB7A03D-D5F4-4602-8791-B51A7360A98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17ED8A35-5BD7-48A3-B364-59494BBD02A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52462B4B-C564-4F9A-9010-E57E18A665F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7581E4-84CC-4916-B1EE-A29498D6BEC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1979055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hart Slid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4" name="Straight Connector 13">
            <a:extLst>
              <a:ext uri="{FF2B5EF4-FFF2-40B4-BE49-F238E27FC236}">
                <a16:creationId xmlns:a16="http://schemas.microsoft.com/office/drawing/2014/main" id="{5E29B01D-C2E1-4AA8-B156-FC0F50A2223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9B12B434-1F87-4373-8897-5F3F1740A45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F3553DFC-3C48-4EDE-B255-51C8EBF30A9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A0E6C4DD-0AD7-4F02-B51E-4181B99A0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2515761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hart Slide 4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BE6E67-3BD9-4CE9-9F1B-B073492666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5" name="Straight Connector 14">
            <a:extLst>
              <a:ext uri="{FF2B5EF4-FFF2-40B4-BE49-F238E27FC236}">
                <a16:creationId xmlns:a16="http://schemas.microsoft.com/office/drawing/2014/main" id="{14A1D043-DA41-45AC-9335-4D6937823DF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8791FBCA-75C0-4FF9-8DBE-FDCA520D8D6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612164AB-8667-4CA9-A945-F58F9B07A34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2CD072A3-9468-4FE9-A429-2AF0F4A3E8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795999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8886"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6D70D075-5C0D-4FBF-BC6C-5AC094DF47B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281C63F2-0D96-4567-9E7F-DFC3F4ECCD4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938E7A7-3F94-4491-A344-E20FDCBF9C4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192BCBED-3439-4C39-B65E-1B50B3922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76986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_Table Slide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C8B4961-373B-4F1F-A0D9-3C54C1376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8"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5" name="Straight Connector 14">
            <a:extLst>
              <a:ext uri="{FF2B5EF4-FFF2-40B4-BE49-F238E27FC236}">
                <a16:creationId xmlns:a16="http://schemas.microsoft.com/office/drawing/2014/main" id="{09F2ADD3-5FAF-40BB-9D2A-CA2372A6390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9666CC09-64FC-48DC-ADAC-4687133017F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7FDE1864-7D4E-4090-9BDF-FB8722AA09C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D7477B40-9F0E-4729-8B54-2E85F2A3F4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13661334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ECDF8E1-9542-4AAD-A5BF-BF2C8A3D5FD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2CF1D6-44FE-4CF7-B5B7-9099E81FDC5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DB61A391-F9EC-4CF5-9FD8-60888BB883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8097AFA6-9FB4-45AE-9773-1ECEE7627FD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77843483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Table Slide -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0F9B7C7-8F97-4381-A42C-A57E95A96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8E51B5-9E40-45A7-AA83-8234DAF1F16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0BEA76DC-3E7D-473B-8EB8-4DCE6B400CC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DD1A3847-BB35-48C7-AC2B-EF5C173FDA7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0DF0FB8C-068F-46CC-ACDB-5D4BFC18DC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219992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Progress ">
    <p:spTree>
      <p:nvGrpSpPr>
        <p:cNvPr id="1" name=""/>
        <p:cNvGrpSpPr/>
        <p:nvPr/>
      </p:nvGrpSpPr>
      <p:grpSpPr>
        <a:xfrm>
          <a:off x="0" y="0"/>
          <a:ext cx="0" cy="0"/>
          <a:chOff x="0" y="0"/>
          <a:chExt cx="0" cy="0"/>
        </a:xfrm>
      </p:grpSpPr>
      <p:sp>
        <p:nvSpPr>
          <p:cNvPr id="86" name="Callout: Down Arrow 85">
            <a:extLst>
              <a:ext uri="{FF2B5EF4-FFF2-40B4-BE49-F238E27FC236}">
                <a16:creationId xmlns:a16="http://schemas.microsoft.com/office/drawing/2014/main" id="{1D11F2A8-A369-43DC-AD74-B2FEB5784890}"/>
              </a:ext>
            </a:extLst>
          </p:cNvPr>
          <p:cNvSpPr/>
          <p:nvPr userDrawn="1"/>
        </p:nvSpPr>
        <p:spPr>
          <a:xfrm>
            <a:off x="6178871" y="3954843"/>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7" name="Callout: Down Arrow 86">
            <a:extLst>
              <a:ext uri="{FF2B5EF4-FFF2-40B4-BE49-F238E27FC236}">
                <a16:creationId xmlns:a16="http://schemas.microsoft.com/office/drawing/2014/main" id="{136C00C4-4FB8-4DBE-BDED-9599743FB8FE}"/>
              </a:ext>
            </a:extLst>
          </p:cNvPr>
          <p:cNvSpPr/>
          <p:nvPr userDrawn="1"/>
        </p:nvSpPr>
        <p:spPr>
          <a:xfrm>
            <a:off x="528886" y="3956697"/>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8" name="TextBox 87">
            <a:extLst>
              <a:ext uri="{FF2B5EF4-FFF2-40B4-BE49-F238E27FC236}">
                <a16:creationId xmlns:a16="http://schemas.microsoft.com/office/drawing/2014/main" id="{CCC2A9C4-52C1-4219-945D-586095C9F66B}"/>
              </a:ext>
            </a:extLst>
          </p:cNvPr>
          <p:cNvSpPr txBox="1"/>
          <p:nvPr userDrawn="1"/>
        </p:nvSpPr>
        <p:spPr>
          <a:xfrm>
            <a:off x="8826371" y="430334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89" name="Text Placeholder 4">
            <a:extLst>
              <a:ext uri="{FF2B5EF4-FFF2-40B4-BE49-F238E27FC236}">
                <a16:creationId xmlns:a16="http://schemas.microsoft.com/office/drawing/2014/main" id="{F31819BF-9A7D-4294-AC81-8E581ED52FEA}"/>
              </a:ext>
            </a:extLst>
          </p:cNvPr>
          <p:cNvSpPr>
            <a:spLocks noGrp="1"/>
          </p:cNvSpPr>
          <p:nvPr>
            <p:ph type="body" sz="quarter" idx="39"/>
          </p:nvPr>
        </p:nvSpPr>
        <p:spPr>
          <a:xfrm>
            <a:off x="6257829" y="3997713"/>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0" name="TextBox 89">
            <a:extLst>
              <a:ext uri="{FF2B5EF4-FFF2-40B4-BE49-F238E27FC236}">
                <a16:creationId xmlns:a16="http://schemas.microsoft.com/office/drawing/2014/main" id="{13FAAB4F-36D8-4DDC-97EF-18AB065BBDD9}"/>
              </a:ext>
            </a:extLst>
          </p:cNvPr>
          <p:cNvSpPr txBox="1"/>
          <p:nvPr userDrawn="1"/>
        </p:nvSpPr>
        <p:spPr>
          <a:xfrm>
            <a:off x="3176386" y="4304656"/>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CD81DC8A-BC35-4D70-ABCA-FCC1D5585D0D}"/>
              </a:ext>
            </a:extLst>
          </p:cNvPr>
          <p:cNvSpPr>
            <a:spLocks noGrp="1"/>
          </p:cNvSpPr>
          <p:nvPr>
            <p:ph type="body" sz="quarter" idx="40"/>
          </p:nvPr>
        </p:nvSpPr>
        <p:spPr>
          <a:xfrm>
            <a:off x="607844" y="3999567"/>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6170030" y="1482484"/>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8" name="Callout: Down Arrow 57">
            <a:extLst>
              <a:ext uri="{FF2B5EF4-FFF2-40B4-BE49-F238E27FC236}">
                <a16:creationId xmlns:a16="http://schemas.microsoft.com/office/drawing/2014/main" id="{937D7B1F-C5C7-42D8-8AAE-A567E8E5B136}"/>
              </a:ext>
            </a:extLst>
          </p:cNvPr>
          <p:cNvSpPr/>
          <p:nvPr userDrawn="1"/>
        </p:nvSpPr>
        <p:spPr>
          <a:xfrm>
            <a:off x="520046" y="1484338"/>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2D64F89E-573F-4B53-B2F4-9B29D20C4263}"/>
              </a:ext>
            </a:extLst>
          </p:cNvPr>
          <p:cNvSpPr txBox="1"/>
          <p:nvPr userDrawn="1"/>
        </p:nvSpPr>
        <p:spPr>
          <a:xfrm>
            <a:off x="8817530" y="1830990"/>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6248988" y="1525355"/>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630447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5334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5334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60" name="TextBox 59">
            <a:extLst>
              <a:ext uri="{FF2B5EF4-FFF2-40B4-BE49-F238E27FC236}">
                <a16:creationId xmlns:a16="http://schemas.microsoft.com/office/drawing/2014/main" id="{D943A7A7-77FC-4F64-9E09-C35F30FC7FEE}"/>
              </a:ext>
            </a:extLst>
          </p:cNvPr>
          <p:cNvSpPr txBox="1"/>
          <p:nvPr userDrawn="1"/>
        </p:nvSpPr>
        <p:spPr>
          <a:xfrm>
            <a:off x="3167545" y="183229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1" name="Text Placeholder 4">
            <a:extLst>
              <a:ext uri="{FF2B5EF4-FFF2-40B4-BE49-F238E27FC236}">
                <a16:creationId xmlns:a16="http://schemas.microsoft.com/office/drawing/2014/main" id="{541BE6E5-EC52-4F80-BBAF-313C7784D542}"/>
              </a:ext>
            </a:extLst>
          </p:cNvPr>
          <p:cNvSpPr>
            <a:spLocks noGrp="1"/>
          </p:cNvSpPr>
          <p:nvPr>
            <p:ph type="body" sz="quarter" idx="37"/>
          </p:nvPr>
        </p:nvSpPr>
        <p:spPr>
          <a:xfrm>
            <a:off x="599003" y="1527209"/>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2" name="Text Placeholder 4">
            <a:extLst>
              <a:ext uri="{FF2B5EF4-FFF2-40B4-BE49-F238E27FC236}">
                <a16:creationId xmlns:a16="http://schemas.microsoft.com/office/drawing/2014/main" id="{B1CF652E-55E5-40D0-A90A-01B7181170C7}"/>
              </a:ext>
            </a:extLst>
          </p:cNvPr>
          <p:cNvSpPr>
            <a:spLocks noGrp="1"/>
          </p:cNvSpPr>
          <p:nvPr>
            <p:ph type="body" sz="quarter" idx="38" hasCustomPrompt="1"/>
          </p:nvPr>
        </p:nvSpPr>
        <p:spPr>
          <a:xfrm>
            <a:off x="630447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92" name="Text Placeholder 10">
            <a:extLst>
              <a:ext uri="{FF2B5EF4-FFF2-40B4-BE49-F238E27FC236}">
                <a16:creationId xmlns:a16="http://schemas.microsoft.com/office/drawing/2014/main" id="{CBF38BC5-8020-4E3F-ACF9-05E51AA079F5}"/>
              </a:ext>
            </a:extLst>
          </p:cNvPr>
          <p:cNvSpPr>
            <a:spLocks noGrp="1"/>
          </p:cNvSpPr>
          <p:nvPr>
            <p:ph type="body" sz="quarter" idx="36"/>
          </p:nvPr>
        </p:nvSpPr>
        <p:spPr>
          <a:xfrm>
            <a:off x="542467" y="206345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11" name="Picture Placeholder 10">
            <a:extLst>
              <a:ext uri="{FF2B5EF4-FFF2-40B4-BE49-F238E27FC236}">
                <a16:creationId xmlns:a16="http://schemas.microsoft.com/office/drawing/2014/main" id="{FA4936D4-99A8-4B7F-8309-D4989ED361FE}"/>
              </a:ext>
            </a:extLst>
          </p:cNvPr>
          <p:cNvSpPr>
            <a:spLocks noGrp="1"/>
          </p:cNvSpPr>
          <p:nvPr>
            <p:ph type="pic" sz="quarter" idx="42"/>
          </p:nvPr>
        </p:nvSpPr>
        <p:spPr>
          <a:xfrm>
            <a:off x="3258986" y="2070347"/>
            <a:ext cx="2763700" cy="1404738"/>
          </a:xfrm>
        </p:spPr>
        <p:txBody>
          <a:bodyPr anchor="ctr"/>
          <a:lstStyle>
            <a:lvl1pPr algn="ctr">
              <a:defRPr sz="1597">
                <a:latin typeface="+mn-lt"/>
              </a:defRPr>
            </a:lvl1pPr>
          </a:lstStyle>
          <a:p>
            <a:r>
              <a:rPr lang="en-US"/>
              <a:t>Click icon to add picture</a:t>
            </a:r>
            <a:endParaRPr lang="en-GB"/>
          </a:p>
        </p:txBody>
      </p:sp>
      <p:sp>
        <p:nvSpPr>
          <p:cNvPr id="94" name="Text Placeholder 10">
            <a:extLst>
              <a:ext uri="{FF2B5EF4-FFF2-40B4-BE49-F238E27FC236}">
                <a16:creationId xmlns:a16="http://schemas.microsoft.com/office/drawing/2014/main" id="{B86E6E54-0CD7-4ED7-89BF-8DCD1C7EF7E5}"/>
              </a:ext>
            </a:extLst>
          </p:cNvPr>
          <p:cNvSpPr>
            <a:spLocks noGrp="1"/>
          </p:cNvSpPr>
          <p:nvPr>
            <p:ph type="body" sz="quarter" idx="43"/>
          </p:nvPr>
        </p:nvSpPr>
        <p:spPr>
          <a:xfrm>
            <a:off x="542467" y="4545326"/>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5" name="Picture Placeholder 10">
            <a:extLst>
              <a:ext uri="{FF2B5EF4-FFF2-40B4-BE49-F238E27FC236}">
                <a16:creationId xmlns:a16="http://schemas.microsoft.com/office/drawing/2014/main" id="{B969E0F0-9B9B-411F-B394-8D0672753630}"/>
              </a:ext>
            </a:extLst>
          </p:cNvPr>
          <p:cNvSpPr>
            <a:spLocks noGrp="1"/>
          </p:cNvSpPr>
          <p:nvPr>
            <p:ph type="pic" sz="quarter" idx="44"/>
          </p:nvPr>
        </p:nvSpPr>
        <p:spPr>
          <a:xfrm>
            <a:off x="3258986" y="4552221"/>
            <a:ext cx="2763700" cy="1404738"/>
          </a:xfrm>
        </p:spPr>
        <p:txBody>
          <a:bodyPr anchor="ctr"/>
          <a:lstStyle>
            <a:lvl1pPr algn="ctr">
              <a:defRPr sz="1597">
                <a:latin typeface="+mn-lt"/>
              </a:defRPr>
            </a:lvl1pPr>
          </a:lstStyle>
          <a:p>
            <a:r>
              <a:rPr lang="en-US"/>
              <a:t>Click icon to add picture</a:t>
            </a:r>
            <a:endParaRPr lang="en-GB"/>
          </a:p>
        </p:txBody>
      </p:sp>
      <p:sp>
        <p:nvSpPr>
          <p:cNvPr id="96" name="Text Placeholder 10">
            <a:extLst>
              <a:ext uri="{FF2B5EF4-FFF2-40B4-BE49-F238E27FC236}">
                <a16:creationId xmlns:a16="http://schemas.microsoft.com/office/drawing/2014/main" id="{A1824E8F-2DED-4CD8-9DAE-DCB869D3EBEF}"/>
              </a:ext>
            </a:extLst>
          </p:cNvPr>
          <p:cNvSpPr>
            <a:spLocks noGrp="1"/>
          </p:cNvSpPr>
          <p:nvPr>
            <p:ph type="body" sz="quarter" idx="45"/>
          </p:nvPr>
        </p:nvSpPr>
        <p:spPr>
          <a:xfrm>
            <a:off x="6178870" y="2065139"/>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7" name="Picture Placeholder 10">
            <a:extLst>
              <a:ext uri="{FF2B5EF4-FFF2-40B4-BE49-F238E27FC236}">
                <a16:creationId xmlns:a16="http://schemas.microsoft.com/office/drawing/2014/main" id="{8F57F909-FD34-4CFC-8CC4-25AD145B60C5}"/>
              </a:ext>
            </a:extLst>
          </p:cNvPr>
          <p:cNvSpPr>
            <a:spLocks noGrp="1"/>
          </p:cNvSpPr>
          <p:nvPr>
            <p:ph type="pic" sz="quarter" idx="46"/>
          </p:nvPr>
        </p:nvSpPr>
        <p:spPr>
          <a:xfrm>
            <a:off x="8895391" y="2072034"/>
            <a:ext cx="2763700" cy="1404738"/>
          </a:xfrm>
        </p:spPr>
        <p:txBody>
          <a:bodyPr anchor="ctr"/>
          <a:lstStyle>
            <a:lvl1pPr algn="ctr">
              <a:defRPr sz="1597">
                <a:latin typeface="+mn-lt"/>
              </a:defRPr>
            </a:lvl1pPr>
          </a:lstStyle>
          <a:p>
            <a:r>
              <a:rPr lang="en-US"/>
              <a:t>Click icon to add picture</a:t>
            </a:r>
            <a:endParaRPr lang="en-GB"/>
          </a:p>
        </p:txBody>
      </p:sp>
      <p:sp>
        <p:nvSpPr>
          <p:cNvPr id="98" name="Text Placeholder 10">
            <a:extLst>
              <a:ext uri="{FF2B5EF4-FFF2-40B4-BE49-F238E27FC236}">
                <a16:creationId xmlns:a16="http://schemas.microsoft.com/office/drawing/2014/main" id="{2CDEA399-DC0F-4297-8F5E-B4A176B9A8BF}"/>
              </a:ext>
            </a:extLst>
          </p:cNvPr>
          <p:cNvSpPr>
            <a:spLocks noGrp="1"/>
          </p:cNvSpPr>
          <p:nvPr>
            <p:ph type="body" sz="quarter" idx="47"/>
          </p:nvPr>
        </p:nvSpPr>
        <p:spPr>
          <a:xfrm>
            <a:off x="6178870" y="454701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9" name="Picture Placeholder 10">
            <a:extLst>
              <a:ext uri="{FF2B5EF4-FFF2-40B4-BE49-F238E27FC236}">
                <a16:creationId xmlns:a16="http://schemas.microsoft.com/office/drawing/2014/main" id="{D66C3CF7-0050-4C32-928F-863C2200C781}"/>
              </a:ext>
            </a:extLst>
          </p:cNvPr>
          <p:cNvSpPr>
            <a:spLocks noGrp="1"/>
          </p:cNvSpPr>
          <p:nvPr>
            <p:ph type="pic" sz="quarter" idx="48"/>
          </p:nvPr>
        </p:nvSpPr>
        <p:spPr>
          <a:xfrm>
            <a:off x="8895391" y="4553907"/>
            <a:ext cx="2763700" cy="1404738"/>
          </a:xfrm>
        </p:spPr>
        <p:txBody>
          <a:bodyPr anchor="ctr"/>
          <a:lstStyle>
            <a:lvl1pPr algn="ctr">
              <a:defRPr sz="1597">
                <a:latin typeface="+mn-lt"/>
              </a:defRPr>
            </a:lvl1pPr>
          </a:lstStyle>
          <a:p>
            <a:r>
              <a:rPr lang="en-US"/>
              <a:t>Click icon to add picture</a:t>
            </a:r>
            <a:endParaRPr lang="en-GB"/>
          </a:p>
        </p:txBody>
      </p:sp>
      <p:cxnSp>
        <p:nvCxnSpPr>
          <p:cNvPr id="33" name="Straight Connector 32">
            <a:extLst>
              <a:ext uri="{FF2B5EF4-FFF2-40B4-BE49-F238E27FC236}">
                <a16:creationId xmlns:a16="http://schemas.microsoft.com/office/drawing/2014/main" id="{955130E4-AFCC-4C98-985A-6E801A6A570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7BC6B5CE-6085-4B38-B497-B14880748F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BBDD7491-6059-4C25-AD80-827639F5261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7" name="Picture 36">
            <a:extLst>
              <a:ext uri="{FF2B5EF4-FFF2-40B4-BE49-F238E27FC236}">
                <a16:creationId xmlns:a16="http://schemas.microsoft.com/office/drawing/2014/main" id="{1749C9E1-03B4-4AEB-8C8E-11ED50FF60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05261198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Notic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1" name="Straight Connector 10">
            <a:extLst>
              <a:ext uri="{FF2B5EF4-FFF2-40B4-BE49-F238E27FC236}">
                <a16:creationId xmlns:a16="http://schemas.microsoft.com/office/drawing/2014/main" id="{74D92AF7-3FAA-4980-9D0C-9724EE0D5F12}"/>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F3A75C79-E2B5-4020-8A2B-3DBE245C13E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476172-A1BB-4E6B-84E5-322BCAE5E67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025E1784-01EB-4579-A805-CB1446E272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79136760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Notice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FC12E-67CB-4BF0-9F36-897E8C398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4" name="Straight Connector 13">
            <a:extLst>
              <a:ext uri="{FF2B5EF4-FFF2-40B4-BE49-F238E27FC236}">
                <a16:creationId xmlns:a16="http://schemas.microsoft.com/office/drawing/2014/main" id="{9398D559-8203-483D-98D7-519D403D0DF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72F41992-A26F-4660-A9B6-22B787BCE537}"/>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D97FAEE2-5040-4BEB-A247-39686D0E2C17}"/>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020317-12E6-45D2-B11B-3727F8CF29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4353034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Progress - blue">
    <p:spTree>
      <p:nvGrpSpPr>
        <p:cNvPr id="1" name=""/>
        <p:cNvGrpSpPr/>
        <p:nvPr/>
      </p:nvGrpSpPr>
      <p:grpSpPr>
        <a:xfrm>
          <a:off x="0" y="0"/>
          <a:ext cx="0" cy="0"/>
          <a:chOff x="0" y="0"/>
          <a:chExt cx="0" cy="0"/>
        </a:xfrm>
      </p:grpSpPr>
      <p:sp>
        <p:nvSpPr>
          <p:cNvPr id="34" name="Rectangle 16">
            <a:extLst>
              <a:ext uri="{FF2B5EF4-FFF2-40B4-BE49-F238E27FC236}">
                <a16:creationId xmlns:a16="http://schemas.microsoft.com/office/drawing/2014/main" id="{DD78470A-904D-4229-9051-61B87CE189AF}"/>
              </a:ext>
            </a:extLst>
          </p:cNvPr>
          <p:cNvSpPr/>
          <p:nvPr userDrawn="1"/>
        </p:nvSpPr>
        <p:spPr>
          <a:xfrm>
            <a:off x="-11" y="4205508"/>
            <a:ext cx="12192012" cy="2652492"/>
          </a:xfrm>
          <a:custGeom>
            <a:avLst/>
            <a:gdLst>
              <a:gd name="connsiteX0" fmla="*/ 0 w 13438960"/>
              <a:gd name="connsiteY0" fmla="*/ 0 h 2314280"/>
              <a:gd name="connsiteX1" fmla="*/ 13438960 w 13438960"/>
              <a:gd name="connsiteY1" fmla="*/ 0 h 2314280"/>
              <a:gd name="connsiteX2" fmla="*/ 13438960 w 13438960"/>
              <a:gd name="connsiteY2" fmla="*/ 2314280 h 2314280"/>
              <a:gd name="connsiteX3" fmla="*/ 0 w 13438960"/>
              <a:gd name="connsiteY3" fmla="*/ 2314280 h 2314280"/>
              <a:gd name="connsiteX4" fmla="*/ 0 w 13438960"/>
              <a:gd name="connsiteY4" fmla="*/ 0 h 2314280"/>
              <a:gd name="connsiteX0" fmla="*/ 0 w 13446048"/>
              <a:gd name="connsiteY0" fmla="*/ 510363 h 2824643"/>
              <a:gd name="connsiteX1" fmla="*/ 13446048 w 13446048"/>
              <a:gd name="connsiteY1" fmla="*/ 0 h 2824643"/>
              <a:gd name="connsiteX2" fmla="*/ 13438960 w 13446048"/>
              <a:gd name="connsiteY2" fmla="*/ 2824643 h 2824643"/>
              <a:gd name="connsiteX3" fmla="*/ 0 w 13446048"/>
              <a:gd name="connsiteY3" fmla="*/ 2824643 h 2824643"/>
              <a:gd name="connsiteX4" fmla="*/ 0 w 13446048"/>
              <a:gd name="connsiteY4" fmla="*/ 510363 h 2824643"/>
              <a:gd name="connsiteX0" fmla="*/ 0 w 13446048"/>
              <a:gd name="connsiteY0" fmla="*/ 510363 h 2824643"/>
              <a:gd name="connsiteX1" fmla="*/ 5713241 w 13446048"/>
              <a:gd name="connsiteY1" fmla="*/ 786810 h 2824643"/>
              <a:gd name="connsiteX2" fmla="*/ 13446048 w 13446048"/>
              <a:gd name="connsiteY2" fmla="*/ 0 h 2824643"/>
              <a:gd name="connsiteX3" fmla="*/ 13438960 w 13446048"/>
              <a:gd name="connsiteY3" fmla="*/ 2824643 h 2824643"/>
              <a:gd name="connsiteX4" fmla="*/ 0 w 13446048"/>
              <a:gd name="connsiteY4" fmla="*/ 2824643 h 2824643"/>
              <a:gd name="connsiteX5" fmla="*/ 0 w 13446048"/>
              <a:gd name="connsiteY5" fmla="*/ 510363 h 2824643"/>
              <a:gd name="connsiteX0" fmla="*/ 0 w 13446048"/>
              <a:gd name="connsiteY0" fmla="*/ 567070 h 2881350"/>
              <a:gd name="connsiteX1" fmla="*/ 9080218 w 13446048"/>
              <a:gd name="connsiteY1" fmla="*/ 0 h 2881350"/>
              <a:gd name="connsiteX2" fmla="*/ 13446048 w 13446048"/>
              <a:gd name="connsiteY2" fmla="*/ 56707 h 2881350"/>
              <a:gd name="connsiteX3" fmla="*/ 13438960 w 13446048"/>
              <a:gd name="connsiteY3" fmla="*/ 2881350 h 2881350"/>
              <a:gd name="connsiteX4" fmla="*/ 0 w 13446048"/>
              <a:gd name="connsiteY4" fmla="*/ 2881350 h 2881350"/>
              <a:gd name="connsiteX5" fmla="*/ 0 w 13446048"/>
              <a:gd name="connsiteY5" fmla="*/ 567070 h 2881350"/>
              <a:gd name="connsiteX0" fmla="*/ 0 w 13446048"/>
              <a:gd name="connsiteY0" fmla="*/ 567070 h 2881350"/>
              <a:gd name="connsiteX1" fmla="*/ 3026748 w 13446048"/>
              <a:gd name="connsiteY1" fmla="*/ 1297173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21265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21265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6048" h="2923881">
                <a:moveTo>
                  <a:pt x="7088" y="396949"/>
                </a:moveTo>
                <a:cubicBezTo>
                  <a:pt x="897862" y="728343"/>
                  <a:pt x="1782737" y="938030"/>
                  <a:pt x="3296106" y="843518"/>
                </a:cubicBezTo>
                <a:cubicBezTo>
                  <a:pt x="4809475" y="805713"/>
                  <a:pt x="5901185" y="667489"/>
                  <a:pt x="9626023" y="0"/>
                </a:cubicBezTo>
                <a:lnTo>
                  <a:pt x="13446048" y="99238"/>
                </a:lnTo>
                <a:cubicBezTo>
                  <a:pt x="13443685" y="1040786"/>
                  <a:pt x="13441323" y="1982333"/>
                  <a:pt x="13438960" y="2923881"/>
                </a:cubicBezTo>
                <a:lnTo>
                  <a:pt x="0" y="2923881"/>
                </a:lnTo>
                <a:cubicBezTo>
                  <a:pt x="2363" y="2081570"/>
                  <a:pt x="4725" y="1239260"/>
                  <a:pt x="7088" y="396949"/>
                </a:cubicBezTo>
                <a:close/>
              </a:path>
            </a:pathLst>
          </a:custGeom>
          <a:solidFill>
            <a:srgbClr val="1B2B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pic>
        <p:nvPicPr>
          <p:cNvPr id="35" name="Picture 34" descr="Timeline&#10;&#10;Description automatically generated">
            <a:extLst>
              <a:ext uri="{FF2B5EF4-FFF2-40B4-BE49-F238E27FC236}">
                <a16:creationId xmlns:a16="http://schemas.microsoft.com/office/drawing/2014/main" id="{7144FCD7-6792-4F09-AA44-6EFAABFB6D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5" t="53905" r="1318" b="27999"/>
          <a:stretch/>
        </p:blipFill>
        <p:spPr>
          <a:xfrm>
            <a:off x="0" y="3628074"/>
            <a:ext cx="12197679" cy="1594302"/>
          </a:xfrm>
          <a:prstGeom prst="rect">
            <a:avLst/>
          </a:prstGeom>
        </p:spPr>
      </p:pic>
      <p:cxnSp>
        <p:nvCxnSpPr>
          <p:cNvPr id="36" name="Straight Connector 35">
            <a:extLst>
              <a:ext uri="{FF2B5EF4-FFF2-40B4-BE49-F238E27FC236}">
                <a16:creationId xmlns:a16="http://schemas.microsoft.com/office/drawing/2014/main" id="{7D31C9F9-30E4-48E9-B55B-431667999D2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7" name="Slide Number Placeholder 5">
            <a:extLst>
              <a:ext uri="{FF2B5EF4-FFF2-40B4-BE49-F238E27FC236}">
                <a16:creationId xmlns:a16="http://schemas.microsoft.com/office/drawing/2014/main" id="{56096B13-878B-43B6-AA77-758A949FFFA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38" name="Footer Placeholder 3">
            <a:extLst>
              <a:ext uri="{FF2B5EF4-FFF2-40B4-BE49-F238E27FC236}">
                <a16:creationId xmlns:a16="http://schemas.microsoft.com/office/drawing/2014/main" id="{C4F437A1-19E5-4796-84C3-41E313B1A22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pic>
        <p:nvPicPr>
          <p:cNvPr id="39" name="Picture 38">
            <a:extLst>
              <a:ext uri="{FF2B5EF4-FFF2-40B4-BE49-F238E27FC236}">
                <a16:creationId xmlns:a16="http://schemas.microsoft.com/office/drawing/2014/main" id="{704EC8E2-21BE-4F8F-94BC-5FF528786F3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40" name="TextBox 39">
            <a:extLst>
              <a:ext uri="{FF2B5EF4-FFF2-40B4-BE49-F238E27FC236}">
                <a16:creationId xmlns:a16="http://schemas.microsoft.com/office/drawing/2014/main" id="{96A3DCFD-CA3C-4631-A218-B84EF68D5D45}"/>
              </a:ext>
            </a:extLst>
          </p:cNvPr>
          <p:cNvSpPr txBox="1"/>
          <p:nvPr userDrawn="1"/>
        </p:nvSpPr>
        <p:spPr>
          <a:xfrm>
            <a:off x="489914" y="5430216"/>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Committed </a:t>
            </a:r>
            <a:br>
              <a:rPr lang="en-GB" sz="1089">
                <a:solidFill>
                  <a:schemeClr val="bg1"/>
                </a:solidFill>
              </a:rPr>
            </a:br>
            <a:r>
              <a:rPr lang="en-GB" sz="1089">
                <a:solidFill>
                  <a:schemeClr val="bg1"/>
                </a:solidFill>
              </a:rPr>
              <a:t>to Net Zero Carbon target</a:t>
            </a:r>
          </a:p>
        </p:txBody>
      </p:sp>
      <p:sp>
        <p:nvSpPr>
          <p:cNvPr id="41" name="TextBox 40">
            <a:extLst>
              <a:ext uri="{FF2B5EF4-FFF2-40B4-BE49-F238E27FC236}">
                <a16:creationId xmlns:a16="http://schemas.microsoft.com/office/drawing/2014/main" id="{F1C9F0E1-74C8-451C-B01F-90DDB4B94C84}"/>
              </a:ext>
            </a:extLst>
          </p:cNvPr>
          <p:cNvSpPr txBox="1"/>
          <p:nvPr userDrawn="1"/>
        </p:nvSpPr>
        <p:spPr>
          <a:xfrm>
            <a:off x="2090875" y="5407932"/>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Launched Sustainability page on website</a:t>
            </a:r>
          </a:p>
        </p:txBody>
      </p:sp>
      <p:sp>
        <p:nvSpPr>
          <p:cNvPr id="42" name="TextBox 41">
            <a:extLst>
              <a:ext uri="{FF2B5EF4-FFF2-40B4-BE49-F238E27FC236}">
                <a16:creationId xmlns:a16="http://schemas.microsoft.com/office/drawing/2014/main" id="{C1C7AF5E-5FF9-4132-8032-A91CBA3B2045}"/>
              </a:ext>
            </a:extLst>
          </p:cNvPr>
          <p:cNvSpPr txBox="1"/>
          <p:nvPr userDrawn="1"/>
        </p:nvSpPr>
        <p:spPr>
          <a:xfrm>
            <a:off x="3462765"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vehicles at the end of </a:t>
            </a:r>
            <a:br>
              <a:rPr lang="en-GB" sz="1089">
                <a:solidFill>
                  <a:schemeClr val="bg1"/>
                </a:solidFill>
              </a:rPr>
            </a:br>
            <a:r>
              <a:rPr lang="en-GB" sz="1089">
                <a:solidFill>
                  <a:schemeClr val="bg1"/>
                </a:solidFill>
              </a:rPr>
              <a:t>their lifecycle will be replaced with plug-in hybrid’s or </a:t>
            </a:r>
            <a:br>
              <a:rPr lang="en-GB" sz="1089">
                <a:solidFill>
                  <a:schemeClr val="bg1"/>
                </a:solidFill>
              </a:rPr>
            </a:br>
            <a:r>
              <a:rPr lang="en-GB" sz="1089">
                <a:solidFill>
                  <a:schemeClr val="bg1"/>
                </a:solidFill>
              </a:rPr>
              <a:t>EV’s where possible</a:t>
            </a:r>
          </a:p>
        </p:txBody>
      </p:sp>
      <p:sp>
        <p:nvSpPr>
          <p:cNvPr id="43" name="TextBox 42">
            <a:extLst>
              <a:ext uri="{FF2B5EF4-FFF2-40B4-BE49-F238E27FC236}">
                <a16:creationId xmlns:a16="http://schemas.microsoft.com/office/drawing/2014/main" id="{109FB252-948D-42D6-862C-42D87ABC7101}"/>
              </a:ext>
            </a:extLst>
          </p:cNvPr>
          <p:cNvSpPr txBox="1"/>
          <p:nvPr userDrawn="1"/>
        </p:nvSpPr>
        <p:spPr>
          <a:xfrm>
            <a:off x="5230887"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Commence roll-out </a:t>
            </a:r>
            <a:br>
              <a:rPr lang="en-GB" sz="1089">
                <a:solidFill>
                  <a:schemeClr val="bg1"/>
                </a:solidFill>
              </a:rPr>
            </a:br>
            <a:r>
              <a:rPr lang="en-GB" sz="1089">
                <a:solidFill>
                  <a:schemeClr val="bg1"/>
                </a:solidFill>
              </a:rPr>
              <a:t>of renewable and </a:t>
            </a:r>
            <a:br>
              <a:rPr lang="en-GB" sz="1089">
                <a:solidFill>
                  <a:schemeClr val="bg1"/>
                </a:solidFill>
              </a:rPr>
            </a:br>
            <a:r>
              <a:rPr lang="en-GB" sz="1089">
                <a:solidFill>
                  <a:schemeClr val="bg1"/>
                </a:solidFill>
              </a:rPr>
              <a:t>efficiency upgrades</a:t>
            </a:r>
          </a:p>
        </p:txBody>
      </p:sp>
      <p:sp>
        <p:nvSpPr>
          <p:cNvPr id="44" name="TextBox 43">
            <a:extLst>
              <a:ext uri="{FF2B5EF4-FFF2-40B4-BE49-F238E27FC236}">
                <a16:creationId xmlns:a16="http://schemas.microsoft.com/office/drawing/2014/main" id="{41EA9703-F31C-47D3-AAAA-E8C056D9330C}"/>
              </a:ext>
            </a:extLst>
          </p:cNvPr>
          <p:cNvSpPr txBox="1"/>
          <p:nvPr userDrawn="1"/>
        </p:nvSpPr>
        <p:spPr>
          <a:xfrm>
            <a:off x="6939522"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a:t>
            </a:r>
            <a:br>
              <a:rPr lang="en-GB" sz="1089">
                <a:solidFill>
                  <a:schemeClr val="bg1"/>
                </a:solidFill>
              </a:rPr>
            </a:br>
            <a:r>
              <a:rPr lang="en-GB" sz="1089">
                <a:solidFill>
                  <a:schemeClr val="bg1"/>
                </a:solidFill>
              </a:rPr>
              <a:t>emit the lowest </a:t>
            </a:r>
            <a:br>
              <a:rPr lang="en-GB" sz="1089">
                <a:solidFill>
                  <a:schemeClr val="bg1"/>
                </a:solidFill>
              </a:rPr>
            </a:br>
            <a:r>
              <a:rPr lang="en-GB" sz="1089">
                <a:solidFill>
                  <a:schemeClr val="bg1"/>
                </a:solidFill>
              </a:rPr>
              <a:t>possible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in their category</a:t>
            </a:r>
          </a:p>
        </p:txBody>
      </p:sp>
      <p:sp>
        <p:nvSpPr>
          <p:cNvPr id="45" name="TextBox 44">
            <a:extLst>
              <a:ext uri="{FF2B5EF4-FFF2-40B4-BE49-F238E27FC236}">
                <a16:creationId xmlns:a16="http://schemas.microsoft.com/office/drawing/2014/main" id="{08638AA0-07F6-46DF-AB26-69541BF0F95A}"/>
              </a:ext>
            </a:extLst>
          </p:cNvPr>
          <p:cNvSpPr txBox="1"/>
          <p:nvPr userDrawn="1"/>
        </p:nvSpPr>
        <p:spPr>
          <a:xfrm>
            <a:off x="8688224" y="5285339"/>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 be EV </a:t>
            </a:r>
            <a:br>
              <a:rPr lang="en-GB" sz="1089">
                <a:solidFill>
                  <a:schemeClr val="bg1"/>
                </a:solidFill>
              </a:rPr>
            </a:br>
            <a:r>
              <a:rPr lang="en-GB" sz="1089">
                <a:solidFill>
                  <a:schemeClr val="bg1"/>
                </a:solidFill>
              </a:rPr>
              <a:t>or emit 0g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where possible</a:t>
            </a:r>
          </a:p>
        </p:txBody>
      </p:sp>
      <p:sp>
        <p:nvSpPr>
          <p:cNvPr id="46" name="TextBox 45">
            <a:extLst>
              <a:ext uri="{FF2B5EF4-FFF2-40B4-BE49-F238E27FC236}">
                <a16:creationId xmlns:a16="http://schemas.microsoft.com/office/drawing/2014/main" id="{0B520267-E56F-4B4B-A288-62544173EE1C}"/>
              </a:ext>
            </a:extLst>
          </p:cNvPr>
          <p:cNvSpPr txBox="1"/>
          <p:nvPr userDrawn="1"/>
        </p:nvSpPr>
        <p:spPr>
          <a:xfrm>
            <a:off x="10299812"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All core sites to have </a:t>
            </a:r>
            <a:br>
              <a:rPr lang="en-GB" sz="1089">
                <a:solidFill>
                  <a:schemeClr val="bg1"/>
                </a:solidFill>
              </a:rPr>
            </a:br>
            <a:r>
              <a:rPr lang="en-GB" sz="1089">
                <a:solidFill>
                  <a:schemeClr val="bg1"/>
                </a:solidFill>
              </a:rPr>
              <a:t>renewable generation, </a:t>
            </a:r>
            <a:br>
              <a:rPr lang="en-GB" sz="1089">
                <a:solidFill>
                  <a:schemeClr val="bg1"/>
                </a:solidFill>
              </a:rPr>
            </a:br>
            <a:r>
              <a:rPr lang="en-GB" sz="1089">
                <a:solidFill>
                  <a:schemeClr val="bg1"/>
                </a:solidFill>
              </a:rPr>
              <a:t>fabric and energy </a:t>
            </a:r>
            <a:br>
              <a:rPr lang="en-GB" sz="1089">
                <a:solidFill>
                  <a:schemeClr val="bg1"/>
                </a:solidFill>
              </a:rPr>
            </a:br>
            <a:r>
              <a:rPr lang="en-GB" sz="1089">
                <a:solidFill>
                  <a:schemeClr val="bg1"/>
                </a:solidFill>
              </a:rPr>
              <a:t>efficiency upgrades </a:t>
            </a:r>
            <a:br>
              <a:rPr lang="en-GB" sz="1089">
                <a:solidFill>
                  <a:schemeClr val="bg1"/>
                </a:solidFill>
              </a:rPr>
            </a:br>
            <a:r>
              <a:rPr lang="en-GB" sz="1089">
                <a:solidFill>
                  <a:schemeClr val="bg1"/>
                </a:solidFill>
              </a:rPr>
              <a:t>completed</a:t>
            </a:r>
          </a:p>
        </p:txBody>
      </p:sp>
      <p:sp>
        <p:nvSpPr>
          <p:cNvPr id="49" name="TextBox 48">
            <a:extLst>
              <a:ext uri="{FF2B5EF4-FFF2-40B4-BE49-F238E27FC236}">
                <a16:creationId xmlns:a16="http://schemas.microsoft.com/office/drawing/2014/main" id="{B6625DD6-7505-4BA4-941C-B0D76AA98960}"/>
              </a:ext>
            </a:extLst>
          </p:cNvPr>
          <p:cNvSpPr txBox="1"/>
          <p:nvPr userDrawn="1"/>
        </p:nvSpPr>
        <p:spPr>
          <a:xfrm>
            <a:off x="3221997" y="6149492"/>
            <a:ext cx="6375289" cy="227034"/>
          </a:xfrm>
          <a:prstGeom prst="roundRect">
            <a:avLst>
              <a:gd name="adj" fmla="val 50000"/>
            </a:avLst>
          </a:prstGeom>
          <a:solidFill>
            <a:schemeClr val="bg1"/>
          </a:solidFill>
        </p:spPr>
        <p:txBody>
          <a:bodyPr wrap="square" lIns="0" tIns="0" rIns="0" bIns="0" rtlCol="0" anchor="ctr" anchorCtr="0">
            <a:noAutofit/>
          </a:bodyPr>
          <a:lstStyle/>
          <a:p>
            <a:pPr algn="ctr">
              <a:lnSpc>
                <a:spcPct val="100000"/>
              </a:lnSpc>
            </a:pPr>
            <a:r>
              <a:rPr lang="en-GB" sz="1270" b="1">
                <a:solidFill>
                  <a:schemeClr val="accent2"/>
                </a:solidFill>
              </a:rPr>
              <a:t>Beyond </a:t>
            </a:r>
            <a:r>
              <a:rPr lang="en-GB" sz="1270" b="0">
                <a:solidFill>
                  <a:schemeClr val="accent2"/>
                </a:solidFill>
              </a:rPr>
              <a:t>2023 </a:t>
            </a:r>
            <a:r>
              <a:rPr lang="en-GB" sz="1270" b="0">
                <a:solidFill>
                  <a:schemeClr val="accent4"/>
                </a:solidFill>
              </a:rPr>
              <a:t>Continuously working with suppliers and customers to reduce Scope 3 Emissions</a:t>
            </a:r>
          </a:p>
        </p:txBody>
      </p:sp>
      <p:pic>
        <p:nvPicPr>
          <p:cNvPr id="28" name="Picture 27">
            <a:extLst>
              <a:ext uri="{FF2B5EF4-FFF2-40B4-BE49-F238E27FC236}">
                <a16:creationId xmlns:a16="http://schemas.microsoft.com/office/drawing/2014/main" id="{DCC824B0-B3AD-4A34-833B-D45B43B11C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0" name="Callout: Down Arrow 49">
            <a:extLst>
              <a:ext uri="{FF2B5EF4-FFF2-40B4-BE49-F238E27FC236}">
                <a16:creationId xmlns:a16="http://schemas.microsoft.com/office/drawing/2014/main" id="{EBF08822-490D-41C2-AD76-4CBFC4B71233}"/>
              </a:ext>
            </a:extLst>
          </p:cNvPr>
          <p:cNvSpPr/>
          <p:nvPr userDrawn="1"/>
        </p:nvSpPr>
        <p:spPr>
          <a:xfrm>
            <a:off x="538292"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TextBox 50">
            <a:extLst>
              <a:ext uri="{FF2B5EF4-FFF2-40B4-BE49-F238E27FC236}">
                <a16:creationId xmlns:a16="http://schemas.microsoft.com/office/drawing/2014/main" id="{5BE63827-8BC3-4367-962B-8298507243BF}"/>
              </a:ext>
            </a:extLst>
          </p:cNvPr>
          <p:cNvSpPr txBox="1"/>
          <p:nvPr userDrawn="1"/>
        </p:nvSpPr>
        <p:spPr>
          <a:xfrm>
            <a:off x="1685653"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2" name="Text Placeholder 4">
            <a:extLst>
              <a:ext uri="{FF2B5EF4-FFF2-40B4-BE49-F238E27FC236}">
                <a16:creationId xmlns:a16="http://schemas.microsoft.com/office/drawing/2014/main" id="{291BE44E-97EC-43B1-8100-0CFCB0E6BDF1}"/>
              </a:ext>
            </a:extLst>
          </p:cNvPr>
          <p:cNvSpPr>
            <a:spLocks noGrp="1"/>
          </p:cNvSpPr>
          <p:nvPr>
            <p:ph type="body" sz="quarter" idx="71"/>
          </p:nvPr>
        </p:nvSpPr>
        <p:spPr>
          <a:xfrm>
            <a:off x="538292"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3" name="Text Placeholder 3">
            <a:extLst>
              <a:ext uri="{FF2B5EF4-FFF2-40B4-BE49-F238E27FC236}">
                <a16:creationId xmlns:a16="http://schemas.microsoft.com/office/drawing/2014/main" id="{44338976-CC13-40C7-AC8D-FABD2F6BA6BA}"/>
              </a:ext>
            </a:extLst>
          </p:cNvPr>
          <p:cNvSpPr>
            <a:spLocks noGrp="1"/>
          </p:cNvSpPr>
          <p:nvPr>
            <p:ph type="body" sz="quarter" idx="90"/>
          </p:nvPr>
        </p:nvSpPr>
        <p:spPr>
          <a:xfrm>
            <a:off x="53829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54" name="Callout: Down Arrow 53">
            <a:extLst>
              <a:ext uri="{FF2B5EF4-FFF2-40B4-BE49-F238E27FC236}">
                <a16:creationId xmlns:a16="http://schemas.microsoft.com/office/drawing/2014/main" id="{B0B3820C-3714-4B33-81D6-5414FF66C4E0}"/>
              </a:ext>
            </a:extLst>
          </p:cNvPr>
          <p:cNvSpPr/>
          <p:nvPr userDrawn="1"/>
        </p:nvSpPr>
        <p:spPr>
          <a:xfrm>
            <a:off x="3405761"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E683434E-BF67-4989-827D-B1957E9CC057}"/>
              </a:ext>
            </a:extLst>
          </p:cNvPr>
          <p:cNvSpPr txBox="1"/>
          <p:nvPr userDrawn="1"/>
        </p:nvSpPr>
        <p:spPr>
          <a:xfrm>
            <a:off x="4553121"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1C9F0B2D-C82E-4A13-A3F9-19BE1D7E125B}"/>
              </a:ext>
            </a:extLst>
          </p:cNvPr>
          <p:cNvSpPr>
            <a:spLocks noGrp="1"/>
          </p:cNvSpPr>
          <p:nvPr>
            <p:ph type="body" sz="quarter" idx="102"/>
          </p:nvPr>
        </p:nvSpPr>
        <p:spPr>
          <a:xfrm>
            <a:off x="3405761"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8" name="Callout: Down Arrow 57">
            <a:extLst>
              <a:ext uri="{FF2B5EF4-FFF2-40B4-BE49-F238E27FC236}">
                <a16:creationId xmlns:a16="http://schemas.microsoft.com/office/drawing/2014/main" id="{16439899-2E83-4ED4-99A5-B89D0DA8AB41}"/>
              </a:ext>
            </a:extLst>
          </p:cNvPr>
          <p:cNvSpPr/>
          <p:nvPr userDrawn="1"/>
        </p:nvSpPr>
        <p:spPr>
          <a:xfrm>
            <a:off x="6282058" y="140808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Box 58">
            <a:extLst>
              <a:ext uri="{FF2B5EF4-FFF2-40B4-BE49-F238E27FC236}">
                <a16:creationId xmlns:a16="http://schemas.microsoft.com/office/drawing/2014/main" id="{3BAAC99A-C1E2-4C00-96EE-92449D750019}"/>
              </a:ext>
            </a:extLst>
          </p:cNvPr>
          <p:cNvSpPr txBox="1"/>
          <p:nvPr userDrawn="1"/>
        </p:nvSpPr>
        <p:spPr>
          <a:xfrm>
            <a:off x="7429418" y="172396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0" name="Text Placeholder 4">
            <a:extLst>
              <a:ext uri="{FF2B5EF4-FFF2-40B4-BE49-F238E27FC236}">
                <a16:creationId xmlns:a16="http://schemas.microsoft.com/office/drawing/2014/main" id="{59CD3EB0-A2A5-4D4D-B53D-EE4A87805DF7}"/>
              </a:ext>
            </a:extLst>
          </p:cNvPr>
          <p:cNvSpPr>
            <a:spLocks noGrp="1"/>
          </p:cNvSpPr>
          <p:nvPr>
            <p:ph type="body" sz="quarter" idx="103"/>
          </p:nvPr>
        </p:nvSpPr>
        <p:spPr>
          <a:xfrm>
            <a:off x="6282058" y="140808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1" name="Callout: Down Arrow 60">
            <a:extLst>
              <a:ext uri="{FF2B5EF4-FFF2-40B4-BE49-F238E27FC236}">
                <a16:creationId xmlns:a16="http://schemas.microsoft.com/office/drawing/2014/main" id="{A647FAE8-88DD-40B7-A245-A24F357A3727}"/>
              </a:ext>
            </a:extLst>
          </p:cNvPr>
          <p:cNvSpPr/>
          <p:nvPr userDrawn="1"/>
        </p:nvSpPr>
        <p:spPr>
          <a:xfrm>
            <a:off x="9148091" y="141376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2" name="TextBox 61">
            <a:extLst>
              <a:ext uri="{FF2B5EF4-FFF2-40B4-BE49-F238E27FC236}">
                <a16:creationId xmlns:a16="http://schemas.microsoft.com/office/drawing/2014/main" id="{AA3B2B88-DA7C-428F-B05A-7C399D231530}"/>
              </a:ext>
            </a:extLst>
          </p:cNvPr>
          <p:cNvSpPr txBox="1"/>
          <p:nvPr userDrawn="1"/>
        </p:nvSpPr>
        <p:spPr>
          <a:xfrm>
            <a:off x="10295450" y="172964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3" name="Text Placeholder 4">
            <a:extLst>
              <a:ext uri="{FF2B5EF4-FFF2-40B4-BE49-F238E27FC236}">
                <a16:creationId xmlns:a16="http://schemas.microsoft.com/office/drawing/2014/main" id="{99C6562C-398D-48FF-A803-7461091BAE06}"/>
              </a:ext>
            </a:extLst>
          </p:cNvPr>
          <p:cNvSpPr>
            <a:spLocks noGrp="1"/>
          </p:cNvSpPr>
          <p:nvPr>
            <p:ph type="body" sz="quarter" idx="104"/>
          </p:nvPr>
        </p:nvSpPr>
        <p:spPr>
          <a:xfrm>
            <a:off x="9148091" y="141376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 Placeholder 3">
            <a:extLst>
              <a:ext uri="{FF2B5EF4-FFF2-40B4-BE49-F238E27FC236}">
                <a16:creationId xmlns:a16="http://schemas.microsoft.com/office/drawing/2014/main" id="{5F4DB9BC-60BD-4CB1-A1B2-1FCEF79DF800}"/>
              </a:ext>
            </a:extLst>
          </p:cNvPr>
          <p:cNvSpPr>
            <a:spLocks noGrp="1"/>
          </p:cNvSpPr>
          <p:nvPr>
            <p:ph type="body" sz="quarter" idx="105"/>
          </p:nvPr>
        </p:nvSpPr>
        <p:spPr>
          <a:xfrm>
            <a:off x="1849257"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5" name="Text Placeholder 3">
            <a:extLst>
              <a:ext uri="{FF2B5EF4-FFF2-40B4-BE49-F238E27FC236}">
                <a16:creationId xmlns:a16="http://schemas.microsoft.com/office/drawing/2014/main" id="{5E3966B1-B2FD-42EB-BA81-12EBED331C13}"/>
              </a:ext>
            </a:extLst>
          </p:cNvPr>
          <p:cNvSpPr>
            <a:spLocks noGrp="1"/>
          </p:cNvSpPr>
          <p:nvPr>
            <p:ph type="body" sz="quarter" idx="106"/>
          </p:nvPr>
        </p:nvSpPr>
        <p:spPr>
          <a:xfrm>
            <a:off x="3417325"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6" name="Text Placeholder 3">
            <a:extLst>
              <a:ext uri="{FF2B5EF4-FFF2-40B4-BE49-F238E27FC236}">
                <a16:creationId xmlns:a16="http://schemas.microsoft.com/office/drawing/2014/main" id="{A9EE4728-A24F-4EC7-9CEF-C7C83BFE1162}"/>
              </a:ext>
            </a:extLst>
          </p:cNvPr>
          <p:cNvSpPr>
            <a:spLocks noGrp="1"/>
          </p:cNvSpPr>
          <p:nvPr>
            <p:ph type="body" sz="quarter" idx="107"/>
          </p:nvPr>
        </p:nvSpPr>
        <p:spPr>
          <a:xfrm>
            <a:off x="4728290"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7" name="Text Placeholder 3">
            <a:extLst>
              <a:ext uri="{FF2B5EF4-FFF2-40B4-BE49-F238E27FC236}">
                <a16:creationId xmlns:a16="http://schemas.microsoft.com/office/drawing/2014/main" id="{0C7F5B42-AA56-4EE2-9368-1EB2E295BAB0}"/>
              </a:ext>
            </a:extLst>
          </p:cNvPr>
          <p:cNvSpPr>
            <a:spLocks noGrp="1"/>
          </p:cNvSpPr>
          <p:nvPr>
            <p:ph type="body" sz="quarter" idx="108"/>
          </p:nvPr>
        </p:nvSpPr>
        <p:spPr>
          <a:xfrm>
            <a:off x="6259898"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8" name="Text Placeholder 3">
            <a:extLst>
              <a:ext uri="{FF2B5EF4-FFF2-40B4-BE49-F238E27FC236}">
                <a16:creationId xmlns:a16="http://schemas.microsoft.com/office/drawing/2014/main" id="{EE4503C1-2DBB-4263-8AC5-874EF34437AD}"/>
              </a:ext>
            </a:extLst>
          </p:cNvPr>
          <p:cNvSpPr>
            <a:spLocks noGrp="1"/>
          </p:cNvSpPr>
          <p:nvPr>
            <p:ph type="body" sz="quarter" idx="109"/>
          </p:nvPr>
        </p:nvSpPr>
        <p:spPr>
          <a:xfrm>
            <a:off x="757086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9" name="Rectangle 68">
            <a:extLst>
              <a:ext uri="{FF2B5EF4-FFF2-40B4-BE49-F238E27FC236}">
                <a16:creationId xmlns:a16="http://schemas.microsoft.com/office/drawing/2014/main" id="{55BC8E1C-6E5F-4EE7-A944-B2A5950CED2B}"/>
              </a:ext>
            </a:extLst>
          </p:cNvPr>
          <p:cNvSpPr/>
          <p:nvPr userDrawn="1"/>
        </p:nvSpPr>
        <p:spPr>
          <a:xfrm>
            <a:off x="9138932" y="2090063"/>
            <a:ext cx="2523419" cy="1515052"/>
          </a:xfrm>
          <a:prstGeom prst="rect">
            <a:avLst/>
          </a:prstGeom>
          <a:gradFill flip="none" rotWithShape="1">
            <a:gsLst>
              <a:gs pos="25000">
                <a:schemeClr val="accent4"/>
              </a:gs>
              <a:gs pos="100000">
                <a:schemeClr val="accent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Tree>
    <p:extLst>
      <p:ext uri="{BB962C8B-B14F-4D97-AF65-F5344CB8AC3E}">
        <p14:creationId xmlns:p14="http://schemas.microsoft.com/office/powerpoint/2010/main" val="426748889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upporting Slide - blu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1F4C0F3-0786-4C4C-9F44-B8EF0C165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33400" y="1809989"/>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9"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2558" y="1470852"/>
            <a:ext cx="197699" cy="196321"/>
          </a:xfrm>
          <a:prstGeom prst="rect">
            <a:avLst/>
          </a:prstGeom>
        </p:spPr>
      </p:pic>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3335449"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3337464"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0998" y="1470852"/>
            <a:ext cx="197699" cy="196321"/>
          </a:xfrm>
          <a:prstGeom prst="rect">
            <a:avLst/>
          </a:prstGeom>
        </p:spPr>
      </p:pic>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6137497"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6137158"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8028" y="1493810"/>
            <a:ext cx="197699" cy="196321"/>
          </a:xfrm>
          <a:prstGeom prst="rect">
            <a:avLst/>
          </a:prstGeom>
        </p:spPr>
      </p:pic>
      <p:sp>
        <p:nvSpPr>
          <p:cNvPr id="36" name="Text Placeholder 4">
            <a:extLst>
              <a:ext uri="{FF2B5EF4-FFF2-40B4-BE49-F238E27FC236}">
                <a16:creationId xmlns:a16="http://schemas.microsoft.com/office/drawing/2014/main" id="{0F9964D0-A9FA-4473-84AD-D3E8BD2E1FE2}"/>
              </a:ext>
            </a:extLst>
          </p:cNvPr>
          <p:cNvSpPr>
            <a:spLocks noGrp="1"/>
          </p:cNvSpPr>
          <p:nvPr>
            <p:ph type="body" sz="quarter" idx="26"/>
          </p:nvPr>
        </p:nvSpPr>
        <p:spPr>
          <a:xfrm>
            <a:off x="8939546" y="1809991"/>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4">
            <a:extLst>
              <a:ext uri="{FF2B5EF4-FFF2-40B4-BE49-F238E27FC236}">
                <a16:creationId xmlns:a16="http://schemas.microsoft.com/office/drawing/2014/main" id="{8B0E8BF1-E515-42AD-B62F-15F7A7453B7D}"/>
              </a:ext>
            </a:extLst>
          </p:cNvPr>
          <p:cNvSpPr>
            <a:spLocks noGrp="1"/>
          </p:cNvSpPr>
          <p:nvPr>
            <p:ph type="body" sz="quarter" idx="27"/>
          </p:nvPr>
        </p:nvSpPr>
        <p:spPr>
          <a:xfrm>
            <a:off x="8940957"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928F250D-ECAA-4A65-B55B-184BBC15FEE6}"/>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7AEE41-24F4-4B44-8C36-74A369003A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1" name="Footer Placeholder 3">
            <a:extLst>
              <a:ext uri="{FF2B5EF4-FFF2-40B4-BE49-F238E27FC236}">
                <a16:creationId xmlns:a16="http://schemas.microsoft.com/office/drawing/2014/main" id="{C410796E-6C40-4D5B-B293-730312CB944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2" name="Picture 31">
            <a:extLst>
              <a:ext uri="{FF2B5EF4-FFF2-40B4-BE49-F238E27FC236}">
                <a16:creationId xmlns:a16="http://schemas.microsoft.com/office/drawing/2014/main" id="{774F5182-48A7-45E4-AC01-ADE6DE441DA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cxnSp>
        <p:nvCxnSpPr>
          <p:cNvPr id="33" name="Straight Connector 32">
            <a:extLst>
              <a:ext uri="{FF2B5EF4-FFF2-40B4-BE49-F238E27FC236}">
                <a16:creationId xmlns:a16="http://schemas.microsoft.com/office/drawing/2014/main" id="{C274CA2C-4FCE-47E8-9080-8CC5DE20599F}"/>
              </a:ext>
            </a:extLst>
          </p:cNvPr>
          <p:cNvCxnSpPr/>
          <p:nvPr userDrawn="1"/>
        </p:nvCxnSpPr>
        <p:spPr>
          <a:xfrm>
            <a:off x="52888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978C93-FFE1-4F1C-B93A-F9C41000BC1B}"/>
              </a:ext>
            </a:extLst>
          </p:cNvPr>
          <p:cNvCxnSpPr/>
          <p:nvPr userDrawn="1"/>
        </p:nvCxnSpPr>
        <p:spPr>
          <a:xfrm>
            <a:off x="3337465"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6BFA722-3362-412C-9C7D-88DD50119306}"/>
              </a:ext>
            </a:extLst>
          </p:cNvPr>
          <p:cNvCxnSpPr/>
          <p:nvPr userDrawn="1"/>
        </p:nvCxnSpPr>
        <p:spPr>
          <a:xfrm>
            <a:off x="6137159"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BA5ABB4-84FE-462D-9C7F-3EA926C37E40}"/>
              </a:ext>
            </a:extLst>
          </p:cNvPr>
          <p:cNvCxnSpPr/>
          <p:nvPr userDrawn="1"/>
        </p:nvCxnSpPr>
        <p:spPr>
          <a:xfrm>
            <a:off x="894095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4492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335244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1060-9E36-1E5A-380C-B3A08CF69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6FF3401-84FF-91F4-F9C2-6DC8D3CB9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F6710F-CCDD-8E78-CE3B-C9FA0BA35DDE}"/>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9125394D-7C8F-05DF-FB9C-286277B5D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4EAD-C2D4-63C4-12B2-E4F18B3637B2}"/>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85295357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6F4D-F4F8-2037-5AF3-FC0778E8BD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6E4CC1-A2FB-5371-4A8F-FE5EEF070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C6222-26ED-782A-1F09-3194A7D05C4D}"/>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CAC01F1A-6F7A-2CFE-B029-FF6974A0C9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AFEBD5-63F4-3AE1-35B1-7FA81C25C60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8808401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CF97-2B83-1F10-BDE3-D4AB3E7855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3A8EA7-BFE8-DA6B-75F8-2CACF10382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9DE0B-E6E6-5825-E7C7-6173130DB87F}"/>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700F0B30-FA31-62D7-8D92-191E39069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06623-AB75-CF41-C720-DFA2FE5D6790}"/>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13789655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1D73-B744-3F85-617A-B2EBB03D70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BDD9-C1A0-011E-CF98-5779EAF12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869C9-8D28-4EEA-399D-B7D3E5CB9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E32B6-E41C-D1A7-D728-D0AB69678332}"/>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6" name="Footer Placeholder 5">
            <a:extLst>
              <a:ext uri="{FF2B5EF4-FFF2-40B4-BE49-F238E27FC236}">
                <a16:creationId xmlns:a16="http://schemas.microsoft.com/office/drawing/2014/main" id="{52362E94-608D-DA66-CB9A-0A93BE3336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8BF81D-FCB1-96C3-75FE-75378BFE345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98800720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5E6F-AF83-3696-25B2-D6F571DEC0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45B8F7-5241-57F9-70D4-3B28D0F42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C3C15-B595-8EDC-E165-41E0E3C6EA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FF9F4-FB3D-0980-75B6-EAFD5E5A4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72496-3D9D-C83F-B96A-AA7E397E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78BA64-0278-926C-D968-08A3998B74D8}"/>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8" name="Footer Placeholder 7">
            <a:extLst>
              <a:ext uri="{FF2B5EF4-FFF2-40B4-BE49-F238E27FC236}">
                <a16:creationId xmlns:a16="http://schemas.microsoft.com/office/drawing/2014/main" id="{E541333A-0868-5DA2-1731-25F68FA4EE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8A6127-EA66-6636-C1DA-AEE432BBF08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12478464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B00C-0A03-765B-BE93-EADA7AF2F0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7FB413-8839-FAD0-CDE4-1288CDEBF4D3}"/>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4" name="Footer Placeholder 3">
            <a:extLst>
              <a:ext uri="{FF2B5EF4-FFF2-40B4-BE49-F238E27FC236}">
                <a16:creationId xmlns:a16="http://schemas.microsoft.com/office/drawing/2014/main" id="{7563E252-F1DF-C6D5-2F06-508409A1BF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BAE069-D03C-9FD6-01A9-64551FEA865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19133290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F97B-0F9C-8A61-C27E-DF153AC3F274}"/>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3" name="Footer Placeholder 2">
            <a:extLst>
              <a:ext uri="{FF2B5EF4-FFF2-40B4-BE49-F238E27FC236}">
                <a16:creationId xmlns:a16="http://schemas.microsoft.com/office/drawing/2014/main" id="{C14DC8E0-6761-D370-95D7-09827FEE65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FBE439-5C9F-1ED6-B883-A5F7E738DDC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80536869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34E-B85C-8454-C8CA-5F9565D9A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20939E-5399-6CEA-3412-B1768F262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0C3418-C384-1E6B-344E-7F5D0F79E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32987E-076A-0C0E-C17D-BBFF05677AC5}"/>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6" name="Footer Placeholder 5">
            <a:extLst>
              <a:ext uri="{FF2B5EF4-FFF2-40B4-BE49-F238E27FC236}">
                <a16:creationId xmlns:a16="http://schemas.microsoft.com/office/drawing/2014/main" id="{CEE06555-6999-379A-EC2A-CC3A5FD4E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49307-B3BF-CCF9-0067-A32A77B2FBB9}"/>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64641944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5A05-DAAD-CA44-7DF6-6DD7115D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734DC2-283A-50C4-23AB-82DEB7D4E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BCAAE-A3D7-E9AC-9800-D2A3FE7E0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795C0-9615-DBED-C6F6-F612FEAA0F9C}"/>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6" name="Footer Placeholder 5">
            <a:extLst>
              <a:ext uri="{FF2B5EF4-FFF2-40B4-BE49-F238E27FC236}">
                <a16:creationId xmlns:a16="http://schemas.microsoft.com/office/drawing/2014/main" id="{DE79436A-32A2-F136-EA72-F5BAB7C51C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E37FA-B59C-6C0F-E5E4-0DC670B3E9F3}"/>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59530705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EC6A-ED21-B09A-6727-86692CCAF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F48F79-E629-E404-4096-C844B6458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CBD5E-7BC1-6F45-0853-95C32E772320}"/>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12F32033-5363-66F1-7D1E-AF37160D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E89B-B7D5-8C7F-5F42-50D66A76E18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42239192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0E112-9139-D4CE-F4D0-2F377E69A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FC68C0-CC5E-6701-D91A-400F82C9E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7A0BF-33E4-DFF4-8B02-7AF2D05005A3}"/>
              </a:ext>
            </a:extLst>
          </p:cNvPr>
          <p:cNvSpPr>
            <a:spLocks noGrp="1"/>
          </p:cNvSpPr>
          <p:nvPr>
            <p:ph type="dt" sz="half" idx="10"/>
          </p:nvPr>
        </p:nvSpPr>
        <p:spPr/>
        <p:txBody>
          <a:body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FA8E88F4-5CA7-BC90-F64B-F17A89EEFE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9C47C-5F6F-BC30-7AE4-3E6B8503D377}"/>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66022388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dirty="0"/>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a:t>
            </a:r>
            <a:r>
              <a:rPr lang="en-US" dirty="0">
                <a:solidFill>
                  <a:srgbClr val="FF0000"/>
                </a:solidFill>
                <a:latin typeface="Figtree" pitchFamily="2" charset="0"/>
              </a:rPr>
              <a:t>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3"/>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5819792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48633"/>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endParaRPr lang="en-US" dirty="0"/>
          </a:p>
        </p:txBody>
      </p:sp>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dirty="0"/>
              <a:t>Add subtitle here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dirty="0"/>
              <a:t>Add date here</a:t>
            </a:r>
          </a:p>
        </p:txBody>
      </p:sp>
      <p:sp>
        <p:nvSpPr>
          <p:cNvPr id="2" name="TextBox 1">
            <a:extLst>
              <a:ext uri="{FF2B5EF4-FFF2-40B4-BE49-F238E27FC236}">
                <a16:creationId xmlns:a16="http://schemas.microsoft.com/office/drawing/2014/main" id="{57C617A1-D569-1B73-4BE6-3AF5CC7B09C4}"/>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a:t>
            </a:r>
            <a:r>
              <a:rPr lang="en-US" dirty="0">
                <a:solidFill>
                  <a:srgbClr val="FF0000"/>
                </a:solidFill>
                <a:latin typeface="Figtree" pitchFamily="2" charset="0"/>
              </a:rPr>
              <a:t>or remove the box</a:t>
            </a:r>
          </a:p>
        </p:txBody>
      </p:sp>
      <p:sp>
        <p:nvSpPr>
          <p:cNvPr id="3" name="Triangle 2">
            <a:extLst>
              <a:ext uri="{FF2B5EF4-FFF2-40B4-BE49-F238E27FC236}">
                <a16:creationId xmlns:a16="http://schemas.microsoft.com/office/drawing/2014/main" id="{5B1DE3E5-D7E3-E4FB-7E3C-CA9BC2DE3034}"/>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AE94E83-3951-613A-50D8-58E5ED134924}"/>
              </a:ext>
            </a:extLst>
          </p:cNvPr>
          <p:cNvSpPr txBox="1"/>
          <p:nvPr userDrawn="1"/>
        </p:nvSpPr>
        <p:spPr>
          <a:xfrm>
            <a:off x="-1799917" y="4155866"/>
            <a:ext cx="1596912" cy="523220"/>
          </a:xfrm>
          <a:prstGeom prst="rect">
            <a:avLst/>
          </a:prstGeom>
          <a:noFill/>
        </p:spPr>
        <p:txBody>
          <a:bodyPr wrap="none" rtlCol="0">
            <a:spAutoFit/>
          </a:bodyPr>
          <a:lstStyle/>
          <a:p>
            <a:r>
              <a:rPr lang="en-US" dirty="0">
                <a:solidFill>
                  <a:srgbClr val="FF0000"/>
                </a:solidFill>
                <a:latin typeface="Figtree" pitchFamily="2" charset="0"/>
              </a:rPr>
              <a:t>Remove subtitle </a:t>
            </a:r>
            <a:br>
              <a:rPr lang="en-US" dirty="0">
                <a:solidFill>
                  <a:srgbClr val="FF0000"/>
                </a:solidFill>
                <a:latin typeface="Figtree" pitchFamily="2" charset="0"/>
              </a:rPr>
            </a:br>
            <a:r>
              <a:rPr lang="en-US" dirty="0">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E97B6D47-A814-A038-BA1B-40D6BA8684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DFB68EF-0F09-8F6E-D78B-8A052769C7A5}"/>
              </a:ext>
            </a:extLst>
          </p:cNvPr>
          <p:cNvSpPr txBox="1"/>
          <p:nvPr userDrawn="1"/>
        </p:nvSpPr>
        <p:spPr>
          <a:xfrm>
            <a:off x="7880905" y="-736197"/>
            <a:ext cx="3196709" cy="523220"/>
          </a:xfrm>
          <a:prstGeom prst="rect">
            <a:avLst/>
          </a:prstGeom>
          <a:noFill/>
        </p:spPr>
        <p:txBody>
          <a:bodyPr wrap="none" rtlCol="0">
            <a:spAutoFit/>
          </a:bodyPr>
          <a:lstStyle/>
          <a:p>
            <a:pPr algn="ctr"/>
            <a:r>
              <a:rPr lang="en-US" dirty="0">
                <a:solidFill>
                  <a:srgbClr val="FF0000"/>
                </a:solidFill>
                <a:latin typeface="Figtree" pitchFamily="2" charset="0"/>
              </a:rPr>
              <a:t>Images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Medium Crop</a:t>
            </a:r>
            <a:r>
              <a:rPr lang="en-US" dirty="0">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16DBCE16-0111-E354-9EDD-773739E49A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024038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date here</a:t>
            </a:r>
          </a:p>
        </p:txBody>
      </p:sp>
      <p:sp>
        <p:nvSpPr>
          <p:cNvPr id="2" name="TextBox 1">
            <a:extLst>
              <a:ext uri="{FF2B5EF4-FFF2-40B4-BE49-F238E27FC236}">
                <a16:creationId xmlns:a16="http://schemas.microsoft.com/office/drawing/2014/main" id="{528DEB26-E27E-3819-9F73-7550FD564D8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a:t>
            </a:r>
            <a:r>
              <a:rPr lang="en-US" dirty="0">
                <a:solidFill>
                  <a:srgbClr val="FF0000"/>
                </a:solidFill>
                <a:latin typeface="Figtree" pitchFamily="2" charset="0"/>
              </a:rPr>
              <a:t>or remove the box</a:t>
            </a:r>
          </a:p>
        </p:txBody>
      </p:sp>
      <p:sp>
        <p:nvSpPr>
          <p:cNvPr id="3" name="Triangle 2">
            <a:extLst>
              <a:ext uri="{FF2B5EF4-FFF2-40B4-BE49-F238E27FC236}">
                <a16:creationId xmlns:a16="http://schemas.microsoft.com/office/drawing/2014/main" id="{8EF64DEB-3318-7B9F-6040-05F48E08873A}"/>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633982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endParaRPr lang="en-US" dirty="0"/>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a:t>
            </a:r>
            <a:br>
              <a:rPr lang="en-US" dirty="0"/>
            </a:br>
            <a:r>
              <a:rPr lang="en-US" dirty="0"/>
              <a:t>title </a:t>
            </a:r>
            <a:br>
              <a:rPr lang="en-US" dirty="0"/>
            </a:br>
            <a:r>
              <a:rPr lang="en-US" dirty="0"/>
              <a:t>here</a:t>
            </a:r>
            <a:endParaRPr dirty="0"/>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D25C7FFC-B85F-E02A-2467-6BEA4ED2A717}"/>
              </a:ext>
            </a:extLst>
          </p:cNvPr>
          <p:cNvSpPr txBox="1"/>
          <p:nvPr userDrawn="1"/>
        </p:nvSpPr>
        <p:spPr>
          <a:xfrm>
            <a:off x="5414975" y="-888958"/>
            <a:ext cx="2887329" cy="523220"/>
          </a:xfrm>
          <a:prstGeom prst="rect">
            <a:avLst/>
          </a:prstGeom>
          <a:noFill/>
        </p:spPr>
        <p:txBody>
          <a:bodyPr wrap="none" rtlCol="0">
            <a:spAutoFit/>
          </a:bodyPr>
          <a:lstStyle/>
          <a:p>
            <a:pPr algn="ctr"/>
            <a:r>
              <a:rPr lang="en-US" dirty="0">
                <a:solidFill>
                  <a:srgbClr val="FF0000"/>
                </a:solidFill>
                <a:latin typeface="Figtree" pitchFamily="2" charset="0"/>
              </a:rPr>
              <a:t>Images for this 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Background</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051CB253-5158-9832-21F3-3EFFD171410A}"/>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07878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endParaRPr lang="en-US" dirty="0"/>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
        <p:nvSpPr>
          <p:cNvPr id="2" name="TextBox 1">
            <a:extLst>
              <a:ext uri="{FF2B5EF4-FFF2-40B4-BE49-F238E27FC236}">
                <a16:creationId xmlns:a16="http://schemas.microsoft.com/office/drawing/2014/main" id="{5E5CFC34-59EA-2A6A-44CB-824AE3CECBCB}"/>
              </a:ext>
            </a:extLst>
          </p:cNvPr>
          <p:cNvSpPr txBox="1"/>
          <p:nvPr userDrawn="1"/>
        </p:nvSpPr>
        <p:spPr>
          <a:xfrm>
            <a:off x="6816369" y="-812349"/>
            <a:ext cx="3196709" cy="523220"/>
          </a:xfrm>
          <a:prstGeom prst="rect">
            <a:avLst/>
          </a:prstGeom>
          <a:noFill/>
        </p:spPr>
        <p:txBody>
          <a:bodyPr wrap="none" rtlCol="0">
            <a:spAutoFit/>
          </a:bodyPr>
          <a:lstStyle/>
          <a:p>
            <a:pPr algn="ctr"/>
            <a:r>
              <a:rPr lang="en-US" dirty="0">
                <a:solidFill>
                  <a:srgbClr val="FF0000"/>
                </a:solidFill>
                <a:latin typeface="Figtree" pitchFamily="2" charset="0"/>
              </a:rPr>
              <a:t>Images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Large Crop</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D4EDF988-F448-34DF-0704-66823CA3DD18}"/>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05881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endParaRPr lang="en-US" dirty="0"/>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dirty="0"/>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endParaRPr lang="en-US" dirty="0"/>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dirty="0"/>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2" name="TextBox 1">
            <a:extLst>
              <a:ext uri="{FF2B5EF4-FFF2-40B4-BE49-F238E27FC236}">
                <a16:creationId xmlns:a16="http://schemas.microsoft.com/office/drawing/2014/main" id="{06B9D7D6-6553-02D6-C5D3-40CAA14F0FED}"/>
              </a:ext>
            </a:extLst>
          </p:cNvPr>
          <p:cNvSpPr txBox="1"/>
          <p:nvPr userDrawn="1"/>
        </p:nvSpPr>
        <p:spPr>
          <a:xfrm>
            <a:off x="4127161" y="-736197"/>
            <a:ext cx="3485249" cy="523220"/>
          </a:xfrm>
          <a:prstGeom prst="rect">
            <a:avLst/>
          </a:prstGeom>
          <a:noFill/>
        </p:spPr>
        <p:txBody>
          <a:bodyPr wrap="none" rtlCol="0">
            <a:spAutoFit/>
          </a:bodyPr>
          <a:lstStyle/>
          <a:p>
            <a:pPr algn="ctr"/>
            <a:r>
              <a:rPr lang="en-US" dirty="0">
                <a:solidFill>
                  <a:srgbClr val="FF0000"/>
                </a:solidFill>
                <a:latin typeface="Figtree" pitchFamily="2" charset="0"/>
              </a:rPr>
              <a:t>Headshots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Headshots</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4956081F-EE14-CEC5-A8AA-B283798F686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A67321E-3B9E-E936-81B5-1FA989E8CB5C}"/>
              </a:ext>
            </a:extLst>
          </p:cNvPr>
          <p:cNvSpPr txBox="1"/>
          <p:nvPr userDrawn="1"/>
        </p:nvSpPr>
        <p:spPr>
          <a:xfrm>
            <a:off x="-2074042" y="2624564"/>
            <a:ext cx="1854995"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5" name="Triangle 4">
            <a:extLst>
              <a:ext uri="{FF2B5EF4-FFF2-40B4-BE49-F238E27FC236}">
                <a16:creationId xmlns:a16="http://schemas.microsoft.com/office/drawing/2014/main" id="{58A84434-E845-F24D-2545-BD267A4E5B4D}"/>
              </a:ext>
            </a:extLst>
          </p:cNvPr>
          <p:cNvSpPr/>
          <p:nvPr userDrawn="1"/>
        </p:nvSpPr>
        <p:spPr>
          <a:xfrm rot="5400000">
            <a:off x="-499300" y="303315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540977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endParaRPr lang="en-US" dirty="0"/>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dirty="0"/>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endParaRPr lang="en-US" dirty="0"/>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dirty="0"/>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endParaRPr lang="en-US" dirty="0"/>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dirty="0"/>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dirty="0"/>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2" name="TextBox 1">
            <a:extLst>
              <a:ext uri="{FF2B5EF4-FFF2-40B4-BE49-F238E27FC236}">
                <a16:creationId xmlns:a16="http://schemas.microsoft.com/office/drawing/2014/main" id="{20FD65DA-D2A9-C409-7325-563887368988}"/>
              </a:ext>
            </a:extLst>
          </p:cNvPr>
          <p:cNvSpPr txBox="1"/>
          <p:nvPr userDrawn="1"/>
        </p:nvSpPr>
        <p:spPr>
          <a:xfrm>
            <a:off x="4127161" y="-736197"/>
            <a:ext cx="3485249" cy="523220"/>
          </a:xfrm>
          <a:prstGeom prst="rect">
            <a:avLst/>
          </a:prstGeom>
          <a:noFill/>
        </p:spPr>
        <p:txBody>
          <a:bodyPr wrap="none" rtlCol="0">
            <a:spAutoFit/>
          </a:bodyPr>
          <a:lstStyle/>
          <a:p>
            <a:pPr algn="ctr"/>
            <a:r>
              <a:rPr lang="en-US" dirty="0">
                <a:solidFill>
                  <a:srgbClr val="FF0000"/>
                </a:solidFill>
                <a:latin typeface="Figtree" pitchFamily="2" charset="0"/>
              </a:rPr>
              <a:t>Headshots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Headshots</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F508D00D-12C4-AC09-3A05-FDF5924834FE}"/>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228613C-29E9-63F8-0108-026D7FAC8E3C}"/>
              </a:ext>
            </a:extLst>
          </p:cNvPr>
          <p:cNvSpPr txBox="1"/>
          <p:nvPr userDrawn="1"/>
        </p:nvSpPr>
        <p:spPr>
          <a:xfrm>
            <a:off x="-2074042" y="2545052"/>
            <a:ext cx="1854995"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15" name="Triangle 14">
            <a:extLst>
              <a:ext uri="{FF2B5EF4-FFF2-40B4-BE49-F238E27FC236}">
                <a16:creationId xmlns:a16="http://schemas.microsoft.com/office/drawing/2014/main" id="{5BB186B4-2478-2C62-AD99-AE6CEA5301B5}"/>
              </a:ext>
            </a:extLst>
          </p:cNvPr>
          <p:cNvSpPr/>
          <p:nvPr userDrawn="1"/>
        </p:nvSpPr>
        <p:spPr>
          <a:xfrm rot="5400000">
            <a:off x="-499300" y="295364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126597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dirty="0"/>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endParaRPr lang="en-US" dirty="0"/>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
        <p:nvSpPr>
          <p:cNvPr id="2" name="TextBox 1">
            <a:extLst>
              <a:ext uri="{FF2B5EF4-FFF2-40B4-BE49-F238E27FC236}">
                <a16:creationId xmlns:a16="http://schemas.microsoft.com/office/drawing/2014/main" id="{E07B3A01-637E-FC22-1907-FE159397C2D8}"/>
              </a:ext>
            </a:extLst>
          </p:cNvPr>
          <p:cNvSpPr txBox="1"/>
          <p:nvPr userDrawn="1"/>
        </p:nvSpPr>
        <p:spPr>
          <a:xfrm>
            <a:off x="7880905" y="-736197"/>
            <a:ext cx="3196709" cy="523220"/>
          </a:xfrm>
          <a:prstGeom prst="rect">
            <a:avLst/>
          </a:prstGeom>
          <a:noFill/>
        </p:spPr>
        <p:txBody>
          <a:bodyPr wrap="none" rtlCol="0">
            <a:spAutoFit/>
          </a:bodyPr>
          <a:lstStyle/>
          <a:p>
            <a:pPr algn="ctr"/>
            <a:r>
              <a:rPr lang="en-US" dirty="0">
                <a:solidFill>
                  <a:srgbClr val="FF0000"/>
                </a:solidFill>
                <a:latin typeface="Figtree" pitchFamily="2" charset="0"/>
              </a:rPr>
              <a:t>Images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Medium Crop</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AFD8D6AF-DA15-F9B6-0FB4-FDA4E2517A5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213342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endParaRPr lang="en-US" dirty="0"/>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dirty="0"/>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dirty="0">
                <a:solidFill>
                  <a:srgbClr val="FF0000"/>
                </a:solidFill>
                <a:latin typeface="Figtree" pitchFamily="2" charset="0"/>
              </a:rPr>
              <a:t>Images for this placeholder are in the </a:t>
            </a:r>
            <a:br>
              <a:rPr lang="en-US" dirty="0">
                <a:solidFill>
                  <a:srgbClr val="FF0000"/>
                </a:solidFill>
                <a:latin typeface="Figtree" pitchFamily="2" charset="0"/>
              </a:rPr>
            </a:br>
            <a:r>
              <a:rPr lang="en-US" dirty="0">
                <a:solidFill>
                  <a:srgbClr val="FF0000"/>
                </a:solidFill>
                <a:latin typeface="Figtree" pitchFamily="2" charset="0"/>
              </a:rPr>
              <a:t>‘</a:t>
            </a:r>
            <a:r>
              <a:rPr lang="en-US" b="1" dirty="0">
                <a:solidFill>
                  <a:srgbClr val="FF0000"/>
                </a:solidFill>
                <a:latin typeface="Figtree" pitchFamily="2" charset="0"/>
              </a:rPr>
              <a:t>Small Crop</a:t>
            </a:r>
            <a:r>
              <a:rPr lang="en-US" dirty="0">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252287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dirty="0"/>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dirty="0"/>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Tree>
    <p:extLst>
      <p:ext uri="{BB962C8B-B14F-4D97-AF65-F5344CB8AC3E}">
        <p14:creationId xmlns:p14="http://schemas.microsoft.com/office/powerpoint/2010/main" val="165058689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dirty="0"/>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dirty="0"/>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dirty="0"/>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
        <p:nvSpPr>
          <p:cNvPr id="4" name="TextBox 3">
            <a:extLst>
              <a:ext uri="{FF2B5EF4-FFF2-40B4-BE49-F238E27FC236}">
                <a16:creationId xmlns:a16="http://schemas.microsoft.com/office/drawing/2014/main" id="{48FA6EC8-14B3-AAFA-630E-DF5AA8889E52}"/>
              </a:ext>
            </a:extLst>
          </p:cNvPr>
          <p:cNvSpPr txBox="1"/>
          <p:nvPr userDrawn="1"/>
        </p:nvSpPr>
        <p:spPr>
          <a:xfrm>
            <a:off x="-2118926" y="1961954"/>
            <a:ext cx="1899879"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5" name="Triangle 4">
            <a:extLst>
              <a:ext uri="{FF2B5EF4-FFF2-40B4-BE49-F238E27FC236}">
                <a16:creationId xmlns:a16="http://schemas.microsoft.com/office/drawing/2014/main" id="{8BC7FB59-7631-6149-4A8B-59C5DEDCAE4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118524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3 here</a:t>
            </a:r>
            <a:endParaRPr lang="en-US" dirty="0"/>
          </a:p>
        </p:txBody>
      </p:sp>
    </p:spTree>
    <p:extLst>
      <p:ext uri="{BB962C8B-B14F-4D97-AF65-F5344CB8AC3E}">
        <p14:creationId xmlns:p14="http://schemas.microsoft.com/office/powerpoint/2010/main" val="24015544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3 here</a:t>
            </a:r>
            <a:endParaRPr lang="en-US" dirty="0"/>
          </a:p>
        </p:txBody>
      </p:sp>
      <p:sp>
        <p:nvSpPr>
          <p:cNvPr id="2" name="TextBox 1">
            <a:extLst>
              <a:ext uri="{FF2B5EF4-FFF2-40B4-BE49-F238E27FC236}">
                <a16:creationId xmlns:a16="http://schemas.microsoft.com/office/drawing/2014/main" id="{4B27FB62-3B43-D37A-72DE-8D87008DFD94}"/>
              </a:ext>
            </a:extLst>
          </p:cNvPr>
          <p:cNvSpPr txBox="1"/>
          <p:nvPr userDrawn="1"/>
        </p:nvSpPr>
        <p:spPr>
          <a:xfrm>
            <a:off x="-2118926" y="1961954"/>
            <a:ext cx="1899879"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13" name="Triangle 12">
            <a:extLst>
              <a:ext uri="{FF2B5EF4-FFF2-40B4-BE49-F238E27FC236}">
                <a16:creationId xmlns:a16="http://schemas.microsoft.com/office/drawing/2014/main" id="{02AB22AB-A277-3657-231C-433A3EBD30E4}"/>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133130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2" name="TextBox 1">
            <a:extLst>
              <a:ext uri="{FF2B5EF4-FFF2-40B4-BE49-F238E27FC236}">
                <a16:creationId xmlns:a16="http://schemas.microsoft.com/office/drawing/2014/main" id="{FB659D8A-8706-7F13-E933-F7590320BE5E}"/>
              </a:ext>
            </a:extLst>
          </p:cNvPr>
          <p:cNvSpPr txBox="1"/>
          <p:nvPr userDrawn="1"/>
        </p:nvSpPr>
        <p:spPr>
          <a:xfrm>
            <a:off x="-2118926" y="1961954"/>
            <a:ext cx="1899879"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16" name="Triangle 15">
            <a:extLst>
              <a:ext uri="{FF2B5EF4-FFF2-40B4-BE49-F238E27FC236}">
                <a16:creationId xmlns:a16="http://schemas.microsoft.com/office/drawing/2014/main" id="{F885F342-A54A-490C-C72A-BEA692A5BF9D}"/>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9627358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3 here</a:t>
            </a:r>
            <a:endParaRPr lang="en-US" dirty="0"/>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4 here</a:t>
            </a:r>
            <a:endParaRPr lang="en-US" dirty="0"/>
          </a:p>
        </p:txBody>
      </p:sp>
    </p:spTree>
    <p:extLst>
      <p:ext uri="{BB962C8B-B14F-4D97-AF65-F5344CB8AC3E}">
        <p14:creationId xmlns:p14="http://schemas.microsoft.com/office/powerpoint/2010/main" val="36484459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000">
                <a:solidFill>
                  <a:schemeClr val="bg1"/>
                </a:solidFill>
              </a:defRPr>
            </a:lvl1pPr>
          </a:lstStyle>
          <a:p>
            <a:r>
              <a:rPr lang="en-US"/>
              <a:t>Click icon to add picture</a:t>
            </a:r>
            <a:endParaRPr lang="en-US" dirty="0"/>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sz="1000">
                <a:solidFill>
                  <a:schemeClr val="bg1"/>
                </a:solidFill>
              </a:defRPr>
            </a:lvl1pPr>
          </a:lstStyle>
          <a:p>
            <a:r>
              <a:rPr lang="en-US"/>
              <a:t>Click icon to add picture</a:t>
            </a:r>
            <a:endParaRPr lang="en-US" dirty="0"/>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2 here</a:t>
            </a:r>
            <a:endParaRPr lang="en-US" dirty="0"/>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3 here</a:t>
            </a:r>
            <a:endParaRPr lang="en-US" dirty="0"/>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4 here</a:t>
            </a:r>
            <a:endParaRPr lang="en-US" dirty="0"/>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dirty="0"/>
              <a:t>Add sub 4</a:t>
            </a:r>
          </a:p>
        </p:txBody>
      </p:sp>
      <p:sp>
        <p:nvSpPr>
          <p:cNvPr id="2" name="TextBox 1">
            <a:extLst>
              <a:ext uri="{FF2B5EF4-FFF2-40B4-BE49-F238E27FC236}">
                <a16:creationId xmlns:a16="http://schemas.microsoft.com/office/drawing/2014/main" id="{BD57DF29-5D4E-7849-659A-27EAB67FCC03}"/>
              </a:ext>
            </a:extLst>
          </p:cNvPr>
          <p:cNvSpPr txBox="1"/>
          <p:nvPr userDrawn="1"/>
        </p:nvSpPr>
        <p:spPr>
          <a:xfrm>
            <a:off x="-2118926" y="1961954"/>
            <a:ext cx="1899879" cy="954107"/>
          </a:xfrm>
          <a:prstGeom prst="rect">
            <a:avLst/>
          </a:prstGeom>
          <a:noFill/>
        </p:spPr>
        <p:txBody>
          <a:bodyPr wrap="none" rtlCol="0">
            <a:spAutoFit/>
          </a:bodyPr>
          <a:lstStyle/>
          <a:p>
            <a:pPr algn="r"/>
            <a:r>
              <a:rPr lang="en-US" dirty="0">
                <a:solidFill>
                  <a:srgbClr val="FF0000"/>
                </a:solidFill>
                <a:latin typeface="Figtree" pitchFamily="2" charset="0"/>
              </a:rPr>
              <a:t>Icons for this </a:t>
            </a:r>
            <a:br>
              <a:rPr lang="en-US" dirty="0">
                <a:solidFill>
                  <a:srgbClr val="FF0000"/>
                </a:solidFill>
                <a:latin typeface="Figtree" pitchFamily="2" charset="0"/>
              </a:rPr>
            </a:br>
            <a:r>
              <a:rPr lang="en-US" dirty="0">
                <a:solidFill>
                  <a:srgbClr val="FF0000"/>
                </a:solidFill>
                <a:latin typeface="Figtree" pitchFamily="2" charset="0"/>
              </a:rPr>
              <a:t>placeholder are in </a:t>
            </a:r>
            <a:br>
              <a:rPr lang="en-US" dirty="0">
                <a:solidFill>
                  <a:srgbClr val="FF0000"/>
                </a:solidFill>
                <a:latin typeface="Figtree" pitchFamily="2" charset="0"/>
              </a:rPr>
            </a:br>
            <a:r>
              <a:rPr lang="en-US" dirty="0">
                <a:solidFill>
                  <a:srgbClr val="FF0000"/>
                </a:solidFill>
                <a:latin typeface="Figtree" pitchFamily="2" charset="0"/>
              </a:rPr>
              <a:t>the ‘</a:t>
            </a:r>
            <a:r>
              <a:rPr lang="en-US" b="1" dirty="0">
                <a:solidFill>
                  <a:srgbClr val="FF0000"/>
                </a:solidFill>
                <a:latin typeface="Figtree" pitchFamily="2" charset="0"/>
              </a:rPr>
              <a:t>Icons – Dark BG</a:t>
            </a:r>
            <a:r>
              <a:rPr lang="en-US" dirty="0">
                <a:solidFill>
                  <a:srgbClr val="FF0000"/>
                </a:solidFill>
                <a:latin typeface="Figtree" pitchFamily="2" charset="0"/>
              </a:rPr>
              <a:t>’</a:t>
            </a:r>
            <a:br>
              <a:rPr lang="en-US" dirty="0">
                <a:solidFill>
                  <a:srgbClr val="FF0000"/>
                </a:solidFill>
                <a:latin typeface="Figtree" pitchFamily="2" charset="0"/>
              </a:rPr>
            </a:br>
            <a:r>
              <a:rPr lang="en-US" dirty="0">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173DC1C-AE80-56AE-A6E6-8BA865374E1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38892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dirty="0"/>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dirty="0"/>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dirty="0"/>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dirty="0"/>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1 here</a:t>
            </a:r>
            <a:endParaRPr lang="en-US" dirty="0"/>
          </a:p>
        </p:txBody>
      </p:sp>
    </p:spTree>
    <p:extLst>
      <p:ext uri="{BB962C8B-B14F-4D97-AF65-F5344CB8AC3E}">
        <p14:creationId xmlns:p14="http://schemas.microsoft.com/office/powerpoint/2010/main" val="167800466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title here</a:t>
            </a:r>
            <a:endParaRPr dirty="0"/>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dirty="0">
                <a:effectLst/>
              </a:rPr>
              <a:t>Add body text here</a:t>
            </a:r>
            <a:endParaRPr lang="en-US" dirty="0"/>
          </a:p>
        </p:txBody>
      </p:sp>
    </p:spTree>
    <p:extLst>
      <p:ext uri="{BB962C8B-B14F-4D97-AF65-F5344CB8AC3E}">
        <p14:creationId xmlns:p14="http://schemas.microsoft.com/office/powerpoint/2010/main" val="31875187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dirty="0"/>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resources title here</a:t>
            </a:r>
            <a:endParaRPr dirty="0"/>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dirty="0"/>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Short description 8 here</a:t>
            </a:r>
          </a:p>
        </p:txBody>
      </p:sp>
      <p:sp>
        <p:nvSpPr>
          <p:cNvPr id="2" name="TextBox 1">
            <a:extLst>
              <a:ext uri="{FF2B5EF4-FFF2-40B4-BE49-F238E27FC236}">
                <a16:creationId xmlns:a16="http://schemas.microsoft.com/office/drawing/2014/main" id="{8083B47E-67CE-F20A-3570-31F12841F528}"/>
              </a:ext>
            </a:extLst>
          </p:cNvPr>
          <p:cNvSpPr txBox="1"/>
          <p:nvPr userDrawn="1"/>
        </p:nvSpPr>
        <p:spPr>
          <a:xfrm>
            <a:off x="-2412276" y="3710592"/>
            <a:ext cx="2193229" cy="523220"/>
          </a:xfrm>
          <a:prstGeom prst="rect">
            <a:avLst/>
          </a:prstGeom>
          <a:noFill/>
        </p:spPr>
        <p:txBody>
          <a:bodyPr wrap="none" rtlCol="0">
            <a:spAutoFit/>
          </a:bodyPr>
          <a:lstStyle/>
          <a:p>
            <a:pPr algn="r"/>
            <a:r>
              <a:rPr lang="en-US" dirty="0">
                <a:solidFill>
                  <a:srgbClr val="FF0000"/>
                </a:solidFill>
                <a:latin typeface="Figtree" pitchFamily="2" charset="0"/>
              </a:rPr>
              <a:t>To add a link:</a:t>
            </a:r>
            <a:br>
              <a:rPr lang="en-US" dirty="0">
                <a:solidFill>
                  <a:srgbClr val="FF0000"/>
                </a:solidFill>
                <a:latin typeface="Figtree" pitchFamily="2" charset="0"/>
              </a:rPr>
            </a:br>
            <a:r>
              <a:rPr lang="en-US" dirty="0">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EBA8E532-1A94-12E4-512F-BDB312129A63}"/>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465994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5913155"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Add end slide title here</a:t>
            </a:r>
            <a:endParaRPr dirty="0"/>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dirty="0"/>
              <a:t>Add body text here</a:t>
            </a:r>
          </a:p>
        </p:txBody>
      </p:sp>
      <p:pic>
        <p:nvPicPr>
          <p:cNvPr id="5" name="Picture 4">
            <a:extLst>
              <a:ext uri="{FF2B5EF4-FFF2-40B4-BE49-F238E27FC236}">
                <a16:creationId xmlns:a16="http://schemas.microsoft.com/office/drawing/2014/main" id="{6ADCB38E-EA71-43B4-0CAA-514CB32869AA}"/>
              </a:ext>
            </a:extLst>
          </p:cNvPr>
          <p:cNvPicPr>
            <a:picLocks noChangeAspect="1"/>
          </p:cNvPicPr>
          <p:nvPr userDrawn="1"/>
        </p:nvPicPr>
        <p:blipFill>
          <a:blip r:embed="rId3"/>
          <a:stretch>
            <a:fillRect/>
          </a:stretch>
        </p:blipFill>
        <p:spPr>
          <a:xfrm>
            <a:off x="4039228" y="3929854"/>
            <a:ext cx="304800" cy="304800"/>
          </a:xfrm>
          <a:prstGeom prst="rect">
            <a:avLst/>
          </a:prstGeom>
        </p:spPr>
      </p:pic>
      <p:pic>
        <p:nvPicPr>
          <p:cNvPr id="6" name="Picture 5">
            <a:extLst>
              <a:ext uri="{FF2B5EF4-FFF2-40B4-BE49-F238E27FC236}">
                <a16:creationId xmlns:a16="http://schemas.microsoft.com/office/drawing/2014/main" id="{401B4718-30A6-9322-52EC-A20B8B7E6913}"/>
              </a:ext>
            </a:extLst>
          </p:cNvPr>
          <p:cNvPicPr>
            <a:picLocks noChangeAspect="1"/>
          </p:cNvPicPr>
          <p:nvPr userDrawn="1"/>
        </p:nvPicPr>
        <p:blipFill>
          <a:blip r:embed="rId4"/>
          <a:stretch>
            <a:fillRect/>
          </a:stretch>
        </p:blipFill>
        <p:spPr>
          <a:xfrm>
            <a:off x="805697" y="4509153"/>
            <a:ext cx="304800" cy="304800"/>
          </a:xfrm>
          <a:prstGeom prst="rect">
            <a:avLst/>
          </a:prstGeom>
        </p:spPr>
      </p:pic>
      <p:pic>
        <p:nvPicPr>
          <p:cNvPr id="7" name="Picture 6">
            <a:extLst>
              <a:ext uri="{FF2B5EF4-FFF2-40B4-BE49-F238E27FC236}">
                <a16:creationId xmlns:a16="http://schemas.microsoft.com/office/drawing/2014/main" id="{BF22033F-C3DC-8339-186D-D688F39F30EF}"/>
              </a:ext>
            </a:extLst>
          </p:cNvPr>
          <p:cNvPicPr>
            <a:picLocks noChangeAspect="1"/>
          </p:cNvPicPr>
          <p:nvPr userDrawn="1"/>
        </p:nvPicPr>
        <p:blipFill>
          <a:blip r:embed="rId5"/>
          <a:stretch>
            <a:fillRect/>
          </a:stretch>
        </p:blipFill>
        <p:spPr>
          <a:xfrm>
            <a:off x="805697" y="3932106"/>
            <a:ext cx="304800" cy="304800"/>
          </a:xfrm>
          <a:prstGeom prst="rect">
            <a:avLst/>
          </a:prstGeom>
        </p:spPr>
      </p:pic>
      <p:sp>
        <p:nvSpPr>
          <p:cNvPr id="8" name="TextBox 7">
            <a:hlinkClick r:id="rId6"/>
            <a:extLst>
              <a:ext uri="{FF2B5EF4-FFF2-40B4-BE49-F238E27FC236}">
                <a16:creationId xmlns:a16="http://schemas.microsoft.com/office/drawing/2014/main" id="{B163C51B-11C3-E086-11ED-9664CCA8CFC0}"/>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dirty="0" err="1">
                <a:solidFill>
                  <a:schemeClr val="bg1"/>
                </a:solidFill>
                <a:latin typeface="Figtree" pitchFamily="2" charset="0"/>
                <a:hlinkClick r:id="rId6">
                  <a:extLst>
                    <a:ext uri="{A12FA001-AC4F-418D-AE19-62706E023703}">
                      <ahyp:hlinkClr xmlns:ahyp="http://schemas.microsoft.com/office/drawing/2018/hyperlinkcolor" val="tx"/>
                    </a:ext>
                  </a:extLst>
                </a:hlinkClick>
              </a:rPr>
              <a:t>info@retailenergycode.co.uk</a:t>
            </a:r>
            <a:endParaRPr lang="en-US" spc="30" baseline="0" dirty="0">
              <a:solidFill>
                <a:schemeClr val="bg1"/>
              </a:solidFill>
              <a:latin typeface="Figtree" pitchFamily="2" charset="0"/>
            </a:endParaRPr>
          </a:p>
        </p:txBody>
      </p:sp>
      <p:sp>
        <p:nvSpPr>
          <p:cNvPr id="9" name="TextBox 8">
            <a:hlinkClick r:id="rId7"/>
            <a:extLst>
              <a:ext uri="{FF2B5EF4-FFF2-40B4-BE49-F238E27FC236}">
                <a16:creationId xmlns:a16="http://schemas.microsoft.com/office/drawing/2014/main" id="{99846B1A-D4D7-24D2-3028-58D4AF8F62CF}"/>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dirty="0" err="1">
                <a:solidFill>
                  <a:schemeClr val="bg1"/>
                </a:solidFill>
                <a:latin typeface="Figtree" pitchFamily="2" charset="0"/>
                <a:hlinkClick r:id="rId7">
                  <a:extLst>
                    <a:ext uri="{A12FA001-AC4F-418D-AE19-62706E023703}">
                      <ahyp:hlinkClr xmlns:ahyp="http://schemas.microsoft.com/office/drawing/2018/hyperlinkcolor" val="tx"/>
                    </a:ext>
                  </a:extLst>
                </a:hlinkClick>
              </a:rPr>
              <a:t>retailenergycode.co.uk</a:t>
            </a:r>
            <a:endParaRPr lang="en-US" spc="30" baseline="0" dirty="0">
              <a:solidFill>
                <a:schemeClr val="bg1"/>
              </a:solidFill>
              <a:latin typeface="Figtree" pitchFamily="2" charset="0"/>
            </a:endParaRPr>
          </a:p>
        </p:txBody>
      </p:sp>
      <p:sp>
        <p:nvSpPr>
          <p:cNvPr id="10" name="TextBox 9">
            <a:hlinkClick r:id="rId8"/>
            <a:extLst>
              <a:ext uri="{FF2B5EF4-FFF2-40B4-BE49-F238E27FC236}">
                <a16:creationId xmlns:a16="http://schemas.microsoft.com/office/drawing/2014/main" id="{9BF5648D-5E83-EA1C-2116-1B3A62B91A4C}"/>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dirty="0">
                <a:solidFill>
                  <a:schemeClr val="bg1"/>
                </a:solidFill>
                <a:latin typeface="Figtree" pitchFamily="2" charset="0"/>
                <a:hlinkClick r:id="rId8">
                  <a:extLst>
                    <a:ext uri="{A12FA001-AC4F-418D-AE19-62706E023703}">
                      <ahyp:hlinkClr xmlns:ahyp="http://schemas.microsoft.com/office/drawing/2018/hyperlinkcolor" val="tx"/>
                    </a:ext>
                  </a:extLst>
                </a:hlinkClick>
              </a:rPr>
              <a:t>Follow us on LinkedIn</a:t>
            </a:r>
            <a:endParaRPr lang="en-US" spc="30" baseline="0" dirty="0">
              <a:solidFill>
                <a:schemeClr val="bg1"/>
              </a:solidFill>
              <a:latin typeface="Figtree" pitchFamily="2" charset="0"/>
            </a:endParaRP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9"/>
          <a:stretch>
            <a:fillRect/>
          </a:stretch>
        </p:blipFill>
        <p:spPr>
          <a:xfrm>
            <a:off x="9343942" y="4999206"/>
            <a:ext cx="2042361" cy="354776"/>
          </a:xfrm>
          <a:prstGeom prst="rect">
            <a:avLst/>
          </a:prstGeom>
        </p:spPr>
      </p:pic>
      <p:sp>
        <p:nvSpPr>
          <p:cNvPr id="12" name="TextBox 11">
            <a:hlinkClick r:id="rId8"/>
            <a:extLst>
              <a:ext uri="{FF2B5EF4-FFF2-40B4-BE49-F238E27FC236}">
                <a16:creationId xmlns:a16="http://schemas.microsoft.com/office/drawing/2014/main" id="{86DAF2E0-1686-ED85-42AA-030368B445F1}"/>
              </a:ext>
            </a:extLst>
          </p:cNvPr>
          <p:cNvSpPr txBox="1"/>
          <p:nvPr userDrawn="1"/>
        </p:nvSpPr>
        <p:spPr>
          <a:xfrm>
            <a:off x="805697" y="5950058"/>
            <a:ext cx="10580606" cy="707886"/>
          </a:xfrm>
          <a:prstGeom prst="rect">
            <a:avLst/>
          </a:prstGeom>
          <a:noFill/>
        </p:spPr>
        <p:txBody>
          <a:bodyPr wrap="square" rtlCol="0" anchor="ctr">
            <a:spAutoFit/>
          </a:bodyPr>
          <a:lstStyle/>
          <a:p>
            <a:r>
              <a:rPr lang="en-US" sz="1000" b="0" i="0" u="none" strike="noStrike" cap="none" spc="30" baseline="0" dirty="0">
                <a:solidFill>
                  <a:schemeClr val="bg1">
                    <a:alpha val="40000"/>
                  </a:schemeClr>
                </a:solidFill>
                <a:effectLst/>
                <a:latin typeface="Figtree" pitchFamily="2" charset="0"/>
                <a:ea typeface="Arial"/>
                <a:cs typeface="Arial"/>
                <a:sym typeface="Arial"/>
              </a:rPr>
              <a:t>Retail Energy Code Company ©2026</a:t>
            </a:r>
          </a:p>
          <a:p>
            <a:r>
              <a:rPr lang="en-US" sz="1000" b="0" i="0" u="none" strike="noStrike" cap="none" spc="30" baseline="0" dirty="0">
                <a:solidFill>
                  <a:schemeClr val="bg1">
                    <a:alpha val="40000"/>
                  </a:schemeClr>
                </a:solidFill>
                <a:effectLst/>
                <a:latin typeface="Figtree" pitchFamily="2" charset="0"/>
                <a:ea typeface="Arial"/>
                <a:cs typeface="Arial"/>
                <a:sym typeface="Arial"/>
              </a:rPr>
              <a:t> </a:t>
            </a:r>
          </a:p>
          <a:p>
            <a:r>
              <a:rPr lang="en-US" sz="1000" b="0" i="0" u="none" strike="noStrike" cap="none" spc="30" baseline="0" dirty="0">
                <a:solidFill>
                  <a:schemeClr val="bg1">
                    <a:alpha val="40000"/>
                  </a:schemeClr>
                </a:solidFill>
                <a:effectLst/>
                <a:latin typeface="Figtree" pitchFamily="2" charset="0"/>
                <a:ea typeface="Arial"/>
                <a:cs typeface="Arial"/>
                <a:sym typeface="Arial"/>
              </a:rPr>
              <a:t>This email/document and its contents have been classified as ‘Internal &amp; Partners’ by RECCo. This data should be handled in line with RECCo data handling requirements.</a:t>
            </a:r>
          </a:p>
          <a:p>
            <a:r>
              <a:rPr lang="en-US" sz="1000" b="0" i="0" u="none" strike="noStrike" cap="none" spc="30" baseline="0" dirty="0">
                <a:solidFill>
                  <a:schemeClr val="bg1">
                    <a:alpha val="40000"/>
                  </a:schemeClr>
                </a:solidFill>
                <a:effectLst/>
                <a:latin typeface="Figtree" pitchFamily="2" charset="0"/>
                <a:ea typeface="Arial"/>
                <a:cs typeface="Arial"/>
                <a:sym typeface="Arial"/>
              </a:rPr>
              <a:t>If you have received this data in error, please advise the sender or author and delete the data.</a:t>
            </a:r>
          </a:p>
        </p:txBody>
      </p:sp>
      <p:pic>
        <p:nvPicPr>
          <p:cNvPr id="2" name="Picture 1">
            <a:extLst>
              <a:ext uri="{FF2B5EF4-FFF2-40B4-BE49-F238E27FC236}">
                <a16:creationId xmlns:a16="http://schemas.microsoft.com/office/drawing/2014/main" id="{CD0F51ED-A1E4-D601-F59F-5937671C8E02}"/>
              </a:ext>
            </a:extLst>
          </p:cNvPr>
          <p:cNvPicPr>
            <a:picLocks noChangeAspect="1"/>
          </p:cNvPicPr>
          <p:nvPr userDrawn="1"/>
        </p:nvPicPr>
        <p:blipFill>
          <a:blip r:embed="rId3"/>
          <a:stretch>
            <a:fillRect/>
          </a:stretch>
        </p:blipFill>
        <p:spPr>
          <a:xfrm>
            <a:off x="4039228" y="4491462"/>
            <a:ext cx="304800" cy="304800"/>
          </a:xfrm>
          <a:prstGeom prst="rect">
            <a:avLst/>
          </a:prstGeom>
        </p:spPr>
      </p:pic>
      <p:sp>
        <p:nvSpPr>
          <p:cNvPr id="13" name="TextBox 12">
            <a:hlinkClick r:id="rId8"/>
            <a:extLst>
              <a:ext uri="{FF2B5EF4-FFF2-40B4-BE49-F238E27FC236}">
                <a16:creationId xmlns:a16="http://schemas.microsoft.com/office/drawing/2014/main" id="{80365525-BA73-9B0B-A7D1-D09B60DF5EA6}"/>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dirty="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dirty="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dirty="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dirty="0">
              <a:solidFill>
                <a:schemeClr val="bg1"/>
              </a:solidFill>
              <a:latin typeface="Figtree" pitchFamily="2" charset="0"/>
            </a:endParaRPr>
          </a:p>
        </p:txBody>
      </p:sp>
    </p:spTree>
    <p:extLst>
      <p:ext uri="{BB962C8B-B14F-4D97-AF65-F5344CB8AC3E}">
        <p14:creationId xmlns:p14="http://schemas.microsoft.com/office/powerpoint/2010/main" val="420966385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0103565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98723174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51059272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69151921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1311184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73146960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7637227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8757452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29038746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1561909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463995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9086916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0238337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9873611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39769321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0708837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1152573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400371867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7988458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1842018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image" Target="../media/image4.png"/><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image" Target="../media/image3.png"/><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theme" Target="../theme/theme2.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47" Type="http://schemas.openxmlformats.org/officeDocument/2006/relationships/slideLayout" Target="../slideLayouts/slideLayout70.xml"/><Relationship Id="rId50" Type="http://schemas.openxmlformats.org/officeDocument/2006/relationships/slideLayout" Target="../slideLayouts/slideLayout73.xml"/><Relationship Id="rId55" Type="http://schemas.openxmlformats.org/officeDocument/2006/relationships/slideLayout" Target="../slideLayouts/slideLayout78.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9" Type="http://schemas.openxmlformats.org/officeDocument/2006/relationships/slideLayout" Target="../slideLayouts/slideLayout52.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45" Type="http://schemas.openxmlformats.org/officeDocument/2006/relationships/slideLayout" Target="../slideLayouts/slideLayout68.xml"/><Relationship Id="rId53" Type="http://schemas.openxmlformats.org/officeDocument/2006/relationships/slideLayout" Target="../slideLayouts/slideLayout76.xml"/><Relationship Id="rId58" Type="http://schemas.openxmlformats.org/officeDocument/2006/relationships/theme" Target="../theme/theme3.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slideLayout" Target="../slideLayouts/slideLayout66.xml"/><Relationship Id="rId48" Type="http://schemas.openxmlformats.org/officeDocument/2006/relationships/slideLayout" Target="../slideLayouts/slideLayout71.xml"/><Relationship Id="rId56" Type="http://schemas.openxmlformats.org/officeDocument/2006/relationships/slideLayout" Target="../slideLayouts/slideLayout79.xml"/><Relationship Id="rId8" Type="http://schemas.openxmlformats.org/officeDocument/2006/relationships/slideLayout" Target="../slideLayouts/slideLayout31.xml"/><Relationship Id="rId51" Type="http://schemas.openxmlformats.org/officeDocument/2006/relationships/slideLayout" Target="../slideLayouts/slideLayout74.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46" Type="http://schemas.openxmlformats.org/officeDocument/2006/relationships/slideLayout" Target="../slideLayouts/slideLayout69.xml"/><Relationship Id="rId20" Type="http://schemas.openxmlformats.org/officeDocument/2006/relationships/slideLayout" Target="../slideLayouts/slideLayout43.xml"/><Relationship Id="rId41" Type="http://schemas.openxmlformats.org/officeDocument/2006/relationships/slideLayout" Target="../slideLayouts/slideLayout64.xml"/><Relationship Id="rId54" Type="http://schemas.openxmlformats.org/officeDocument/2006/relationships/slideLayout" Target="../slideLayouts/slideLayout77.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49" Type="http://schemas.openxmlformats.org/officeDocument/2006/relationships/slideLayout" Target="../slideLayouts/slideLayout72.xml"/><Relationship Id="rId57" Type="http://schemas.openxmlformats.org/officeDocument/2006/relationships/slideLayout" Target="../slideLayouts/slideLayout80.xml"/><Relationship Id="rId10" Type="http://schemas.openxmlformats.org/officeDocument/2006/relationships/slideLayout" Target="../slideLayouts/slideLayout33.xml"/><Relationship Id="rId31" Type="http://schemas.openxmlformats.org/officeDocument/2006/relationships/slideLayout" Target="../slideLayouts/slideLayout54.xml"/><Relationship Id="rId44" Type="http://schemas.openxmlformats.org/officeDocument/2006/relationships/slideLayout" Target="../slideLayouts/slideLayout67.xml"/><Relationship Id="rId52"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9" Type="http://schemas.openxmlformats.org/officeDocument/2006/relationships/slideLayout" Target="../slideLayouts/slideLayout119.xml"/><Relationship Id="rId21" Type="http://schemas.openxmlformats.org/officeDocument/2006/relationships/slideLayout" Target="../slideLayouts/slideLayout101.xml"/><Relationship Id="rId34" Type="http://schemas.openxmlformats.org/officeDocument/2006/relationships/slideLayout" Target="../slideLayouts/slideLayout114.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50" Type="http://schemas.openxmlformats.org/officeDocument/2006/relationships/slideLayout" Target="../slideLayouts/slideLayout130.xml"/><Relationship Id="rId55" Type="http://schemas.openxmlformats.org/officeDocument/2006/relationships/slideLayout" Target="../slideLayouts/slideLayout135.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9" Type="http://schemas.openxmlformats.org/officeDocument/2006/relationships/slideLayout" Target="../slideLayouts/slideLayout109.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53" Type="http://schemas.openxmlformats.org/officeDocument/2006/relationships/slideLayout" Target="../slideLayouts/slideLayout133.xml"/><Relationship Id="rId58" Type="http://schemas.openxmlformats.org/officeDocument/2006/relationships/theme" Target="../theme/theme4.xml"/><Relationship Id="rId5" Type="http://schemas.openxmlformats.org/officeDocument/2006/relationships/slideLayout" Target="../slideLayouts/slideLayout85.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56" Type="http://schemas.openxmlformats.org/officeDocument/2006/relationships/slideLayout" Target="../slideLayouts/slideLayout136.xml"/><Relationship Id="rId8" Type="http://schemas.openxmlformats.org/officeDocument/2006/relationships/slideLayout" Target="../slideLayouts/slideLayout88.xml"/><Relationship Id="rId51" Type="http://schemas.openxmlformats.org/officeDocument/2006/relationships/slideLayout" Target="../slideLayouts/slideLayout131.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54" Type="http://schemas.openxmlformats.org/officeDocument/2006/relationships/slideLayout" Target="../slideLayouts/slideLayout134.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 Id="rId57" Type="http://schemas.openxmlformats.org/officeDocument/2006/relationships/slideLayout" Target="../slideLayouts/slideLayout137.xml"/><Relationship Id="rId10" Type="http://schemas.openxmlformats.org/officeDocument/2006/relationships/slideLayout" Target="../slideLayouts/slideLayout90.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slideLayout" Target="../slideLayouts/slideLayout1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5.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 Type="http://schemas.openxmlformats.org/officeDocument/2006/relationships/slideLayout" Target="../slideLayouts/slideLayout151.xml"/><Relationship Id="rId21" Type="http://schemas.openxmlformats.org/officeDocument/2006/relationships/theme" Target="../theme/theme6.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slideLayout" Target="../slideLayouts/slideLayout186.xml"/><Relationship Id="rId3" Type="http://schemas.openxmlformats.org/officeDocument/2006/relationships/slideLayout" Target="../slideLayouts/slideLayout171.xml"/><Relationship Id="rId21" Type="http://schemas.openxmlformats.org/officeDocument/2006/relationships/theme" Target="../theme/theme7.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20" Type="http://schemas.openxmlformats.org/officeDocument/2006/relationships/slideLayout" Target="../slideLayouts/slideLayout188.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23" Type="http://schemas.openxmlformats.org/officeDocument/2006/relationships/image" Target="../media/image4.png"/><Relationship Id="rId10" Type="http://schemas.openxmlformats.org/officeDocument/2006/relationships/slideLayout" Target="../slideLayouts/slideLayout178.xml"/><Relationship Id="rId19" Type="http://schemas.openxmlformats.org/officeDocument/2006/relationships/slideLayout" Target="../slideLayouts/slideLayout187.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933138419"/>
      </p:ext>
    </p:extLst>
  </p:cSld>
  <p:clrMap bg1="lt1" tx1="dk1" bg2="lt2" tx2="dk2" accent1="accent1" accent2="accent2" accent3="accent3" accent4="accent4" accent5="accent5" accent6="accent6" hlink="hlink" folHlink="folHlink"/>
  <p:sldLayoutIdLst>
    <p:sldLayoutId id="2147483661" r:id="rId1"/>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318706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746" r:id="rId22"/>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2505" y="388645"/>
            <a:ext cx="11153425" cy="685352"/>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14629" y="1479360"/>
            <a:ext cx="11153424" cy="4689248"/>
          </a:xfrm>
          <a:prstGeom prst="rect">
            <a:avLst/>
          </a:prstGeom>
          <a:noFill/>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 name="Footer Placeholder 3">
            <a:extLst>
              <a:ext uri="{FF2B5EF4-FFF2-40B4-BE49-F238E27FC236}">
                <a16:creationId xmlns:a16="http://schemas.microsoft.com/office/drawing/2014/main" id="{4336E32B-8176-479B-AD0C-5F310BD52E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spTree>
    <p:extLst>
      <p:ext uri="{BB962C8B-B14F-4D97-AF65-F5344CB8AC3E}">
        <p14:creationId xmlns:p14="http://schemas.microsoft.com/office/powerpoint/2010/main" val="312178305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 id="2147483737" r:id="rId49"/>
    <p:sldLayoutId id="2147483738" r:id="rId50"/>
    <p:sldLayoutId id="2147483739" r:id="rId51"/>
    <p:sldLayoutId id="2147483740" r:id="rId52"/>
    <p:sldLayoutId id="2147483741" r:id="rId53"/>
    <p:sldLayoutId id="2147483742" r:id="rId54"/>
    <p:sldLayoutId id="2147483743" r:id="rId55"/>
    <p:sldLayoutId id="2147483744" r:id="rId56"/>
    <p:sldLayoutId id="2147483745" r:id="rId57"/>
  </p:sldLayoutIdLst>
  <p:hf hdr="0" dt="0"/>
  <p:txStyles>
    <p:titleStyle>
      <a:lvl1pPr algn="l" defTabSz="1149408" rtl="0" eaLnBrk="1" latinLnBrk="0" hangingPunct="1">
        <a:lnSpc>
          <a:spcPts val="3193"/>
        </a:lnSpc>
        <a:spcBef>
          <a:spcPct val="0"/>
        </a:spcBef>
        <a:buNone/>
        <a:defRPr sz="3193" b="1" kern="1200">
          <a:solidFill>
            <a:schemeClr val="bg1"/>
          </a:solidFill>
          <a:latin typeface="+mj-lt"/>
          <a:ea typeface="+mj-ea"/>
          <a:cs typeface="+mj-cs"/>
        </a:defRPr>
      </a:lvl1pPr>
    </p:titleStyle>
    <p:bodyStyle>
      <a:lvl1pPr marL="0" indent="0" algn="l" defTabSz="1149408" rtl="0" eaLnBrk="1" latinLnBrk="0" hangingPunct="1">
        <a:lnSpc>
          <a:spcPts val="1905"/>
        </a:lnSpc>
        <a:spcBef>
          <a:spcPts val="0"/>
        </a:spcBef>
        <a:buFont typeface="Arial" panose="020B0604020202020204" pitchFamily="34" charset="0"/>
        <a:buNone/>
        <a:defRPr sz="1633" kern="1200" spc="-34" baseline="0">
          <a:solidFill>
            <a:schemeClr val="accent4"/>
          </a:solidFill>
          <a:latin typeface="+mj-lt"/>
          <a:ea typeface="+mn-ea"/>
          <a:cs typeface="+mn-cs"/>
        </a:defRPr>
      </a:lvl1pPr>
      <a:lvl2pPr marL="164210"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2pPr>
      <a:lvl3pPr marL="410526"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3pPr>
      <a:lvl4pPr marL="492631"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4pPr>
      <a:lvl5pPr marL="656842"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5pPr>
      <a:lvl6pPr marL="3160873"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6pPr>
      <a:lvl7pPr marL="3735577"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7pPr>
      <a:lvl8pPr marL="4310281"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8pPr>
      <a:lvl9pPr marL="4884985"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9pPr>
    </p:bodyStyle>
    <p:otherStyle>
      <a:defPPr>
        <a:defRPr lang="en-US"/>
      </a:defPPr>
      <a:lvl1pPr marL="0" algn="l" defTabSz="1149408" rtl="0" eaLnBrk="1" latinLnBrk="0" hangingPunct="1">
        <a:defRPr sz="2263" kern="1200">
          <a:solidFill>
            <a:schemeClr val="tx1"/>
          </a:solidFill>
          <a:latin typeface="+mn-lt"/>
          <a:ea typeface="+mn-ea"/>
          <a:cs typeface="+mn-cs"/>
        </a:defRPr>
      </a:lvl1pPr>
      <a:lvl2pPr marL="574705" algn="l" defTabSz="1149408" rtl="0" eaLnBrk="1" latinLnBrk="0" hangingPunct="1">
        <a:defRPr sz="2263" kern="1200">
          <a:solidFill>
            <a:schemeClr val="tx1"/>
          </a:solidFill>
          <a:latin typeface="+mn-lt"/>
          <a:ea typeface="+mn-ea"/>
          <a:cs typeface="+mn-cs"/>
        </a:defRPr>
      </a:lvl2pPr>
      <a:lvl3pPr marL="1149408" algn="l" defTabSz="1149408" rtl="0" eaLnBrk="1" latinLnBrk="0" hangingPunct="1">
        <a:defRPr sz="2263" kern="1200">
          <a:solidFill>
            <a:schemeClr val="tx1"/>
          </a:solidFill>
          <a:latin typeface="+mn-lt"/>
          <a:ea typeface="+mn-ea"/>
          <a:cs typeface="+mn-cs"/>
        </a:defRPr>
      </a:lvl3pPr>
      <a:lvl4pPr marL="1724113" algn="l" defTabSz="1149408" rtl="0" eaLnBrk="1" latinLnBrk="0" hangingPunct="1">
        <a:defRPr sz="2263" kern="1200">
          <a:solidFill>
            <a:schemeClr val="tx1"/>
          </a:solidFill>
          <a:latin typeface="+mn-lt"/>
          <a:ea typeface="+mn-ea"/>
          <a:cs typeface="+mn-cs"/>
        </a:defRPr>
      </a:lvl4pPr>
      <a:lvl5pPr marL="2298817" algn="l" defTabSz="1149408" rtl="0" eaLnBrk="1" latinLnBrk="0" hangingPunct="1">
        <a:defRPr sz="2263" kern="1200">
          <a:solidFill>
            <a:schemeClr val="tx1"/>
          </a:solidFill>
          <a:latin typeface="+mn-lt"/>
          <a:ea typeface="+mn-ea"/>
          <a:cs typeface="+mn-cs"/>
        </a:defRPr>
      </a:lvl5pPr>
      <a:lvl6pPr marL="2873522" algn="l" defTabSz="1149408" rtl="0" eaLnBrk="1" latinLnBrk="0" hangingPunct="1">
        <a:defRPr sz="2263" kern="1200">
          <a:solidFill>
            <a:schemeClr val="tx1"/>
          </a:solidFill>
          <a:latin typeface="+mn-lt"/>
          <a:ea typeface="+mn-ea"/>
          <a:cs typeface="+mn-cs"/>
        </a:defRPr>
      </a:lvl6pPr>
      <a:lvl7pPr marL="3448225" algn="l" defTabSz="1149408" rtl="0" eaLnBrk="1" latinLnBrk="0" hangingPunct="1">
        <a:defRPr sz="2263" kern="1200">
          <a:solidFill>
            <a:schemeClr val="tx1"/>
          </a:solidFill>
          <a:latin typeface="+mn-lt"/>
          <a:ea typeface="+mn-ea"/>
          <a:cs typeface="+mn-cs"/>
        </a:defRPr>
      </a:lvl7pPr>
      <a:lvl8pPr marL="4022929" algn="l" defTabSz="1149408" rtl="0" eaLnBrk="1" latinLnBrk="0" hangingPunct="1">
        <a:defRPr sz="2263" kern="1200">
          <a:solidFill>
            <a:schemeClr val="tx1"/>
          </a:solidFill>
          <a:latin typeface="+mn-lt"/>
          <a:ea typeface="+mn-ea"/>
          <a:cs typeface="+mn-cs"/>
        </a:defRPr>
      </a:lvl8pPr>
      <a:lvl9pPr marL="4597632" algn="l" defTabSz="1149408" rtl="0" eaLnBrk="1" latinLnBrk="0" hangingPunct="1">
        <a:defRPr sz="22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86">
          <p15:clr>
            <a:srgbClr val="F26B43"/>
          </p15:clr>
        </p15:guide>
        <p15:guide id="2" pos="363">
          <p15:clr>
            <a:srgbClr val="F26B43"/>
          </p15:clr>
        </p15:guide>
        <p15:guide id="3" pos="356">
          <p15:clr>
            <a:srgbClr val="F26B43"/>
          </p15:clr>
        </p15:guide>
        <p15:guide id="4" pos="8109">
          <p15:clr>
            <a:srgbClr val="F26B43"/>
          </p15:clr>
        </p15:guide>
        <p15:guide id="5" pos="5958">
          <p15:clr>
            <a:srgbClr val="F26B43"/>
          </p15:clr>
        </p15:guide>
        <p15:guide id="6" orient="horz" pos="83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2505" y="388645"/>
            <a:ext cx="11153425" cy="685352"/>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14629" y="1479360"/>
            <a:ext cx="11153424" cy="4689248"/>
          </a:xfrm>
          <a:prstGeom prst="rect">
            <a:avLst/>
          </a:prstGeom>
          <a:noFill/>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 name="Footer Placeholder 3">
            <a:extLst>
              <a:ext uri="{FF2B5EF4-FFF2-40B4-BE49-F238E27FC236}">
                <a16:creationId xmlns:a16="http://schemas.microsoft.com/office/drawing/2014/main" id="{4336E32B-8176-479B-AD0C-5F310BD52E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spTree>
    <p:extLst>
      <p:ext uri="{BB962C8B-B14F-4D97-AF65-F5344CB8AC3E}">
        <p14:creationId xmlns:p14="http://schemas.microsoft.com/office/powerpoint/2010/main" val="312178305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 id="2147483779" r:id="rId32"/>
    <p:sldLayoutId id="2147483780" r:id="rId33"/>
    <p:sldLayoutId id="2147483781" r:id="rId34"/>
    <p:sldLayoutId id="2147483782" r:id="rId35"/>
    <p:sldLayoutId id="2147483783" r:id="rId36"/>
    <p:sldLayoutId id="2147483784" r:id="rId37"/>
    <p:sldLayoutId id="2147483785" r:id="rId38"/>
    <p:sldLayoutId id="2147483786" r:id="rId39"/>
    <p:sldLayoutId id="2147483787" r:id="rId40"/>
    <p:sldLayoutId id="2147483788" r:id="rId41"/>
    <p:sldLayoutId id="2147483789" r:id="rId42"/>
    <p:sldLayoutId id="2147483790" r:id="rId43"/>
    <p:sldLayoutId id="2147483791" r:id="rId44"/>
    <p:sldLayoutId id="2147483792" r:id="rId45"/>
    <p:sldLayoutId id="2147483793" r:id="rId46"/>
    <p:sldLayoutId id="2147483794" r:id="rId47"/>
    <p:sldLayoutId id="2147483795" r:id="rId48"/>
    <p:sldLayoutId id="2147483796" r:id="rId49"/>
    <p:sldLayoutId id="2147483797" r:id="rId50"/>
    <p:sldLayoutId id="2147483798" r:id="rId51"/>
    <p:sldLayoutId id="2147483799" r:id="rId52"/>
    <p:sldLayoutId id="2147483800" r:id="rId53"/>
    <p:sldLayoutId id="2147483801" r:id="rId54"/>
    <p:sldLayoutId id="2147483802" r:id="rId55"/>
    <p:sldLayoutId id="2147483803" r:id="rId56"/>
    <p:sldLayoutId id="2147483804" r:id="rId57"/>
  </p:sldLayoutIdLst>
  <p:hf hdr="0" dt="0"/>
  <p:txStyles>
    <p:titleStyle>
      <a:lvl1pPr algn="l" defTabSz="1149408" rtl="0" eaLnBrk="1" latinLnBrk="0" hangingPunct="1">
        <a:lnSpc>
          <a:spcPts val="3193"/>
        </a:lnSpc>
        <a:spcBef>
          <a:spcPct val="0"/>
        </a:spcBef>
        <a:buNone/>
        <a:defRPr sz="3193" b="1" kern="1200">
          <a:solidFill>
            <a:schemeClr val="bg1"/>
          </a:solidFill>
          <a:latin typeface="+mj-lt"/>
          <a:ea typeface="+mj-ea"/>
          <a:cs typeface="+mj-cs"/>
        </a:defRPr>
      </a:lvl1pPr>
    </p:titleStyle>
    <p:bodyStyle>
      <a:lvl1pPr marL="0" indent="0" algn="l" defTabSz="1149408" rtl="0" eaLnBrk="1" latinLnBrk="0" hangingPunct="1">
        <a:lnSpc>
          <a:spcPts val="1905"/>
        </a:lnSpc>
        <a:spcBef>
          <a:spcPts val="0"/>
        </a:spcBef>
        <a:buFont typeface="Arial" panose="020B0604020202020204" pitchFamily="34" charset="0"/>
        <a:buNone/>
        <a:defRPr sz="1633" kern="1200" spc="-34" baseline="0">
          <a:solidFill>
            <a:schemeClr val="accent4"/>
          </a:solidFill>
          <a:latin typeface="+mj-lt"/>
          <a:ea typeface="+mn-ea"/>
          <a:cs typeface="+mn-cs"/>
        </a:defRPr>
      </a:lvl1pPr>
      <a:lvl2pPr marL="164210"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2pPr>
      <a:lvl3pPr marL="410526"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3pPr>
      <a:lvl4pPr marL="492631"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4pPr>
      <a:lvl5pPr marL="656842"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5pPr>
      <a:lvl6pPr marL="3160873"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6pPr>
      <a:lvl7pPr marL="3735577"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7pPr>
      <a:lvl8pPr marL="4310281"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8pPr>
      <a:lvl9pPr marL="4884985"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9pPr>
    </p:bodyStyle>
    <p:otherStyle>
      <a:defPPr>
        <a:defRPr lang="en-US"/>
      </a:defPPr>
      <a:lvl1pPr marL="0" algn="l" defTabSz="1149408" rtl="0" eaLnBrk="1" latinLnBrk="0" hangingPunct="1">
        <a:defRPr sz="2263" kern="1200">
          <a:solidFill>
            <a:schemeClr val="tx1"/>
          </a:solidFill>
          <a:latin typeface="+mn-lt"/>
          <a:ea typeface="+mn-ea"/>
          <a:cs typeface="+mn-cs"/>
        </a:defRPr>
      </a:lvl1pPr>
      <a:lvl2pPr marL="574705" algn="l" defTabSz="1149408" rtl="0" eaLnBrk="1" latinLnBrk="0" hangingPunct="1">
        <a:defRPr sz="2263" kern="1200">
          <a:solidFill>
            <a:schemeClr val="tx1"/>
          </a:solidFill>
          <a:latin typeface="+mn-lt"/>
          <a:ea typeface="+mn-ea"/>
          <a:cs typeface="+mn-cs"/>
        </a:defRPr>
      </a:lvl2pPr>
      <a:lvl3pPr marL="1149408" algn="l" defTabSz="1149408" rtl="0" eaLnBrk="1" latinLnBrk="0" hangingPunct="1">
        <a:defRPr sz="2263" kern="1200">
          <a:solidFill>
            <a:schemeClr val="tx1"/>
          </a:solidFill>
          <a:latin typeface="+mn-lt"/>
          <a:ea typeface="+mn-ea"/>
          <a:cs typeface="+mn-cs"/>
        </a:defRPr>
      </a:lvl3pPr>
      <a:lvl4pPr marL="1724113" algn="l" defTabSz="1149408" rtl="0" eaLnBrk="1" latinLnBrk="0" hangingPunct="1">
        <a:defRPr sz="2263" kern="1200">
          <a:solidFill>
            <a:schemeClr val="tx1"/>
          </a:solidFill>
          <a:latin typeface="+mn-lt"/>
          <a:ea typeface="+mn-ea"/>
          <a:cs typeface="+mn-cs"/>
        </a:defRPr>
      </a:lvl4pPr>
      <a:lvl5pPr marL="2298817" algn="l" defTabSz="1149408" rtl="0" eaLnBrk="1" latinLnBrk="0" hangingPunct="1">
        <a:defRPr sz="2263" kern="1200">
          <a:solidFill>
            <a:schemeClr val="tx1"/>
          </a:solidFill>
          <a:latin typeface="+mn-lt"/>
          <a:ea typeface="+mn-ea"/>
          <a:cs typeface="+mn-cs"/>
        </a:defRPr>
      </a:lvl5pPr>
      <a:lvl6pPr marL="2873522" algn="l" defTabSz="1149408" rtl="0" eaLnBrk="1" latinLnBrk="0" hangingPunct="1">
        <a:defRPr sz="2263" kern="1200">
          <a:solidFill>
            <a:schemeClr val="tx1"/>
          </a:solidFill>
          <a:latin typeface="+mn-lt"/>
          <a:ea typeface="+mn-ea"/>
          <a:cs typeface="+mn-cs"/>
        </a:defRPr>
      </a:lvl6pPr>
      <a:lvl7pPr marL="3448225" algn="l" defTabSz="1149408" rtl="0" eaLnBrk="1" latinLnBrk="0" hangingPunct="1">
        <a:defRPr sz="2263" kern="1200">
          <a:solidFill>
            <a:schemeClr val="tx1"/>
          </a:solidFill>
          <a:latin typeface="+mn-lt"/>
          <a:ea typeface="+mn-ea"/>
          <a:cs typeface="+mn-cs"/>
        </a:defRPr>
      </a:lvl7pPr>
      <a:lvl8pPr marL="4022929" algn="l" defTabSz="1149408" rtl="0" eaLnBrk="1" latinLnBrk="0" hangingPunct="1">
        <a:defRPr sz="2263" kern="1200">
          <a:solidFill>
            <a:schemeClr val="tx1"/>
          </a:solidFill>
          <a:latin typeface="+mn-lt"/>
          <a:ea typeface="+mn-ea"/>
          <a:cs typeface="+mn-cs"/>
        </a:defRPr>
      </a:lvl8pPr>
      <a:lvl9pPr marL="4597632" algn="l" defTabSz="1149408" rtl="0" eaLnBrk="1" latinLnBrk="0" hangingPunct="1">
        <a:defRPr sz="22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86">
          <p15:clr>
            <a:srgbClr val="F26B43"/>
          </p15:clr>
        </p15:guide>
        <p15:guide id="2" pos="363">
          <p15:clr>
            <a:srgbClr val="F26B43"/>
          </p15:clr>
        </p15:guide>
        <p15:guide id="3" pos="356">
          <p15:clr>
            <a:srgbClr val="F26B43"/>
          </p15:clr>
        </p15:guide>
        <p15:guide id="4" pos="8109">
          <p15:clr>
            <a:srgbClr val="F26B43"/>
          </p15:clr>
        </p15:guide>
        <p15:guide id="5" pos="5958">
          <p15:clr>
            <a:srgbClr val="F26B43"/>
          </p15:clr>
        </p15:guide>
        <p15:guide id="6" orient="horz" pos="83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52C032-7C30-3360-179A-53086CB9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1B0ED2-D016-D3D8-9EEF-9E0E4EE85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05003-5D52-2775-F1F0-73540104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AAF6C5-7745-4423-B95E-3905664C2155}" type="datetimeFigureOut">
              <a:rPr lang="en-GB" smtClean="0"/>
              <a:t>13/05/2026</a:t>
            </a:fld>
            <a:endParaRPr lang="en-GB"/>
          </a:p>
        </p:txBody>
      </p:sp>
      <p:sp>
        <p:nvSpPr>
          <p:cNvPr id="5" name="Footer Placeholder 4">
            <a:extLst>
              <a:ext uri="{FF2B5EF4-FFF2-40B4-BE49-F238E27FC236}">
                <a16:creationId xmlns:a16="http://schemas.microsoft.com/office/drawing/2014/main" id="{2A7532B9-6915-22E3-9C63-56CB29438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265577-9071-A9A9-4190-281057AD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A80A6-16F4-4356-B0C4-6B5A7C94F794}" type="slidenum">
              <a:rPr lang="en-GB" smtClean="0"/>
              <a:t>‹#›</a:t>
            </a:fld>
            <a:endParaRPr lang="en-GB"/>
          </a:p>
        </p:txBody>
      </p:sp>
    </p:spTree>
    <p:extLst>
      <p:ext uri="{BB962C8B-B14F-4D97-AF65-F5344CB8AC3E}">
        <p14:creationId xmlns:p14="http://schemas.microsoft.com/office/powerpoint/2010/main" val="546129404"/>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3"/>
            <a:r>
              <a:rPr lang="en-US" dirty="0"/>
              <a:t>	Fifth level</a:t>
            </a:r>
          </a:p>
        </p:txBody>
      </p:sp>
    </p:spTree>
    <p:extLst>
      <p:ext uri="{BB962C8B-B14F-4D97-AF65-F5344CB8AC3E}">
        <p14:creationId xmlns:p14="http://schemas.microsoft.com/office/powerpoint/2010/main" val="1531171893"/>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 id="2147483837" r:id="rId20"/>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98385257"/>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 id="2147483856" r:id="rId18"/>
    <p:sldLayoutId id="2147483857" r:id="rId19"/>
    <p:sldLayoutId id="214748385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57.xml"/><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497E5-620D-CB22-DD0F-2A256070C451}"/>
              </a:ext>
            </a:extLst>
          </p:cNvPr>
          <p:cNvSpPr>
            <a:spLocks noGrp="1"/>
          </p:cNvSpPr>
          <p:nvPr>
            <p:ph type="ctrTitle"/>
          </p:nvPr>
        </p:nvSpPr>
        <p:spPr/>
        <p:txBody>
          <a:bodyPr/>
          <a:lstStyle/>
          <a:p>
            <a:r>
              <a:rPr lang="en-GB"/>
              <a:t>Electricity operational metering forum - Meeting</a:t>
            </a:r>
          </a:p>
        </p:txBody>
      </p:sp>
      <p:sp>
        <p:nvSpPr>
          <p:cNvPr id="3" name="Subtitle 2">
            <a:extLst>
              <a:ext uri="{FF2B5EF4-FFF2-40B4-BE49-F238E27FC236}">
                <a16:creationId xmlns:a16="http://schemas.microsoft.com/office/drawing/2014/main" id="{4CD147A7-2465-107A-D8ED-8CBD2F82C6A0}"/>
              </a:ext>
            </a:extLst>
          </p:cNvPr>
          <p:cNvSpPr>
            <a:spLocks noGrp="1"/>
          </p:cNvSpPr>
          <p:nvPr>
            <p:ph type="subTitle" idx="1"/>
          </p:nvPr>
        </p:nvSpPr>
        <p:spPr/>
        <p:txBody>
          <a:bodyPr/>
          <a:lstStyle/>
          <a:p>
            <a:r>
              <a:rPr lang="en-GB" dirty="0"/>
              <a:t>13 May 2026</a:t>
            </a:r>
          </a:p>
        </p:txBody>
      </p:sp>
    </p:spTree>
    <p:extLst>
      <p:ext uri="{BB962C8B-B14F-4D97-AF65-F5344CB8AC3E}">
        <p14:creationId xmlns:p14="http://schemas.microsoft.com/office/powerpoint/2010/main" val="2651954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4F86-837F-2400-032E-BBBC7C73BAFF}"/>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Table Placeholder 3">
            <a:extLst>
              <a:ext uri="{FF2B5EF4-FFF2-40B4-BE49-F238E27FC236}">
                <a16:creationId xmlns:a16="http://schemas.microsoft.com/office/drawing/2014/main" id="{21DE2CAB-C947-8D15-B9D2-45E2D475B677}"/>
              </a:ext>
            </a:extLst>
          </p:cNvPr>
          <p:cNvGraphicFramePr>
            <a:graphicFrameLocks noGrp="1"/>
          </p:cNvGraphicFramePr>
          <p:nvPr>
            <p:ph type="media" sz="quarter" idx="10"/>
            <p:extLst>
              <p:ext uri="{D42A27DB-BD31-4B8C-83A1-F6EECF244321}">
                <p14:modId xmlns:p14="http://schemas.microsoft.com/office/powerpoint/2010/main" val="1639267918"/>
              </p:ext>
            </p:extLst>
          </p:nvPr>
        </p:nvGraphicFramePr>
        <p:xfrm>
          <a:off x="419878" y="1413896"/>
          <a:ext cx="10636897" cy="3651944"/>
        </p:xfrm>
        <a:graphic>
          <a:graphicData uri="http://schemas.openxmlformats.org/drawingml/2006/table">
            <a:tbl>
              <a:tblPr firstRow="1" bandRow="1">
                <a:tableStyleId>{F5AB1C69-6EDB-4FF4-983F-18BD219EF322}</a:tableStyleId>
              </a:tblPr>
              <a:tblGrid>
                <a:gridCol w="8315254">
                  <a:extLst>
                    <a:ext uri="{9D8B030D-6E8A-4147-A177-3AD203B41FA5}">
                      <a16:colId xmlns:a16="http://schemas.microsoft.com/office/drawing/2014/main" val="2268710862"/>
                    </a:ext>
                  </a:extLst>
                </a:gridCol>
                <a:gridCol w="2321643">
                  <a:extLst>
                    <a:ext uri="{9D8B030D-6E8A-4147-A177-3AD203B41FA5}">
                      <a16:colId xmlns:a16="http://schemas.microsoft.com/office/drawing/2014/main" val="1623464351"/>
                    </a:ext>
                  </a:extLst>
                </a:gridCol>
              </a:tblGrid>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AGENDA ITEMS</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PRESENTER</a:t>
                      </a:r>
                    </a:p>
                  </a:txBody>
                  <a:tcPr marL="108394" marR="108394" marT="54197" marB="54197" anchor="ctr"/>
                </a:tc>
                <a:extLst>
                  <a:ext uri="{0D108BD9-81ED-4DB2-BD59-A6C34878D82A}">
                    <a16:rowId xmlns:a16="http://schemas.microsoft.com/office/drawing/2014/main" val="2591605367"/>
                  </a:ext>
                </a:extLst>
              </a:tr>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Welcome and Introduction</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60364201"/>
                  </a:ext>
                </a:extLst>
              </a:tr>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Roboto" panose="02000000000000000000" pitchFamily="2" charset="0"/>
                          <a:ea typeface="Roboto" panose="02000000000000000000" pitchFamily="2" charset="0"/>
                          <a:cs typeface="Roboto" panose="02000000000000000000" pitchFamily="2" charset="0"/>
                        </a:rPr>
                        <a:t>Audit Update</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Eric Dodd</a:t>
                      </a:r>
                    </a:p>
                  </a:txBody>
                  <a:tcPr marL="108394" marR="108394" marT="54197" marB="54197" anchor="ctr"/>
                </a:tc>
                <a:extLst>
                  <a:ext uri="{0D108BD9-81ED-4DB2-BD59-A6C34878D82A}">
                    <a16:rowId xmlns:a16="http://schemas.microsoft.com/office/drawing/2014/main" val="287482748"/>
                  </a:ext>
                </a:extLst>
              </a:tr>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Roboto" panose="02000000000000000000" pitchFamily="2" charset="0"/>
                          <a:ea typeface="Roboto" panose="02000000000000000000" pitchFamily="2" charset="0"/>
                          <a:cs typeface="Roboto" panose="02000000000000000000" pitchFamily="2" charset="0"/>
                        </a:rPr>
                        <a:t>Reformed Connection Process</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Roboto" panose="02000000000000000000" pitchFamily="2" charset="0"/>
                          <a:ea typeface="Roboto" panose="02000000000000000000" pitchFamily="2" charset="0"/>
                          <a:cs typeface="Roboto" panose="02000000000000000000" pitchFamily="2" charset="0"/>
                        </a:rPr>
                        <a:t>Avi Aithal</a:t>
                      </a:r>
                    </a:p>
                  </a:txBody>
                  <a:tcPr marL="108394" marR="108394" marT="54197" marB="54197" anchor="ctr"/>
                </a:tc>
                <a:extLst>
                  <a:ext uri="{0D108BD9-81ED-4DB2-BD59-A6C34878D82A}">
                    <a16:rowId xmlns:a16="http://schemas.microsoft.com/office/drawing/2014/main" val="3778267895"/>
                  </a:ext>
                </a:extLst>
              </a:tr>
              <a:tr h="456493">
                <a:tc>
                  <a:txBody>
                    <a:bodyPr/>
                    <a:lstStyle/>
                    <a:p>
                      <a:r>
                        <a:rPr lang="en-GB" sz="1400" dirty="0">
                          <a:latin typeface="Roboto" panose="02000000000000000000" pitchFamily="2" charset="0"/>
                          <a:ea typeface="Roboto" panose="02000000000000000000" pitchFamily="2" charset="0"/>
                          <a:cs typeface="Roboto" panose="02000000000000000000" pitchFamily="2" charset="0"/>
                        </a:rPr>
                        <a:t>National Energy System Operator – Energy Insights</a:t>
                      </a:r>
                    </a:p>
                  </a:txBody>
                  <a:tcPr marL="108394" marR="108394" marT="54197" marB="54197" anchor="ct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4159865873"/>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Safety and Technical Bulletins on the REC Metering Hub</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1106026680"/>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Change Tracker Update</a:t>
                      </a:r>
                    </a:p>
                  </a:txBody>
                  <a:tcPr marL="108394" marR="108394" marT="54197" marB="54197" anchor="ct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REC Change Team</a:t>
                      </a:r>
                    </a:p>
                  </a:txBody>
                  <a:tcPr marL="108394" marR="108394" marT="54197" marB="54197" anchor="ctr"/>
                </a:tc>
                <a:extLst>
                  <a:ext uri="{0D108BD9-81ED-4DB2-BD59-A6C34878D82A}">
                    <a16:rowId xmlns:a16="http://schemas.microsoft.com/office/drawing/2014/main" val="2597528874"/>
                  </a:ext>
                </a:extLst>
              </a:tr>
              <a:tr h="456493">
                <a:tc>
                  <a:txBody>
                    <a:bodyPr/>
                    <a:lstStyle/>
                    <a:p>
                      <a:r>
                        <a:rPr lang="en-GB" sz="1400" dirty="0">
                          <a:latin typeface="Roboto" panose="02000000000000000000" pitchFamily="2" charset="0"/>
                          <a:ea typeface="Roboto" panose="02000000000000000000" pitchFamily="2" charset="0"/>
                          <a:cs typeface="Roboto" panose="02000000000000000000" pitchFamily="2" charset="0"/>
                        </a:rPr>
                        <a:t>Any Other Business</a:t>
                      </a:r>
                    </a:p>
                  </a:txBody>
                  <a:tcPr marL="108394" marR="108394" marT="54197" marB="54197" anchor="ct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Rebecca Griffiths</a:t>
                      </a:r>
                    </a:p>
                  </a:txBody>
                  <a:tcPr marL="108394" marR="108394" marT="54197" marB="54197" anchor="ctr"/>
                </a:tc>
                <a:extLst>
                  <a:ext uri="{0D108BD9-81ED-4DB2-BD59-A6C34878D82A}">
                    <a16:rowId xmlns:a16="http://schemas.microsoft.com/office/drawing/2014/main" val="2123723010"/>
                  </a:ext>
                </a:extLst>
              </a:tr>
            </a:tbl>
          </a:graphicData>
        </a:graphic>
      </p:graphicFrame>
    </p:spTree>
    <p:extLst>
      <p:ext uri="{BB962C8B-B14F-4D97-AF65-F5344CB8AC3E}">
        <p14:creationId xmlns:p14="http://schemas.microsoft.com/office/powerpoint/2010/main" val="14754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E18F8-AA89-A8C8-D9E3-6541ACCE5CB2}"/>
              </a:ext>
            </a:extLst>
          </p:cNvPr>
          <p:cNvSpPr>
            <a:spLocks noGrp="1"/>
          </p:cNvSpPr>
          <p:nvPr>
            <p:ph type="title"/>
          </p:nvPr>
        </p:nvSpPr>
        <p:spPr/>
        <p:txBody>
          <a:bodyPr/>
          <a:lstStyle/>
          <a:p>
            <a:r>
              <a:rPr lang="en-GB"/>
              <a:t>Welcome – introduction and scope</a:t>
            </a:r>
          </a:p>
        </p:txBody>
      </p:sp>
      <p:sp>
        <p:nvSpPr>
          <p:cNvPr id="3" name="Text Placeholder 2">
            <a:extLst>
              <a:ext uri="{FF2B5EF4-FFF2-40B4-BE49-F238E27FC236}">
                <a16:creationId xmlns:a16="http://schemas.microsoft.com/office/drawing/2014/main" id="{505ADFD5-0A0C-DA18-C84E-994B1ACAD8B6}"/>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2775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F384-73EE-6F70-60F6-5D0BB94AF238}"/>
              </a:ext>
            </a:extLst>
          </p:cNvPr>
          <p:cNvSpPr>
            <a:spLocks noGrp="1"/>
          </p:cNvSpPr>
          <p:nvPr>
            <p:ph type="title"/>
          </p:nvPr>
        </p:nvSpPr>
        <p:spPr/>
        <p:txBody>
          <a:bodyPr/>
          <a:lstStyle/>
          <a:p>
            <a:r>
              <a:rPr lang="en-GB"/>
              <a:t>Audit update</a:t>
            </a:r>
          </a:p>
        </p:txBody>
      </p:sp>
      <p:sp>
        <p:nvSpPr>
          <p:cNvPr id="3" name="Text Placeholder 2">
            <a:extLst>
              <a:ext uri="{FF2B5EF4-FFF2-40B4-BE49-F238E27FC236}">
                <a16:creationId xmlns:a16="http://schemas.microsoft.com/office/drawing/2014/main" id="{565A3E27-9BA9-C804-5C12-2ADEA9234F17}"/>
              </a:ext>
            </a:extLst>
          </p:cNvPr>
          <p:cNvSpPr>
            <a:spLocks noGrp="1"/>
          </p:cNvSpPr>
          <p:nvPr>
            <p:ph type="body" sz="quarter" idx="10"/>
          </p:nvPr>
        </p:nvSpPr>
        <p:spPr/>
        <p:txBody>
          <a:bodyPr/>
          <a:lstStyle/>
          <a:p>
            <a:r>
              <a:rPr lang="en-GB"/>
              <a:t>Eric </a:t>
            </a:r>
            <a:r>
              <a:rPr lang="en-GB" err="1"/>
              <a:t>dodd</a:t>
            </a:r>
            <a:endParaRPr lang="en-GB"/>
          </a:p>
        </p:txBody>
      </p:sp>
    </p:spTree>
    <p:extLst>
      <p:ext uri="{BB962C8B-B14F-4D97-AF65-F5344CB8AC3E}">
        <p14:creationId xmlns:p14="http://schemas.microsoft.com/office/powerpoint/2010/main" val="3438426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F4B0F-8C5A-567E-0017-10BE43F241E1}"/>
              </a:ext>
            </a:extLst>
          </p:cNvPr>
          <p:cNvSpPr>
            <a:spLocks noGrp="1"/>
          </p:cNvSpPr>
          <p:nvPr>
            <p:ph type="title"/>
          </p:nvPr>
        </p:nvSpPr>
        <p:spPr/>
        <p:txBody>
          <a:bodyPr/>
          <a:lstStyle/>
          <a:p>
            <a:r>
              <a:rPr lang="en-GB" dirty="0"/>
              <a:t>Reformed Connection Process</a:t>
            </a:r>
          </a:p>
        </p:txBody>
      </p:sp>
      <p:sp>
        <p:nvSpPr>
          <p:cNvPr id="3" name="Text Placeholder 2">
            <a:extLst>
              <a:ext uri="{FF2B5EF4-FFF2-40B4-BE49-F238E27FC236}">
                <a16:creationId xmlns:a16="http://schemas.microsoft.com/office/drawing/2014/main" id="{FB662213-E772-A0F8-723D-0EA09F7AC7CF}"/>
              </a:ext>
            </a:extLst>
          </p:cNvPr>
          <p:cNvSpPr>
            <a:spLocks noGrp="1"/>
          </p:cNvSpPr>
          <p:nvPr>
            <p:ph type="body" sz="quarter" idx="10"/>
          </p:nvPr>
        </p:nvSpPr>
        <p:spPr/>
        <p:txBody>
          <a:bodyPr/>
          <a:lstStyle/>
          <a:p>
            <a:r>
              <a:rPr lang="en-GB" dirty="0"/>
              <a:t>Avi AitHal</a:t>
            </a:r>
          </a:p>
        </p:txBody>
      </p:sp>
    </p:spTree>
    <p:extLst>
      <p:ext uri="{BB962C8B-B14F-4D97-AF65-F5344CB8AC3E}">
        <p14:creationId xmlns:p14="http://schemas.microsoft.com/office/powerpoint/2010/main" val="138960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372D-184C-94FD-83DB-086BB18A6A70}"/>
              </a:ext>
            </a:extLst>
          </p:cNvPr>
          <p:cNvSpPr>
            <a:spLocks noGrp="1"/>
          </p:cNvSpPr>
          <p:nvPr>
            <p:ph type="title"/>
          </p:nvPr>
        </p:nvSpPr>
        <p:spPr/>
        <p:txBody>
          <a:bodyPr/>
          <a:lstStyle/>
          <a:p>
            <a:r>
              <a:rPr lang="en-GB"/>
              <a:t>National energy system operator – Energy insights</a:t>
            </a:r>
          </a:p>
        </p:txBody>
      </p:sp>
      <p:sp>
        <p:nvSpPr>
          <p:cNvPr id="3" name="Text Placeholder 2">
            <a:extLst>
              <a:ext uri="{FF2B5EF4-FFF2-40B4-BE49-F238E27FC236}">
                <a16:creationId xmlns:a16="http://schemas.microsoft.com/office/drawing/2014/main" id="{AE95D836-9670-CC5F-7EC4-CCB3BC0B9F0F}"/>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278519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0" name="Rectangle 14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2" name="Rectangle 151">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4" name="Rectangle 153">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6" name="Rectangle 155">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Display" panose="02110004020202020204"/>
                <a:ea typeface="+mn-ea"/>
                <a:cs typeface="+mn-cs"/>
              </a:rPr>
              <a:t>Source: National Energy System Operator – April 2026</a:t>
            </a:r>
          </a:p>
        </p:txBody>
      </p:sp>
      <p:pic>
        <p:nvPicPr>
          <p:cNvPr id="3" name="Picture 2">
            <a:extLst>
              <a:ext uri="{FF2B5EF4-FFF2-40B4-BE49-F238E27FC236}">
                <a16:creationId xmlns:a16="http://schemas.microsoft.com/office/drawing/2014/main" id="{30562EA3-A90A-A4BB-283E-722549845307}"/>
              </a:ext>
            </a:extLst>
          </p:cNvPr>
          <p:cNvPicPr>
            <a:picLocks noChangeAspect="1"/>
          </p:cNvPicPr>
          <p:nvPr/>
        </p:nvPicPr>
        <p:blipFill>
          <a:blip r:embed="rId2"/>
          <a:stretch>
            <a:fillRect/>
          </a:stretch>
        </p:blipFill>
        <p:spPr>
          <a:xfrm>
            <a:off x="234341" y="1657219"/>
            <a:ext cx="5131088" cy="3333937"/>
          </a:xfrm>
          <a:prstGeom prst="rect">
            <a:avLst/>
          </a:prstGeom>
        </p:spPr>
      </p:pic>
      <p:pic>
        <p:nvPicPr>
          <p:cNvPr id="5" name="Picture 4">
            <a:extLst>
              <a:ext uri="{FF2B5EF4-FFF2-40B4-BE49-F238E27FC236}">
                <a16:creationId xmlns:a16="http://schemas.microsoft.com/office/drawing/2014/main" id="{34AF1802-B8A8-39EA-B5C5-A84424A587DB}"/>
              </a:ext>
            </a:extLst>
          </p:cNvPr>
          <p:cNvPicPr>
            <a:picLocks noChangeAspect="1"/>
          </p:cNvPicPr>
          <p:nvPr/>
        </p:nvPicPr>
        <p:blipFill>
          <a:blip r:embed="rId3"/>
          <a:stretch>
            <a:fillRect/>
          </a:stretch>
        </p:blipFill>
        <p:spPr>
          <a:xfrm>
            <a:off x="6398836" y="1576447"/>
            <a:ext cx="5131087" cy="3426994"/>
          </a:xfrm>
          <a:prstGeom prst="rect">
            <a:avLst/>
          </a:prstGeom>
        </p:spPr>
      </p:pic>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AEF6A246-F167-4CDD-FE4A-2DB5806155FC}"/>
              </a:ext>
            </a:extLst>
          </p:cNvPr>
          <p:cNvSpPr txBox="1"/>
          <p:nvPr/>
        </p:nvSpPr>
        <p:spPr>
          <a:xfrm>
            <a:off x="264458" y="4877034"/>
            <a:ext cx="1072889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22 April, between 3:30-4:00pm, zero-carbon sources supplied a record 98.8% of Great Britain’s electricity. Two new solar generation records were also set in April: a peak of 14.8 GW at 12pm on 22 April, followed by solar surpassing 15 GW between 12:30 and 1:00pm on 23 April.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milestones highlight the capability of Great Britain’s electricity system to operate safely and securely with a significant amount of domestically produced renewables. </a:t>
            </a:r>
          </a:p>
        </p:txBody>
      </p:sp>
    </p:spTree>
    <p:extLst>
      <p:ext uri="{BB962C8B-B14F-4D97-AF65-F5344CB8AC3E}">
        <p14:creationId xmlns:p14="http://schemas.microsoft.com/office/powerpoint/2010/main" val="810160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6157-3856-FAF1-3C3F-1C304671D7A0}"/>
              </a:ext>
            </a:extLst>
          </p:cNvPr>
          <p:cNvSpPr>
            <a:spLocks noGrp="1"/>
          </p:cNvSpPr>
          <p:nvPr>
            <p:ph type="title"/>
          </p:nvPr>
        </p:nvSpPr>
        <p:spPr/>
        <p:txBody>
          <a:bodyPr/>
          <a:lstStyle/>
          <a:p>
            <a:r>
              <a:rPr lang="en-GB"/>
              <a:t>Safety and technical bulletins on the rec metering hub</a:t>
            </a:r>
          </a:p>
        </p:txBody>
      </p:sp>
      <p:sp>
        <p:nvSpPr>
          <p:cNvPr id="3" name="Text Placeholder 2">
            <a:extLst>
              <a:ext uri="{FF2B5EF4-FFF2-40B4-BE49-F238E27FC236}">
                <a16:creationId xmlns:a16="http://schemas.microsoft.com/office/drawing/2014/main" id="{2A1CFB08-6B55-97F7-105D-1701AC3C8E05}"/>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179157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87D9E-D0D8-9ABF-F656-19037D7442CB}"/>
              </a:ext>
            </a:extLst>
          </p:cNvPr>
          <p:cNvSpPr>
            <a:spLocks noGrp="1"/>
          </p:cNvSpPr>
          <p:nvPr>
            <p:ph type="title"/>
          </p:nvPr>
        </p:nvSpPr>
        <p:spPr/>
        <p:txBody>
          <a:bodyPr/>
          <a:lstStyle/>
          <a:p>
            <a:r>
              <a:rPr lang="en-GB"/>
              <a:t>Change tracker update</a:t>
            </a:r>
          </a:p>
        </p:txBody>
      </p:sp>
      <p:sp>
        <p:nvSpPr>
          <p:cNvPr id="3" name="Text Placeholder 2">
            <a:extLst>
              <a:ext uri="{FF2B5EF4-FFF2-40B4-BE49-F238E27FC236}">
                <a16:creationId xmlns:a16="http://schemas.microsoft.com/office/drawing/2014/main" id="{6B4D0B19-207B-EA09-7855-D2B8A5F899EA}"/>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79177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dirty="0">
                <a:latin typeface="Roboto"/>
                <a:ea typeface="Roboto"/>
                <a:cs typeface="Roboto"/>
              </a:rPr>
              <a:t>Change proposal tracker</a:t>
            </a:r>
            <a:endParaRPr lang="en-GB" dirty="0"/>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nvPr>
        </p:nvGraphicFramePr>
        <p:xfrm>
          <a:off x="273000" y="1366520"/>
          <a:ext cx="11646000" cy="2409120"/>
        </p:xfrm>
        <a:graphic>
          <a:graphicData uri="http://schemas.openxmlformats.org/drawingml/2006/table">
            <a:tbl>
              <a:tblPr firstRow="1" bandRow="1">
                <a:tableStyleId>{F5AB1C69-6EDB-4FF4-983F-18BD219EF322}</a:tableStyleId>
              </a:tblPr>
              <a:tblGrid>
                <a:gridCol w="720000">
                  <a:extLst>
                    <a:ext uri="{9D8B030D-6E8A-4147-A177-3AD203B41FA5}">
                      <a16:colId xmlns:a16="http://schemas.microsoft.com/office/drawing/2014/main" val="2119900406"/>
                    </a:ext>
                  </a:extLst>
                </a:gridCol>
                <a:gridCol w="2134800">
                  <a:extLst>
                    <a:ext uri="{9D8B030D-6E8A-4147-A177-3AD203B41FA5}">
                      <a16:colId xmlns:a16="http://schemas.microsoft.com/office/drawing/2014/main" val="1893307877"/>
                    </a:ext>
                  </a:extLst>
                </a:gridCol>
                <a:gridCol w="1281600">
                  <a:extLst>
                    <a:ext uri="{9D8B030D-6E8A-4147-A177-3AD203B41FA5}">
                      <a16:colId xmlns:a16="http://schemas.microsoft.com/office/drawing/2014/main" val="880783269"/>
                    </a:ext>
                  </a:extLst>
                </a:gridCol>
                <a:gridCol w="7509600">
                  <a:extLst>
                    <a:ext uri="{9D8B030D-6E8A-4147-A177-3AD203B41FA5}">
                      <a16:colId xmlns:a16="http://schemas.microsoft.com/office/drawing/2014/main" val="1609831603"/>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Arial"/>
                          <a:ea typeface="Roboto"/>
                          <a:cs typeface="Arial"/>
                        </a:rPr>
                        <a:t>CP</a:t>
                      </a:r>
                    </a:p>
                  </a:txBody>
                  <a:tcPr/>
                </a:tc>
                <a:tc>
                  <a:txBody>
                    <a:bodyPr/>
                    <a:lstStyle/>
                    <a:p>
                      <a:r>
                        <a:rPr lang="en-GB" sz="1400" dirty="0">
                          <a:latin typeface="Arial"/>
                          <a:ea typeface="Roboto"/>
                          <a:cs typeface="Arial"/>
                        </a:rPr>
                        <a:t>Title</a:t>
                      </a:r>
                    </a:p>
                  </a:txBody>
                  <a:tcPr/>
                </a:tc>
                <a:tc>
                  <a:txBody>
                    <a:bodyPr/>
                    <a:lstStyle/>
                    <a:p>
                      <a:r>
                        <a:rPr lang="en-GB" sz="1400" dirty="0">
                          <a:latin typeface="Arial"/>
                          <a:ea typeface="Roboto"/>
                          <a:cs typeface="Arial"/>
                        </a:rPr>
                        <a:t>Lead</a:t>
                      </a:r>
                    </a:p>
                  </a:txBody>
                  <a:tcPr/>
                </a:tc>
                <a:tc>
                  <a:txBody>
                    <a:bodyPr/>
                    <a:lstStyle/>
                    <a:p>
                      <a:r>
                        <a:rPr lang="en-GB" sz="1400" dirty="0">
                          <a:latin typeface="Arial"/>
                          <a:ea typeface="Roboto"/>
                          <a:cs typeface="Arial"/>
                        </a:rPr>
                        <a:t>Update</a:t>
                      </a:r>
                    </a:p>
                  </a:txBody>
                  <a:tcPr/>
                </a:tc>
                <a:extLst>
                  <a:ext uri="{0D108BD9-81ED-4DB2-BD59-A6C34878D82A}">
                    <a16:rowId xmlns:a16="http://schemas.microsoft.com/office/drawing/2014/main" val="6772380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I0278</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dirty="0">
                          <a:solidFill>
                            <a:srgbClr val="000000"/>
                          </a:solidFill>
                          <a:effectLst/>
                          <a:latin typeface="Arial" panose="020B0604020202020204" pitchFamily="34" charset="0"/>
                        </a:rPr>
                        <a:t>Establishing the Safe Isolation Provider (SIP) as a Standalone REC Metering Party​</a:t>
                      </a:r>
                      <a:endParaRPr lang="en-GB" sz="1400" b="0" i="0" dirty="0">
                        <a:solidFill>
                          <a:srgbClr val="000000"/>
                        </a:solidFill>
                        <a:effectLst/>
                      </a:endParaRPr>
                    </a:p>
                  </a:txBody>
                  <a:tcPr marL="6350" marR="6350" marT="635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dirty="0">
                          <a:solidFill>
                            <a:srgbClr val="000000"/>
                          </a:solidFill>
                          <a:effectLst/>
                          <a:latin typeface="Arial" panose="020B0604020202020204" pitchFamily="34" charset="0"/>
                        </a:rPr>
                        <a:t>Francine Peyroux-Sissoko​</a:t>
                      </a:r>
                      <a:endParaRPr lang="en-GB" sz="1400" b="0" i="0" dirty="0">
                        <a:solidFill>
                          <a:srgbClr val="000000"/>
                        </a:solidFill>
                        <a:effectLst/>
                      </a:endParaRPr>
                    </a:p>
                  </a:txBody>
                  <a:tcPr anchor="ctr"/>
                </a:tc>
                <a:tc>
                  <a:txBody>
                    <a:bodyPr/>
                    <a:lstStyle/>
                    <a:p>
                      <a:pPr>
                        <a:spcBef>
                          <a:spcPts val="600"/>
                        </a:spcBef>
                      </a:pPr>
                      <a:r>
                        <a:rPr lang="en-GB" sz="1400" b="0" dirty="0">
                          <a:latin typeface="Arial"/>
                          <a:ea typeface="Roboto"/>
                          <a:cs typeface="Arial"/>
                        </a:rPr>
                        <a:t>Following engagement with industry Parties, a first closed working group session took place on 11 May 2026 where members started to consider the solutions needed to establish a strong governance framework for standalone SIPs. Post-meeting Papers will be published by 18 May 2026. A second Working Group session will take place on 29 June 2026.</a:t>
                      </a:r>
                    </a:p>
                  </a:txBody>
                  <a:tcPr anchor="ctr"/>
                </a:tc>
                <a:extLst>
                  <a:ext uri="{0D108BD9-81ED-4DB2-BD59-A6C34878D82A}">
                    <a16:rowId xmlns:a16="http://schemas.microsoft.com/office/drawing/2014/main" val="8550709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I0312</a:t>
                      </a:r>
                    </a:p>
                  </a:txBody>
                  <a:tcPr anchor="ctr"/>
                </a:tc>
                <a:tc>
                  <a:txBody>
                    <a:bodyPr/>
                    <a:lstStyle/>
                    <a:p>
                      <a:pPr marL="0" lvl="0" algn="l">
                        <a:buNone/>
                      </a:pPr>
                      <a:r>
                        <a:rPr lang="en-GB" sz="1400">
                          <a:latin typeface="Arial" panose="020B0604020202020204" pitchFamily="34" charset="0"/>
                          <a:cs typeface="Arial" panose="020B0604020202020204" pitchFamily="34" charset="0"/>
                        </a:rPr>
                        <a:t>Review of export meter work arrangements</a:t>
                      </a:r>
                      <a:endParaRPr lang="en-US" sz="1400">
                        <a:latin typeface="Arial" panose="020B0604020202020204" pitchFamily="34" charset="0"/>
                        <a:cs typeface="Arial" panose="020B0604020202020204" pitchFamily="34" charset="0"/>
                      </a:endParaRPr>
                    </a:p>
                  </a:txBody>
                  <a:tcPr marL="6350" marR="6350" marT="6350" marB="0" anchor="ctr"/>
                </a:tc>
                <a:tc>
                  <a:txBody>
                    <a:bodyPr/>
                    <a:lstStyle/>
                    <a:p>
                      <a:r>
                        <a:rPr lang="en-GB" sz="1400">
                          <a:latin typeface="Arial"/>
                          <a:ea typeface="Roboto"/>
                          <a:cs typeface="Arial"/>
                        </a:rPr>
                        <a:t>Bela Ashworth</a:t>
                      </a:r>
                    </a:p>
                  </a:txBody>
                  <a:tcPr anchor="ctr"/>
                </a:tc>
                <a:tc>
                  <a:txBody>
                    <a:bodyPr/>
                    <a:lstStyle/>
                    <a:p>
                      <a:pPr>
                        <a:spcBef>
                          <a:spcPts val="600"/>
                        </a:spcBef>
                      </a:pPr>
                      <a:r>
                        <a:rPr lang="en-GB" sz="1400" b="0" dirty="0">
                          <a:latin typeface="Arial"/>
                          <a:ea typeface="Roboto"/>
                          <a:cs typeface="Arial"/>
                        </a:rPr>
                        <a:t>On 21 April 2026, REC Change Panel approved the Change Report (Proposal Plan), including the Metering Expert Panel as the Responsible Sub-Committee for this Issue. An I0312 Working Group has been set up to gather input from Industry Parties on the review of Import/Export meters works arrangements in the REC. The first session took place on 06 May 2026. Minutes of this meeting will be uploaded onto the REC Portal by 13 May 2026.</a:t>
                      </a:r>
                    </a:p>
                  </a:txBody>
                  <a:tcPr anchor="ctr"/>
                </a:tc>
                <a:extLst>
                  <a:ext uri="{0D108BD9-81ED-4DB2-BD59-A6C34878D82A}">
                    <a16:rowId xmlns:a16="http://schemas.microsoft.com/office/drawing/2014/main" val="239314368"/>
                  </a:ext>
                </a:extLst>
              </a:tr>
            </a:tbl>
          </a:graphicData>
        </a:graphic>
      </p:graphicFrame>
    </p:spTree>
    <p:extLst>
      <p:ext uri="{BB962C8B-B14F-4D97-AF65-F5344CB8AC3E}">
        <p14:creationId xmlns:p14="http://schemas.microsoft.com/office/powerpoint/2010/main" val="3491054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6410-B2FD-92AE-A013-7ABEBF38C297}"/>
              </a:ext>
            </a:extLst>
          </p:cNvPr>
          <p:cNvSpPr>
            <a:spLocks noGrp="1"/>
          </p:cNvSpPr>
          <p:nvPr>
            <p:ph type="title"/>
          </p:nvPr>
        </p:nvSpPr>
        <p:spPr/>
        <p:txBody>
          <a:bodyPr/>
          <a:lstStyle/>
          <a:p>
            <a:r>
              <a:rPr lang="en-GB"/>
              <a:t>Any other business</a:t>
            </a:r>
          </a:p>
        </p:txBody>
      </p:sp>
      <p:sp>
        <p:nvSpPr>
          <p:cNvPr id="3" name="Text Placeholder 2">
            <a:extLst>
              <a:ext uri="{FF2B5EF4-FFF2-40B4-BE49-F238E27FC236}">
                <a16:creationId xmlns:a16="http://schemas.microsoft.com/office/drawing/2014/main" id="{C6A76A67-8710-7EFA-093E-8C352FF4522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18335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C63FD-611E-2639-A4E7-B39ADEBDFB77}"/>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2A2C477-73E7-938D-4533-3B97EDAABC1A}"/>
              </a:ext>
            </a:extLst>
          </p:cNvPr>
          <p:cNvPicPr>
            <a:picLocks noGrp="1" noChangeAspect="1"/>
          </p:cNvPicPr>
          <p:nvPr>
            <p:ph type="pic" idx="2"/>
          </p:nvPr>
        </p:nvPicPr>
        <p:blipFill>
          <a:blip r:embed="rId2"/>
          <a:srcRect t="11" b="11"/>
          <a:stretch/>
        </p:blipFill>
        <p:spPr>
          <a:prstGeom prst="rect">
            <a:avLst/>
          </a:prstGeom>
          <a:solidFill>
            <a:srgbClr val="4D38F5"/>
          </a:solidFill>
          <a:ln>
            <a:noFill/>
          </a:ln>
        </p:spPr>
      </p:pic>
      <p:sp>
        <p:nvSpPr>
          <p:cNvPr id="7" name="Title 6">
            <a:extLst>
              <a:ext uri="{FF2B5EF4-FFF2-40B4-BE49-F238E27FC236}">
                <a16:creationId xmlns:a16="http://schemas.microsoft.com/office/drawing/2014/main" id="{E5180C62-14A6-B513-CB7C-FC7ED80C6472}"/>
              </a:ext>
            </a:extLst>
          </p:cNvPr>
          <p:cNvSpPr>
            <a:spLocks noGrp="1"/>
          </p:cNvSpPr>
          <p:nvPr>
            <p:ph type="title"/>
          </p:nvPr>
        </p:nvSpPr>
        <p:spPr>
          <a:xfrm>
            <a:off x="827997" y="917918"/>
            <a:ext cx="7102662" cy="519889"/>
          </a:xfrm>
        </p:spPr>
        <p:txBody>
          <a:bodyPr/>
          <a:lstStyle/>
          <a:p>
            <a:r>
              <a:rPr lang="en-US" dirty="0"/>
              <a:t>Energy Theft Learning Space</a:t>
            </a:r>
            <a:endParaRPr lang="en-GB" dirty="0"/>
          </a:p>
        </p:txBody>
      </p:sp>
      <p:pic>
        <p:nvPicPr>
          <p:cNvPr id="21" name="Picture 20">
            <a:extLst>
              <a:ext uri="{FF2B5EF4-FFF2-40B4-BE49-F238E27FC236}">
                <a16:creationId xmlns:a16="http://schemas.microsoft.com/office/drawing/2014/main" id="{E29473A3-EC55-8661-33E5-4B04312F7E3C}"/>
              </a:ext>
            </a:extLst>
          </p:cNvPr>
          <p:cNvPicPr>
            <a:picLocks noChangeAspect="1"/>
          </p:cNvPicPr>
          <p:nvPr/>
        </p:nvPicPr>
        <p:blipFill>
          <a:blip r:embed="rId3"/>
          <a:stretch>
            <a:fillRect/>
          </a:stretch>
        </p:blipFill>
        <p:spPr>
          <a:xfrm>
            <a:off x="827997" y="243314"/>
            <a:ext cx="2660430" cy="513738"/>
          </a:xfrm>
          <a:prstGeom prst="rect">
            <a:avLst/>
          </a:prstGeom>
        </p:spPr>
      </p:pic>
      <p:pic>
        <p:nvPicPr>
          <p:cNvPr id="28" name="Picture 27">
            <a:extLst>
              <a:ext uri="{FF2B5EF4-FFF2-40B4-BE49-F238E27FC236}">
                <a16:creationId xmlns:a16="http://schemas.microsoft.com/office/drawing/2014/main" id="{3FA87B66-5263-A13F-F2E8-B0F1FBF75C86}"/>
              </a:ext>
            </a:extLst>
          </p:cNvPr>
          <p:cNvPicPr>
            <a:picLocks noChangeAspect="1"/>
          </p:cNvPicPr>
          <p:nvPr/>
        </p:nvPicPr>
        <p:blipFill>
          <a:blip r:embed="rId4"/>
          <a:stretch>
            <a:fillRect/>
          </a:stretch>
        </p:blipFill>
        <p:spPr>
          <a:xfrm>
            <a:off x="827998" y="3983714"/>
            <a:ext cx="7102661" cy="1483131"/>
          </a:xfrm>
          <a:prstGeom prst="rect">
            <a:avLst/>
          </a:prstGeom>
        </p:spPr>
      </p:pic>
      <p:sp>
        <p:nvSpPr>
          <p:cNvPr id="10" name="Text Placeholder 18">
            <a:extLst>
              <a:ext uri="{FF2B5EF4-FFF2-40B4-BE49-F238E27FC236}">
                <a16:creationId xmlns:a16="http://schemas.microsoft.com/office/drawing/2014/main" id="{7FC4D5AF-D00A-50F2-2C65-7769905C791C}"/>
              </a:ext>
            </a:extLst>
          </p:cNvPr>
          <p:cNvSpPr txBox="1">
            <a:spLocks/>
          </p:cNvSpPr>
          <p:nvPr/>
        </p:nvSpPr>
        <p:spPr>
          <a:xfrm>
            <a:off x="827998" y="1598673"/>
            <a:ext cx="7102661" cy="4897377"/>
          </a:xfrm>
          <a:prstGeom prst="rect">
            <a:avLst/>
          </a:prstGeom>
          <a:noFill/>
        </p:spPr>
        <p:txBody>
          <a:bodyPr vert="horz" lIns="0" tIns="0" rIns="0" bIns="0" rtlCol="0">
            <a:normAutofit/>
          </a:bodyPr>
          <a:lstStyle>
            <a:lvl1pPr marL="0" indent="0" algn="l" defTabSz="914400" rtl="0" eaLnBrk="1" latinLnBrk="0" hangingPunct="1">
              <a:lnSpc>
                <a:spcPts val="1820"/>
              </a:lnSpc>
              <a:spcBef>
                <a:spcPts val="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8 Learning Modules</a:t>
            </a:r>
            <a:r>
              <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rPr>
              <a:t> covering the end-to-end theft investigation lifecycle:</a:t>
            </a: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rPr>
              <a:t>	</a:t>
            </a:r>
            <a:endParaRPr kumimoji="0" lang="en-GB"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Energy Theft Overview</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Energy Theft Leads</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Desktop Investigation and Data Gathering</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Site Visit Considerations and Safety</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Warrants</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Assessment of Unrecorded Energy and Loss Recovery</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Reporting, Theft Detection Incentive Scheme and Settlements</a:t>
            </a:r>
          </a:p>
          <a:p>
            <a:pPr marL="285750" marR="0" lvl="0" indent="-285750" algn="l" defTabSz="914400" rtl="0" eaLnBrk="1" fontAlgn="auto" latinLnBrk="0" hangingPunct="1">
              <a:lnSpc>
                <a:spcPts val="1820"/>
              </a:lnSpc>
              <a:spcBef>
                <a:spcPts val="0"/>
              </a:spcBef>
              <a:spcAft>
                <a:spcPts val="0"/>
              </a:spcAft>
              <a:buClrTx/>
              <a:buSzTx/>
              <a:buFont typeface="Arial" panose="020B0604020202020204" pitchFamily="34" charset="0"/>
              <a:buChar char="•"/>
              <a:tabLst/>
              <a:defRPr/>
            </a:pPr>
            <a:r>
              <a:rPr kumimoji="0" lang="en-GB" sz="16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Post-Investigation, Evidence and Criminal Proceedings</a:t>
            </a: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GB" sz="1800" b="1"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GB"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GB"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ctr"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endParaRPr>
          </a:p>
          <a:p>
            <a:pPr marL="0" marR="0" lvl="0" indent="0" algn="ctr"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800" b="1" i="0" u="none" strike="noStrike" kern="1200" cap="none" spc="30" normalizeH="0" baseline="0" noProof="0" dirty="0">
                <a:ln>
                  <a:noFill/>
                </a:ln>
                <a:solidFill>
                  <a:srgbClr val="F8F8F8"/>
                </a:solidFill>
                <a:effectLst/>
                <a:uLnTx/>
                <a:uFillTx/>
                <a:latin typeface="Figtree" pitchFamily="2" charset="0"/>
                <a:ea typeface="+mn-ea"/>
                <a:cs typeface="+mn-cs"/>
                <a:sym typeface="Arial"/>
              </a:rPr>
              <a:t>Access via the Theft Reduction Hub on the REC Portal</a:t>
            </a:r>
          </a:p>
          <a:p>
            <a:pPr marL="0" marR="0" lvl="0" indent="0" algn="ctr"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600" b="0" i="0" u="none" strike="noStrike" kern="1200" cap="none" spc="30" normalizeH="0" baseline="0" noProof="0" dirty="0">
                <a:ln>
                  <a:noFill/>
                </a:ln>
                <a:solidFill>
                  <a:srgbClr val="F8F8F8"/>
                </a:solidFill>
                <a:effectLst/>
                <a:uLnTx/>
                <a:uFillTx/>
                <a:latin typeface="Figtree" pitchFamily="2" charset="0"/>
                <a:ea typeface="+mn-ea"/>
                <a:cs typeface="+mn-cs"/>
                <a:sym typeface="Arial"/>
              </a:rPr>
              <a:t>For those without a REC Portal log-in, request via the REC Service Desk</a:t>
            </a:r>
          </a:p>
        </p:txBody>
      </p:sp>
    </p:spTree>
    <p:extLst>
      <p:ext uri="{BB962C8B-B14F-4D97-AF65-F5344CB8AC3E}">
        <p14:creationId xmlns:p14="http://schemas.microsoft.com/office/powerpoint/2010/main" val="3360554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DF52-2ECB-F01A-4134-E0BFE2476F20}"/>
              </a:ext>
            </a:extLst>
          </p:cNvPr>
          <p:cNvSpPr>
            <a:spLocks noGrp="1"/>
          </p:cNvSpPr>
          <p:nvPr>
            <p:ph type="ctrTitle"/>
          </p:nvPr>
        </p:nvSpPr>
        <p:spPr/>
        <p:txBody>
          <a:bodyPr/>
          <a:lstStyle/>
          <a:p>
            <a:r>
              <a:rPr lang="en-GB"/>
              <a:t>Any questions</a:t>
            </a:r>
          </a:p>
        </p:txBody>
      </p:sp>
      <p:sp>
        <p:nvSpPr>
          <p:cNvPr id="3" name="Subtitle 2">
            <a:extLst>
              <a:ext uri="{FF2B5EF4-FFF2-40B4-BE49-F238E27FC236}">
                <a16:creationId xmlns:a16="http://schemas.microsoft.com/office/drawing/2014/main" id="{68719D0D-69AD-0597-AD03-DE7C4EAD1845}"/>
              </a:ext>
            </a:extLst>
          </p:cNvPr>
          <p:cNvSpPr>
            <a:spLocks noGrp="1"/>
          </p:cNvSpPr>
          <p:nvPr>
            <p:ph type="subTitle" idx="1"/>
          </p:nvPr>
        </p:nvSpPr>
        <p:spPr>
          <a:xfrm>
            <a:off x="5225961" y="4561982"/>
            <a:ext cx="6210863" cy="1009073"/>
          </a:xfrm>
        </p:spPr>
        <p:txBody>
          <a:bodyPr/>
          <a:lstStyle/>
          <a:p>
            <a:r>
              <a:rPr lang="en-GB"/>
              <a:t>Contact us: </a:t>
            </a:r>
          </a:p>
          <a:p>
            <a:r>
              <a:rPr lang="en-GB"/>
              <a:t>committees@recmanager.co.uk</a:t>
            </a:r>
          </a:p>
        </p:txBody>
      </p:sp>
    </p:spTree>
    <p:extLst>
      <p:ext uri="{BB962C8B-B14F-4D97-AF65-F5344CB8AC3E}">
        <p14:creationId xmlns:p14="http://schemas.microsoft.com/office/powerpoint/2010/main" val="2877831160"/>
      </p:ext>
    </p:extLst>
  </p:cSld>
  <p:clrMapOvr>
    <a:masterClrMapping/>
  </p:clrMapOvr>
</p:sld>
</file>

<file path=ppt/theme/theme1.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3.xml><?xml version="1.0" encoding="utf-8"?>
<a:theme xmlns:a="http://schemas.openxmlformats.org/drawingml/2006/main" name="Office Theme">
  <a:themeElements>
    <a:clrScheme name="SMS Theme Colours">
      <a:dk1>
        <a:srgbClr val="000000"/>
      </a:dk1>
      <a:lt1>
        <a:srgbClr val="FFFFFF"/>
      </a:lt1>
      <a:dk2>
        <a:srgbClr val="646464"/>
      </a:dk2>
      <a:lt2>
        <a:srgbClr val="F1F2F1"/>
      </a:lt2>
      <a:accent1>
        <a:srgbClr val="008260"/>
      </a:accent1>
      <a:accent2>
        <a:srgbClr val="76B664"/>
      </a:accent2>
      <a:accent3>
        <a:srgbClr val="F1F7EB"/>
      </a:accent3>
      <a:accent4>
        <a:srgbClr val="231D4C"/>
      </a:accent4>
      <a:accent5>
        <a:srgbClr val="0069AA"/>
      </a:accent5>
      <a:accent6>
        <a:srgbClr val="00B7DE"/>
      </a:accent6>
      <a:hlink>
        <a:srgbClr val="000000"/>
      </a:hlink>
      <a:folHlink>
        <a:srgbClr val="000000"/>
      </a:folHlink>
    </a:clrScheme>
    <a:fontScheme name="SMS Calibri Theme">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S_Resaults_2021" id="{DE19CC96-341C-489D-A441-8FF1B1CB8013}" vid="{94EF3974-DFC3-4FE5-855A-C09911B13FBE}"/>
    </a:ext>
  </a:extLst>
</a:theme>
</file>

<file path=ppt/theme/theme4.xml><?xml version="1.0" encoding="utf-8"?>
<a:theme xmlns:a="http://schemas.openxmlformats.org/drawingml/2006/main" name="Office Theme">
  <a:themeElements>
    <a:clrScheme name="SMS Theme Colours">
      <a:dk1>
        <a:srgbClr val="000000"/>
      </a:dk1>
      <a:lt1>
        <a:srgbClr val="FFFFFF"/>
      </a:lt1>
      <a:dk2>
        <a:srgbClr val="646464"/>
      </a:dk2>
      <a:lt2>
        <a:srgbClr val="F1F2F1"/>
      </a:lt2>
      <a:accent1>
        <a:srgbClr val="008260"/>
      </a:accent1>
      <a:accent2>
        <a:srgbClr val="76B664"/>
      </a:accent2>
      <a:accent3>
        <a:srgbClr val="F1F7EB"/>
      </a:accent3>
      <a:accent4>
        <a:srgbClr val="231D4C"/>
      </a:accent4>
      <a:accent5>
        <a:srgbClr val="0069AA"/>
      </a:accent5>
      <a:accent6>
        <a:srgbClr val="00B7DE"/>
      </a:accent6>
      <a:hlink>
        <a:srgbClr val="000000"/>
      </a:hlink>
      <a:folHlink>
        <a:srgbClr val="000000"/>
      </a:folHlink>
    </a:clrScheme>
    <a:fontScheme name="SMS Calibri Theme">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S_Resaults_2021" id="{DE19CC96-341C-489D-A441-8FF1B1CB8013}" vid="{94EF3974-DFC3-4FE5-855A-C09911B13FBE}"/>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Dark blue theme">
  <a:themeElements>
    <a:clrScheme name="Recco">
      <a:dk1>
        <a:srgbClr val="201E2E"/>
      </a:dk1>
      <a:lt1>
        <a:srgbClr val="F8F8F8"/>
      </a:lt1>
      <a:dk2>
        <a:srgbClr val="201E2E"/>
      </a:dk2>
      <a:lt2>
        <a:srgbClr val="FFFFFF"/>
      </a:lt2>
      <a:accent1>
        <a:srgbClr val="021D5E"/>
      </a:accent1>
      <a:accent2>
        <a:srgbClr val="4C37F4"/>
      </a:accent2>
      <a:accent3>
        <a:srgbClr val="EEECFF"/>
      </a:accent3>
      <a:accent4>
        <a:srgbClr val="1EF395"/>
      </a:accent4>
      <a:accent5>
        <a:srgbClr val="20D6FF"/>
      </a:accent5>
      <a:accent6>
        <a:srgbClr val="F0EFFE"/>
      </a:accent6>
      <a:hlink>
        <a:srgbClr val="021D5E"/>
      </a:hlink>
      <a:folHlink>
        <a:srgbClr val="4C37F4"/>
      </a:folHlink>
    </a:clrScheme>
    <a:fontScheme name="Recco">
      <a:majorFont>
        <a:latin typeface="Figtree SemiBold"/>
        <a:ea typeface=""/>
        <a:cs typeface=""/>
      </a:majorFont>
      <a:minorFont>
        <a:latin typeface="Figt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245306-987B-419F-B358-54C599D01F85}" vid="{9280A00D-4F94-4172-B2ED-01781D589B6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Consultation" id="{03EB4309-227A-4F05-AB2F-99FA2889197A}" vid="{3256C8AD-787D-446B-AFDA-2F9A41D1C160}"/>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EA8A1C-152B-4ED1-8FEA-16AAE1B2B5DA}">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6899B88-618E-449C-9E06-E045D41A50C9}">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70FE9BE-E9AB-4CAF-8FF2-8C9AAE4E69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TotalTime>
  <Words>456</Words>
  <Application>Microsoft Office PowerPoint</Application>
  <PresentationFormat>Widescreen</PresentationFormat>
  <Paragraphs>75</Paragraphs>
  <Slides>13</Slides>
  <Notes>1</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13</vt:i4>
      </vt:variant>
    </vt:vector>
  </HeadingPairs>
  <TitlesOfParts>
    <vt:vector size="30" baseType="lpstr">
      <vt:lpstr>Aptos</vt:lpstr>
      <vt:lpstr>Aptos Display</vt:lpstr>
      <vt:lpstr>Arboria-Light</vt:lpstr>
      <vt:lpstr>Arial</vt:lpstr>
      <vt:lpstr>Calibri</vt:lpstr>
      <vt:lpstr>Figtree</vt:lpstr>
      <vt:lpstr>Figtree ExtraBold</vt:lpstr>
      <vt:lpstr>Figtree SemiBold</vt:lpstr>
      <vt:lpstr>Outfit</vt:lpstr>
      <vt:lpstr>Roboto</vt:lpstr>
      <vt:lpstr>REC Alternative Event Theme</vt:lpstr>
      <vt:lpstr>REC Light Event Theme</vt:lpstr>
      <vt:lpstr>Office Theme</vt:lpstr>
      <vt:lpstr>Office Theme</vt:lpstr>
      <vt:lpstr>1_Office Theme</vt:lpstr>
      <vt:lpstr>Dark blue theme</vt:lpstr>
      <vt:lpstr>1_REC Light Event Theme</vt:lpstr>
      <vt:lpstr>Electricity operational metering forum - Meeting</vt:lpstr>
      <vt:lpstr>agenda</vt:lpstr>
      <vt:lpstr>Welcome – introduction and scope</vt:lpstr>
      <vt:lpstr>Audit update</vt:lpstr>
      <vt:lpstr>Reformed Connection Process</vt:lpstr>
      <vt:lpstr>National energy system operator – Energy insights</vt:lpstr>
      <vt:lpstr>PowerPoint Presentation</vt:lpstr>
      <vt:lpstr>Safety and technical bulletins on the rec metering hub</vt:lpstr>
      <vt:lpstr>Change tracker update</vt:lpstr>
      <vt:lpstr>Change proposal tracker</vt:lpstr>
      <vt:lpstr>Any other business</vt:lpstr>
      <vt:lpstr>Energy Theft Learning Space</vt:lpstr>
      <vt:lpstr>Any questions</vt:lpstr>
    </vt:vector>
  </TitlesOfParts>
  <Company>TALAN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Francine Peyroux-Sissoko</dc:creator>
  <cp:lastModifiedBy>Edma HYSKAJ</cp:lastModifiedBy>
  <cp:revision>2</cp:revision>
  <dcterms:created xsi:type="dcterms:W3CDTF">2025-11-26T14:07:01Z</dcterms:created>
  <dcterms:modified xsi:type="dcterms:W3CDTF">2026-05-13T11:05:54Z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