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 id="2147483688" r:id="rId6"/>
  </p:sldMasterIdLst>
  <p:notesMasterIdLst>
    <p:notesMasterId r:id="rId39"/>
  </p:notesMasterIdLst>
  <p:sldIdLst>
    <p:sldId id="2147475911" r:id="rId7"/>
    <p:sldId id="2147475912" r:id="rId8"/>
    <p:sldId id="2147475913" r:id="rId9"/>
    <p:sldId id="2147475914" r:id="rId10"/>
    <p:sldId id="2147475915" r:id="rId11"/>
    <p:sldId id="2147475916" r:id="rId12"/>
    <p:sldId id="2147475938" r:id="rId13"/>
    <p:sldId id="2147475917" r:id="rId14"/>
    <p:sldId id="2147475918" r:id="rId15"/>
    <p:sldId id="2147475922" r:id="rId16"/>
    <p:sldId id="2147475923" r:id="rId17"/>
    <p:sldId id="2147475924" r:id="rId18"/>
    <p:sldId id="2147475925" r:id="rId19"/>
    <p:sldId id="2147475926" r:id="rId20"/>
    <p:sldId id="2147475927" r:id="rId21"/>
    <p:sldId id="2147475928" r:id="rId22"/>
    <p:sldId id="2147475929" r:id="rId23"/>
    <p:sldId id="351" r:id="rId24"/>
    <p:sldId id="316" r:id="rId25"/>
    <p:sldId id="317" r:id="rId26"/>
    <p:sldId id="2147475933" r:id="rId27"/>
    <p:sldId id="2147475934" r:id="rId28"/>
    <p:sldId id="2147475866" r:id="rId29"/>
    <p:sldId id="306" r:id="rId30"/>
    <p:sldId id="2147475907" r:id="rId31"/>
    <p:sldId id="2147475910" r:id="rId32"/>
    <p:sldId id="2147475939" r:id="rId33"/>
    <p:sldId id="2147475919" r:id="rId34"/>
    <p:sldId id="266" r:id="rId35"/>
    <p:sldId id="2147475920" r:id="rId36"/>
    <p:sldId id="2147475936" r:id="rId37"/>
    <p:sldId id="214747592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B4DAEFC1-CEDE-CF30-0468-6F31B8A9C91D}" name="Francine Peyroux-Sissoko" initials="FP" userId="S::Francine.Peyroux-Sissoko@talan.com::91951204-4f07-4cdf-a66e-bfc82ffb46a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0AD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D3A5CE-E67B-451C-BDB3-81139E810FED}" v="1106" dt="2026-02-11T16:27:07.240"/>
    <p1510:client id="{A4B1D0FB-DB33-450A-939A-3E2BA37B3DB5}" v="22" dt="2026-02-11T16:27:53.0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ma HYSKAJ" userId="43826261-7b23-4967-a734-e5eaa3434f03" providerId="ADAL" clId="{C5A340E2-131F-48FF-B82A-FAA8BD6B248A}"/>
    <pc:docChg chg="undo redo custSel addSld delSld modSld sldOrd">
      <pc:chgData name="Edma HYSKAJ" userId="43826261-7b23-4967-a734-e5eaa3434f03" providerId="ADAL" clId="{C5A340E2-131F-48FF-B82A-FAA8BD6B248A}" dt="2026-02-11T16:27:07.240" v="996"/>
      <pc:docMkLst>
        <pc:docMk/>
      </pc:docMkLst>
      <pc:sldChg chg="add">
        <pc:chgData name="Edma HYSKAJ" userId="43826261-7b23-4967-a734-e5eaa3434f03" providerId="ADAL" clId="{C5A340E2-131F-48FF-B82A-FAA8BD6B248A}" dt="2026-02-11T09:01:36.243" v="923"/>
        <pc:sldMkLst>
          <pc:docMk/>
          <pc:sldMk cId="3491054176" sldId="266"/>
        </pc:sldMkLst>
      </pc:sldChg>
      <pc:sldChg chg="addSp modSp add del mod">
        <pc:chgData name="Edma HYSKAJ" userId="43826261-7b23-4967-a734-e5eaa3434f03" providerId="ADAL" clId="{C5A340E2-131F-48FF-B82A-FAA8BD6B248A}" dt="2026-02-11T16:21:50.446" v="987"/>
        <pc:sldMkLst>
          <pc:docMk/>
          <pc:sldMk cId="2846795518" sldId="316"/>
        </pc:sldMkLst>
        <pc:spChg chg="mod">
          <ac:chgData name="Edma HYSKAJ" userId="43826261-7b23-4967-a734-e5eaa3434f03" providerId="ADAL" clId="{C5A340E2-131F-48FF-B82A-FAA8BD6B248A}" dt="2026-02-11T16:12:09.977" v="976" actId="1076"/>
          <ac:spMkLst>
            <pc:docMk/>
            <pc:sldMk cId="2846795518" sldId="316"/>
            <ac:spMk id="4" creationId="{31E82141-C09E-2B03-475C-E2EF06C057C4}"/>
          </ac:spMkLst>
        </pc:spChg>
        <pc:spChg chg="add mod">
          <ac:chgData name="Edma HYSKAJ" userId="43826261-7b23-4967-a734-e5eaa3434f03" providerId="ADAL" clId="{C5A340E2-131F-48FF-B82A-FAA8BD6B248A}" dt="2026-02-11T16:12:14.575" v="978" actId="571"/>
          <ac:spMkLst>
            <pc:docMk/>
            <pc:sldMk cId="2846795518" sldId="316"/>
            <ac:spMk id="6" creationId="{98D683A3-46E1-7FB1-82AF-A014DD70663C}"/>
          </ac:spMkLst>
        </pc:spChg>
        <pc:spChg chg="mod">
          <ac:chgData name="Edma HYSKAJ" userId="43826261-7b23-4967-a734-e5eaa3434f03" providerId="ADAL" clId="{C5A340E2-131F-48FF-B82A-FAA8BD6B248A}" dt="2026-02-11T16:11:57.955" v="975"/>
          <ac:spMkLst>
            <pc:docMk/>
            <pc:sldMk cId="2846795518" sldId="316"/>
            <ac:spMk id="11" creationId="{159ACA3B-ECA7-4675-9DB2-E4B558AF86BB}"/>
          </ac:spMkLst>
        </pc:spChg>
      </pc:sldChg>
      <pc:sldChg chg="add">
        <pc:chgData name="Edma HYSKAJ" userId="43826261-7b23-4967-a734-e5eaa3434f03" providerId="ADAL" clId="{C5A340E2-131F-48FF-B82A-FAA8BD6B248A}" dt="2026-02-11T16:22:05.755" v="989"/>
        <pc:sldMkLst>
          <pc:docMk/>
          <pc:sldMk cId="582344937" sldId="317"/>
        </pc:sldMkLst>
      </pc:sldChg>
      <pc:sldChg chg="addSp modSp add mod ord">
        <pc:chgData name="Edma HYSKAJ" userId="43826261-7b23-4967-a734-e5eaa3434f03" providerId="ADAL" clId="{C5A340E2-131F-48FF-B82A-FAA8BD6B248A}" dt="2026-02-11T16:10:23.207" v="966"/>
        <pc:sldMkLst>
          <pc:docMk/>
          <pc:sldMk cId="3581832447" sldId="351"/>
        </pc:sldMkLst>
        <pc:spChg chg="add mod">
          <ac:chgData name="Edma HYSKAJ" userId="43826261-7b23-4967-a734-e5eaa3434f03" providerId="ADAL" clId="{C5A340E2-131F-48FF-B82A-FAA8BD6B248A}" dt="2026-02-11T16:10:11.425" v="964" actId="207"/>
          <ac:spMkLst>
            <pc:docMk/>
            <pc:sldMk cId="3581832447" sldId="351"/>
            <ac:spMk id="2" creationId="{D6792771-3CD6-ACE4-0CD0-C0EB385BF7BA}"/>
          </ac:spMkLst>
        </pc:spChg>
        <pc:grpChg chg="mod">
          <ac:chgData name="Edma HYSKAJ" userId="43826261-7b23-4967-a734-e5eaa3434f03" providerId="ADAL" clId="{C5A340E2-131F-48FF-B82A-FAA8BD6B248A}" dt="2026-02-11T16:10:00.296" v="961" actId="1076"/>
          <ac:grpSpMkLst>
            <pc:docMk/>
            <pc:sldMk cId="3581832447" sldId="351"/>
            <ac:grpSpMk id="8" creationId="{BF063BF1-49BE-652A-7CA4-2A4772255448}"/>
          </ac:grpSpMkLst>
        </pc:grpChg>
      </pc:sldChg>
      <pc:sldChg chg="modSp mod">
        <pc:chgData name="Edma HYSKAJ" userId="43826261-7b23-4967-a734-e5eaa3434f03" providerId="ADAL" clId="{C5A340E2-131F-48FF-B82A-FAA8BD6B248A}" dt="2026-02-09T10:20:24.522" v="4" actId="20577"/>
        <pc:sldMkLst>
          <pc:docMk/>
          <pc:sldMk cId="27758512" sldId="2147475913"/>
        </pc:sldMkLst>
        <pc:spChg chg="mod">
          <ac:chgData name="Edma HYSKAJ" userId="43826261-7b23-4967-a734-e5eaa3434f03" providerId="ADAL" clId="{C5A340E2-131F-48FF-B82A-FAA8BD6B248A}" dt="2026-02-09T10:20:24.522" v="4" actId="20577"/>
          <ac:spMkLst>
            <pc:docMk/>
            <pc:sldMk cId="27758512" sldId="2147475913"/>
            <ac:spMk id="3" creationId="{505ADFD5-0A0C-DA18-C84E-994B1ACAD8B6}"/>
          </ac:spMkLst>
        </pc:spChg>
      </pc:sldChg>
      <pc:sldChg chg="modSp mod">
        <pc:chgData name="Edma HYSKAJ" userId="43826261-7b23-4967-a734-e5eaa3434f03" providerId="ADAL" clId="{C5A340E2-131F-48FF-B82A-FAA8BD6B248A}" dt="2026-02-09T10:20:30.808" v="16" actId="20577"/>
        <pc:sldMkLst>
          <pc:docMk/>
          <pc:sldMk cId="3438426250" sldId="2147475914"/>
        </pc:sldMkLst>
        <pc:spChg chg="mod">
          <ac:chgData name="Edma HYSKAJ" userId="43826261-7b23-4967-a734-e5eaa3434f03" providerId="ADAL" clId="{C5A340E2-131F-48FF-B82A-FAA8BD6B248A}" dt="2026-02-09T10:20:30.808" v="16" actId="20577"/>
          <ac:spMkLst>
            <pc:docMk/>
            <pc:sldMk cId="3438426250" sldId="2147475914"/>
            <ac:spMk id="3" creationId="{565A3E27-9BA9-C804-5C12-2ADEA9234F17}"/>
          </ac:spMkLst>
        </pc:spChg>
      </pc:sldChg>
      <pc:sldChg chg="modSp mod">
        <pc:chgData name="Edma HYSKAJ" userId="43826261-7b23-4967-a734-e5eaa3434f03" providerId="ADAL" clId="{C5A340E2-131F-48FF-B82A-FAA8BD6B248A}" dt="2026-02-11T15:34:11.038" v="931" actId="20577"/>
        <pc:sldMkLst>
          <pc:docMk/>
          <pc:sldMk cId="2618335123" sldId="2147475920"/>
        </pc:sldMkLst>
        <pc:spChg chg="mod">
          <ac:chgData name="Edma HYSKAJ" userId="43826261-7b23-4967-a734-e5eaa3434f03" providerId="ADAL" clId="{C5A340E2-131F-48FF-B82A-FAA8BD6B248A}" dt="2026-02-11T15:34:11.038" v="931" actId="20577"/>
          <ac:spMkLst>
            <pc:docMk/>
            <pc:sldMk cId="2618335123" sldId="2147475920"/>
            <ac:spMk id="3" creationId="{C6A76A67-8710-7EFA-093E-8C352FF4522F}"/>
          </ac:spMkLst>
        </pc:spChg>
      </pc:sldChg>
      <pc:sldChg chg="addSp delSp modSp mod">
        <pc:chgData name="Edma HYSKAJ" userId="43826261-7b23-4967-a734-e5eaa3434f03" providerId="ADAL" clId="{C5A340E2-131F-48FF-B82A-FAA8BD6B248A}" dt="2026-02-11T16:23:49.170" v="993" actId="14100"/>
        <pc:sldMkLst>
          <pc:docMk/>
          <pc:sldMk cId="3878473096" sldId="2147475929"/>
        </pc:sldMkLst>
        <pc:picChg chg="del mod">
          <ac:chgData name="Edma HYSKAJ" userId="43826261-7b23-4967-a734-e5eaa3434f03" providerId="ADAL" clId="{C5A340E2-131F-48FF-B82A-FAA8BD6B248A}" dt="2026-02-11T16:06:46.404" v="942" actId="21"/>
          <ac:picMkLst>
            <pc:docMk/>
            <pc:sldMk cId="3878473096" sldId="2147475929"/>
            <ac:picMk id="5" creationId="{41E17669-0C67-23A9-24D7-23F89DC432B8}"/>
          </ac:picMkLst>
        </pc:picChg>
        <pc:picChg chg="add mod">
          <ac:chgData name="Edma HYSKAJ" userId="43826261-7b23-4967-a734-e5eaa3434f03" providerId="ADAL" clId="{C5A340E2-131F-48FF-B82A-FAA8BD6B248A}" dt="2026-02-11T16:23:49.170" v="993" actId="14100"/>
          <ac:picMkLst>
            <pc:docMk/>
            <pc:sldMk cId="3878473096" sldId="2147475929"/>
            <ac:picMk id="1026" creationId="{1C22BEA7-4719-4C10-E9A2-D21220F41106}"/>
          </ac:picMkLst>
        </pc:picChg>
      </pc:sldChg>
      <pc:sldChg chg="addSp delSp modSp del mod">
        <pc:chgData name="Edma HYSKAJ" userId="43826261-7b23-4967-a734-e5eaa3434f03" providerId="ADAL" clId="{C5A340E2-131F-48FF-B82A-FAA8BD6B248A}" dt="2026-02-11T16:07:43.462" v="947" actId="2696"/>
        <pc:sldMkLst>
          <pc:docMk/>
          <pc:sldMk cId="872467062" sldId="2147475930"/>
        </pc:sldMkLst>
        <pc:picChg chg="del mod">
          <ac:chgData name="Edma HYSKAJ" userId="43826261-7b23-4967-a734-e5eaa3434f03" providerId="ADAL" clId="{C5A340E2-131F-48FF-B82A-FAA8BD6B248A}" dt="2026-02-11T15:46:46.420" v="935" actId="21"/>
          <ac:picMkLst>
            <pc:docMk/>
            <pc:sldMk cId="872467062" sldId="2147475930"/>
            <ac:picMk id="5" creationId="{707B7429-2F16-55BA-C34A-0E3A37CFCE5C}"/>
          </ac:picMkLst>
        </pc:picChg>
        <pc:picChg chg="add del mod">
          <ac:chgData name="Edma HYSKAJ" userId="43826261-7b23-4967-a734-e5eaa3434f03" providerId="ADAL" clId="{C5A340E2-131F-48FF-B82A-FAA8BD6B248A}" dt="2026-02-11T16:07:35.941" v="946" actId="21"/>
          <ac:picMkLst>
            <pc:docMk/>
            <pc:sldMk cId="872467062" sldId="2147475930"/>
            <ac:picMk id="6" creationId="{13B51C96-D870-AAA2-3740-DD1C08D86A0A}"/>
          </ac:picMkLst>
        </pc:picChg>
      </pc:sldChg>
      <pc:sldChg chg="del">
        <pc:chgData name="Edma HYSKAJ" userId="43826261-7b23-4967-a734-e5eaa3434f03" providerId="ADAL" clId="{C5A340E2-131F-48FF-B82A-FAA8BD6B248A}" dt="2026-02-11T16:21:56.965" v="988" actId="2696"/>
        <pc:sldMkLst>
          <pc:docMk/>
          <pc:sldMk cId="3315483926" sldId="2147475931"/>
        </pc:sldMkLst>
      </pc:sldChg>
      <pc:sldChg chg="modSp del mod">
        <pc:chgData name="Edma HYSKAJ" userId="43826261-7b23-4967-a734-e5eaa3434f03" providerId="ADAL" clId="{C5A340E2-131F-48FF-B82A-FAA8BD6B248A}" dt="2026-02-11T16:22:42.334" v="990" actId="2696"/>
        <pc:sldMkLst>
          <pc:docMk/>
          <pc:sldMk cId="1742282900" sldId="2147475932"/>
        </pc:sldMkLst>
        <pc:picChg chg="mod">
          <ac:chgData name="Edma HYSKAJ" userId="43826261-7b23-4967-a734-e5eaa3434f03" providerId="ADAL" clId="{C5A340E2-131F-48FF-B82A-FAA8BD6B248A}" dt="2026-02-11T16:13:58.403" v="986" actId="1076"/>
          <ac:picMkLst>
            <pc:docMk/>
            <pc:sldMk cId="1742282900" sldId="2147475932"/>
            <ac:picMk id="5" creationId="{A4D1805B-6BC0-48B5-6BA8-40BCF888DEC2}"/>
          </ac:picMkLst>
        </pc:picChg>
      </pc:sldChg>
      <pc:sldChg chg="modSp mod">
        <pc:chgData name="Edma HYSKAJ" userId="43826261-7b23-4967-a734-e5eaa3434f03" providerId="ADAL" clId="{C5A340E2-131F-48FF-B82A-FAA8BD6B248A}" dt="2026-02-11T16:23:08.012" v="992" actId="207"/>
        <pc:sldMkLst>
          <pc:docMk/>
          <pc:sldMk cId="2994491884" sldId="2147475934"/>
        </pc:sldMkLst>
        <pc:spChg chg="mod">
          <ac:chgData name="Edma HYSKAJ" userId="43826261-7b23-4967-a734-e5eaa3434f03" providerId="ADAL" clId="{C5A340E2-131F-48FF-B82A-FAA8BD6B248A}" dt="2026-02-11T16:23:08.012" v="992" actId="207"/>
          <ac:spMkLst>
            <pc:docMk/>
            <pc:sldMk cId="2994491884" sldId="2147475934"/>
            <ac:spMk id="4" creationId="{8EB256B6-5B13-7773-B497-4452517AF22D}"/>
          </ac:spMkLst>
        </pc:spChg>
      </pc:sldChg>
      <pc:sldChg chg="modSp mod">
        <pc:chgData name="Edma HYSKAJ" userId="43826261-7b23-4967-a734-e5eaa3434f03" providerId="ADAL" clId="{C5A340E2-131F-48FF-B82A-FAA8BD6B248A}" dt="2026-02-11T13:57:48.481" v="930" actId="255"/>
        <pc:sldMkLst>
          <pc:docMk/>
          <pc:sldMk cId="876911959" sldId="2147475936"/>
        </pc:sldMkLst>
        <pc:spChg chg="mod">
          <ac:chgData name="Edma HYSKAJ" userId="43826261-7b23-4967-a734-e5eaa3434f03" providerId="ADAL" clId="{C5A340E2-131F-48FF-B82A-FAA8BD6B248A}" dt="2026-02-11T13:57:36.291" v="927" actId="255"/>
          <ac:spMkLst>
            <pc:docMk/>
            <pc:sldMk cId="876911959" sldId="2147475936"/>
            <ac:spMk id="4" creationId="{61977D5C-3F8C-C4EC-22D2-79A51FEF5AEA}"/>
          </ac:spMkLst>
        </pc:spChg>
        <pc:spChg chg="mod">
          <ac:chgData name="Edma HYSKAJ" userId="43826261-7b23-4967-a734-e5eaa3434f03" providerId="ADAL" clId="{C5A340E2-131F-48FF-B82A-FAA8BD6B248A}" dt="2026-02-11T13:57:48.481" v="930" actId="255"/>
          <ac:spMkLst>
            <pc:docMk/>
            <pc:sldMk cId="876911959" sldId="2147475936"/>
            <ac:spMk id="6" creationId="{0B403CCA-FACF-D079-91D9-098DB712646E}"/>
          </ac:spMkLst>
        </pc:spChg>
      </pc:sldChg>
      <pc:sldChg chg="modSp del mod">
        <pc:chgData name="Edma HYSKAJ" userId="43826261-7b23-4967-a734-e5eaa3434f03" providerId="ADAL" clId="{C5A340E2-131F-48FF-B82A-FAA8BD6B248A}" dt="2026-02-11T13:57:23.642" v="925" actId="2696"/>
        <pc:sldMkLst>
          <pc:docMk/>
          <pc:sldMk cId="167570867" sldId="2147475937"/>
        </pc:sldMkLst>
      </pc:sldChg>
      <pc:sldChg chg="addSp delSp modSp new mod">
        <pc:chgData name="Edma HYSKAJ" userId="43826261-7b23-4967-a734-e5eaa3434f03" providerId="ADAL" clId="{C5A340E2-131F-48FF-B82A-FAA8BD6B248A}" dt="2026-02-09T10:33:09.326" v="915" actId="2710"/>
        <pc:sldMkLst>
          <pc:docMk/>
          <pc:sldMk cId="2992272619" sldId="2147475938"/>
        </pc:sldMkLst>
        <pc:spChg chg="mod">
          <ac:chgData name="Edma HYSKAJ" userId="43826261-7b23-4967-a734-e5eaa3434f03" providerId="ADAL" clId="{C5A340E2-131F-48FF-B82A-FAA8BD6B248A}" dt="2026-02-09T10:24:03.091" v="79" actId="20577"/>
          <ac:spMkLst>
            <pc:docMk/>
            <pc:sldMk cId="2992272619" sldId="2147475938"/>
            <ac:spMk id="2" creationId="{54682EEB-91B9-D1A9-86AE-D0CC64CF1B13}"/>
          </ac:spMkLst>
        </pc:spChg>
        <pc:spChg chg="mod">
          <ac:chgData name="Edma HYSKAJ" userId="43826261-7b23-4967-a734-e5eaa3434f03" providerId="ADAL" clId="{C5A340E2-131F-48FF-B82A-FAA8BD6B248A}" dt="2026-02-09T10:33:09.326" v="915" actId="2710"/>
          <ac:spMkLst>
            <pc:docMk/>
            <pc:sldMk cId="2992272619" sldId="2147475938"/>
            <ac:spMk id="4" creationId="{B14E1D5C-7E9A-A6D4-6D50-C293FC023EFB}"/>
          </ac:spMkLst>
        </pc:spChg>
        <pc:picChg chg="add mod">
          <ac:chgData name="Edma HYSKAJ" userId="43826261-7b23-4967-a734-e5eaa3434f03" providerId="ADAL" clId="{C5A340E2-131F-48FF-B82A-FAA8BD6B248A}" dt="2026-02-09T10:25:40.268" v="91" actId="1076"/>
          <ac:picMkLst>
            <pc:docMk/>
            <pc:sldMk cId="2992272619" sldId="2147475938"/>
            <ac:picMk id="9" creationId="{E4852739-891C-7DCE-F407-67F7BF626231}"/>
          </ac:picMkLst>
        </pc:picChg>
      </pc:sldChg>
      <pc:sldChg chg="modSp new mod">
        <pc:chgData name="Edma HYSKAJ" userId="43826261-7b23-4967-a734-e5eaa3434f03" providerId="ADAL" clId="{C5A340E2-131F-48FF-B82A-FAA8BD6B248A}" dt="2026-02-11T16:27:07.240" v="996"/>
        <pc:sldMkLst>
          <pc:docMk/>
          <pc:sldMk cId="915485985" sldId="2147475939"/>
        </pc:sldMkLst>
        <pc:spChg chg="mod">
          <ac:chgData name="Edma HYSKAJ" userId="43826261-7b23-4967-a734-e5eaa3434f03" providerId="ADAL" clId="{C5A340E2-131F-48FF-B82A-FAA8BD6B248A}" dt="2026-02-11T16:27:07.240" v="996"/>
          <ac:spMkLst>
            <pc:docMk/>
            <pc:sldMk cId="915485985" sldId="2147475939"/>
            <ac:spMk id="4" creationId="{52E2AFD1-2C53-7E0A-5A8E-1FF5CF658D2B}"/>
          </ac:spMkLst>
        </pc:spChg>
      </pc:sldChg>
      <pc:sldChg chg="addSp modSp new del mod">
        <pc:chgData name="Edma HYSKAJ" userId="43826261-7b23-4967-a734-e5eaa3434f03" providerId="ADAL" clId="{C5A340E2-131F-48FF-B82A-FAA8BD6B248A}" dt="2026-02-11T16:09:40.764" v="955" actId="2696"/>
        <pc:sldMkLst>
          <pc:docMk/>
          <pc:sldMk cId="2953664980" sldId="2147475939"/>
        </pc:sldMkLst>
        <pc:spChg chg="add mod">
          <ac:chgData name="Edma HYSKAJ" userId="43826261-7b23-4967-a734-e5eaa3434f03" providerId="ADAL" clId="{C5A340E2-131F-48FF-B82A-FAA8BD6B248A}" dt="2026-02-11T16:09:00.989" v="951" actId="207"/>
          <ac:spMkLst>
            <pc:docMk/>
            <pc:sldMk cId="2953664980" sldId="2147475939"/>
            <ac:spMk id="2" creationId="{A2221147-39D6-E8EE-01CC-95A2895C67C1}"/>
          </ac:spMkLst>
        </pc:spChg>
        <pc:picChg chg="add mod">
          <ac:chgData name="Edma HYSKAJ" userId="43826261-7b23-4967-a734-e5eaa3434f03" providerId="ADAL" clId="{C5A340E2-131F-48FF-B82A-FAA8BD6B248A}" dt="2026-02-11T16:09:09.765" v="953" actId="1076"/>
          <ac:picMkLst>
            <pc:docMk/>
            <pc:sldMk cId="2953664980" sldId="2147475939"/>
            <ac:picMk id="2050" creationId="{01031CBE-5E26-C172-9C6C-9239735F0BE6}"/>
          </ac:picMkLst>
        </pc:picChg>
      </pc:sldChg>
      <pc:sldChg chg="addSp delSp modSp new del mod ord">
        <pc:chgData name="Edma HYSKAJ" userId="43826261-7b23-4967-a734-e5eaa3434f03" providerId="ADAL" clId="{C5A340E2-131F-48FF-B82A-FAA8BD6B248A}" dt="2026-02-11T16:13:19.731" v="984" actId="2696"/>
        <pc:sldMkLst>
          <pc:docMk/>
          <pc:sldMk cId="3304778805" sldId="2147475939"/>
        </pc:sldMkLst>
        <pc:spChg chg="add mod">
          <ac:chgData name="Edma HYSKAJ" userId="43826261-7b23-4967-a734-e5eaa3434f03" providerId="ADAL" clId="{C5A340E2-131F-48FF-B82A-FAA8BD6B248A}" dt="2026-02-11T16:11:18.088" v="970"/>
          <ac:spMkLst>
            <pc:docMk/>
            <pc:sldMk cId="3304778805" sldId="2147475939"/>
            <ac:spMk id="2" creationId="{159ACA3B-ECA7-4675-9DB2-E4B558AF86BB}"/>
          </ac:spMkLst>
        </pc:spChg>
        <pc:spChg chg="add del">
          <ac:chgData name="Edma HYSKAJ" userId="43826261-7b23-4967-a734-e5eaa3434f03" providerId="ADAL" clId="{C5A340E2-131F-48FF-B82A-FAA8BD6B248A}" dt="2026-02-11T16:12:42.829" v="980" actId="22"/>
          <ac:spMkLst>
            <pc:docMk/>
            <pc:sldMk cId="3304778805" sldId="2147475939"/>
            <ac:spMk id="4" creationId="{BEBC73E9-817A-6D65-B23A-2ED8DEC4815A}"/>
          </ac:spMkLst>
        </pc:spChg>
        <pc:spChg chg="add mod">
          <ac:chgData name="Edma HYSKAJ" userId="43826261-7b23-4967-a734-e5eaa3434f03" providerId="ADAL" clId="{C5A340E2-131F-48FF-B82A-FAA8BD6B248A}" dt="2026-02-11T16:12:54.485" v="983" actId="1076"/>
          <ac:spMkLst>
            <pc:docMk/>
            <pc:sldMk cId="3304778805" sldId="2147475939"/>
            <ac:spMk id="6" creationId="{2D508C5D-BD96-6FDB-BE6D-D49B3FCF714C}"/>
          </ac:spMkLst>
        </pc:spChg>
      </pc:sldChg>
      <pc:sldChg chg="new del">
        <pc:chgData name="Edma HYSKAJ" userId="43826261-7b23-4967-a734-e5eaa3434f03" providerId="ADAL" clId="{C5A340E2-131F-48FF-B82A-FAA8BD6B248A}" dt="2026-02-11T09:01:38.361" v="924" actId="2696"/>
        <pc:sldMkLst>
          <pc:docMk/>
          <pc:sldMk cId="3487361006" sldId="2147475939"/>
        </pc:sldMkLst>
      </pc:sldChg>
      <pc:sldMasterChg chg="delSldLayout">
        <pc:chgData name="Edma HYSKAJ" userId="43826261-7b23-4967-a734-e5eaa3434f03" providerId="ADAL" clId="{C5A340E2-131F-48FF-B82A-FAA8BD6B248A}" dt="2026-02-11T16:13:22.092" v="985" actId="2696"/>
        <pc:sldMasterMkLst>
          <pc:docMk/>
          <pc:sldMasterMk cId="133187061" sldId="2147483665"/>
        </pc:sldMasterMkLst>
        <pc:sldLayoutChg chg="del">
          <pc:chgData name="Edma HYSKAJ" userId="43826261-7b23-4967-a734-e5eaa3434f03" providerId="ADAL" clId="{C5A340E2-131F-48FF-B82A-FAA8BD6B248A}" dt="2026-02-11T16:13:22.092" v="985" actId="2696"/>
          <pc:sldLayoutMkLst>
            <pc:docMk/>
            <pc:sldMasterMk cId="133187061" sldId="2147483665"/>
            <pc:sldLayoutMk cId="875940083" sldId="2147483688"/>
          </pc:sldLayoutMkLst>
        </pc:sldLayoutChg>
      </pc:sldMasterChg>
    </pc:docChg>
  </pc:docChgLst>
  <pc:docChgLst>
    <pc:chgData name="Edma Hyskaj" userId="43826261-7b23-4967-a734-e5eaa3434f03" providerId="ADAL" clId="{C5A340E2-131F-48FF-B82A-FAA8BD6B248A}"/>
    <pc:docChg chg="undo custSel addSld delSld modSld">
      <pc:chgData name="Edma Hyskaj" userId="43826261-7b23-4967-a734-e5eaa3434f03" providerId="ADAL" clId="{C5A340E2-131F-48FF-B82A-FAA8BD6B248A}" dt="2026-02-06T12:30:44.356" v="115" actId="20577"/>
      <pc:docMkLst>
        <pc:docMk/>
      </pc:docMkLst>
      <pc:sldChg chg="modSp mod modNotesTx">
        <pc:chgData name="Edma Hyskaj" userId="43826261-7b23-4967-a734-e5eaa3434f03" providerId="ADAL" clId="{C5A340E2-131F-48FF-B82A-FAA8BD6B248A}" dt="2026-02-06T12:27:49.221" v="74" actId="20577"/>
        <pc:sldMkLst>
          <pc:docMk/>
          <pc:sldMk cId="1475410797" sldId="2147475912"/>
        </pc:sldMkLst>
        <pc:graphicFrameChg chg="mod modGraphic">
          <ac:chgData name="Edma Hyskaj" userId="43826261-7b23-4967-a734-e5eaa3434f03" providerId="ADAL" clId="{C5A340E2-131F-48FF-B82A-FAA8BD6B248A}" dt="2026-02-06T12:27:49.221" v="74" actId="20577"/>
          <ac:graphicFrameMkLst>
            <pc:docMk/>
            <pc:sldMk cId="1475410797" sldId="2147475912"/>
            <ac:graphicFrameMk id="4" creationId="{21DE2CAB-C947-8D15-B9D2-45E2D475B677}"/>
          </ac:graphicFrameMkLst>
        </pc:graphicFrameChg>
      </pc:sldChg>
      <pc:sldChg chg="modSp mod">
        <pc:chgData name="Edma Hyskaj" userId="43826261-7b23-4967-a734-e5eaa3434f03" providerId="ADAL" clId="{C5A340E2-131F-48FF-B82A-FAA8BD6B248A}" dt="2026-02-06T10:34:12.846" v="24" actId="20577"/>
        <pc:sldMkLst>
          <pc:docMk/>
          <pc:sldMk cId="2785195159" sldId="2147475916"/>
        </pc:sldMkLst>
        <pc:spChg chg="mod">
          <ac:chgData name="Edma Hyskaj" userId="43826261-7b23-4967-a734-e5eaa3434f03" providerId="ADAL" clId="{C5A340E2-131F-48FF-B82A-FAA8BD6B248A}" dt="2026-02-06T10:34:12.846" v="24" actId="20577"/>
          <ac:spMkLst>
            <pc:docMk/>
            <pc:sldMk cId="2785195159" sldId="2147475916"/>
            <ac:spMk id="3" creationId="{AE95D836-9670-CC5F-7EC4-CCB3BC0B9F0F}"/>
          </ac:spMkLst>
        </pc:spChg>
      </pc:sldChg>
      <pc:sldChg chg="modSp mod">
        <pc:chgData name="Edma Hyskaj" userId="43826261-7b23-4967-a734-e5eaa3434f03" providerId="ADAL" clId="{C5A340E2-131F-48FF-B82A-FAA8BD6B248A}" dt="2026-02-06T10:34:21.528" v="29" actId="20577"/>
        <pc:sldMkLst>
          <pc:docMk/>
          <pc:sldMk cId="1791576427" sldId="2147475917"/>
        </pc:sldMkLst>
        <pc:spChg chg="mod">
          <ac:chgData name="Edma Hyskaj" userId="43826261-7b23-4967-a734-e5eaa3434f03" providerId="ADAL" clId="{C5A340E2-131F-48FF-B82A-FAA8BD6B248A}" dt="2026-02-06T10:34:21.528" v="29" actId="20577"/>
          <ac:spMkLst>
            <pc:docMk/>
            <pc:sldMk cId="1791576427" sldId="2147475917"/>
            <ac:spMk id="3" creationId="{2A1CFB08-6B55-97F7-105D-1701AC3C8E05}"/>
          </ac:spMkLst>
        </pc:spChg>
      </pc:sldChg>
      <pc:sldChg chg="addSp modSp add del mod">
        <pc:chgData name="Edma Hyskaj" userId="43826261-7b23-4967-a734-e5eaa3434f03" providerId="ADAL" clId="{C5A340E2-131F-48FF-B82A-FAA8BD6B248A}" dt="2026-02-06T12:28:44.727" v="82" actId="2696"/>
        <pc:sldMkLst>
          <pc:docMk/>
          <pc:sldMk cId="2618335123" sldId="2147475920"/>
        </pc:sldMkLst>
        <pc:spChg chg="mod">
          <ac:chgData name="Edma Hyskaj" userId="43826261-7b23-4967-a734-e5eaa3434f03" providerId="ADAL" clId="{C5A340E2-131F-48FF-B82A-FAA8BD6B248A}" dt="2026-02-06T12:27:32.681" v="50" actId="20577"/>
          <ac:spMkLst>
            <pc:docMk/>
            <pc:sldMk cId="2618335123" sldId="2147475920"/>
            <ac:spMk id="3" creationId="{C6A76A67-8710-7EFA-093E-8C352FF4522F}"/>
          </ac:spMkLst>
        </pc:spChg>
      </pc:sldChg>
      <pc:sldChg chg="modSp mod">
        <pc:chgData name="Edma Hyskaj" userId="43826261-7b23-4967-a734-e5eaa3434f03" providerId="ADAL" clId="{C5A340E2-131F-48FF-B82A-FAA8BD6B248A}" dt="2026-02-06T12:30:44.356" v="115" actId="20577"/>
        <pc:sldMkLst>
          <pc:docMk/>
          <pc:sldMk cId="2877831160" sldId="2147475921"/>
        </pc:sldMkLst>
        <pc:spChg chg="mod">
          <ac:chgData name="Edma Hyskaj" userId="43826261-7b23-4967-a734-e5eaa3434f03" providerId="ADAL" clId="{C5A340E2-131F-48FF-B82A-FAA8BD6B248A}" dt="2026-02-06T12:30:44.356" v="115" actId="20577"/>
          <ac:spMkLst>
            <pc:docMk/>
            <pc:sldMk cId="2877831160" sldId="2147475921"/>
            <ac:spMk id="2" creationId="{7BBDDF52-2ECB-F01A-4134-E0BFE2476F20}"/>
          </ac:spMkLst>
        </pc:spChg>
      </pc:sldChg>
      <pc:sldChg chg="addSp delSp modSp add mod">
        <pc:chgData name="Edma Hyskaj" userId="43826261-7b23-4967-a734-e5eaa3434f03" providerId="ADAL" clId="{C5A340E2-131F-48FF-B82A-FAA8BD6B248A}" dt="2026-02-06T12:30:09.743" v="94" actId="21"/>
        <pc:sldMkLst>
          <pc:docMk/>
          <pc:sldMk cId="876911959" sldId="2147475936"/>
        </pc:sldMkLst>
      </pc:sldChg>
      <pc:sldChg chg="add">
        <pc:chgData name="Edma Hyskaj" userId="43826261-7b23-4967-a734-e5eaa3434f03" providerId="ADAL" clId="{C5A340E2-131F-48FF-B82A-FAA8BD6B248A}" dt="2026-02-06T12:30:23.175" v="95"/>
        <pc:sldMkLst>
          <pc:docMk/>
          <pc:sldMk cId="167570867" sldId="2147475937"/>
        </pc:sldMkLst>
      </pc:sldChg>
      <pc:sldMasterChg chg="delSldLayout">
        <pc:chgData name="Edma Hyskaj" userId="43826261-7b23-4967-a734-e5eaa3434f03" providerId="ADAL" clId="{C5A340E2-131F-48FF-B82A-FAA8BD6B248A}" dt="2026-02-06T12:28:25.597" v="77" actId="2696"/>
        <pc:sldMasterMkLst>
          <pc:docMk/>
          <pc:sldMasterMk cId="933138419" sldId="2147483660"/>
        </pc:sldMasterMkLst>
      </pc:sldMasterChg>
    </pc:docChg>
  </pc:docChgLst>
  <pc:docChgLst>
    <pc:chgData name="Paul ROCKE" userId="cac3c383-9d6e-4e26-9d53-860e108a28e6" providerId="ADAL" clId="{E73859E8-741A-46F3-A5BA-5496FF49D0B4}"/>
    <pc:docChg chg="undo custSel addSld delSld modSld">
      <pc:chgData name="Paul ROCKE" userId="cac3c383-9d6e-4e26-9d53-860e108a28e6" providerId="ADAL" clId="{E73859E8-741A-46F3-A5BA-5496FF49D0B4}" dt="2026-02-11T16:27:53.041" v="26"/>
      <pc:docMkLst>
        <pc:docMk/>
      </pc:docMkLst>
      <pc:sldChg chg="modSp mod">
        <pc:chgData name="Paul ROCKE" userId="cac3c383-9d6e-4e26-9d53-860e108a28e6" providerId="ADAL" clId="{E73859E8-741A-46F3-A5BA-5496FF49D0B4}" dt="2026-02-11T13:56:22.385" v="13" actId="14734"/>
        <pc:sldMkLst>
          <pc:docMk/>
          <pc:sldMk cId="1475410797" sldId="2147475912"/>
        </pc:sldMkLst>
        <pc:graphicFrameChg chg="mod modGraphic">
          <ac:chgData name="Paul ROCKE" userId="cac3c383-9d6e-4e26-9d53-860e108a28e6" providerId="ADAL" clId="{E73859E8-741A-46F3-A5BA-5496FF49D0B4}" dt="2026-02-11T13:56:22.385" v="13" actId="14734"/>
          <ac:graphicFrameMkLst>
            <pc:docMk/>
            <pc:sldMk cId="1475410797" sldId="2147475912"/>
            <ac:graphicFrameMk id="4" creationId="{21DE2CAB-C947-8D15-B9D2-45E2D475B677}"/>
          </ac:graphicFrameMkLst>
        </pc:graphicFrameChg>
      </pc:sldChg>
      <pc:sldChg chg="modSp mod">
        <pc:chgData name="Paul ROCKE" userId="cac3c383-9d6e-4e26-9d53-860e108a28e6" providerId="ADAL" clId="{E73859E8-741A-46F3-A5BA-5496FF49D0B4}" dt="2026-02-11T15:12:06.521" v="23" actId="1076"/>
        <pc:sldMkLst>
          <pc:docMk/>
          <pc:sldMk cId="1742282900" sldId="2147475932"/>
        </pc:sldMkLst>
        <pc:picChg chg="mod">
          <ac:chgData name="Paul ROCKE" userId="cac3c383-9d6e-4e26-9d53-860e108a28e6" providerId="ADAL" clId="{E73859E8-741A-46F3-A5BA-5496FF49D0B4}" dt="2026-02-11T15:12:06.521" v="23" actId="1076"/>
          <ac:picMkLst>
            <pc:docMk/>
            <pc:sldMk cId="1742282900" sldId="2147475932"/>
            <ac:picMk id="5" creationId="{A4D1805B-6BC0-48B5-6BA8-40BCF888DEC2}"/>
          </ac:picMkLst>
        </pc:picChg>
      </pc:sldChg>
      <pc:sldChg chg="modSp mod">
        <pc:chgData name="Paul ROCKE" userId="cac3c383-9d6e-4e26-9d53-860e108a28e6" providerId="ADAL" clId="{E73859E8-741A-46F3-A5BA-5496FF49D0B4}" dt="2026-02-11T15:13:31.879" v="24" actId="20577"/>
        <pc:sldMkLst>
          <pc:docMk/>
          <pc:sldMk cId="2994491884" sldId="2147475934"/>
        </pc:sldMkLst>
        <pc:spChg chg="mod">
          <ac:chgData name="Paul ROCKE" userId="cac3c383-9d6e-4e26-9d53-860e108a28e6" providerId="ADAL" clId="{E73859E8-741A-46F3-A5BA-5496FF49D0B4}" dt="2026-02-11T15:13:31.879" v="24" actId="20577"/>
          <ac:spMkLst>
            <pc:docMk/>
            <pc:sldMk cId="2994491884" sldId="2147475934"/>
            <ac:spMk id="4" creationId="{8EB256B6-5B13-7773-B497-4452517AF22D}"/>
          </ac:spMkLst>
        </pc:spChg>
      </pc:sldChg>
      <pc:sldChg chg="modSp mod">
        <pc:chgData name="Paul ROCKE" userId="cac3c383-9d6e-4e26-9d53-860e108a28e6" providerId="ADAL" clId="{E73859E8-741A-46F3-A5BA-5496FF49D0B4}" dt="2026-02-11T13:57:06.973" v="21" actId="1076"/>
        <pc:sldMkLst>
          <pc:docMk/>
          <pc:sldMk cId="2992272619" sldId="2147475938"/>
        </pc:sldMkLst>
        <pc:spChg chg="mod">
          <ac:chgData name="Paul ROCKE" userId="cac3c383-9d6e-4e26-9d53-860e108a28e6" providerId="ADAL" clId="{E73859E8-741A-46F3-A5BA-5496FF49D0B4}" dt="2026-02-11T13:57:02.374" v="19" actId="14100"/>
          <ac:spMkLst>
            <pc:docMk/>
            <pc:sldMk cId="2992272619" sldId="2147475938"/>
            <ac:spMk id="4" creationId="{B14E1D5C-7E9A-A6D4-6D50-C293FC023EFB}"/>
          </ac:spMkLst>
        </pc:spChg>
        <pc:picChg chg="mod">
          <ac:chgData name="Paul ROCKE" userId="cac3c383-9d6e-4e26-9d53-860e108a28e6" providerId="ADAL" clId="{E73859E8-741A-46F3-A5BA-5496FF49D0B4}" dt="2026-02-11T13:57:06.973" v="21" actId="1076"/>
          <ac:picMkLst>
            <pc:docMk/>
            <pc:sldMk cId="2992272619" sldId="2147475938"/>
            <ac:picMk id="9" creationId="{E4852739-891C-7DCE-F407-67F7BF626231}"/>
          </ac:picMkLst>
        </pc:picChg>
      </pc:sldChg>
      <pc:sldChg chg="del">
        <pc:chgData name="Paul ROCKE" userId="cac3c383-9d6e-4e26-9d53-860e108a28e6" providerId="ADAL" clId="{E73859E8-741A-46F3-A5BA-5496FF49D0B4}" dt="2026-02-11T16:27:51.171" v="25" actId="47"/>
        <pc:sldMkLst>
          <pc:docMk/>
          <pc:sldMk cId="915485985" sldId="2147475939"/>
        </pc:sldMkLst>
      </pc:sldChg>
      <pc:sldChg chg="add">
        <pc:chgData name="Paul ROCKE" userId="cac3c383-9d6e-4e26-9d53-860e108a28e6" providerId="ADAL" clId="{E73859E8-741A-46F3-A5BA-5496FF49D0B4}" dt="2026-02-11T16:27:53.041" v="26"/>
        <pc:sldMkLst>
          <pc:docMk/>
          <pc:sldMk cId="3629150237" sldId="2147475939"/>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This Issue seeks </a:t>
          </a:r>
          <a:r>
            <a:rPr lang="en-GB" sz="1800">
              <a:latin typeface="Roboto" panose="02000000000000000000" pitchFamily="2" charset="0"/>
              <a:ea typeface="Roboto" panose="02000000000000000000" pitchFamily="2" charset="0"/>
              <a:cs typeface="Roboto" panose="02000000000000000000" pitchFamily="2" charset="0"/>
            </a:rPr>
            <a:t>to establish SIP as Standalone REC Metering Party to:</a:t>
          </a: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F4567142-53CA-42F7-9150-308B63AB4DFD}">
      <dgm:prSet phldrT="[Text]" custT="1"/>
      <dgm:spPr>
        <a:ln>
          <a:solidFill>
            <a:srgbClr val="70ADA3"/>
          </a:solidFill>
        </a:ln>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The current SIP framework poses several risks:</a:t>
          </a:r>
          <a:endParaRPr lang="en-GB" sz="1800">
            <a:solidFill>
              <a:schemeClr val="tx1"/>
            </a:solidFill>
            <a:highlight>
              <a:srgbClr val="FFFF00"/>
            </a:highlight>
            <a:latin typeface="Roboto" panose="02000000000000000000" pitchFamily="2" charset="0"/>
            <a:ea typeface="Roboto" panose="02000000000000000000" pitchFamily="2" charset="0"/>
            <a:cs typeface="Roboto" panose="02000000000000000000" pitchFamily="2" charset="0"/>
          </a:endParaRP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Create a standalone SIP Party category within the REC with these features:</a:t>
          </a: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Proposed Solution</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Impact</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5A15F515-F0BD-4348-A0D4-8A86EBB41C3D}">
      <dgm:prSet custT="1"/>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streamlined Accreditation; and</a:t>
          </a:r>
        </a:p>
      </dgm:t>
    </dgm:pt>
    <dgm:pt modelId="{43F0C7AD-FAAA-4973-A21A-2F2C674F9D1D}" type="parTrans" cxnId="{99376D3F-20E0-4B23-AC81-7D47F1113547}">
      <dgm:prSet/>
      <dgm:spPr/>
      <dgm:t>
        <a:bodyPr/>
        <a:lstStyle/>
        <a:p>
          <a:endParaRPr lang="en-GB"/>
        </a:p>
      </dgm:t>
    </dgm:pt>
    <dgm:pt modelId="{D1678A92-57AA-45F5-9CF0-03355EAC0387}" type="sibTrans" cxnId="{99376D3F-20E0-4B23-AC81-7D47F1113547}">
      <dgm:prSet/>
      <dgm:spPr/>
      <dgm:t>
        <a:bodyPr/>
        <a:lstStyle/>
        <a:p>
          <a:endParaRPr lang="en-GB"/>
        </a:p>
      </dgm:t>
    </dgm:pt>
    <dgm:pt modelId="{EC07EF46-A86C-4E0D-9FED-E7B3BBFB17D8}">
      <dgm:prSet custT="1"/>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clear governance and oversight.</a:t>
          </a:r>
        </a:p>
      </dgm:t>
    </dgm:pt>
    <dgm:pt modelId="{FC04EB5F-57F3-4316-B7B6-02EA67DBBB4E}" type="parTrans" cxnId="{4EEF466D-AA86-43AD-B4E9-EF81D97F83C6}">
      <dgm:prSet/>
      <dgm:spPr/>
      <dgm:t>
        <a:bodyPr/>
        <a:lstStyle/>
        <a:p>
          <a:endParaRPr lang="en-GB"/>
        </a:p>
      </dgm:t>
    </dgm:pt>
    <dgm:pt modelId="{B405B86F-0BC3-4A4E-B3CC-B5ECD32F54E1}" type="sibTrans" cxnId="{4EEF466D-AA86-43AD-B4E9-EF81D97F83C6}">
      <dgm:prSet/>
      <dgm:spPr/>
      <dgm:t>
        <a:bodyPr/>
        <a:lstStyle/>
        <a:p>
          <a:endParaRPr lang="en-GB"/>
        </a:p>
      </dgm:t>
    </dgm:pt>
    <dgm:pt modelId="{F438FDB4-3401-4DB6-92F9-D667311B7906}">
      <dgm:prSet phldrT="[Text]" custT="1"/>
      <dgm:spPr>
        <a:ln>
          <a:solidFill>
            <a:srgbClr val="70ADA3"/>
          </a:solidFill>
        </a:ln>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Direct accession pathway;</a:t>
          </a:r>
        </a:p>
      </dgm:t>
    </dgm:pt>
    <dgm:pt modelId="{CC995CC8-D1C6-4CCD-AE67-D6131BD49189}" type="parTrans" cxnId="{5265E723-F006-41EB-A05B-C39B57BF7691}">
      <dgm:prSet/>
      <dgm:spPr/>
      <dgm:t>
        <a:bodyPr/>
        <a:lstStyle/>
        <a:p>
          <a:endParaRPr lang="en-GB"/>
        </a:p>
      </dgm:t>
    </dgm:pt>
    <dgm:pt modelId="{BC280480-10AB-4507-B701-979AC0B832DE}" type="sibTrans" cxnId="{5265E723-F006-41EB-A05B-C39B57BF7691}">
      <dgm:prSet/>
      <dgm:spPr/>
      <dgm:t>
        <a:bodyPr/>
        <a:lstStyle/>
        <a:p>
          <a:endParaRPr lang="en-GB"/>
        </a:p>
      </dgm:t>
    </dgm:pt>
    <dgm:pt modelId="{9C122EA4-60A1-41B4-AD6C-EA7C52E25ADD}">
      <dgm:prSet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enable easier access to certified SIPs; and</a:t>
          </a:r>
        </a:p>
      </dgm:t>
    </dgm:pt>
    <dgm:pt modelId="{1B23CC76-5BF5-4208-98E0-E3BF1BD243AC}" type="parTrans" cxnId="{54C3336B-52DE-4A6E-B34D-3C1B25BC1DE9}">
      <dgm:prSet/>
      <dgm:spPr/>
      <dgm:t>
        <a:bodyPr/>
        <a:lstStyle/>
        <a:p>
          <a:endParaRPr lang="en-GB"/>
        </a:p>
      </dgm:t>
    </dgm:pt>
    <dgm:pt modelId="{E49DE9A5-A59D-4E79-8F7F-BEB1C92EBAF1}" type="sibTrans" cxnId="{54C3336B-52DE-4A6E-B34D-3C1B25BC1DE9}">
      <dgm:prSet/>
      <dgm:spPr/>
      <dgm:t>
        <a:bodyPr/>
        <a:lstStyle/>
        <a:p>
          <a:endParaRPr lang="en-GB"/>
        </a:p>
      </dgm:t>
    </dgm:pt>
    <dgm:pt modelId="{336B7BD2-01E5-412D-8EF5-CF85E2FF81E6}">
      <dgm:prSet phldrT="[Text]" custT="1"/>
      <dgm:spPr>
        <a:ln>
          <a:solidFill>
            <a:srgbClr val="70ADA3"/>
          </a:solidFill>
        </a:ln>
      </dgm:spPr>
      <dgm:t>
        <a:bodyPr/>
        <a:lstStyle/>
        <a:p>
          <a:r>
            <a:rPr lang="en-GB" sz="1800">
              <a:latin typeface="Roboto" panose="02000000000000000000" pitchFamily="2" charset="0"/>
              <a:ea typeface="Roboto" panose="02000000000000000000" pitchFamily="2" charset="0"/>
              <a:cs typeface="Roboto" panose="02000000000000000000" pitchFamily="2" charset="0"/>
            </a:rPr>
            <a:t>align with Ofgem's Strategic Direction Statement;</a:t>
          </a:r>
        </a:p>
      </dgm:t>
    </dgm:pt>
    <dgm:pt modelId="{E63A8AD3-F76B-45A1-AC67-F7CB055485E7}" type="parTrans" cxnId="{1E681796-A80E-461E-9EF0-670211B5F558}">
      <dgm:prSet/>
      <dgm:spPr/>
      <dgm:t>
        <a:bodyPr/>
        <a:lstStyle/>
        <a:p>
          <a:endParaRPr lang="en-GB"/>
        </a:p>
      </dgm:t>
    </dgm:pt>
    <dgm:pt modelId="{9075F727-ED26-445D-B93E-96E171BC7D7A}" type="sibTrans" cxnId="{1E681796-A80E-461E-9EF0-670211B5F558}">
      <dgm:prSet/>
      <dgm:spPr/>
      <dgm:t>
        <a:bodyPr/>
        <a:lstStyle/>
        <a:p>
          <a:endParaRPr lang="en-GB"/>
        </a:p>
      </dgm:t>
    </dgm:pt>
    <dgm:pt modelId="{CAFA6CDA-B240-45E2-86A6-8EAF9D8FC6FC}">
      <dgm:prSet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resolve risks and safety issues that the current framework poses.</a:t>
          </a:r>
        </a:p>
      </dgm:t>
    </dgm:pt>
    <dgm:pt modelId="{F89434C3-A1AF-456C-98F9-6251F6407225}" type="parTrans" cxnId="{BBA4EEC5-DC34-412A-8657-62B9C9BF76BE}">
      <dgm:prSet/>
      <dgm:spPr/>
      <dgm:t>
        <a:bodyPr/>
        <a:lstStyle/>
        <a:p>
          <a:endParaRPr lang="en-GB"/>
        </a:p>
      </dgm:t>
    </dgm:pt>
    <dgm:pt modelId="{17FEDD76-B290-488C-9E41-41C43BDAF3AA}" type="sibTrans" cxnId="{BBA4EEC5-DC34-412A-8657-62B9C9BF76BE}">
      <dgm:prSet/>
      <dgm:spPr/>
      <dgm:t>
        <a:bodyPr/>
        <a:lstStyle/>
        <a:p>
          <a:endParaRPr lang="en-GB"/>
        </a:p>
      </dgm:t>
    </dgm:pt>
    <dgm:pt modelId="{FA9F92D8-4B22-4CB7-AF12-35200F4C6147}">
      <dgm:prSet phldrT="[Text]" custT="1"/>
      <dgm:spPr>
        <a:ln>
          <a:solidFill>
            <a:srgbClr val="70ADA3"/>
          </a:solidFill>
        </a:ln>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Consumers, MEMs and unaccredited practitioners’ safety;</a:t>
          </a:r>
        </a:p>
      </dgm:t>
    </dgm:pt>
    <dgm:pt modelId="{63CB8245-3FF4-41DE-BD4A-6721AF6ED3C1}" type="parTrans" cxnId="{9A7BE004-B1C4-4DA5-8D14-5F6C256ACB2A}">
      <dgm:prSet/>
      <dgm:spPr/>
      <dgm:t>
        <a:bodyPr/>
        <a:lstStyle/>
        <a:p>
          <a:endParaRPr lang="en-GB"/>
        </a:p>
      </dgm:t>
    </dgm:pt>
    <dgm:pt modelId="{29387659-8DC2-48FE-816F-5E380C1BFAD6}" type="sibTrans" cxnId="{9A7BE004-B1C4-4DA5-8D14-5F6C256ACB2A}">
      <dgm:prSet/>
      <dgm:spPr/>
      <dgm:t>
        <a:bodyPr/>
        <a:lstStyle/>
        <a:p>
          <a:endParaRPr lang="en-GB"/>
        </a:p>
      </dgm:t>
    </dgm:pt>
    <dgm:pt modelId="{1E90BF0B-8888-40A4-BDF8-637BF9262191}">
      <dgm:prSet phldrT="[Text]" custT="1"/>
      <dgm:spPr>
        <a:ln>
          <a:solidFill>
            <a:srgbClr val="70ADA3"/>
          </a:solidFill>
        </a:ln>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inequity with a two-tier system;</a:t>
          </a:r>
        </a:p>
      </dgm:t>
    </dgm:pt>
    <dgm:pt modelId="{39C4EDB1-585C-49FC-B55D-1B6F21FAE199}" type="parTrans" cxnId="{167BC133-6A6C-49B5-924C-3A8D57AC2268}">
      <dgm:prSet/>
      <dgm:spPr/>
      <dgm:t>
        <a:bodyPr/>
        <a:lstStyle/>
        <a:p>
          <a:endParaRPr lang="en-GB"/>
        </a:p>
      </dgm:t>
    </dgm:pt>
    <dgm:pt modelId="{C65C89F1-05A1-42DB-A761-6717B28485F1}" type="sibTrans" cxnId="{167BC133-6A6C-49B5-924C-3A8D57AC2268}">
      <dgm:prSet/>
      <dgm:spPr/>
      <dgm:t>
        <a:bodyPr/>
        <a:lstStyle/>
        <a:p>
          <a:endParaRPr lang="en-GB"/>
        </a:p>
      </dgm:t>
    </dgm:pt>
    <dgm:pt modelId="{7F49BB35-214C-4ED1-868D-640A783C80E8}">
      <dgm:prSet phldrT="[Text]" custT="1"/>
      <dgm:spPr>
        <a:ln>
          <a:solidFill>
            <a:srgbClr val="70ADA3"/>
          </a:solidFill>
        </a:ln>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low competitive market; and</a:t>
          </a:r>
        </a:p>
      </dgm:t>
    </dgm:pt>
    <dgm:pt modelId="{69D69874-03DE-4507-9A10-A25B9282F6A7}" type="parTrans" cxnId="{6A262892-03B7-418A-A891-07135C6976C7}">
      <dgm:prSet/>
      <dgm:spPr/>
      <dgm:t>
        <a:bodyPr/>
        <a:lstStyle/>
        <a:p>
          <a:endParaRPr lang="en-GB"/>
        </a:p>
      </dgm:t>
    </dgm:pt>
    <dgm:pt modelId="{656F6863-1196-4796-A45E-FBB517A1CC3E}" type="sibTrans" cxnId="{6A262892-03B7-418A-A891-07135C6976C7}">
      <dgm:prSet/>
      <dgm:spPr/>
      <dgm:t>
        <a:bodyPr/>
        <a:lstStyle/>
        <a:p>
          <a:endParaRPr lang="en-GB"/>
        </a:p>
      </dgm:t>
    </dgm:pt>
    <dgm:pt modelId="{DCF050D4-E105-40FA-94C0-C6076365C215}">
      <dgm:prSet phldrT="[Text]" custT="1"/>
      <dgm:spPr>
        <a:ln>
          <a:solidFill>
            <a:srgbClr val="70ADA3"/>
          </a:solidFill>
        </a:ln>
      </dgm:spPr>
      <dgm:t>
        <a:bodyPr/>
        <a:lstStyle/>
        <a:p>
          <a:r>
            <a:rPr lang="en-GB" sz="1800">
              <a:solidFill>
                <a:schemeClr val="tx1"/>
              </a:solidFill>
              <a:latin typeface="Roboto" panose="02000000000000000000" pitchFamily="2" charset="0"/>
              <a:ea typeface="Roboto" panose="02000000000000000000" pitchFamily="2" charset="0"/>
              <a:cs typeface="Roboto" panose="02000000000000000000" pitchFamily="2" charset="0"/>
            </a:rPr>
            <a:t>decarbonisation delays.</a:t>
          </a:r>
        </a:p>
      </dgm:t>
    </dgm:pt>
    <dgm:pt modelId="{47F7CF18-D544-451E-A556-B5FA1DE06166}" type="parTrans" cxnId="{64F0667F-F009-4BFD-98B9-B956574CC7D5}">
      <dgm:prSet/>
      <dgm:spPr/>
      <dgm:t>
        <a:bodyPr/>
        <a:lstStyle/>
        <a:p>
          <a:endParaRPr lang="en-GB"/>
        </a:p>
      </dgm:t>
    </dgm:pt>
    <dgm:pt modelId="{DCBB644E-93E8-4670-B869-1644D2CF302D}" type="sibTrans" cxnId="{64F0667F-F009-4BFD-98B9-B956574CC7D5}">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custScaleY="157097">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custScaleY="100164"/>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r:embed="rId1">
            <a:extLst>
              <a:ext uri="{96DAC541-7B7A-43D3-8B79-37D633B846F1}">
                <asvg:svgBlip xmlns:asvg="http://schemas.microsoft.com/office/drawing/2016/SVG/main" r:embed="rId2"/>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custScaleY="151272">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custScaleY="100164"/>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custScaleY="147943" custLinFactNeighborX="857">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custScaleY="100164"/>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r:embed="rId5">
            <a:extLst>
              <a:ext uri="{96DAC541-7B7A-43D3-8B79-37D633B846F1}">
                <asvg:svgBlip xmlns:asvg="http://schemas.microsoft.com/office/drawing/2016/SVG/main" r:embed="rId6"/>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9A7BE004-B1C4-4DA5-8D14-5F6C256ACB2A}" srcId="{F4567142-53CA-42F7-9150-308B63AB4DFD}" destId="{FA9F92D8-4B22-4CB7-AF12-35200F4C6147}" srcOrd="0" destOrd="0" parTransId="{63CB8245-3FF4-41DE-BD4A-6721AF6ED3C1}" sibTransId="{29387659-8DC2-48FE-816F-5E380C1BFAD6}"/>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22584514-6182-452C-8796-2129DF6FDBA2}" type="presOf" srcId="{890E4264-66B9-4A56-A9C7-A1354EF0788B}" destId="{5FB7CE3B-A9EA-4CAD-9FB4-015ABC464307}" srcOrd="1" destOrd="0" presId="urn:microsoft.com/office/officeart/2005/8/layout/bList2"/>
    <dgm:cxn modelId="{5265E723-F006-41EB-A05B-C39B57BF7691}" srcId="{9633410D-22FA-46AE-8924-AF60FF70CE20}" destId="{F438FDB4-3401-4DB6-92F9-D667311B7906}" srcOrd="0" destOrd="0" parTransId="{CC995CC8-D1C6-4CCD-AE67-D6131BD49189}" sibTransId="{BC280480-10AB-4507-B701-979AC0B832DE}"/>
    <dgm:cxn modelId="{2B89322F-6499-4597-B0FB-0DA0F76B27A9}" type="presOf" srcId="{9C122EA4-60A1-41B4-AD6C-EA7C52E25ADD}" destId="{2D72B23D-B73A-477B-805A-4DA2FE35B2FB}" srcOrd="0" destOrd="2" presId="urn:microsoft.com/office/officeart/2005/8/layout/bList2"/>
    <dgm:cxn modelId="{167BC133-6A6C-49B5-924C-3A8D57AC2268}" srcId="{F4567142-53CA-42F7-9150-308B63AB4DFD}" destId="{1E90BF0B-8888-40A4-BDF8-637BF9262191}" srcOrd="1" destOrd="0" parTransId="{39C4EDB1-585C-49FC-B55D-1B6F21FAE199}" sibTransId="{C65C89F1-05A1-42DB-A761-6717B28485F1}"/>
    <dgm:cxn modelId="{99376D3F-20E0-4B23-AC81-7D47F1113547}" srcId="{9633410D-22FA-46AE-8924-AF60FF70CE20}" destId="{5A15F515-F0BD-4348-A0D4-8A86EBB41C3D}" srcOrd="1" destOrd="0" parTransId="{43F0C7AD-FAAA-4973-A21A-2F2C674F9D1D}" sibTransId="{D1678A92-57AA-45F5-9CF0-03355EAC0387}"/>
    <dgm:cxn modelId="{3330BC40-E553-4651-993A-5D99BC993B40}" type="presOf" srcId="{0FDCC6CC-C373-4813-B6C1-9E5A049116E9}" destId="{601062CD-A7A2-43ED-B985-2F26A752C831}" srcOrd="0" destOrd="0"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54C3336B-52DE-4A6E-B34D-3C1B25BC1DE9}" srcId="{34F88236-58BE-40B9-8B4F-BAB60FA05C29}" destId="{9C122EA4-60A1-41B4-AD6C-EA7C52E25ADD}" srcOrd="1" destOrd="0" parTransId="{1B23CC76-5BF5-4208-98E0-E3BF1BD243AC}" sibTransId="{E49DE9A5-A59D-4E79-8F7F-BEB1C92EBAF1}"/>
    <dgm:cxn modelId="{4EEF466D-AA86-43AD-B4E9-EF81D97F83C6}" srcId="{9633410D-22FA-46AE-8924-AF60FF70CE20}" destId="{EC07EF46-A86C-4E0D-9FED-E7B3BBFB17D8}" srcOrd="2" destOrd="0" parTransId="{FC04EB5F-57F3-4316-B7B6-02EA67DBBB4E}" sibTransId="{B405B86F-0BC3-4A4E-B3CC-B5ECD32F54E1}"/>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0B84F36F-63F7-4091-9898-9E38F9FB7200}" type="presOf" srcId="{DCF050D4-E105-40FA-94C0-C6076365C215}" destId="{83F3E4B5-F7F7-41B3-BA70-26B1A192DD91}" srcOrd="0" destOrd="4" presId="urn:microsoft.com/office/officeart/2005/8/layout/bList2"/>
    <dgm:cxn modelId="{2B8A8357-832B-4FC2-9647-4E59DF1820AD}" type="presOf" srcId="{5A15F515-F0BD-4348-A0D4-8A86EBB41C3D}" destId="{EECC2F99-D939-46DA-9ED2-F296EF3FB511}" srcOrd="0" destOrd="2" presId="urn:microsoft.com/office/officeart/2005/8/layout/bList2"/>
    <dgm:cxn modelId="{4E34A97E-6A79-4384-B163-9FCB78B27F0B}" type="presOf" srcId="{FA9F92D8-4B22-4CB7-AF12-35200F4C6147}" destId="{83F3E4B5-F7F7-41B3-BA70-26B1A192DD91}" srcOrd="0" destOrd="1" presId="urn:microsoft.com/office/officeart/2005/8/layout/bList2"/>
    <dgm:cxn modelId="{64F0667F-F009-4BFD-98B9-B956574CC7D5}" srcId="{F4567142-53CA-42F7-9150-308B63AB4DFD}" destId="{DCF050D4-E105-40FA-94C0-C6076365C215}" srcOrd="3" destOrd="0" parTransId="{47F7CF18-D544-451E-A556-B5FA1DE06166}" sibTransId="{DCBB644E-93E8-4670-B869-1644D2CF302D}"/>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BECAB490-DD15-4A7B-BBE0-329E51DF9DF9}" type="presOf" srcId="{1E90BF0B-8888-40A4-BDF8-637BF9262191}" destId="{83F3E4B5-F7F7-41B3-BA70-26B1A192DD91}" srcOrd="0" destOrd="2" presId="urn:microsoft.com/office/officeart/2005/8/layout/bList2"/>
    <dgm:cxn modelId="{6A262892-03B7-418A-A891-07135C6976C7}" srcId="{F4567142-53CA-42F7-9150-308B63AB4DFD}" destId="{7F49BB35-214C-4ED1-868D-640A783C80E8}" srcOrd="2" destOrd="0" parTransId="{69D69874-03DE-4507-9A10-A25B9282F6A7}" sibTransId="{656F6863-1196-4796-A45E-FBB517A1CC3E}"/>
    <dgm:cxn modelId="{E2E9B192-04EC-4B37-8B51-4BCCCAC726F4}" type="presOf" srcId="{9633410D-22FA-46AE-8924-AF60FF70CE20}" destId="{EECC2F99-D939-46DA-9ED2-F296EF3FB511}" srcOrd="0" destOrd="0" presId="urn:microsoft.com/office/officeart/2005/8/layout/bList2"/>
    <dgm:cxn modelId="{1E681796-A80E-461E-9EF0-670211B5F558}" srcId="{34F88236-58BE-40B9-8B4F-BAB60FA05C29}" destId="{336B7BD2-01E5-412D-8EF5-CF85E2FF81E6}" srcOrd="0" destOrd="0" parTransId="{E63A8AD3-F76B-45A1-AC67-F7CB055485E7}" sibTransId="{9075F727-ED26-445D-B93E-96E171BC7D7A}"/>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F0DBBFA6-9A47-4390-A561-1DFA2A9312FD}" type="presOf" srcId="{CAFA6CDA-B240-45E2-86A6-8EAF9D8FC6FC}" destId="{2D72B23D-B73A-477B-805A-4DA2FE35B2FB}" srcOrd="0" destOrd="3" presId="urn:microsoft.com/office/officeart/2005/8/layout/bList2"/>
    <dgm:cxn modelId="{CFE1DBA7-E4E0-49C8-A271-040F085BD026}" type="presOf" srcId="{EC07EF46-A86C-4E0D-9FED-E7B3BBFB17D8}" destId="{EECC2F99-D939-46DA-9ED2-F296EF3FB511}" srcOrd="0" destOrd="3"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E44419BE-E937-4B62-8143-BA9C0821E8E4}" type="presOf" srcId="{336B7BD2-01E5-412D-8EF5-CF85E2FF81E6}" destId="{2D72B23D-B73A-477B-805A-4DA2FE35B2FB}" srcOrd="0" destOrd="1" presId="urn:microsoft.com/office/officeart/2005/8/layout/bList2"/>
    <dgm:cxn modelId="{BBA4EEC5-DC34-412A-8657-62B9C9BF76BE}" srcId="{34F88236-58BE-40B9-8B4F-BAB60FA05C29}" destId="{CAFA6CDA-B240-45E2-86A6-8EAF9D8FC6FC}" srcOrd="2" destOrd="0" parTransId="{F89434C3-A1AF-456C-98F9-6251F6407225}" sibTransId="{17FEDD76-B290-488C-9E41-41C43BDAF3AA}"/>
    <dgm:cxn modelId="{7FEDA5CB-EE43-494A-9547-135F97B90597}" type="presOf" srcId="{7F49BB35-214C-4ED1-868D-640A783C80E8}" destId="{83F3E4B5-F7F7-41B3-BA70-26B1A192DD91}" srcOrd="0" destOrd="3" presId="urn:microsoft.com/office/officeart/2005/8/layout/bList2"/>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4C73F4F7-CD07-4765-AB2C-94808CAC6F06}" type="presOf" srcId="{F438FDB4-3401-4DB6-92F9-D667311B7906}" destId="{EECC2F99-D939-46DA-9ED2-F296EF3FB511}" srcOrd="0" destOrd="1"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E0FCCD-CD63-405D-AA9B-4BB0A852748E}" type="doc">
      <dgm:prSet loTypeId="urn:microsoft.com/office/officeart/2005/8/layout/default" loCatId="list" qsTypeId="urn:microsoft.com/office/officeart/2005/8/quickstyle/simple1" qsCatId="simple" csTypeId="urn:microsoft.com/office/officeart/2005/8/colors/accent3_2" csCatId="accent3" phldr="1"/>
      <dgm:spPr/>
      <dgm:t>
        <a:bodyPr/>
        <a:lstStyle/>
        <a:p>
          <a:endParaRPr lang="en-GB"/>
        </a:p>
      </dgm:t>
    </dgm:pt>
    <dgm:pt modelId="{06EA9159-3FC2-4520-A43A-99F1F2956117}">
      <dgm:prSet phldrT="[Text]" custT="1"/>
      <dgm:spPr/>
      <dgm:t>
        <a:bodyPr/>
        <a:lstStyle/>
        <a:p>
          <a:r>
            <a:rPr lang="en-GB" sz="1500">
              <a:latin typeface="Roboto" panose="02000000000000000000" pitchFamily="2" charset="0"/>
              <a:ea typeface="Roboto" panose="02000000000000000000" pitchFamily="2" charset="0"/>
              <a:cs typeface="Roboto" panose="02000000000000000000" pitchFamily="2" charset="0"/>
            </a:rPr>
            <a:t>Energy Networks Association (ENA)</a:t>
          </a:r>
        </a:p>
      </dgm:t>
    </dgm:pt>
    <dgm:pt modelId="{C349F6B7-3A9D-46A4-9189-DA1386CDA8E3}" type="parTrans" cxnId="{9CEC955C-5E37-441B-9AF9-83B507CA310C}">
      <dgm:prSet/>
      <dgm:spPr/>
      <dgm:t>
        <a:bodyPr/>
        <a:lstStyle/>
        <a:p>
          <a:endParaRPr lang="en-GB"/>
        </a:p>
      </dgm:t>
    </dgm:pt>
    <dgm:pt modelId="{BE0700CD-FA42-480C-802B-AF5A82719D51}" type="sibTrans" cxnId="{9CEC955C-5E37-441B-9AF9-83B507CA310C}">
      <dgm:prSet/>
      <dgm:spPr/>
      <dgm:t>
        <a:bodyPr/>
        <a:lstStyle/>
        <a:p>
          <a:endParaRPr lang="en-GB"/>
        </a:p>
      </dgm:t>
    </dgm:pt>
    <dgm:pt modelId="{9910A1DA-D14A-4911-8233-77B47828B047}">
      <dgm:prSet phldrT="[Text]" custT="1"/>
      <dgm:spPr/>
      <dgm:t>
        <a:bodyPr/>
        <a:lstStyle/>
        <a:p>
          <a:r>
            <a:rPr lang="en-GB" sz="1500">
              <a:latin typeface="Roboto" panose="02000000000000000000" pitchFamily="2" charset="0"/>
              <a:ea typeface="Roboto" panose="02000000000000000000" pitchFamily="2" charset="0"/>
              <a:cs typeface="Roboto" panose="02000000000000000000" pitchFamily="2" charset="0"/>
            </a:rPr>
            <a:t>Association of Meter Operators (AMO)</a:t>
          </a:r>
        </a:p>
      </dgm:t>
    </dgm:pt>
    <dgm:pt modelId="{79B27D4A-2138-4D54-89D3-3948EDB717FD}" type="parTrans" cxnId="{0330C3E7-14D8-4645-A1BE-62A977A88722}">
      <dgm:prSet/>
      <dgm:spPr/>
      <dgm:t>
        <a:bodyPr/>
        <a:lstStyle/>
        <a:p>
          <a:endParaRPr lang="en-GB"/>
        </a:p>
      </dgm:t>
    </dgm:pt>
    <dgm:pt modelId="{F51732DC-CC3F-4ACE-856F-8301DC1EB144}" type="sibTrans" cxnId="{0330C3E7-14D8-4645-A1BE-62A977A88722}">
      <dgm:prSet/>
      <dgm:spPr/>
      <dgm:t>
        <a:bodyPr/>
        <a:lstStyle/>
        <a:p>
          <a:endParaRPr lang="en-GB"/>
        </a:p>
      </dgm:t>
    </dgm:pt>
    <dgm:pt modelId="{B47E148B-5C3B-4E4D-B3A9-84983E605733}">
      <dgm:prSet phldrT="[Text]" custT="1"/>
      <dgm:spPr/>
      <dgm:t>
        <a:bodyPr/>
        <a:lstStyle/>
        <a:p>
          <a:r>
            <a:rPr lang="en-GB" sz="1500">
              <a:latin typeface="Roboto" panose="02000000000000000000" pitchFamily="2" charset="0"/>
              <a:ea typeface="Roboto" panose="02000000000000000000" pitchFamily="2" charset="0"/>
              <a:cs typeface="Roboto" panose="02000000000000000000" pitchFamily="2" charset="0"/>
            </a:rPr>
            <a:t>UKRPA</a:t>
          </a:r>
        </a:p>
      </dgm:t>
    </dgm:pt>
    <dgm:pt modelId="{FEDC4E3E-8C1C-4CC8-B3E3-725D13679D8D}" type="parTrans" cxnId="{7A1F6319-DA6A-46EC-B005-E1BD865C813F}">
      <dgm:prSet/>
      <dgm:spPr/>
      <dgm:t>
        <a:bodyPr/>
        <a:lstStyle/>
        <a:p>
          <a:endParaRPr lang="en-GB"/>
        </a:p>
      </dgm:t>
    </dgm:pt>
    <dgm:pt modelId="{8013BC3B-730C-4B84-8BC9-AD3FA07C366D}" type="sibTrans" cxnId="{7A1F6319-DA6A-46EC-B005-E1BD865C813F}">
      <dgm:prSet/>
      <dgm:spPr/>
      <dgm:t>
        <a:bodyPr/>
        <a:lstStyle/>
        <a:p>
          <a:endParaRPr lang="en-GB"/>
        </a:p>
      </dgm:t>
    </dgm:pt>
    <dgm:pt modelId="{61DA15F8-5C86-4A70-A847-110CD8A2D152}">
      <dgm:prSet phldrT="[Text]" custT="1"/>
      <dgm:spPr/>
      <dgm:t>
        <a:bodyPr/>
        <a:lstStyle/>
        <a:p>
          <a:r>
            <a:rPr lang="en-GB" sz="1500">
              <a:latin typeface="Roboto" panose="02000000000000000000" pitchFamily="2" charset="0"/>
              <a:ea typeface="Roboto" panose="02000000000000000000" pitchFamily="2" charset="0"/>
              <a:cs typeface="Roboto" panose="02000000000000000000" pitchFamily="2" charset="0"/>
            </a:rPr>
            <a:t>Future Energy Networks (FEN)</a:t>
          </a:r>
        </a:p>
      </dgm:t>
    </dgm:pt>
    <dgm:pt modelId="{627CF769-1316-46DB-94EB-C6EA597E1A2C}" type="parTrans" cxnId="{208573D4-1C65-42A1-BEB3-0305F67F3BFB}">
      <dgm:prSet/>
      <dgm:spPr/>
      <dgm:t>
        <a:bodyPr/>
        <a:lstStyle/>
        <a:p>
          <a:endParaRPr lang="en-GB"/>
        </a:p>
      </dgm:t>
    </dgm:pt>
    <dgm:pt modelId="{C551D6EF-4EE5-4299-B74C-FDC2BF004C64}" type="sibTrans" cxnId="{208573D4-1C65-42A1-BEB3-0305F67F3BFB}">
      <dgm:prSet/>
      <dgm:spPr/>
      <dgm:t>
        <a:bodyPr/>
        <a:lstStyle/>
        <a:p>
          <a:endParaRPr lang="en-GB"/>
        </a:p>
      </dgm:t>
    </dgm:pt>
    <dgm:pt modelId="{26F30BAC-0897-4DDA-8589-58E426A9F7B4}">
      <dgm:prSet phldrT="[Text]" custT="1"/>
      <dgm:spPr/>
      <dgm:t>
        <a:bodyPr/>
        <a:lstStyle/>
        <a:p>
          <a:r>
            <a:rPr lang="en-GB" sz="1500">
              <a:latin typeface="Roboto" panose="02000000000000000000" pitchFamily="2" charset="0"/>
              <a:ea typeface="Roboto" panose="02000000000000000000" pitchFamily="2" charset="0"/>
              <a:cs typeface="Roboto" panose="02000000000000000000" pitchFamily="2" charset="0"/>
            </a:rPr>
            <a:t>Independent Networks Association (INA)</a:t>
          </a:r>
        </a:p>
      </dgm:t>
    </dgm:pt>
    <dgm:pt modelId="{F920A920-D9C6-4EC6-923A-70BA2C81EC01}" type="parTrans" cxnId="{0F6236E5-FE1D-4414-A7AE-7F10AEEA5BAE}">
      <dgm:prSet/>
      <dgm:spPr/>
      <dgm:t>
        <a:bodyPr/>
        <a:lstStyle/>
        <a:p>
          <a:endParaRPr lang="en-GB"/>
        </a:p>
      </dgm:t>
    </dgm:pt>
    <dgm:pt modelId="{D43502C7-CE8A-49B3-90EE-9C68883EE894}" type="sibTrans" cxnId="{0F6236E5-FE1D-4414-A7AE-7F10AEEA5BAE}">
      <dgm:prSet/>
      <dgm:spPr/>
      <dgm:t>
        <a:bodyPr/>
        <a:lstStyle/>
        <a:p>
          <a:endParaRPr lang="en-GB"/>
        </a:p>
      </dgm:t>
    </dgm:pt>
    <dgm:pt modelId="{FEAC5333-C36C-4C2C-B230-E2120A8ADDF2}">
      <dgm:prSet phldrT="[Text]" custT="1"/>
      <dgm:spPr/>
      <dgm:t>
        <a:bodyPr/>
        <a:lstStyle/>
        <a:p>
          <a:r>
            <a:rPr lang="en-GB" sz="1500">
              <a:latin typeface="Roboto" panose="02000000000000000000" pitchFamily="2" charset="0"/>
              <a:ea typeface="Roboto" panose="02000000000000000000" pitchFamily="2" charset="0"/>
              <a:cs typeface="Roboto" panose="02000000000000000000" pitchFamily="2" charset="0"/>
            </a:rPr>
            <a:t>Electrical Safety First</a:t>
          </a:r>
        </a:p>
      </dgm:t>
    </dgm:pt>
    <dgm:pt modelId="{818450BA-811C-469A-9B68-41D8D762F3AF}" type="parTrans" cxnId="{3C92F7A4-3A29-4805-992E-3E57D75B498E}">
      <dgm:prSet/>
      <dgm:spPr/>
      <dgm:t>
        <a:bodyPr/>
        <a:lstStyle/>
        <a:p>
          <a:endParaRPr lang="en-GB"/>
        </a:p>
      </dgm:t>
    </dgm:pt>
    <dgm:pt modelId="{84901FDE-B86B-49CF-9380-4976E1F2A911}" type="sibTrans" cxnId="{3C92F7A4-3A29-4805-992E-3E57D75B498E}">
      <dgm:prSet/>
      <dgm:spPr/>
      <dgm:t>
        <a:bodyPr/>
        <a:lstStyle/>
        <a:p>
          <a:endParaRPr lang="en-GB"/>
        </a:p>
      </dgm:t>
    </dgm:pt>
    <dgm:pt modelId="{0B50107F-A5F6-4DBA-94C1-CB6DC9341142}">
      <dgm:prSet phldrT="[Text]" custT="1"/>
      <dgm:spPr/>
      <dgm:t>
        <a:bodyPr/>
        <a:lstStyle/>
        <a:p>
          <a:r>
            <a:rPr lang="en-GB" sz="1500">
              <a:latin typeface="Roboto" panose="02000000000000000000" pitchFamily="2" charset="0"/>
              <a:ea typeface="Roboto" panose="02000000000000000000" pitchFamily="2" charset="0"/>
              <a:cs typeface="Roboto" panose="02000000000000000000" pitchFamily="2" charset="0"/>
            </a:rPr>
            <a:t>Health Safety Executive (HSE)</a:t>
          </a:r>
        </a:p>
      </dgm:t>
    </dgm:pt>
    <dgm:pt modelId="{5F209B80-0E7A-4CA8-A030-F33CF8C9416E}" type="parTrans" cxnId="{A46845DA-46FA-40AF-B40D-3BA5FE12F8A7}">
      <dgm:prSet/>
      <dgm:spPr/>
      <dgm:t>
        <a:bodyPr/>
        <a:lstStyle/>
        <a:p>
          <a:endParaRPr lang="en-GB"/>
        </a:p>
      </dgm:t>
    </dgm:pt>
    <dgm:pt modelId="{DF8948AA-6D99-40C1-B246-24268EB0B978}" type="sibTrans" cxnId="{A46845DA-46FA-40AF-B40D-3BA5FE12F8A7}">
      <dgm:prSet/>
      <dgm:spPr/>
      <dgm:t>
        <a:bodyPr/>
        <a:lstStyle/>
        <a:p>
          <a:endParaRPr lang="en-GB"/>
        </a:p>
      </dgm:t>
    </dgm:pt>
    <dgm:pt modelId="{FA991D94-AB7B-460F-B4D8-0C7FA3AC3082}" type="pres">
      <dgm:prSet presAssocID="{A5E0FCCD-CD63-405D-AA9B-4BB0A852748E}" presName="diagram" presStyleCnt="0">
        <dgm:presLayoutVars>
          <dgm:dir/>
          <dgm:resizeHandles val="exact"/>
        </dgm:presLayoutVars>
      </dgm:prSet>
      <dgm:spPr/>
    </dgm:pt>
    <dgm:pt modelId="{DBBFA28A-27F1-4F0A-BA86-335EF926AB4C}" type="pres">
      <dgm:prSet presAssocID="{06EA9159-3FC2-4520-A43A-99F1F2956117}" presName="node" presStyleLbl="node1" presStyleIdx="0" presStyleCnt="7">
        <dgm:presLayoutVars>
          <dgm:bulletEnabled val="1"/>
        </dgm:presLayoutVars>
      </dgm:prSet>
      <dgm:spPr/>
    </dgm:pt>
    <dgm:pt modelId="{9ECD6FD6-48A8-4E34-94AC-90E675B64499}" type="pres">
      <dgm:prSet presAssocID="{BE0700CD-FA42-480C-802B-AF5A82719D51}" presName="sibTrans" presStyleCnt="0"/>
      <dgm:spPr/>
    </dgm:pt>
    <dgm:pt modelId="{002CDC7E-7C1C-4175-A6D3-F6F0F75C7258}" type="pres">
      <dgm:prSet presAssocID="{9910A1DA-D14A-4911-8233-77B47828B047}" presName="node" presStyleLbl="node1" presStyleIdx="1" presStyleCnt="7">
        <dgm:presLayoutVars>
          <dgm:bulletEnabled val="1"/>
        </dgm:presLayoutVars>
      </dgm:prSet>
      <dgm:spPr/>
    </dgm:pt>
    <dgm:pt modelId="{50EDCDA8-9736-4C63-A03E-C82F577F12B3}" type="pres">
      <dgm:prSet presAssocID="{F51732DC-CC3F-4ACE-856F-8301DC1EB144}" presName="sibTrans" presStyleCnt="0"/>
      <dgm:spPr/>
    </dgm:pt>
    <dgm:pt modelId="{1708CFA6-E76B-4F86-BC86-62DEF427F038}" type="pres">
      <dgm:prSet presAssocID="{B47E148B-5C3B-4E4D-B3A9-84983E605733}" presName="node" presStyleLbl="node1" presStyleIdx="2" presStyleCnt="7">
        <dgm:presLayoutVars>
          <dgm:bulletEnabled val="1"/>
        </dgm:presLayoutVars>
      </dgm:prSet>
      <dgm:spPr/>
    </dgm:pt>
    <dgm:pt modelId="{DB85FAC9-18AC-480F-B637-0D1A4062870E}" type="pres">
      <dgm:prSet presAssocID="{8013BC3B-730C-4B84-8BC9-AD3FA07C366D}" presName="sibTrans" presStyleCnt="0"/>
      <dgm:spPr/>
    </dgm:pt>
    <dgm:pt modelId="{C088079F-BEA6-4BB4-B87E-690D035CAC84}" type="pres">
      <dgm:prSet presAssocID="{61DA15F8-5C86-4A70-A847-110CD8A2D152}" presName="node" presStyleLbl="node1" presStyleIdx="3" presStyleCnt="7">
        <dgm:presLayoutVars>
          <dgm:bulletEnabled val="1"/>
        </dgm:presLayoutVars>
      </dgm:prSet>
      <dgm:spPr/>
    </dgm:pt>
    <dgm:pt modelId="{F3940D04-2662-4454-BF2C-436A190F96D8}" type="pres">
      <dgm:prSet presAssocID="{C551D6EF-4EE5-4299-B74C-FDC2BF004C64}" presName="sibTrans" presStyleCnt="0"/>
      <dgm:spPr/>
    </dgm:pt>
    <dgm:pt modelId="{E01EBBD3-E390-4163-A300-5116A4E7AF87}" type="pres">
      <dgm:prSet presAssocID="{26F30BAC-0897-4DDA-8589-58E426A9F7B4}" presName="node" presStyleLbl="node1" presStyleIdx="4" presStyleCnt="7">
        <dgm:presLayoutVars>
          <dgm:bulletEnabled val="1"/>
        </dgm:presLayoutVars>
      </dgm:prSet>
      <dgm:spPr/>
    </dgm:pt>
    <dgm:pt modelId="{D44DA0A0-04D1-465F-9119-B098C06260C6}" type="pres">
      <dgm:prSet presAssocID="{D43502C7-CE8A-49B3-90EE-9C68883EE894}" presName="sibTrans" presStyleCnt="0"/>
      <dgm:spPr/>
    </dgm:pt>
    <dgm:pt modelId="{ACF9EA0C-FA96-4205-B3BF-62FD91C46FF4}" type="pres">
      <dgm:prSet presAssocID="{FEAC5333-C36C-4C2C-B230-E2120A8ADDF2}" presName="node" presStyleLbl="node1" presStyleIdx="5" presStyleCnt="7">
        <dgm:presLayoutVars>
          <dgm:bulletEnabled val="1"/>
        </dgm:presLayoutVars>
      </dgm:prSet>
      <dgm:spPr/>
    </dgm:pt>
    <dgm:pt modelId="{05EF0CDC-ECBB-4847-B395-C032AB7D6A05}" type="pres">
      <dgm:prSet presAssocID="{84901FDE-B86B-49CF-9380-4976E1F2A911}" presName="sibTrans" presStyleCnt="0"/>
      <dgm:spPr/>
    </dgm:pt>
    <dgm:pt modelId="{8C6686F2-4881-4EFD-80EC-966B01B9069A}" type="pres">
      <dgm:prSet presAssocID="{0B50107F-A5F6-4DBA-94C1-CB6DC9341142}" presName="node" presStyleLbl="node1" presStyleIdx="6" presStyleCnt="7">
        <dgm:presLayoutVars>
          <dgm:bulletEnabled val="1"/>
        </dgm:presLayoutVars>
      </dgm:prSet>
      <dgm:spPr/>
    </dgm:pt>
  </dgm:ptLst>
  <dgm:cxnLst>
    <dgm:cxn modelId="{5744BF00-CAA8-4045-BD49-918803CD9F3D}" type="presOf" srcId="{61DA15F8-5C86-4A70-A847-110CD8A2D152}" destId="{C088079F-BEA6-4BB4-B87E-690D035CAC84}" srcOrd="0" destOrd="0" presId="urn:microsoft.com/office/officeart/2005/8/layout/default"/>
    <dgm:cxn modelId="{7317E606-9369-4EF4-BF55-9881F144B4C3}" type="presOf" srcId="{26F30BAC-0897-4DDA-8589-58E426A9F7B4}" destId="{E01EBBD3-E390-4163-A300-5116A4E7AF87}" srcOrd="0" destOrd="0" presId="urn:microsoft.com/office/officeart/2005/8/layout/default"/>
    <dgm:cxn modelId="{7A1F6319-DA6A-46EC-B005-E1BD865C813F}" srcId="{A5E0FCCD-CD63-405D-AA9B-4BB0A852748E}" destId="{B47E148B-5C3B-4E4D-B3A9-84983E605733}" srcOrd="2" destOrd="0" parTransId="{FEDC4E3E-8C1C-4CC8-B3E3-725D13679D8D}" sibTransId="{8013BC3B-730C-4B84-8BC9-AD3FA07C366D}"/>
    <dgm:cxn modelId="{20C48E30-EDC6-4EC3-BD60-0FCEADBDA2D4}" type="presOf" srcId="{9910A1DA-D14A-4911-8233-77B47828B047}" destId="{002CDC7E-7C1C-4175-A6D3-F6F0F75C7258}" srcOrd="0" destOrd="0" presId="urn:microsoft.com/office/officeart/2005/8/layout/default"/>
    <dgm:cxn modelId="{9CEC955C-5E37-441B-9AF9-83B507CA310C}" srcId="{A5E0FCCD-CD63-405D-AA9B-4BB0A852748E}" destId="{06EA9159-3FC2-4520-A43A-99F1F2956117}" srcOrd="0" destOrd="0" parTransId="{C349F6B7-3A9D-46A4-9189-DA1386CDA8E3}" sibTransId="{BE0700CD-FA42-480C-802B-AF5A82719D51}"/>
    <dgm:cxn modelId="{B83BD672-D377-4DC8-BCB4-C9968D879361}" type="presOf" srcId="{0B50107F-A5F6-4DBA-94C1-CB6DC9341142}" destId="{8C6686F2-4881-4EFD-80EC-966B01B9069A}" srcOrd="0" destOrd="0" presId="urn:microsoft.com/office/officeart/2005/8/layout/default"/>
    <dgm:cxn modelId="{765CC97E-B89B-4BCE-99EE-0C554679186A}" type="presOf" srcId="{06EA9159-3FC2-4520-A43A-99F1F2956117}" destId="{DBBFA28A-27F1-4F0A-BA86-335EF926AB4C}" srcOrd="0" destOrd="0" presId="urn:microsoft.com/office/officeart/2005/8/layout/default"/>
    <dgm:cxn modelId="{27488284-7DEA-4DB3-B5BE-B7ED3FFA2673}" type="presOf" srcId="{B47E148B-5C3B-4E4D-B3A9-84983E605733}" destId="{1708CFA6-E76B-4F86-BC86-62DEF427F038}" srcOrd="0" destOrd="0" presId="urn:microsoft.com/office/officeart/2005/8/layout/default"/>
    <dgm:cxn modelId="{3C92F7A4-3A29-4805-992E-3E57D75B498E}" srcId="{A5E0FCCD-CD63-405D-AA9B-4BB0A852748E}" destId="{FEAC5333-C36C-4C2C-B230-E2120A8ADDF2}" srcOrd="5" destOrd="0" parTransId="{818450BA-811C-469A-9B68-41D8D762F3AF}" sibTransId="{84901FDE-B86B-49CF-9380-4976E1F2A911}"/>
    <dgm:cxn modelId="{21FBAEB2-CD11-493F-B990-95266E08181A}" type="presOf" srcId="{A5E0FCCD-CD63-405D-AA9B-4BB0A852748E}" destId="{FA991D94-AB7B-460F-B4D8-0C7FA3AC3082}" srcOrd="0" destOrd="0" presId="urn:microsoft.com/office/officeart/2005/8/layout/default"/>
    <dgm:cxn modelId="{F6B77CC8-B404-4A71-AE07-83484925089B}" type="presOf" srcId="{FEAC5333-C36C-4C2C-B230-E2120A8ADDF2}" destId="{ACF9EA0C-FA96-4205-B3BF-62FD91C46FF4}" srcOrd="0" destOrd="0" presId="urn:microsoft.com/office/officeart/2005/8/layout/default"/>
    <dgm:cxn modelId="{208573D4-1C65-42A1-BEB3-0305F67F3BFB}" srcId="{A5E0FCCD-CD63-405D-AA9B-4BB0A852748E}" destId="{61DA15F8-5C86-4A70-A847-110CD8A2D152}" srcOrd="3" destOrd="0" parTransId="{627CF769-1316-46DB-94EB-C6EA597E1A2C}" sibTransId="{C551D6EF-4EE5-4299-B74C-FDC2BF004C64}"/>
    <dgm:cxn modelId="{A46845DA-46FA-40AF-B40D-3BA5FE12F8A7}" srcId="{A5E0FCCD-CD63-405D-AA9B-4BB0A852748E}" destId="{0B50107F-A5F6-4DBA-94C1-CB6DC9341142}" srcOrd="6" destOrd="0" parTransId="{5F209B80-0E7A-4CA8-A030-F33CF8C9416E}" sibTransId="{DF8948AA-6D99-40C1-B246-24268EB0B978}"/>
    <dgm:cxn modelId="{0F6236E5-FE1D-4414-A7AE-7F10AEEA5BAE}" srcId="{A5E0FCCD-CD63-405D-AA9B-4BB0A852748E}" destId="{26F30BAC-0897-4DDA-8589-58E426A9F7B4}" srcOrd="4" destOrd="0" parTransId="{F920A920-D9C6-4EC6-923A-70BA2C81EC01}" sibTransId="{D43502C7-CE8A-49B3-90EE-9C68883EE894}"/>
    <dgm:cxn modelId="{0330C3E7-14D8-4645-A1BE-62A977A88722}" srcId="{A5E0FCCD-CD63-405D-AA9B-4BB0A852748E}" destId="{9910A1DA-D14A-4911-8233-77B47828B047}" srcOrd="1" destOrd="0" parTransId="{79B27D4A-2138-4D54-89D3-3948EDB717FD}" sibTransId="{F51732DC-CC3F-4ACE-856F-8301DC1EB144}"/>
    <dgm:cxn modelId="{3D28665F-61AF-46FE-879B-865AFFAF6F95}" type="presParOf" srcId="{FA991D94-AB7B-460F-B4D8-0C7FA3AC3082}" destId="{DBBFA28A-27F1-4F0A-BA86-335EF926AB4C}" srcOrd="0" destOrd="0" presId="urn:microsoft.com/office/officeart/2005/8/layout/default"/>
    <dgm:cxn modelId="{36B6EC98-DC30-434C-96AC-55ECE1E9EE28}" type="presParOf" srcId="{FA991D94-AB7B-460F-B4D8-0C7FA3AC3082}" destId="{9ECD6FD6-48A8-4E34-94AC-90E675B64499}" srcOrd="1" destOrd="0" presId="urn:microsoft.com/office/officeart/2005/8/layout/default"/>
    <dgm:cxn modelId="{9B92A3F8-5B4F-4666-91B1-539D20CE54EB}" type="presParOf" srcId="{FA991D94-AB7B-460F-B4D8-0C7FA3AC3082}" destId="{002CDC7E-7C1C-4175-A6D3-F6F0F75C7258}" srcOrd="2" destOrd="0" presId="urn:microsoft.com/office/officeart/2005/8/layout/default"/>
    <dgm:cxn modelId="{2C4CD544-FCB6-4F02-8685-8B5E17742AA0}" type="presParOf" srcId="{FA991D94-AB7B-460F-B4D8-0C7FA3AC3082}" destId="{50EDCDA8-9736-4C63-A03E-C82F577F12B3}" srcOrd="3" destOrd="0" presId="urn:microsoft.com/office/officeart/2005/8/layout/default"/>
    <dgm:cxn modelId="{8CA687B9-7448-4E79-A026-2E90A081BF03}" type="presParOf" srcId="{FA991D94-AB7B-460F-B4D8-0C7FA3AC3082}" destId="{1708CFA6-E76B-4F86-BC86-62DEF427F038}" srcOrd="4" destOrd="0" presId="urn:microsoft.com/office/officeart/2005/8/layout/default"/>
    <dgm:cxn modelId="{A1176B00-54BA-4806-A8A3-25D2AD07DF1A}" type="presParOf" srcId="{FA991D94-AB7B-460F-B4D8-0C7FA3AC3082}" destId="{DB85FAC9-18AC-480F-B637-0D1A4062870E}" srcOrd="5" destOrd="0" presId="urn:microsoft.com/office/officeart/2005/8/layout/default"/>
    <dgm:cxn modelId="{22387FC9-232B-4F48-A5EC-90DB69556D01}" type="presParOf" srcId="{FA991D94-AB7B-460F-B4D8-0C7FA3AC3082}" destId="{C088079F-BEA6-4BB4-B87E-690D035CAC84}" srcOrd="6" destOrd="0" presId="urn:microsoft.com/office/officeart/2005/8/layout/default"/>
    <dgm:cxn modelId="{91F8329E-B18D-404A-A358-8DD7CB6C2AAF}" type="presParOf" srcId="{FA991D94-AB7B-460F-B4D8-0C7FA3AC3082}" destId="{F3940D04-2662-4454-BF2C-436A190F96D8}" srcOrd="7" destOrd="0" presId="urn:microsoft.com/office/officeart/2005/8/layout/default"/>
    <dgm:cxn modelId="{3A7FC64A-7FD9-4B1D-9EFA-FA29F10DAED1}" type="presParOf" srcId="{FA991D94-AB7B-460F-B4D8-0C7FA3AC3082}" destId="{E01EBBD3-E390-4163-A300-5116A4E7AF87}" srcOrd="8" destOrd="0" presId="urn:microsoft.com/office/officeart/2005/8/layout/default"/>
    <dgm:cxn modelId="{F948F3D1-93A4-4FF7-BD52-9C30BE377A04}" type="presParOf" srcId="{FA991D94-AB7B-460F-B4D8-0C7FA3AC3082}" destId="{D44DA0A0-04D1-465F-9119-B098C06260C6}" srcOrd="9" destOrd="0" presId="urn:microsoft.com/office/officeart/2005/8/layout/default"/>
    <dgm:cxn modelId="{D1A0D5D4-F283-4608-B1F6-41A61DECDEC7}" type="presParOf" srcId="{FA991D94-AB7B-460F-B4D8-0C7FA3AC3082}" destId="{ACF9EA0C-FA96-4205-B3BF-62FD91C46FF4}" srcOrd="10" destOrd="0" presId="urn:microsoft.com/office/officeart/2005/8/layout/default"/>
    <dgm:cxn modelId="{321E3D6F-0802-4D0F-B165-34197525948E}" type="presParOf" srcId="{FA991D94-AB7B-460F-B4D8-0C7FA3AC3082}" destId="{05EF0CDC-ECBB-4847-B395-C032AB7D6A05}" srcOrd="11" destOrd="0" presId="urn:microsoft.com/office/officeart/2005/8/layout/default"/>
    <dgm:cxn modelId="{5D584353-A274-44BC-BCE9-1D7BF6C57650}" type="presParOf" srcId="{FA991D94-AB7B-460F-B4D8-0C7FA3AC3082}" destId="{8C6686F2-4881-4EFD-80EC-966B01B9069A}"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DDDA77-8734-4DB7-A46D-BDF8A1C9CBCB}"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en-GB"/>
        </a:p>
      </dgm:t>
    </dgm:pt>
    <dgm:pt modelId="{BA383299-FFB5-4B2E-8EAB-89BEF07C8842}">
      <dgm:prSet phldrT="[Text]"/>
      <dgm:spPr/>
      <dgm:t>
        <a:bodyPr/>
        <a:lstStyle/>
        <a:p>
          <a:pPr>
            <a:buClr>
              <a:schemeClr val="accent5"/>
            </a:buClr>
          </a:pPr>
          <a:r>
            <a:rPr lang="en-GB">
              <a:latin typeface="Roboto" panose="02000000000000000000" pitchFamily="2" charset="0"/>
              <a:ea typeface="Roboto" panose="02000000000000000000" pitchFamily="2" charset="0"/>
              <a:cs typeface="Roboto" panose="02000000000000000000" pitchFamily="2" charset="0"/>
            </a:rPr>
            <a:t>Cornwall Energy</a:t>
          </a:r>
        </a:p>
      </dgm:t>
    </dgm:pt>
    <dgm:pt modelId="{851AFA4A-5A3B-47A7-93AA-FC224A84E6C8}" type="parTrans" cxnId="{CBC89202-1BDC-4465-B9C0-24E7314CB2FE}">
      <dgm:prSet/>
      <dgm:spPr/>
      <dgm:t>
        <a:bodyPr/>
        <a:lstStyle/>
        <a:p>
          <a:endParaRPr lang="en-GB"/>
        </a:p>
      </dgm:t>
    </dgm:pt>
    <dgm:pt modelId="{4D52CDAF-CAAB-49AC-A62F-BF74FC10AB34}" type="sibTrans" cxnId="{CBC89202-1BDC-4465-B9C0-24E7314CB2FE}">
      <dgm:prSet/>
      <dgm:spPr/>
      <dgm:t>
        <a:bodyPr/>
        <a:lstStyle/>
        <a:p>
          <a:endParaRPr lang="en-GB"/>
        </a:p>
      </dgm:t>
    </dgm:pt>
    <dgm:pt modelId="{D5603180-270F-4B10-BBD3-853F6ABBD75E}">
      <dgm:prSet/>
      <dgm:spPr/>
      <dgm:t>
        <a:bodyPr/>
        <a:lstStyle/>
        <a:p>
          <a:r>
            <a:rPr lang="en-GB">
              <a:latin typeface="Roboto" panose="02000000000000000000" pitchFamily="2" charset="0"/>
              <a:ea typeface="Roboto" panose="02000000000000000000" pitchFamily="2" charset="0"/>
              <a:cs typeface="Roboto" panose="02000000000000000000" pitchFamily="2" charset="0"/>
            </a:rPr>
            <a:t>DCUSA</a:t>
          </a:r>
        </a:p>
      </dgm:t>
    </dgm:pt>
    <dgm:pt modelId="{B02B6AF0-B346-43F2-BDF7-6B7865C73C4C}" type="parTrans" cxnId="{CC7B921D-7A91-4FEA-81BC-7BB17018007E}">
      <dgm:prSet/>
      <dgm:spPr/>
      <dgm:t>
        <a:bodyPr/>
        <a:lstStyle/>
        <a:p>
          <a:endParaRPr lang="en-GB"/>
        </a:p>
      </dgm:t>
    </dgm:pt>
    <dgm:pt modelId="{70353C39-A3CB-479B-9F13-09FC47182A9D}" type="sibTrans" cxnId="{CC7B921D-7A91-4FEA-81BC-7BB17018007E}">
      <dgm:prSet/>
      <dgm:spPr/>
      <dgm:t>
        <a:bodyPr/>
        <a:lstStyle/>
        <a:p>
          <a:endParaRPr lang="en-GB"/>
        </a:p>
      </dgm:t>
    </dgm:pt>
    <dgm:pt modelId="{E0558438-F87B-4B24-891B-D08F29B2BFEB}">
      <dgm:prSet/>
      <dgm:spPr/>
      <dgm:t>
        <a:bodyPr/>
        <a:lstStyle/>
        <a:p>
          <a:r>
            <a:rPr lang="en-GB">
              <a:latin typeface="Roboto" panose="02000000000000000000" pitchFamily="2" charset="0"/>
              <a:ea typeface="Roboto" panose="02000000000000000000" pitchFamily="2" charset="0"/>
              <a:cs typeface="Roboto" panose="02000000000000000000" pitchFamily="2" charset="0"/>
            </a:rPr>
            <a:t>Energy &amp; Utility Skills Register (EUSR)</a:t>
          </a:r>
        </a:p>
      </dgm:t>
    </dgm:pt>
    <dgm:pt modelId="{324DE31D-D81D-475A-963F-A3DA9A2FE10B}" type="parTrans" cxnId="{C2F1428D-6F1F-44C2-9BA7-F69262E4BB19}">
      <dgm:prSet/>
      <dgm:spPr/>
      <dgm:t>
        <a:bodyPr/>
        <a:lstStyle/>
        <a:p>
          <a:endParaRPr lang="en-GB"/>
        </a:p>
      </dgm:t>
    </dgm:pt>
    <dgm:pt modelId="{8142FBE0-304B-4086-BEA3-3B39541D56FE}" type="sibTrans" cxnId="{C2F1428D-6F1F-44C2-9BA7-F69262E4BB19}">
      <dgm:prSet/>
      <dgm:spPr/>
      <dgm:t>
        <a:bodyPr/>
        <a:lstStyle/>
        <a:p>
          <a:endParaRPr lang="en-GB"/>
        </a:p>
      </dgm:t>
    </dgm:pt>
    <dgm:pt modelId="{FF907991-0637-4998-A685-931E195F4F77}">
      <dgm:prSet/>
      <dgm:spPr/>
      <dgm:t>
        <a:bodyPr/>
        <a:lstStyle/>
        <a:p>
          <a:r>
            <a:rPr lang="en-GB">
              <a:latin typeface="Roboto" panose="02000000000000000000" pitchFamily="2" charset="0"/>
              <a:ea typeface="Roboto" panose="02000000000000000000" pitchFamily="2" charset="0"/>
              <a:cs typeface="Roboto" panose="02000000000000000000" pitchFamily="2" charset="0"/>
            </a:rPr>
            <a:t>Institute of Electrical Technology (IET)</a:t>
          </a:r>
        </a:p>
      </dgm:t>
    </dgm:pt>
    <dgm:pt modelId="{A751C85E-2A8B-4EB3-91F1-143ABDFDA992}" type="parTrans" cxnId="{9E849B51-D210-48BB-BFB7-DB1F80C1FCD1}">
      <dgm:prSet/>
      <dgm:spPr/>
      <dgm:t>
        <a:bodyPr/>
        <a:lstStyle/>
        <a:p>
          <a:endParaRPr lang="en-GB"/>
        </a:p>
      </dgm:t>
    </dgm:pt>
    <dgm:pt modelId="{0408C805-883A-4BA1-A06D-AD77F7188D69}" type="sibTrans" cxnId="{9E849B51-D210-48BB-BFB7-DB1F80C1FCD1}">
      <dgm:prSet/>
      <dgm:spPr/>
      <dgm:t>
        <a:bodyPr/>
        <a:lstStyle/>
        <a:p>
          <a:endParaRPr lang="en-GB"/>
        </a:p>
      </dgm:t>
    </dgm:pt>
    <dgm:pt modelId="{1BAB8263-C9AC-4622-995A-E8B5C8958140}">
      <dgm:prSet/>
      <dgm:spPr/>
      <dgm:t>
        <a:bodyPr/>
        <a:lstStyle/>
        <a:p>
          <a:r>
            <a:rPr lang="en-GB">
              <a:latin typeface="Roboto" panose="02000000000000000000" pitchFamily="2" charset="0"/>
              <a:ea typeface="Roboto" panose="02000000000000000000" pitchFamily="2" charset="0"/>
              <a:cs typeface="Roboto" panose="02000000000000000000" pitchFamily="2" charset="0"/>
            </a:rPr>
            <a:t>National Association of Professional Inspectors and Testers (NAPIT)</a:t>
          </a:r>
        </a:p>
      </dgm:t>
    </dgm:pt>
    <dgm:pt modelId="{46F1DF3F-FE0C-40C8-A367-D61EAD2E1C3F}" type="parTrans" cxnId="{13CE1BCF-FC81-4218-A264-62BD38B7807B}">
      <dgm:prSet/>
      <dgm:spPr/>
      <dgm:t>
        <a:bodyPr/>
        <a:lstStyle/>
        <a:p>
          <a:endParaRPr lang="en-GB"/>
        </a:p>
      </dgm:t>
    </dgm:pt>
    <dgm:pt modelId="{ECE75AE3-9422-4A0B-802F-054ACE1ED607}" type="sibTrans" cxnId="{13CE1BCF-FC81-4218-A264-62BD38B7807B}">
      <dgm:prSet/>
      <dgm:spPr/>
      <dgm:t>
        <a:bodyPr/>
        <a:lstStyle/>
        <a:p>
          <a:endParaRPr lang="en-GB"/>
        </a:p>
      </dgm:t>
    </dgm:pt>
    <dgm:pt modelId="{A55B2F80-28B0-4AE8-804A-460954B0BD69}">
      <dgm:prSet/>
      <dgm:spPr/>
      <dgm:t>
        <a:bodyPr/>
        <a:lstStyle/>
        <a:p>
          <a:r>
            <a:rPr lang="en-GB">
              <a:latin typeface="Roboto" panose="02000000000000000000" pitchFamily="2" charset="0"/>
              <a:ea typeface="Roboto" panose="02000000000000000000" pitchFamily="2" charset="0"/>
              <a:cs typeface="Roboto" panose="02000000000000000000" pitchFamily="2" charset="0"/>
            </a:rPr>
            <a:t>National Inspection Council for Electrical Installation Contracting (NICEIC)</a:t>
          </a:r>
        </a:p>
      </dgm:t>
    </dgm:pt>
    <dgm:pt modelId="{84A8AEC7-3CEA-4476-9A52-206D7E6327E1}" type="parTrans" cxnId="{45148715-5390-4117-8E61-76957E20283D}">
      <dgm:prSet/>
      <dgm:spPr/>
      <dgm:t>
        <a:bodyPr/>
        <a:lstStyle/>
        <a:p>
          <a:endParaRPr lang="en-GB"/>
        </a:p>
      </dgm:t>
    </dgm:pt>
    <dgm:pt modelId="{75C34D7D-7396-4F83-BF4E-72D6F989C5AD}" type="sibTrans" cxnId="{45148715-5390-4117-8E61-76957E20283D}">
      <dgm:prSet/>
      <dgm:spPr/>
      <dgm:t>
        <a:bodyPr/>
        <a:lstStyle/>
        <a:p>
          <a:endParaRPr lang="en-GB"/>
        </a:p>
      </dgm:t>
    </dgm:pt>
    <dgm:pt modelId="{4ED83AE5-9650-4A48-A372-50D09E4A796E}">
      <dgm:prSet/>
      <dgm:spPr/>
      <dgm:t>
        <a:bodyPr/>
        <a:lstStyle/>
        <a:p>
          <a:r>
            <a:rPr lang="en-GB">
              <a:latin typeface="Roboto" panose="02000000000000000000" pitchFamily="2" charset="0"/>
              <a:ea typeface="Roboto" panose="02000000000000000000" pitchFamily="2" charset="0"/>
              <a:cs typeface="Roboto" panose="02000000000000000000" pitchFamily="2" charset="0"/>
            </a:rPr>
            <a:t>National Skills Academy for Power (NSAP)</a:t>
          </a:r>
        </a:p>
      </dgm:t>
    </dgm:pt>
    <dgm:pt modelId="{EF3E0C09-430C-4E5A-A741-66C8C92B313B}" type="parTrans" cxnId="{F7ED0212-2834-4A9F-9D01-6118AF752867}">
      <dgm:prSet/>
      <dgm:spPr/>
      <dgm:t>
        <a:bodyPr/>
        <a:lstStyle/>
        <a:p>
          <a:endParaRPr lang="en-GB"/>
        </a:p>
      </dgm:t>
    </dgm:pt>
    <dgm:pt modelId="{C47ACD03-ACF1-4406-8E53-E4A00E579BA5}" type="sibTrans" cxnId="{F7ED0212-2834-4A9F-9D01-6118AF752867}">
      <dgm:prSet/>
      <dgm:spPr/>
      <dgm:t>
        <a:bodyPr/>
        <a:lstStyle/>
        <a:p>
          <a:endParaRPr lang="en-GB"/>
        </a:p>
      </dgm:t>
    </dgm:pt>
    <dgm:pt modelId="{3A4DD78D-3EF8-4CCE-92C0-C34204E8000B}">
      <dgm:prSet/>
      <dgm:spPr/>
      <dgm:t>
        <a:bodyPr/>
        <a:lstStyle/>
        <a:p>
          <a:r>
            <a:rPr lang="en-GB">
              <a:latin typeface="Roboto" panose="02000000000000000000" pitchFamily="2" charset="0"/>
              <a:ea typeface="Roboto" panose="02000000000000000000" pitchFamily="2" charset="0"/>
              <a:cs typeface="Roboto" panose="02000000000000000000" pitchFamily="2" charset="0"/>
            </a:rPr>
            <a:t>Suppliers</a:t>
          </a:r>
        </a:p>
      </dgm:t>
    </dgm:pt>
    <dgm:pt modelId="{4B25032D-11A0-4389-A558-2E87CFE76C49}" type="parTrans" cxnId="{104EFFF4-8B2B-4993-B755-762A3BBE331E}">
      <dgm:prSet/>
      <dgm:spPr/>
      <dgm:t>
        <a:bodyPr/>
        <a:lstStyle/>
        <a:p>
          <a:endParaRPr lang="en-GB"/>
        </a:p>
      </dgm:t>
    </dgm:pt>
    <dgm:pt modelId="{3DBF0A39-1E12-4E35-96F7-02FB1C6ECF1E}" type="sibTrans" cxnId="{104EFFF4-8B2B-4993-B755-762A3BBE331E}">
      <dgm:prSet/>
      <dgm:spPr/>
      <dgm:t>
        <a:bodyPr/>
        <a:lstStyle/>
        <a:p>
          <a:endParaRPr lang="en-GB"/>
        </a:p>
      </dgm:t>
    </dgm:pt>
    <dgm:pt modelId="{0518071A-6C69-4855-A98C-F596467D2CFB}">
      <dgm:prSet/>
      <dgm:spPr/>
      <dgm:t>
        <a:bodyPr/>
        <a:lstStyle/>
        <a:p>
          <a:r>
            <a:rPr lang="en-GB">
              <a:latin typeface="Roboto" panose="02000000000000000000" pitchFamily="2" charset="0"/>
              <a:ea typeface="Roboto" panose="02000000000000000000" pitchFamily="2" charset="0"/>
              <a:cs typeface="Roboto" panose="02000000000000000000" pitchFamily="2" charset="0"/>
            </a:rPr>
            <a:t> Smart Meter Operation Group (SMOG)</a:t>
          </a:r>
        </a:p>
      </dgm:t>
    </dgm:pt>
    <dgm:pt modelId="{8563D83D-1AEB-4326-B8DC-A1EA31FC986D}" type="parTrans" cxnId="{104B0361-A59B-4C27-B6AC-5BE1EB6B1567}">
      <dgm:prSet/>
      <dgm:spPr/>
      <dgm:t>
        <a:bodyPr/>
        <a:lstStyle/>
        <a:p>
          <a:endParaRPr lang="en-GB"/>
        </a:p>
      </dgm:t>
    </dgm:pt>
    <dgm:pt modelId="{CA22DC92-D834-4C15-BACD-E646415FCB05}" type="sibTrans" cxnId="{104B0361-A59B-4C27-B6AC-5BE1EB6B1567}">
      <dgm:prSet/>
      <dgm:spPr/>
      <dgm:t>
        <a:bodyPr/>
        <a:lstStyle/>
        <a:p>
          <a:endParaRPr lang="en-GB"/>
        </a:p>
      </dgm:t>
    </dgm:pt>
    <dgm:pt modelId="{3FB82FF6-2490-4ACF-813E-5D1B6EC4AFC6}">
      <dgm:prSet/>
      <dgm:spPr/>
      <dgm:t>
        <a:bodyPr/>
        <a:lstStyle/>
        <a:p>
          <a:r>
            <a:rPr lang="en-GB">
              <a:latin typeface="Roboto" panose="02000000000000000000" pitchFamily="2" charset="0"/>
              <a:ea typeface="Roboto" panose="02000000000000000000" pitchFamily="2" charset="0"/>
              <a:cs typeface="Roboto" panose="02000000000000000000" pitchFamily="2" charset="0"/>
            </a:rPr>
            <a:t>Voltari</a:t>
          </a:r>
        </a:p>
      </dgm:t>
    </dgm:pt>
    <dgm:pt modelId="{145661BD-18CE-409E-B4FE-F0CF88247F34}" type="parTrans" cxnId="{00D94554-3440-4973-A4B6-72300D4F63DF}">
      <dgm:prSet/>
      <dgm:spPr/>
      <dgm:t>
        <a:bodyPr/>
        <a:lstStyle/>
        <a:p>
          <a:endParaRPr lang="en-GB"/>
        </a:p>
      </dgm:t>
    </dgm:pt>
    <dgm:pt modelId="{0789FCB9-339B-4E70-AF1B-0ABA37717855}" type="sibTrans" cxnId="{00D94554-3440-4973-A4B6-72300D4F63DF}">
      <dgm:prSet/>
      <dgm:spPr/>
      <dgm:t>
        <a:bodyPr/>
        <a:lstStyle/>
        <a:p>
          <a:endParaRPr lang="en-GB"/>
        </a:p>
      </dgm:t>
    </dgm:pt>
    <dgm:pt modelId="{979F2AE2-FEBE-4435-9E94-B9DD9132808E}" type="pres">
      <dgm:prSet presAssocID="{71DDDA77-8734-4DB7-A46D-BDF8A1C9CBCB}" presName="diagram" presStyleCnt="0">
        <dgm:presLayoutVars>
          <dgm:dir/>
          <dgm:resizeHandles val="exact"/>
        </dgm:presLayoutVars>
      </dgm:prSet>
      <dgm:spPr/>
    </dgm:pt>
    <dgm:pt modelId="{BB6FF2FD-854A-44D7-95B6-538FB3F79978}" type="pres">
      <dgm:prSet presAssocID="{BA383299-FFB5-4B2E-8EAB-89BEF07C8842}" presName="node" presStyleLbl="node1" presStyleIdx="0" presStyleCnt="10">
        <dgm:presLayoutVars>
          <dgm:bulletEnabled val="1"/>
        </dgm:presLayoutVars>
      </dgm:prSet>
      <dgm:spPr/>
    </dgm:pt>
    <dgm:pt modelId="{9969833E-BDB0-4299-95E5-EA386979DEC0}" type="pres">
      <dgm:prSet presAssocID="{4D52CDAF-CAAB-49AC-A62F-BF74FC10AB34}" presName="sibTrans" presStyleCnt="0"/>
      <dgm:spPr/>
    </dgm:pt>
    <dgm:pt modelId="{EC9EE46C-7BFA-402F-B561-F8B5A08A017D}" type="pres">
      <dgm:prSet presAssocID="{D5603180-270F-4B10-BBD3-853F6ABBD75E}" presName="node" presStyleLbl="node1" presStyleIdx="1" presStyleCnt="10">
        <dgm:presLayoutVars>
          <dgm:bulletEnabled val="1"/>
        </dgm:presLayoutVars>
      </dgm:prSet>
      <dgm:spPr/>
    </dgm:pt>
    <dgm:pt modelId="{7AE66034-D8F1-436F-8657-DA26ECEE1315}" type="pres">
      <dgm:prSet presAssocID="{70353C39-A3CB-479B-9F13-09FC47182A9D}" presName="sibTrans" presStyleCnt="0"/>
      <dgm:spPr/>
    </dgm:pt>
    <dgm:pt modelId="{238F6237-D565-4CAA-8443-9E16A76C1E30}" type="pres">
      <dgm:prSet presAssocID="{E0558438-F87B-4B24-891B-D08F29B2BFEB}" presName="node" presStyleLbl="node1" presStyleIdx="2" presStyleCnt="10">
        <dgm:presLayoutVars>
          <dgm:bulletEnabled val="1"/>
        </dgm:presLayoutVars>
      </dgm:prSet>
      <dgm:spPr/>
    </dgm:pt>
    <dgm:pt modelId="{F1135BB3-365E-4551-BB10-4538806F1DD8}" type="pres">
      <dgm:prSet presAssocID="{8142FBE0-304B-4086-BEA3-3B39541D56FE}" presName="sibTrans" presStyleCnt="0"/>
      <dgm:spPr/>
    </dgm:pt>
    <dgm:pt modelId="{B9318ECE-786E-42CE-A159-902FBDC0F8A0}" type="pres">
      <dgm:prSet presAssocID="{FF907991-0637-4998-A685-931E195F4F77}" presName="node" presStyleLbl="node1" presStyleIdx="3" presStyleCnt="10">
        <dgm:presLayoutVars>
          <dgm:bulletEnabled val="1"/>
        </dgm:presLayoutVars>
      </dgm:prSet>
      <dgm:spPr/>
    </dgm:pt>
    <dgm:pt modelId="{81D35FCC-A0EF-4C04-818D-784A97E670D3}" type="pres">
      <dgm:prSet presAssocID="{0408C805-883A-4BA1-A06D-AD77F7188D69}" presName="sibTrans" presStyleCnt="0"/>
      <dgm:spPr/>
    </dgm:pt>
    <dgm:pt modelId="{7CED947A-BD6D-439B-8BCA-DADBB6FE6D86}" type="pres">
      <dgm:prSet presAssocID="{1BAB8263-C9AC-4622-995A-E8B5C8958140}" presName="node" presStyleLbl="node1" presStyleIdx="4" presStyleCnt="10">
        <dgm:presLayoutVars>
          <dgm:bulletEnabled val="1"/>
        </dgm:presLayoutVars>
      </dgm:prSet>
      <dgm:spPr/>
    </dgm:pt>
    <dgm:pt modelId="{E21B64D9-F1DB-41DB-9A3A-07A0FA02DCCF}" type="pres">
      <dgm:prSet presAssocID="{ECE75AE3-9422-4A0B-802F-054ACE1ED607}" presName="sibTrans" presStyleCnt="0"/>
      <dgm:spPr/>
    </dgm:pt>
    <dgm:pt modelId="{14BC4B99-4E09-4C6A-8496-7BC0DE8D329A}" type="pres">
      <dgm:prSet presAssocID="{A55B2F80-28B0-4AE8-804A-460954B0BD69}" presName="node" presStyleLbl="node1" presStyleIdx="5" presStyleCnt="10">
        <dgm:presLayoutVars>
          <dgm:bulletEnabled val="1"/>
        </dgm:presLayoutVars>
      </dgm:prSet>
      <dgm:spPr/>
    </dgm:pt>
    <dgm:pt modelId="{149589AB-138E-4B43-8D06-2745A9386434}" type="pres">
      <dgm:prSet presAssocID="{75C34D7D-7396-4F83-BF4E-72D6F989C5AD}" presName="sibTrans" presStyleCnt="0"/>
      <dgm:spPr/>
    </dgm:pt>
    <dgm:pt modelId="{1EE43D06-6392-4D9D-A202-2C780D29F67B}" type="pres">
      <dgm:prSet presAssocID="{4ED83AE5-9650-4A48-A372-50D09E4A796E}" presName="node" presStyleLbl="node1" presStyleIdx="6" presStyleCnt="10">
        <dgm:presLayoutVars>
          <dgm:bulletEnabled val="1"/>
        </dgm:presLayoutVars>
      </dgm:prSet>
      <dgm:spPr/>
    </dgm:pt>
    <dgm:pt modelId="{AC96D11A-F5E6-4864-83C0-7E09148F1A5C}" type="pres">
      <dgm:prSet presAssocID="{C47ACD03-ACF1-4406-8E53-E4A00E579BA5}" presName="sibTrans" presStyleCnt="0"/>
      <dgm:spPr/>
    </dgm:pt>
    <dgm:pt modelId="{2F542F22-51FE-413C-BD27-96F4AC9A4D3F}" type="pres">
      <dgm:prSet presAssocID="{3A4DD78D-3EF8-4CCE-92C0-C34204E8000B}" presName="node" presStyleLbl="node1" presStyleIdx="7" presStyleCnt="10">
        <dgm:presLayoutVars>
          <dgm:bulletEnabled val="1"/>
        </dgm:presLayoutVars>
      </dgm:prSet>
      <dgm:spPr/>
    </dgm:pt>
    <dgm:pt modelId="{1201A383-0103-4EF4-BDCD-BD61B3813A1F}" type="pres">
      <dgm:prSet presAssocID="{3DBF0A39-1E12-4E35-96F7-02FB1C6ECF1E}" presName="sibTrans" presStyleCnt="0"/>
      <dgm:spPr/>
    </dgm:pt>
    <dgm:pt modelId="{8F6FD2F6-5D7D-4BB1-8C12-BFDD346AB1CE}" type="pres">
      <dgm:prSet presAssocID="{0518071A-6C69-4855-A98C-F596467D2CFB}" presName="node" presStyleLbl="node1" presStyleIdx="8" presStyleCnt="10">
        <dgm:presLayoutVars>
          <dgm:bulletEnabled val="1"/>
        </dgm:presLayoutVars>
      </dgm:prSet>
      <dgm:spPr/>
    </dgm:pt>
    <dgm:pt modelId="{04BD20CF-3BF5-44E1-840B-72187A72BC03}" type="pres">
      <dgm:prSet presAssocID="{CA22DC92-D834-4C15-BACD-E646415FCB05}" presName="sibTrans" presStyleCnt="0"/>
      <dgm:spPr/>
    </dgm:pt>
    <dgm:pt modelId="{C340B8F8-EC45-4DC3-85D1-DDE079D5D7E9}" type="pres">
      <dgm:prSet presAssocID="{3FB82FF6-2490-4ACF-813E-5D1B6EC4AFC6}" presName="node" presStyleLbl="node1" presStyleIdx="9" presStyleCnt="10">
        <dgm:presLayoutVars>
          <dgm:bulletEnabled val="1"/>
        </dgm:presLayoutVars>
      </dgm:prSet>
      <dgm:spPr/>
    </dgm:pt>
  </dgm:ptLst>
  <dgm:cxnLst>
    <dgm:cxn modelId="{45A8BE00-C5B3-4447-8708-66D1F153095A}" type="presOf" srcId="{A55B2F80-28B0-4AE8-804A-460954B0BD69}" destId="{14BC4B99-4E09-4C6A-8496-7BC0DE8D329A}" srcOrd="0" destOrd="0" presId="urn:microsoft.com/office/officeart/2005/8/layout/default"/>
    <dgm:cxn modelId="{CBC89202-1BDC-4465-B9C0-24E7314CB2FE}" srcId="{71DDDA77-8734-4DB7-A46D-BDF8A1C9CBCB}" destId="{BA383299-FFB5-4B2E-8EAB-89BEF07C8842}" srcOrd="0" destOrd="0" parTransId="{851AFA4A-5A3B-47A7-93AA-FC224A84E6C8}" sibTransId="{4D52CDAF-CAAB-49AC-A62F-BF74FC10AB34}"/>
    <dgm:cxn modelId="{9A622C07-2F4A-46B6-9014-F24397233F1E}" type="presOf" srcId="{4ED83AE5-9650-4A48-A372-50D09E4A796E}" destId="{1EE43D06-6392-4D9D-A202-2C780D29F67B}" srcOrd="0" destOrd="0" presId="urn:microsoft.com/office/officeart/2005/8/layout/default"/>
    <dgm:cxn modelId="{F6AEC009-6EA9-4075-9F6F-DAEA855EBBF6}" type="presOf" srcId="{FF907991-0637-4998-A685-931E195F4F77}" destId="{B9318ECE-786E-42CE-A159-902FBDC0F8A0}" srcOrd="0" destOrd="0" presId="urn:microsoft.com/office/officeart/2005/8/layout/default"/>
    <dgm:cxn modelId="{FA69630E-CD62-4C22-A9CC-1BCE5CEFA642}" type="presOf" srcId="{0518071A-6C69-4855-A98C-F596467D2CFB}" destId="{8F6FD2F6-5D7D-4BB1-8C12-BFDD346AB1CE}" srcOrd="0" destOrd="0" presId="urn:microsoft.com/office/officeart/2005/8/layout/default"/>
    <dgm:cxn modelId="{F7ED0212-2834-4A9F-9D01-6118AF752867}" srcId="{71DDDA77-8734-4DB7-A46D-BDF8A1C9CBCB}" destId="{4ED83AE5-9650-4A48-A372-50D09E4A796E}" srcOrd="6" destOrd="0" parTransId="{EF3E0C09-430C-4E5A-A741-66C8C92B313B}" sibTransId="{C47ACD03-ACF1-4406-8E53-E4A00E579BA5}"/>
    <dgm:cxn modelId="{45148715-5390-4117-8E61-76957E20283D}" srcId="{71DDDA77-8734-4DB7-A46D-BDF8A1C9CBCB}" destId="{A55B2F80-28B0-4AE8-804A-460954B0BD69}" srcOrd="5" destOrd="0" parTransId="{84A8AEC7-3CEA-4476-9A52-206D7E6327E1}" sibTransId="{75C34D7D-7396-4F83-BF4E-72D6F989C5AD}"/>
    <dgm:cxn modelId="{CC7B921D-7A91-4FEA-81BC-7BB17018007E}" srcId="{71DDDA77-8734-4DB7-A46D-BDF8A1C9CBCB}" destId="{D5603180-270F-4B10-BBD3-853F6ABBD75E}" srcOrd="1" destOrd="0" parTransId="{B02B6AF0-B346-43F2-BDF7-6B7865C73C4C}" sibTransId="{70353C39-A3CB-479B-9F13-09FC47182A9D}"/>
    <dgm:cxn modelId="{AFA32624-D8ED-48CE-B9F1-ACABA636C9D4}" type="presOf" srcId="{E0558438-F87B-4B24-891B-D08F29B2BFEB}" destId="{238F6237-D565-4CAA-8443-9E16A76C1E30}" srcOrd="0" destOrd="0" presId="urn:microsoft.com/office/officeart/2005/8/layout/default"/>
    <dgm:cxn modelId="{28057A25-7CB8-4725-8D63-9715ABCA8344}" type="presOf" srcId="{D5603180-270F-4B10-BBD3-853F6ABBD75E}" destId="{EC9EE46C-7BFA-402F-B561-F8B5A08A017D}" srcOrd="0" destOrd="0" presId="urn:microsoft.com/office/officeart/2005/8/layout/default"/>
    <dgm:cxn modelId="{104B0361-A59B-4C27-B6AC-5BE1EB6B1567}" srcId="{71DDDA77-8734-4DB7-A46D-BDF8A1C9CBCB}" destId="{0518071A-6C69-4855-A98C-F596467D2CFB}" srcOrd="8" destOrd="0" parTransId="{8563D83D-1AEB-4326-B8DC-A1EA31FC986D}" sibTransId="{CA22DC92-D834-4C15-BACD-E646415FCB05}"/>
    <dgm:cxn modelId="{808FC561-31E9-456B-A463-62B545F71F55}" type="presOf" srcId="{3A4DD78D-3EF8-4CCE-92C0-C34204E8000B}" destId="{2F542F22-51FE-413C-BD27-96F4AC9A4D3F}" srcOrd="0" destOrd="0" presId="urn:microsoft.com/office/officeart/2005/8/layout/default"/>
    <dgm:cxn modelId="{865A6446-CEBD-423C-AEE3-3EA05141E73A}" type="presOf" srcId="{71DDDA77-8734-4DB7-A46D-BDF8A1C9CBCB}" destId="{979F2AE2-FEBE-4435-9E94-B9DD9132808E}" srcOrd="0" destOrd="0" presId="urn:microsoft.com/office/officeart/2005/8/layout/default"/>
    <dgm:cxn modelId="{9E849B51-D210-48BB-BFB7-DB1F80C1FCD1}" srcId="{71DDDA77-8734-4DB7-A46D-BDF8A1C9CBCB}" destId="{FF907991-0637-4998-A685-931E195F4F77}" srcOrd="3" destOrd="0" parTransId="{A751C85E-2A8B-4EB3-91F1-143ABDFDA992}" sibTransId="{0408C805-883A-4BA1-A06D-AD77F7188D69}"/>
    <dgm:cxn modelId="{00D94554-3440-4973-A4B6-72300D4F63DF}" srcId="{71DDDA77-8734-4DB7-A46D-BDF8A1C9CBCB}" destId="{3FB82FF6-2490-4ACF-813E-5D1B6EC4AFC6}" srcOrd="9" destOrd="0" parTransId="{145661BD-18CE-409E-B4FE-F0CF88247F34}" sibTransId="{0789FCB9-339B-4E70-AF1B-0ABA37717855}"/>
    <dgm:cxn modelId="{C2F1428D-6F1F-44C2-9BA7-F69262E4BB19}" srcId="{71DDDA77-8734-4DB7-A46D-BDF8A1C9CBCB}" destId="{E0558438-F87B-4B24-891B-D08F29B2BFEB}" srcOrd="2" destOrd="0" parTransId="{324DE31D-D81D-475A-963F-A3DA9A2FE10B}" sibTransId="{8142FBE0-304B-4086-BEA3-3B39541D56FE}"/>
    <dgm:cxn modelId="{D0E12C92-8075-4F10-A1F3-525A51B2BF60}" type="presOf" srcId="{BA383299-FFB5-4B2E-8EAB-89BEF07C8842}" destId="{BB6FF2FD-854A-44D7-95B6-538FB3F79978}" srcOrd="0" destOrd="0" presId="urn:microsoft.com/office/officeart/2005/8/layout/default"/>
    <dgm:cxn modelId="{3D2DDEA9-F8E8-46A0-BED0-33ABA43F110B}" type="presOf" srcId="{1BAB8263-C9AC-4622-995A-E8B5C8958140}" destId="{7CED947A-BD6D-439B-8BCA-DADBB6FE6D86}" srcOrd="0" destOrd="0" presId="urn:microsoft.com/office/officeart/2005/8/layout/default"/>
    <dgm:cxn modelId="{13CE1BCF-FC81-4218-A264-62BD38B7807B}" srcId="{71DDDA77-8734-4DB7-A46D-BDF8A1C9CBCB}" destId="{1BAB8263-C9AC-4622-995A-E8B5C8958140}" srcOrd="4" destOrd="0" parTransId="{46F1DF3F-FE0C-40C8-A367-D61EAD2E1C3F}" sibTransId="{ECE75AE3-9422-4A0B-802F-054ACE1ED607}"/>
    <dgm:cxn modelId="{16FF17D8-C124-4874-BE66-57FF4606498C}" type="presOf" srcId="{3FB82FF6-2490-4ACF-813E-5D1B6EC4AFC6}" destId="{C340B8F8-EC45-4DC3-85D1-DDE079D5D7E9}" srcOrd="0" destOrd="0" presId="urn:microsoft.com/office/officeart/2005/8/layout/default"/>
    <dgm:cxn modelId="{104EFFF4-8B2B-4993-B755-762A3BBE331E}" srcId="{71DDDA77-8734-4DB7-A46D-BDF8A1C9CBCB}" destId="{3A4DD78D-3EF8-4CCE-92C0-C34204E8000B}" srcOrd="7" destOrd="0" parTransId="{4B25032D-11A0-4389-A558-2E87CFE76C49}" sibTransId="{3DBF0A39-1E12-4E35-96F7-02FB1C6ECF1E}"/>
    <dgm:cxn modelId="{0B573BB4-D4A3-4F83-B11C-205EBFA069C4}" type="presParOf" srcId="{979F2AE2-FEBE-4435-9E94-B9DD9132808E}" destId="{BB6FF2FD-854A-44D7-95B6-538FB3F79978}" srcOrd="0" destOrd="0" presId="urn:microsoft.com/office/officeart/2005/8/layout/default"/>
    <dgm:cxn modelId="{2E466567-B14D-4A24-87AB-D9744443B49C}" type="presParOf" srcId="{979F2AE2-FEBE-4435-9E94-B9DD9132808E}" destId="{9969833E-BDB0-4299-95E5-EA386979DEC0}" srcOrd="1" destOrd="0" presId="urn:microsoft.com/office/officeart/2005/8/layout/default"/>
    <dgm:cxn modelId="{843542DA-BC57-4657-B0BE-67844D3BAC13}" type="presParOf" srcId="{979F2AE2-FEBE-4435-9E94-B9DD9132808E}" destId="{EC9EE46C-7BFA-402F-B561-F8B5A08A017D}" srcOrd="2" destOrd="0" presId="urn:microsoft.com/office/officeart/2005/8/layout/default"/>
    <dgm:cxn modelId="{2731C61C-A09B-4DB1-80DB-577BED4B9832}" type="presParOf" srcId="{979F2AE2-FEBE-4435-9E94-B9DD9132808E}" destId="{7AE66034-D8F1-436F-8657-DA26ECEE1315}" srcOrd="3" destOrd="0" presId="urn:microsoft.com/office/officeart/2005/8/layout/default"/>
    <dgm:cxn modelId="{85BCE78F-43F7-48CB-A992-F8681BDE5860}" type="presParOf" srcId="{979F2AE2-FEBE-4435-9E94-B9DD9132808E}" destId="{238F6237-D565-4CAA-8443-9E16A76C1E30}" srcOrd="4" destOrd="0" presId="urn:microsoft.com/office/officeart/2005/8/layout/default"/>
    <dgm:cxn modelId="{92F49130-00F4-4EA5-ADF3-4912C6D794E1}" type="presParOf" srcId="{979F2AE2-FEBE-4435-9E94-B9DD9132808E}" destId="{F1135BB3-365E-4551-BB10-4538806F1DD8}" srcOrd="5" destOrd="0" presId="urn:microsoft.com/office/officeart/2005/8/layout/default"/>
    <dgm:cxn modelId="{4452B513-4AC1-4FDE-9097-0A61687CBCFA}" type="presParOf" srcId="{979F2AE2-FEBE-4435-9E94-B9DD9132808E}" destId="{B9318ECE-786E-42CE-A159-902FBDC0F8A0}" srcOrd="6" destOrd="0" presId="urn:microsoft.com/office/officeart/2005/8/layout/default"/>
    <dgm:cxn modelId="{68B6A1F3-EE86-4EE8-A136-E91AD1DD3BF7}" type="presParOf" srcId="{979F2AE2-FEBE-4435-9E94-B9DD9132808E}" destId="{81D35FCC-A0EF-4C04-818D-784A97E670D3}" srcOrd="7" destOrd="0" presId="urn:microsoft.com/office/officeart/2005/8/layout/default"/>
    <dgm:cxn modelId="{9C27490B-8080-40CC-A5F9-EA4A03F31BEF}" type="presParOf" srcId="{979F2AE2-FEBE-4435-9E94-B9DD9132808E}" destId="{7CED947A-BD6D-439B-8BCA-DADBB6FE6D86}" srcOrd="8" destOrd="0" presId="urn:microsoft.com/office/officeart/2005/8/layout/default"/>
    <dgm:cxn modelId="{4FD22FF8-100C-40E8-84D9-D3E8E6007FF3}" type="presParOf" srcId="{979F2AE2-FEBE-4435-9E94-B9DD9132808E}" destId="{E21B64D9-F1DB-41DB-9A3A-07A0FA02DCCF}" srcOrd="9" destOrd="0" presId="urn:microsoft.com/office/officeart/2005/8/layout/default"/>
    <dgm:cxn modelId="{97B12B36-06F8-45C5-A746-FF2ADBA3975D}" type="presParOf" srcId="{979F2AE2-FEBE-4435-9E94-B9DD9132808E}" destId="{14BC4B99-4E09-4C6A-8496-7BC0DE8D329A}" srcOrd="10" destOrd="0" presId="urn:microsoft.com/office/officeart/2005/8/layout/default"/>
    <dgm:cxn modelId="{658936B8-DAD9-401A-9086-1879BA7EE598}" type="presParOf" srcId="{979F2AE2-FEBE-4435-9E94-B9DD9132808E}" destId="{149589AB-138E-4B43-8D06-2745A9386434}" srcOrd="11" destOrd="0" presId="urn:microsoft.com/office/officeart/2005/8/layout/default"/>
    <dgm:cxn modelId="{E17DB738-D4F3-49A6-9C8C-A50E84C6215D}" type="presParOf" srcId="{979F2AE2-FEBE-4435-9E94-B9DD9132808E}" destId="{1EE43D06-6392-4D9D-A202-2C780D29F67B}" srcOrd="12" destOrd="0" presId="urn:microsoft.com/office/officeart/2005/8/layout/default"/>
    <dgm:cxn modelId="{05436B37-AF05-4CEA-BB0C-A5B6BFCEC35D}" type="presParOf" srcId="{979F2AE2-FEBE-4435-9E94-B9DD9132808E}" destId="{AC96D11A-F5E6-4864-83C0-7E09148F1A5C}" srcOrd="13" destOrd="0" presId="urn:microsoft.com/office/officeart/2005/8/layout/default"/>
    <dgm:cxn modelId="{F90DAD5B-F336-44A2-9C86-41675FF67D7D}" type="presParOf" srcId="{979F2AE2-FEBE-4435-9E94-B9DD9132808E}" destId="{2F542F22-51FE-413C-BD27-96F4AC9A4D3F}" srcOrd="14" destOrd="0" presId="urn:microsoft.com/office/officeart/2005/8/layout/default"/>
    <dgm:cxn modelId="{725E95DF-F8B4-4D00-BC57-2820CE7D49E0}" type="presParOf" srcId="{979F2AE2-FEBE-4435-9E94-B9DD9132808E}" destId="{1201A383-0103-4EF4-BDCD-BD61B3813A1F}" srcOrd="15" destOrd="0" presId="urn:microsoft.com/office/officeart/2005/8/layout/default"/>
    <dgm:cxn modelId="{0FE26AAB-4EE1-48BF-A533-DBAA9FF3605A}" type="presParOf" srcId="{979F2AE2-FEBE-4435-9E94-B9DD9132808E}" destId="{8F6FD2F6-5D7D-4BB1-8C12-BFDD346AB1CE}" srcOrd="16" destOrd="0" presId="urn:microsoft.com/office/officeart/2005/8/layout/default"/>
    <dgm:cxn modelId="{C4BFB2AF-6A77-4F2A-857F-6FBF94337FA2}" type="presParOf" srcId="{979F2AE2-FEBE-4435-9E94-B9DD9132808E}" destId="{04BD20CF-3BF5-44E1-840B-72187A72BC03}" srcOrd="17" destOrd="0" presId="urn:microsoft.com/office/officeart/2005/8/layout/default"/>
    <dgm:cxn modelId="{CB05F959-3AED-42B5-83D9-A806903F1D54}" type="presParOf" srcId="{979F2AE2-FEBE-4435-9E94-B9DD9132808E}" destId="{C340B8F8-EC45-4DC3-85D1-DDE079D5D7E9}" srcOrd="1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781205"/>
          <a:ext cx="3202359" cy="37553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This Issue seeks </a:t>
          </a:r>
          <a:r>
            <a:rPr lang="en-GB" sz="1800" kern="1200">
              <a:latin typeface="Roboto" panose="02000000000000000000" pitchFamily="2" charset="0"/>
              <a:ea typeface="Roboto" panose="02000000000000000000" pitchFamily="2" charset="0"/>
              <a:cs typeface="Roboto" panose="02000000000000000000" pitchFamily="2" charset="0"/>
            </a:rPr>
            <a:t>to establish SIP as Standalone REC Metering Party to:</a:t>
          </a:r>
        </a:p>
        <a:p>
          <a:pPr marL="342900" lvl="2" indent="-171450" algn="l" defTabSz="800100">
            <a:lnSpc>
              <a:spcPct val="90000"/>
            </a:lnSpc>
            <a:spcBef>
              <a:spcPct val="0"/>
            </a:spcBef>
            <a:spcAft>
              <a:spcPct val="15000"/>
            </a:spcAft>
            <a:buChar char="•"/>
          </a:pPr>
          <a:r>
            <a:rPr lang="en-GB" sz="1800" kern="1200">
              <a:latin typeface="Roboto" panose="02000000000000000000" pitchFamily="2" charset="0"/>
              <a:ea typeface="Roboto" panose="02000000000000000000" pitchFamily="2" charset="0"/>
              <a:cs typeface="Roboto" panose="02000000000000000000" pitchFamily="2" charset="0"/>
            </a:rPr>
            <a:t>align with Ofgem's Strategic Direction Statement;</a:t>
          </a:r>
        </a:p>
        <a:p>
          <a:pPr marL="342900" lvl="2" indent="-171450" algn="l" defTabSz="800100">
            <a:lnSpc>
              <a:spcPct val="90000"/>
            </a:lnSpc>
            <a:spcBef>
              <a:spcPct val="0"/>
            </a:spcBef>
            <a:spcAft>
              <a:spcPct val="15000"/>
            </a:spcAft>
            <a:buChar char="•"/>
          </a:pPr>
          <a:r>
            <a:rPr lang="en-GB" sz="1800" kern="1200">
              <a:latin typeface="Roboto" panose="02000000000000000000" pitchFamily="2" charset="0"/>
              <a:ea typeface="Roboto" panose="02000000000000000000" pitchFamily="2" charset="0"/>
              <a:cs typeface="Roboto" panose="02000000000000000000" pitchFamily="2" charset="0"/>
            </a:rPr>
            <a:t>enable easier access to certified SIPs; and</a:t>
          </a:r>
        </a:p>
        <a:p>
          <a:pPr marL="342900" lvl="2" indent="-171450" algn="l" defTabSz="800100">
            <a:lnSpc>
              <a:spcPct val="90000"/>
            </a:lnSpc>
            <a:spcBef>
              <a:spcPct val="0"/>
            </a:spcBef>
            <a:spcAft>
              <a:spcPct val="15000"/>
            </a:spcAft>
            <a:buChar char="•"/>
          </a:pPr>
          <a:r>
            <a:rPr lang="en-GB" sz="1800" kern="1200">
              <a:latin typeface="Roboto" panose="02000000000000000000" pitchFamily="2" charset="0"/>
              <a:ea typeface="Roboto" panose="02000000000000000000" pitchFamily="2" charset="0"/>
              <a:cs typeface="Roboto" panose="02000000000000000000" pitchFamily="2" charset="0"/>
            </a:rPr>
            <a:t>resolve risks and safety issues that the current framework poses.</a:t>
          </a:r>
        </a:p>
      </dsp:txBody>
      <dsp:txXfrm>
        <a:off x="84119" y="856240"/>
        <a:ext cx="3052289" cy="3680358"/>
      </dsp:txXfrm>
    </dsp:sp>
    <dsp:sp modelId="{59309587-75CA-498A-9667-37C7904DFB4D}">
      <dsp:nvSpPr>
        <dsp:cNvPr id="0" name=""/>
        <dsp:cNvSpPr/>
      </dsp:nvSpPr>
      <dsp:spPr>
        <a:xfrm>
          <a:off x="9084" y="3853305"/>
          <a:ext cx="3202359" cy="1029598"/>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Issue</a:t>
          </a:r>
        </a:p>
      </dsp:txBody>
      <dsp:txXfrm>
        <a:off x="9084" y="3853305"/>
        <a:ext cx="2255182" cy="1029598"/>
      </dsp:txXfrm>
    </dsp:sp>
    <dsp:sp modelId="{E9870623-2013-450C-940B-F5956DD1A7AA}">
      <dsp:nvSpPr>
        <dsp:cNvPr id="0" name=""/>
        <dsp:cNvSpPr/>
      </dsp:nvSpPr>
      <dsp:spPr>
        <a:xfrm>
          <a:off x="2103068" y="3979007"/>
          <a:ext cx="840630" cy="801917"/>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805483"/>
          <a:ext cx="3202359" cy="3616147"/>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The current SIP framework poses several risks:</a:t>
          </a:r>
          <a:endParaRPr lang="en-GB" sz="1800" kern="1200">
            <a:solidFill>
              <a:schemeClr val="tx1"/>
            </a:solidFill>
            <a:highlight>
              <a:srgbClr val="FFFF00"/>
            </a:highlight>
            <a:latin typeface="Roboto" panose="02000000000000000000" pitchFamily="2" charset="0"/>
            <a:ea typeface="Roboto" panose="02000000000000000000" pitchFamily="2" charset="0"/>
            <a:cs typeface="Roboto" panose="02000000000000000000" pitchFamily="2" charset="0"/>
          </a:endParaRPr>
        </a:p>
        <a:p>
          <a:pPr marL="342900" lvl="2"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Consumers, MEMs and unaccredited practitioners’ safety;</a:t>
          </a:r>
        </a:p>
        <a:p>
          <a:pPr marL="342900" lvl="2"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inequity with a two-tier system;</a:t>
          </a:r>
        </a:p>
        <a:p>
          <a:pPr marL="342900" lvl="2"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low competitive market; and</a:t>
          </a:r>
        </a:p>
        <a:p>
          <a:pPr marL="342900" lvl="2"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decarbonisation delays.</a:t>
          </a:r>
        </a:p>
      </dsp:txBody>
      <dsp:txXfrm>
        <a:off x="3688297" y="880518"/>
        <a:ext cx="3052289" cy="3541112"/>
      </dsp:txXfrm>
    </dsp:sp>
    <dsp:sp modelId="{6BEC4906-DAB5-447C-98D1-227A680934CE}">
      <dsp:nvSpPr>
        <dsp:cNvPr id="0" name=""/>
        <dsp:cNvSpPr/>
      </dsp:nvSpPr>
      <dsp:spPr>
        <a:xfrm>
          <a:off x="3613262" y="3807961"/>
          <a:ext cx="3202359" cy="1029598"/>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Impact</a:t>
          </a:r>
        </a:p>
      </dsp:txBody>
      <dsp:txXfrm>
        <a:off x="3613262" y="3807961"/>
        <a:ext cx="2255182" cy="1029598"/>
      </dsp:txXfrm>
    </dsp:sp>
    <dsp:sp modelId="{8ED1DB2F-C766-40C3-ADCB-85D83C2FE878}">
      <dsp:nvSpPr>
        <dsp:cNvPr id="0" name=""/>
        <dsp:cNvSpPr/>
      </dsp:nvSpPr>
      <dsp:spPr>
        <a:xfrm>
          <a:off x="5821570" y="3921675"/>
          <a:ext cx="836864" cy="844049"/>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43001" y="833386"/>
          <a:ext cx="3202359" cy="3536567"/>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Create a standalone SIP Party category within the REC with these features:</a:t>
          </a:r>
        </a:p>
        <a:p>
          <a:pPr marL="342900" lvl="2"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Direct accession pathway;</a:t>
          </a:r>
        </a:p>
        <a:p>
          <a:pPr marL="342900" lvl="2"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streamlined Accreditation; and</a:t>
          </a:r>
        </a:p>
        <a:p>
          <a:pPr marL="342900" lvl="2" indent="-171450" algn="l" defTabSz="800100">
            <a:lnSpc>
              <a:spcPct val="90000"/>
            </a:lnSpc>
            <a:spcBef>
              <a:spcPct val="0"/>
            </a:spcBef>
            <a:spcAft>
              <a:spcPct val="15000"/>
            </a:spcAft>
            <a:buChar char="•"/>
          </a:pPr>
          <a:r>
            <a:rPr lang="en-GB" sz="1800" kern="1200">
              <a:solidFill>
                <a:schemeClr val="tx1"/>
              </a:solidFill>
              <a:latin typeface="Roboto" panose="02000000000000000000" pitchFamily="2" charset="0"/>
              <a:ea typeface="Roboto" panose="02000000000000000000" pitchFamily="2" charset="0"/>
              <a:cs typeface="Roboto" panose="02000000000000000000" pitchFamily="2" charset="0"/>
            </a:rPr>
            <a:t>clear governance and oversight.</a:t>
          </a:r>
        </a:p>
      </dsp:txBody>
      <dsp:txXfrm>
        <a:off x="7318036" y="908421"/>
        <a:ext cx="3052289" cy="3461532"/>
      </dsp:txXfrm>
    </dsp:sp>
    <dsp:sp modelId="{5FB7CE3B-A9EA-4CAD-9FB4-015ABC464307}">
      <dsp:nvSpPr>
        <dsp:cNvPr id="0" name=""/>
        <dsp:cNvSpPr/>
      </dsp:nvSpPr>
      <dsp:spPr>
        <a:xfrm>
          <a:off x="7215556" y="3796074"/>
          <a:ext cx="3202359" cy="1029598"/>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Proposed Solution</a:t>
          </a:r>
        </a:p>
      </dsp:txBody>
      <dsp:txXfrm>
        <a:off x="7215556" y="3796074"/>
        <a:ext cx="2255182" cy="1029598"/>
      </dsp:txXfrm>
    </dsp:sp>
    <dsp:sp modelId="{3ADE0D21-F4D8-42C6-BEBB-886B839101F1}">
      <dsp:nvSpPr>
        <dsp:cNvPr id="0" name=""/>
        <dsp:cNvSpPr/>
      </dsp:nvSpPr>
      <dsp:spPr>
        <a:xfrm>
          <a:off x="9495228" y="3885993"/>
          <a:ext cx="769547" cy="812015"/>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FA28A-27F1-4F0A-BA86-335EF926AB4C}">
      <dsp:nvSpPr>
        <dsp:cNvPr id="0" name=""/>
        <dsp:cNvSpPr/>
      </dsp:nvSpPr>
      <dsp:spPr>
        <a:xfrm>
          <a:off x="601949" y="607"/>
          <a:ext cx="1897959" cy="11387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Energy Networks Association (ENA)</a:t>
          </a:r>
        </a:p>
      </dsp:txBody>
      <dsp:txXfrm>
        <a:off x="601949" y="607"/>
        <a:ext cx="1897959" cy="1138775"/>
      </dsp:txXfrm>
    </dsp:sp>
    <dsp:sp modelId="{002CDC7E-7C1C-4175-A6D3-F6F0F75C7258}">
      <dsp:nvSpPr>
        <dsp:cNvPr id="0" name=""/>
        <dsp:cNvSpPr/>
      </dsp:nvSpPr>
      <dsp:spPr>
        <a:xfrm>
          <a:off x="2689705" y="607"/>
          <a:ext cx="1897959" cy="11387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Association of Meter Operators (AMO)</a:t>
          </a:r>
        </a:p>
      </dsp:txBody>
      <dsp:txXfrm>
        <a:off x="2689705" y="607"/>
        <a:ext cx="1897959" cy="1138775"/>
      </dsp:txXfrm>
    </dsp:sp>
    <dsp:sp modelId="{1708CFA6-E76B-4F86-BC86-62DEF427F038}">
      <dsp:nvSpPr>
        <dsp:cNvPr id="0" name=""/>
        <dsp:cNvSpPr/>
      </dsp:nvSpPr>
      <dsp:spPr>
        <a:xfrm>
          <a:off x="601949" y="1329179"/>
          <a:ext cx="1897959" cy="11387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UKRPA</a:t>
          </a:r>
        </a:p>
      </dsp:txBody>
      <dsp:txXfrm>
        <a:off x="601949" y="1329179"/>
        <a:ext cx="1897959" cy="1138775"/>
      </dsp:txXfrm>
    </dsp:sp>
    <dsp:sp modelId="{C088079F-BEA6-4BB4-B87E-690D035CAC84}">
      <dsp:nvSpPr>
        <dsp:cNvPr id="0" name=""/>
        <dsp:cNvSpPr/>
      </dsp:nvSpPr>
      <dsp:spPr>
        <a:xfrm>
          <a:off x="2689705" y="1329179"/>
          <a:ext cx="1897959" cy="11387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Future Energy Networks (FEN)</a:t>
          </a:r>
        </a:p>
      </dsp:txBody>
      <dsp:txXfrm>
        <a:off x="2689705" y="1329179"/>
        <a:ext cx="1897959" cy="1138775"/>
      </dsp:txXfrm>
    </dsp:sp>
    <dsp:sp modelId="{E01EBBD3-E390-4163-A300-5116A4E7AF87}">
      <dsp:nvSpPr>
        <dsp:cNvPr id="0" name=""/>
        <dsp:cNvSpPr/>
      </dsp:nvSpPr>
      <dsp:spPr>
        <a:xfrm>
          <a:off x="601949" y="2657750"/>
          <a:ext cx="1897959" cy="11387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Independent Networks Association (INA)</a:t>
          </a:r>
        </a:p>
      </dsp:txBody>
      <dsp:txXfrm>
        <a:off x="601949" y="2657750"/>
        <a:ext cx="1897959" cy="1138775"/>
      </dsp:txXfrm>
    </dsp:sp>
    <dsp:sp modelId="{ACF9EA0C-FA96-4205-B3BF-62FD91C46FF4}">
      <dsp:nvSpPr>
        <dsp:cNvPr id="0" name=""/>
        <dsp:cNvSpPr/>
      </dsp:nvSpPr>
      <dsp:spPr>
        <a:xfrm>
          <a:off x="2689705" y="2657750"/>
          <a:ext cx="1897959" cy="11387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Electrical Safety First</a:t>
          </a:r>
        </a:p>
      </dsp:txBody>
      <dsp:txXfrm>
        <a:off x="2689705" y="2657750"/>
        <a:ext cx="1897959" cy="1138775"/>
      </dsp:txXfrm>
    </dsp:sp>
    <dsp:sp modelId="{8C6686F2-4881-4EFD-80EC-966B01B9069A}">
      <dsp:nvSpPr>
        <dsp:cNvPr id="0" name=""/>
        <dsp:cNvSpPr/>
      </dsp:nvSpPr>
      <dsp:spPr>
        <a:xfrm>
          <a:off x="1645827" y="3986322"/>
          <a:ext cx="1897959" cy="11387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Health Safety Executive (HSE)</a:t>
          </a:r>
        </a:p>
      </dsp:txBody>
      <dsp:txXfrm>
        <a:off x="1645827" y="3986322"/>
        <a:ext cx="1897959" cy="11387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6FF2FD-854A-44D7-95B6-538FB3F79978}">
      <dsp:nvSpPr>
        <dsp:cNvPr id="0" name=""/>
        <dsp:cNvSpPr/>
      </dsp:nvSpPr>
      <dsp:spPr>
        <a:xfrm>
          <a:off x="257258" y="1520"/>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Clr>
              <a:schemeClr val="accent5"/>
            </a:buClr>
            <a:buNone/>
          </a:pPr>
          <a:r>
            <a:rPr lang="en-GB" sz="1500" kern="1200">
              <a:latin typeface="Roboto" panose="02000000000000000000" pitchFamily="2" charset="0"/>
              <a:ea typeface="Roboto" panose="02000000000000000000" pitchFamily="2" charset="0"/>
              <a:cs typeface="Roboto" panose="02000000000000000000" pitchFamily="2" charset="0"/>
            </a:rPr>
            <a:t>Cornwall Energy</a:t>
          </a:r>
        </a:p>
      </dsp:txBody>
      <dsp:txXfrm>
        <a:off x="257258" y="1520"/>
        <a:ext cx="1897283" cy="1138370"/>
      </dsp:txXfrm>
    </dsp:sp>
    <dsp:sp modelId="{EC9EE46C-7BFA-402F-B561-F8B5A08A017D}">
      <dsp:nvSpPr>
        <dsp:cNvPr id="0" name=""/>
        <dsp:cNvSpPr/>
      </dsp:nvSpPr>
      <dsp:spPr>
        <a:xfrm>
          <a:off x="2344270" y="1520"/>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DCUSA</a:t>
          </a:r>
        </a:p>
      </dsp:txBody>
      <dsp:txXfrm>
        <a:off x="2344270" y="1520"/>
        <a:ext cx="1897283" cy="1138370"/>
      </dsp:txXfrm>
    </dsp:sp>
    <dsp:sp modelId="{238F6237-D565-4CAA-8443-9E16A76C1E30}">
      <dsp:nvSpPr>
        <dsp:cNvPr id="0" name=""/>
        <dsp:cNvSpPr/>
      </dsp:nvSpPr>
      <dsp:spPr>
        <a:xfrm>
          <a:off x="4431282" y="1520"/>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Energy &amp; Utility Skills Register (EUSR)</a:t>
          </a:r>
        </a:p>
      </dsp:txBody>
      <dsp:txXfrm>
        <a:off x="4431282" y="1520"/>
        <a:ext cx="1897283" cy="1138370"/>
      </dsp:txXfrm>
    </dsp:sp>
    <dsp:sp modelId="{B9318ECE-786E-42CE-A159-902FBDC0F8A0}">
      <dsp:nvSpPr>
        <dsp:cNvPr id="0" name=""/>
        <dsp:cNvSpPr/>
      </dsp:nvSpPr>
      <dsp:spPr>
        <a:xfrm>
          <a:off x="257258" y="1329619"/>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Institute of Electrical Technology (IET)</a:t>
          </a:r>
        </a:p>
      </dsp:txBody>
      <dsp:txXfrm>
        <a:off x="257258" y="1329619"/>
        <a:ext cx="1897283" cy="1138370"/>
      </dsp:txXfrm>
    </dsp:sp>
    <dsp:sp modelId="{7CED947A-BD6D-439B-8BCA-DADBB6FE6D86}">
      <dsp:nvSpPr>
        <dsp:cNvPr id="0" name=""/>
        <dsp:cNvSpPr/>
      </dsp:nvSpPr>
      <dsp:spPr>
        <a:xfrm>
          <a:off x="2344270" y="1329619"/>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National Association of Professional Inspectors and Testers (NAPIT)</a:t>
          </a:r>
        </a:p>
      </dsp:txBody>
      <dsp:txXfrm>
        <a:off x="2344270" y="1329619"/>
        <a:ext cx="1897283" cy="1138370"/>
      </dsp:txXfrm>
    </dsp:sp>
    <dsp:sp modelId="{14BC4B99-4E09-4C6A-8496-7BC0DE8D329A}">
      <dsp:nvSpPr>
        <dsp:cNvPr id="0" name=""/>
        <dsp:cNvSpPr/>
      </dsp:nvSpPr>
      <dsp:spPr>
        <a:xfrm>
          <a:off x="4431282" y="1329619"/>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National Inspection Council for Electrical Installation Contracting (NICEIC)</a:t>
          </a:r>
        </a:p>
      </dsp:txBody>
      <dsp:txXfrm>
        <a:off x="4431282" y="1329619"/>
        <a:ext cx="1897283" cy="1138370"/>
      </dsp:txXfrm>
    </dsp:sp>
    <dsp:sp modelId="{1EE43D06-6392-4D9D-A202-2C780D29F67B}">
      <dsp:nvSpPr>
        <dsp:cNvPr id="0" name=""/>
        <dsp:cNvSpPr/>
      </dsp:nvSpPr>
      <dsp:spPr>
        <a:xfrm>
          <a:off x="257258" y="2657717"/>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National Skills Academy for Power (NSAP)</a:t>
          </a:r>
        </a:p>
      </dsp:txBody>
      <dsp:txXfrm>
        <a:off x="257258" y="2657717"/>
        <a:ext cx="1897283" cy="1138370"/>
      </dsp:txXfrm>
    </dsp:sp>
    <dsp:sp modelId="{2F542F22-51FE-413C-BD27-96F4AC9A4D3F}">
      <dsp:nvSpPr>
        <dsp:cNvPr id="0" name=""/>
        <dsp:cNvSpPr/>
      </dsp:nvSpPr>
      <dsp:spPr>
        <a:xfrm>
          <a:off x="2344270" y="2657717"/>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Suppliers</a:t>
          </a:r>
        </a:p>
      </dsp:txBody>
      <dsp:txXfrm>
        <a:off x="2344270" y="2657717"/>
        <a:ext cx="1897283" cy="1138370"/>
      </dsp:txXfrm>
    </dsp:sp>
    <dsp:sp modelId="{8F6FD2F6-5D7D-4BB1-8C12-BFDD346AB1CE}">
      <dsp:nvSpPr>
        <dsp:cNvPr id="0" name=""/>
        <dsp:cNvSpPr/>
      </dsp:nvSpPr>
      <dsp:spPr>
        <a:xfrm>
          <a:off x="4431282" y="2657717"/>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 Smart Meter Operation Group (SMOG)</a:t>
          </a:r>
        </a:p>
      </dsp:txBody>
      <dsp:txXfrm>
        <a:off x="4431282" y="2657717"/>
        <a:ext cx="1897283" cy="1138370"/>
      </dsp:txXfrm>
    </dsp:sp>
    <dsp:sp modelId="{C340B8F8-EC45-4DC3-85D1-DDE079D5D7E9}">
      <dsp:nvSpPr>
        <dsp:cNvPr id="0" name=""/>
        <dsp:cNvSpPr/>
      </dsp:nvSpPr>
      <dsp:spPr>
        <a:xfrm>
          <a:off x="2344270" y="3985816"/>
          <a:ext cx="1897283" cy="113837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Roboto" panose="02000000000000000000" pitchFamily="2" charset="0"/>
              <a:ea typeface="Roboto" panose="02000000000000000000" pitchFamily="2" charset="0"/>
              <a:cs typeface="Roboto" panose="02000000000000000000" pitchFamily="2" charset="0"/>
            </a:rPr>
            <a:t>Voltari</a:t>
          </a:r>
        </a:p>
      </dsp:txBody>
      <dsp:txXfrm>
        <a:off x="2344270" y="3985816"/>
        <a:ext cx="1897283" cy="1138370"/>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6E195B-5002-4A28-831E-47121FCB2D2F}" type="datetimeFigureOut">
              <a:rPr lang="en-GB" smtClean="0"/>
              <a:t>11/02/2026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B3FA5-2CCC-40E3-831C-3BCE9453E2E7}" type="slidenum">
              <a:rPr lang="en-GB" smtClean="0"/>
              <a:t>‹#›</a:t>
            </a:fld>
            <a:endParaRPr lang="en-GB"/>
          </a:p>
        </p:txBody>
      </p:sp>
    </p:spTree>
    <p:extLst>
      <p:ext uri="{BB962C8B-B14F-4D97-AF65-F5344CB8AC3E}">
        <p14:creationId xmlns:p14="http://schemas.microsoft.com/office/powerpoint/2010/main" val="763199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*Eric share screen</a:t>
            </a:r>
          </a:p>
        </p:txBody>
      </p:sp>
      <p:sp>
        <p:nvSpPr>
          <p:cNvPr id="4" name="Slide Number Placeholder 3"/>
          <p:cNvSpPr>
            <a:spLocks noGrp="1"/>
          </p:cNvSpPr>
          <p:nvPr>
            <p:ph type="sldNum" sz="quarter" idx="5"/>
          </p:nvPr>
        </p:nvSpPr>
        <p:spPr/>
        <p:txBody>
          <a:bodyPr/>
          <a:lstStyle/>
          <a:p>
            <a:fld id="{DB8B3FA5-2CCC-40E3-831C-3BCE9453E2E7}" type="slidenum">
              <a:rPr lang="en-GB" smtClean="0"/>
              <a:t>2</a:t>
            </a:fld>
            <a:endParaRPr lang="en-GB"/>
          </a:p>
        </p:txBody>
      </p:sp>
    </p:spTree>
    <p:extLst>
      <p:ext uri="{BB962C8B-B14F-4D97-AF65-F5344CB8AC3E}">
        <p14:creationId xmlns:p14="http://schemas.microsoft.com/office/powerpoint/2010/main" val="353757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1C049E-FAFB-42DC-BF01-DB8ECADA71D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1713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E1460D0-5B13-40E8-9D1E-F7C3FA53E9F0}" type="slidenum">
              <a:rPr lang="en-GB" smtClean="0"/>
              <a:t>31</a:t>
            </a:fld>
            <a:endParaRPr lang="en-GB"/>
          </a:p>
        </p:txBody>
      </p:sp>
    </p:spTree>
    <p:extLst>
      <p:ext uri="{BB962C8B-B14F-4D97-AF65-F5344CB8AC3E}">
        <p14:creationId xmlns:p14="http://schemas.microsoft.com/office/powerpoint/2010/main" val="3829002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5.png"/><Relationship Id="rId7" Type="http://schemas.openxmlformats.org/officeDocument/2006/relationships/image" Target="../media/image13.jpeg"/><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Master" Target="../slideMasters/slideMaster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12.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Master" Target="../slideMasters/slideMaster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5.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36.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jpeg"/><Relationship Id="rId1" Type="http://schemas.openxmlformats.org/officeDocument/2006/relationships/slideMaster" Target="../slideMasters/slideMaster3.xml"/><Relationship Id="rId4" Type="http://schemas.openxmlformats.org/officeDocument/2006/relationships/image" Target="../media/image13.jpe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122150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227633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5543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36699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93519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31337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70778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578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823276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987735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35355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2638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8814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63987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7486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973842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347929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0537400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499863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433809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138017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502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B6998D55-7429-48FD-AE89-85D80E38BF04}"/>
              </a:ext>
            </a:extLst>
          </p:cNvPr>
          <p:cNvSpPr>
            <a:spLocks noGrp="1"/>
          </p:cNvSpPr>
          <p:nvPr>
            <p:ph type="pic" sz="quarter" idx="10"/>
          </p:nvPr>
        </p:nvSpPr>
        <p:spPr>
          <a:xfrm>
            <a:off x="-1809" y="1371025"/>
            <a:ext cx="12193811" cy="5486976"/>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pic>
        <p:nvPicPr>
          <p:cNvPr id="7" name="Picture 6" descr="Logo&#10;&#10;Description automatically generated">
            <a:extLst>
              <a:ext uri="{FF2B5EF4-FFF2-40B4-BE49-F238E27FC236}">
                <a16:creationId xmlns:a16="http://schemas.microsoft.com/office/drawing/2014/main" id="{FD13CB58-564C-4F18-A7F2-99A6D69163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4294319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8E94F3C-2FC0-46A8-AAF1-46BF2D091606}"/>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spTree>
    <p:extLst>
      <p:ext uri="{BB962C8B-B14F-4D97-AF65-F5344CB8AC3E}">
        <p14:creationId xmlns:p14="http://schemas.microsoft.com/office/powerpoint/2010/main" val="937812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B6998D55-7429-48FD-AE89-85D80E38BF04}"/>
              </a:ext>
            </a:extLst>
          </p:cNvPr>
          <p:cNvSpPr>
            <a:spLocks noGrp="1"/>
          </p:cNvSpPr>
          <p:nvPr>
            <p:ph type="pic" sz="quarter" idx="10"/>
          </p:nvPr>
        </p:nvSpPr>
        <p:spPr>
          <a:xfrm>
            <a:off x="-1809" y="1371025"/>
            <a:ext cx="12193811" cy="5486976"/>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pic>
        <p:nvPicPr>
          <p:cNvPr id="7" name="Picture 6" descr="Logo&#10;&#10;Description automatically generated">
            <a:extLst>
              <a:ext uri="{FF2B5EF4-FFF2-40B4-BE49-F238E27FC236}">
                <a16:creationId xmlns:a16="http://schemas.microsoft.com/office/drawing/2014/main" id="{FD13CB58-564C-4F18-A7F2-99A6D69163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4227502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Divider Slide Green">
    <p:spTree>
      <p:nvGrpSpPr>
        <p:cNvPr id="1" name=""/>
        <p:cNvGrpSpPr/>
        <p:nvPr/>
      </p:nvGrpSpPr>
      <p:grpSpPr>
        <a:xfrm>
          <a:off x="0" y="0"/>
          <a:ext cx="0" cy="0"/>
          <a:chOff x="0" y="0"/>
          <a:chExt cx="0" cy="0"/>
        </a:xfrm>
      </p:grpSpPr>
      <p:pic>
        <p:nvPicPr>
          <p:cNvPr id="10" name="Picture 9" descr="Background pattern&#10;&#10;Description automatically generated with medium confidence">
            <a:extLst>
              <a:ext uri="{FF2B5EF4-FFF2-40B4-BE49-F238E27FC236}">
                <a16:creationId xmlns:a16="http://schemas.microsoft.com/office/drawing/2014/main" id="{3E90D53A-D84C-406F-8DBC-7DC09F965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16433"/>
            <a:ext cx="4853783" cy="4143496"/>
          </a:xfrm>
          <a:prstGeom prst="rect">
            <a:avLst/>
          </a:prstGeom>
          <a:noFill/>
        </p:spPr>
      </p:pic>
      <p:sp>
        <p:nvSpPr>
          <p:cNvPr id="3" name="Content Placeholder 2"/>
          <p:cNvSpPr>
            <a:spLocks noGrp="1"/>
          </p:cNvSpPr>
          <p:nvPr>
            <p:ph idx="1"/>
          </p:nvPr>
        </p:nvSpPr>
        <p:spPr>
          <a:xfrm>
            <a:off x="525524" y="1770588"/>
            <a:ext cx="7499815" cy="1492481"/>
          </a:xfrm>
        </p:spPr>
        <p:txBody>
          <a:bodyPr/>
          <a:lstStyle>
            <a:lvl1pPr marL="0" indent="0">
              <a:lnSpc>
                <a:spcPts val="4561"/>
              </a:lnSpc>
              <a:buFont typeface="Arial" panose="020B0604020202020204" pitchFamily="34" charset="0"/>
              <a:buNone/>
              <a:defRPr sz="4561" b="1">
                <a:solidFill>
                  <a:schemeClr val="accent4"/>
                </a:solidFill>
              </a:defRPr>
            </a:lvl1pPr>
            <a:lvl2pPr marL="615789" indent="0">
              <a:lnSpc>
                <a:spcPts val="4561"/>
              </a:lnSpc>
              <a:buNone/>
              <a:defRPr sz="4561">
                <a:solidFill>
                  <a:schemeClr val="accent4"/>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9978C38-330C-4F10-9319-425EA88BAC57}" type="slidenum">
              <a:rPr lang="en-GB" smtClean="0"/>
              <a:pPr/>
              <a:t>‹#›</a:t>
            </a:fld>
            <a:endParaRPr lang="en-GB"/>
          </a:p>
        </p:txBody>
      </p:sp>
      <p:sp>
        <p:nvSpPr>
          <p:cNvPr id="12" name="Picture Placeholder 4">
            <a:extLst>
              <a:ext uri="{FF2B5EF4-FFF2-40B4-BE49-F238E27FC236}">
                <a16:creationId xmlns:a16="http://schemas.microsoft.com/office/drawing/2014/main" id="{01E37FAC-5421-4976-81F7-3B7A0BE865EE}"/>
              </a:ext>
            </a:extLst>
          </p:cNvPr>
          <p:cNvSpPr>
            <a:spLocks noGrp="1"/>
          </p:cNvSpPr>
          <p:nvPr>
            <p:ph type="pic" sz="quarter" idx="10"/>
          </p:nvPr>
        </p:nvSpPr>
        <p:spPr>
          <a:xfrm>
            <a:off x="4853784" y="1572492"/>
            <a:ext cx="7338217" cy="5289440"/>
          </a:xfrm>
          <a:custGeom>
            <a:avLst/>
            <a:gdLst>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0 w 6435273"/>
              <a:gd name="connsiteY4" fmla="*/ 0 h 5830628"/>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 name="connsiteX5" fmla="*/ 0 w 6435273"/>
              <a:gd name="connsiteY5" fmla="*/ 0 h 5830628"/>
              <a:gd name="connsiteX0" fmla="*/ 233 w 6435273"/>
              <a:gd name="connsiteY0" fmla="*/ 3741905 h 5858494"/>
              <a:gd name="connsiteX1" fmla="*/ 6435273 w 6435273"/>
              <a:gd name="connsiteY1" fmla="*/ 27866 h 5858494"/>
              <a:gd name="connsiteX2" fmla="*/ 6435273 w 6435273"/>
              <a:gd name="connsiteY2" fmla="*/ 5858494 h 5858494"/>
              <a:gd name="connsiteX3" fmla="*/ 0 w 6435273"/>
              <a:gd name="connsiteY3" fmla="*/ 5858494 h 5858494"/>
              <a:gd name="connsiteX4" fmla="*/ 233 w 6435273"/>
              <a:gd name="connsiteY4" fmla="*/ 3741905 h 5858494"/>
              <a:gd name="connsiteX0" fmla="*/ 233 w 6435273"/>
              <a:gd name="connsiteY0" fmla="*/ 3739393 h 5855982"/>
              <a:gd name="connsiteX1" fmla="*/ 6435273 w 6435273"/>
              <a:gd name="connsiteY1" fmla="*/ 25354 h 5855982"/>
              <a:gd name="connsiteX2" fmla="*/ 6435273 w 6435273"/>
              <a:gd name="connsiteY2" fmla="*/ 5855982 h 5855982"/>
              <a:gd name="connsiteX3" fmla="*/ 0 w 6435273"/>
              <a:gd name="connsiteY3" fmla="*/ 5855982 h 5855982"/>
              <a:gd name="connsiteX4" fmla="*/ 233 w 6435273"/>
              <a:gd name="connsiteY4" fmla="*/ 3739393 h 5855982"/>
              <a:gd name="connsiteX0" fmla="*/ 233 w 6435273"/>
              <a:gd name="connsiteY0" fmla="*/ 3714039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273" h="5830628">
                <a:moveTo>
                  <a:pt x="233" y="3714039"/>
                </a:moveTo>
                <a:cubicBezTo>
                  <a:pt x="1121269" y="3081705"/>
                  <a:pt x="5418184" y="596272"/>
                  <a:pt x="6435273" y="0"/>
                </a:cubicBezTo>
                <a:lnTo>
                  <a:pt x="6435273" y="5830628"/>
                </a:lnTo>
                <a:lnTo>
                  <a:pt x="0" y="5830628"/>
                </a:lnTo>
                <a:cubicBezTo>
                  <a:pt x="78" y="5125098"/>
                  <a:pt x="155" y="4419569"/>
                  <a:pt x="233" y="3714039"/>
                </a:cubicBezTo>
                <a:close/>
              </a:path>
            </a:pathLst>
          </a:custGeom>
          <a:noFill/>
        </p:spPr>
        <p:txBody>
          <a:bodyPr anchor="ctr"/>
          <a:lstStyle>
            <a:lvl1pPr algn="ctr">
              <a:defRPr>
                <a:latin typeface="+mn-lt"/>
              </a:defRPr>
            </a:lvl1pPr>
          </a:lstStyle>
          <a:p>
            <a:r>
              <a:rPr lang="en-US"/>
              <a:t>Click icon to add picture</a:t>
            </a:r>
            <a:endParaRPr lang="en-GB"/>
          </a:p>
        </p:txBody>
      </p:sp>
      <p:sp>
        <p:nvSpPr>
          <p:cNvPr id="2" name="Footer Placeholder 1">
            <a:extLst>
              <a:ext uri="{FF2B5EF4-FFF2-40B4-BE49-F238E27FC236}">
                <a16:creationId xmlns:a16="http://schemas.microsoft.com/office/drawing/2014/main" id="{2A1B2C0B-8C20-4082-BEFD-6A7B84E4EFA8}"/>
              </a:ext>
            </a:extLst>
          </p:cNvPr>
          <p:cNvSpPr>
            <a:spLocks noGrp="1"/>
          </p:cNvSpPr>
          <p:nvPr>
            <p:ph type="ftr" sz="quarter" idx="13"/>
          </p:nvPr>
        </p:nvSpPr>
        <p:spPr/>
        <p:txBody>
          <a:bodyPr/>
          <a:lstStyle>
            <a:lvl1pPr>
              <a:defRPr>
                <a:solidFill>
                  <a:schemeClr val="bg1"/>
                </a:solidFill>
              </a:defRPr>
            </a:lvl1pPr>
          </a:lstStyle>
          <a:p>
            <a:r>
              <a:rPr lang="en-GB"/>
              <a:t>Serving our customers, protecting the environment.</a:t>
            </a:r>
          </a:p>
        </p:txBody>
      </p:sp>
      <p:pic>
        <p:nvPicPr>
          <p:cNvPr id="8" name="Picture 7">
            <a:extLst>
              <a:ext uri="{FF2B5EF4-FFF2-40B4-BE49-F238E27FC236}">
                <a16:creationId xmlns:a16="http://schemas.microsoft.com/office/drawing/2014/main" id="{DCC6AE19-F732-4F84-9630-3D04D6DCD2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Tree>
    <p:extLst>
      <p:ext uri="{BB962C8B-B14F-4D97-AF65-F5344CB8AC3E}">
        <p14:creationId xmlns:p14="http://schemas.microsoft.com/office/powerpoint/2010/main" val="14318599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Divider Slide Blue">
    <p:spTree>
      <p:nvGrpSpPr>
        <p:cNvPr id="1" name=""/>
        <p:cNvGrpSpPr/>
        <p:nvPr/>
      </p:nvGrpSpPr>
      <p:grpSpPr>
        <a:xfrm>
          <a:off x="0" y="0"/>
          <a:ext cx="0" cy="0"/>
          <a:chOff x="0" y="0"/>
          <a:chExt cx="0" cy="0"/>
        </a:xfrm>
      </p:grpSpPr>
      <p:pic>
        <p:nvPicPr>
          <p:cNvPr id="7" name="Picture 6" descr="A blue rectangle with a black rectangle&#10;&#10;Description automatically generated with low confidence">
            <a:extLst>
              <a:ext uri="{FF2B5EF4-FFF2-40B4-BE49-F238E27FC236}">
                <a16:creationId xmlns:a16="http://schemas.microsoft.com/office/drawing/2014/main" id="{D024A2F6-E2BD-4132-8207-1CB47EE103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3" y="2716432"/>
            <a:ext cx="4858996" cy="4143496"/>
          </a:xfrm>
          <a:prstGeom prst="rect">
            <a:avLst/>
          </a:prstGeom>
        </p:spPr>
      </p:pic>
      <p:sp>
        <p:nvSpPr>
          <p:cNvPr id="3" name="Content Placeholder 2"/>
          <p:cNvSpPr>
            <a:spLocks noGrp="1"/>
          </p:cNvSpPr>
          <p:nvPr>
            <p:ph idx="1"/>
          </p:nvPr>
        </p:nvSpPr>
        <p:spPr>
          <a:xfrm>
            <a:off x="525524" y="1770588"/>
            <a:ext cx="7499815" cy="1492481"/>
          </a:xfrm>
        </p:spPr>
        <p:txBody>
          <a:bodyPr/>
          <a:lstStyle>
            <a:lvl1pPr marL="0" indent="0">
              <a:lnSpc>
                <a:spcPts val="4561"/>
              </a:lnSpc>
              <a:buFont typeface="Arial" panose="020B0604020202020204" pitchFamily="34" charset="0"/>
              <a:buNone/>
              <a:defRPr sz="4561" b="1">
                <a:solidFill>
                  <a:schemeClr val="accent4"/>
                </a:solidFill>
              </a:defRPr>
            </a:lvl1pPr>
            <a:lvl2pPr marL="615789" indent="0">
              <a:lnSpc>
                <a:spcPts val="4561"/>
              </a:lnSpc>
              <a:buNone/>
              <a:defRPr sz="4561">
                <a:solidFill>
                  <a:schemeClr val="accent4"/>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9978C38-330C-4F10-9319-425EA88BAC57}" type="slidenum">
              <a:rPr lang="en-GB" smtClean="0"/>
              <a:pPr/>
              <a:t>‹#›</a:t>
            </a:fld>
            <a:endParaRPr lang="en-GB"/>
          </a:p>
        </p:txBody>
      </p:sp>
      <p:sp>
        <p:nvSpPr>
          <p:cNvPr id="12" name="Picture Placeholder 4">
            <a:extLst>
              <a:ext uri="{FF2B5EF4-FFF2-40B4-BE49-F238E27FC236}">
                <a16:creationId xmlns:a16="http://schemas.microsoft.com/office/drawing/2014/main" id="{01E37FAC-5421-4976-81F7-3B7A0BE865EE}"/>
              </a:ext>
            </a:extLst>
          </p:cNvPr>
          <p:cNvSpPr>
            <a:spLocks noGrp="1"/>
          </p:cNvSpPr>
          <p:nvPr>
            <p:ph type="pic" sz="quarter" idx="10"/>
          </p:nvPr>
        </p:nvSpPr>
        <p:spPr>
          <a:xfrm>
            <a:off x="4853784" y="1572492"/>
            <a:ext cx="7338217" cy="5289440"/>
          </a:xfrm>
          <a:custGeom>
            <a:avLst/>
            <a:gdLst>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0 w 6435273"/>
              <a:gd name="connsiteY4" fmla="*/ 0 h 5830628"/>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 name="connsiteX5" fmla="*/ 0 w 6435273"/>
              <a:gd name="connsiteY5" fmla="*/ 0 h 5830628"/>
              <a:gd name="connsiteX0" fmla="*/ 233 w 6435273"/>
              <a:gd name="connsiteY0" fmla="*/ 3741905 h 5858494"/>
              <a:gd name="connsiteX1" fmla="*/ 6435273 w 6435273"/>
              <a:gd name="connsiteY1" fmla="*/ 27866 h 5858494"/>
              <a:gd name="connsiteX2" fmla="*/ 6435273 w 6435273"/>
              <a:gd name="connsiteY2" fmla="*/ 5858494 h 5858494"/>
              <a:gd name="connsiteX3" fmla="*/ 0 w 6435273"/>
              <a:gd name="connsiteY3" fmla="*/ 5858494 h 5858494"/>
              <a:gd name="connsiteX4" fmla="*/ 233 w 6435273"/>
              <a:gd name="connsiteY4" fmla="*/ 3741905 h 5858494"/>
              <a:gd name="connsiteX0" fmla="*/ 233 w 6435273"/>
              <a:gd name="connsiteY0" fmla="*/ 3739393 h 5855982"/>
              <a:gd name="connsiteX1" fmla="*/ 6435273 w 6435273"/>
              <a:gd name="connsiteY1" fmla="*/ 25354 h 5855982"/>
              <a:gd name="connsiteX2" fmla="*/ 6435273 w 6435273"/>
              <a:gd name="connsiteY2" fmla="*/ 5855982 h 5855982"/>
              <a:gd name="connsiteX3" fmla="*/ 0 w 6435273"/>
              <a:gd name="connsiteY3" fmla="*/ 5855982 h 5855982"/>
              <a:gd name="connsiteX4" fmla="*/ 233 w 6435273"/>
              <a:gd name="connsiteY4" fmla="*/ 3739393 h 5855982"/>
              <a:gd name="connsiteX0" fmla="*/ 233 w 6435273"/>
              <a:gd name="connsiteY0" fmla="*/ 3714039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273" h="5830628">
                <a:moveTo>
                  <a:pt x="233" y="3714039"/>
                </a:moveTo>
                <a:cubicBezTo>
                  <a:pt x="1121269" y="3081705"/>
                  <a:pt x="5418184" y="596272"/>
                  <a:pt x="6435273" y="0"/>
                </a:cubicBezTo>
                <a:lnTo>
                  <a:pt x="6435273" y="5830628"/>
                </a:lnTo>
                <a:lnTo>
                  <a:pt x="0" y="5830628"/>
                </a:lnTo>
                <a:cubicBezTo>
                  <a:pt x="78" y="5125098"/>
                  <a:pt x="155" y="4419569"/>
                  <a:pt x="233" y="3714039"/>
                </a:cubicBezTo>
                <a:close/>
              </a:path>
            </a:pathLst>
          </a:custGeom>
          <a:noFill/>
        </p:spPr>
        <p:txBody>
          <a:bodyPr anchor="ctr"/>
          <a:lstStyle>
            <a:lvl1pPr algn="ctr">
              <a:defRPr>
                <a:latin typeface="+mn-lt"/>
              </a:defRPr>
            </a:lvl1pPr>
          </a:lstStyle>
          <a:p>
            <a:r>
              <a:rPr lang="en-US"/>
              <a:t>Click icon to add picture</a:t>
            </a:r>
            <a:endParaRPr lang="en-GB"/>
          </a:p>
        </p:txBody>
      </p:sp>
      <p:sp>
        <p:nvSpPr>
          <p:cNvPr id="2" name="Footer Placeholder 1">
            <a:extLst>
              <a:ext uri="{FF2B5EF4-FFF2-40B4-BE49-F238E27FC236}">
                <a16:creationId xmlns:a16="http://schemas.microsoft.com/office/drawing/2014/main" id="{2A1B2C0B-8C20-4082-BEFD-6A7B84E4EFA8}"/>
              </a:ext>
            </a:extLst>
          </p:cNvPr>
          <p:cNvSpPr>
            <a:spLocks noGrp="1"/>
          </p:cNvSpPr>
          <p:nvPr>
            <p:ph type="ftr" sz="quarter" idx="13"/>
          </p:nvPr>
        </p:nvSpPr>
        <p:spPr/>
        <p:txBody>
          <a:bodyPr/>
          <a:lstStyle>
            <a:lvl1pPr>
              <a:defRPr>
                <a:solidFill>
                  <a:schemeClr val="bg1"/>
                </a:solidFill>
              </a:defRPr>
            </a:lvl1pPr>
          </a:lstStyle>
          <a:p>
            <a:r>
              <a:rPr lang="en-GB"/>
              <a:t>Serving our customers, protecting the environment.</a:t>
            </a:r>
          </a:p>
        </p:txBody>
      </p:sp>
      <p:pic>
        <p:nvPicPr>
          <p:cNvPr id="8" name="Picture 7">
            <a:extLst>
              <a:ext uri="{FF2B5EF4-FFF2-40B4-BE49-F238E27FC236}">
                <a16:creationId xmlns:a16="http://schemas.microsoft.com/office/drawing/2014/main" id="{2813E67C-2AC7-482B-9971-4C6E6179DF0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Tree>
    <p:extLst>
      <p:ext uri="{BB962C8B-B14F-4D97-AF65-F5344CB8AC3E}">
        <p14:creationId xmlns:p14="http://schemas.microsoft.com/office/powerpoint/2010/main" val="1659047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nd Slide Green">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7FA5C90C-EB9F-4B95-82FF-764CB2DCDE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58" y="2468532"/>
            <a:ext cx="6008768" cy="4391457"/>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3E82209F-333B-4847-9717-1152B161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33661" y="2010289"/>
            <a:ext cx="6165179" cy="4847712"/>
          </a:xfrm>
          <a:prstGeom prst="rect">
            <a:avLst/>
          </a:prstGeom>
        </p:spPr>
      </p:pic>
      <p:sp>
        <p:nvSpPr>
          <p:cNvPr id="15" name="Text Placeholder 14">
            <a:extLst>
              <a:ext uri="{FF2B5EF4-FFF2-40B4-BE49-F238E27FC236}">
                <a16:creationId xmlns:a16="http://schemas.microsoft.com/office/drawing/2014/main" id="{6D2E1368-E51F-4DED-94B3-836ECD2F8217}"/>
              </a:ext>
            </a:extLst>
          </p:cNvPr>
          <p:cNvSpPr>
            <a:spLocks noGrp="1"/>
          </p:cNvSpPr>
          <p:nvPr>
            <p:ph type="body" sz="quarter" idx="10"/>
          </p:nvPr>
        </p:nvSpPr>
        <p:spPr>
          <a:xfrm>
            <a:off x="8741673" y="5297821"/>
            <a:ext cx="2952509" cy="743553"/>
          </a:xfrm>
        </p:spPr>
        <p:txBody>
          <a:bodyPr/>
          <a:lstStyle>
            <a:lvl1pPr>
              <a:lnSpc>
                <a:spcPts val="1505"/>
              </a:lnSpc>
              <a:defRPr sz="1255">
                <a:solidFill>
                  <a:schemeClr val="bg1"/>
                </a:solidFill>
                <a:latin typeface="+mn-lt"/>
              </a:defRPr>
            </a:lvl1pPr>
            <a:lvl2pPr marL="0" indent="0">
              <a:lnSpc>
                <a:spcPts val="1505"/>
              </a:lnSpc>
              <a:buNone/>
              <a:defRPr sz="1255">
                <a:latin typeface="+mn-lt"/>
              </a:defRPr>
            </a:lvl2pPr>
            <a:lvl3pPr>
              <a:lnSpc>
                <a:spcPts val="1505"/>
              </a:lnSpc>
              <a:defRPr sz="1255">
                <a:latin typeface="+mn-lt"/>
              </a:defRPr>
            </a:lvl3pPr>
            <a:lvl4pPr>
              <a:lnSpc>
                <a:spcPts val="1505"/>
              </a:lnSpc>
              <a:defRPr sz="1255">
                <a:latin typeface="+mn-lt"/>
              </a:defRPr>
            </a:lvl4pPr>
            <a:lvl5pPr>
              <a:lnSpc>
                <a:spcPts val="1505"/>
              </a:lnSpc>
              <a:defRPr sz="1255">
                <a:latin typeface="+mn-lt"/>
              </a:defRPr>
            </a:lvl5pPr>
          </a:lstStyle>
          <a:p>
            <a:pPr lvl="0"/>
            <a:r>
              <a:rPr lang="en-US"/>
              <a:t>Click to edit Master text styles</a:t>
            </a:r>
          </a:p>
        </p:txBody>
      </p:sp>
      <p:sp>
        <p:nvSpPr>
          <p:cNvPr id="16" name="Text Placeholder 14">
            <a:extLst>
              <a:ext uri="{FF2B5EF4-FFF2-40B4-BE49-F238E27FC236}">
                <a16:creationId xmlns:a16="http://schemas.microsoft.com/office/drawing/2014/main" id="{11532817-A2A7-4419-952E-8593E5746A87}"/>
              </a:ext>
            </a:extLst>
          </p:cNvPr>
          <p:cNvSpPr>
            <a:spLocks noGrp="1"/>
          </p:cNvSpPr>
          <p:nvPr>
            <p:ph type="body" sz="quarter" idx="11"/>
          </p:nvPr>
        </p:nvSpPr>
        <p:spPr>
          <a:xfrm>
            <a:off x="8741673" y="6245851"/>
            <a:ext cx="2952509" cy="427544"/>
          </a:xfrm>
        </p:spPr>
        <p:txBody>
          <a:bodyPr/>
          <a:lstStyle>
            <a:lvl1pPr>
              <a:lnSpc>
                <a:spcPts val="2166"/>
              </a:lnSpc>
              <a:defRPr sz="2166">
                <a:solidFill>
                  <a:schemeClr val="bg1"/>
                </a:solidFill>
                <a:latin typeface="+mj-lt"/>
              </a:defRPr>
            </a:lvl1pPr>
            <a:lvl2pPr marL="0" indent="0">
              <a:lnSpc>
                <a:spcPts val="1505"/>
              </a:lnSpc>
              <a:buNone/>
              <a:defRPr sz="1255">
                <a:latin typeface="+mn-lt"/>
              </a:defRPr>
            </a:lvl2pPr>
            <a:lvl3pPr>
              <a:lnSpc>
                <a:spcPts val="1505"/>
              </a:lnSpc>
              <a:defRPr sz="1255">
                <a:latin typeface="+mn-lt"/>
              </a:defRPr>
            </a:lvl3pPr>
            <a:lvl4pPr>
              <a:lnSpc>
                <a:spcPts val="1505"/>
              </a:lnSpc>
              <a:defRPr sz="1255">
                <a:latin typeface="+mn-lt"/>
              </a:defRPr>
            </a:lvl4pPr>
            <a:lvl5pPr>
              <a:lnSpc>
                <a:spcPts val="1505"/>
              </a:lnSpc>
              <a:defRPr sz="1255">
                <a:latin typeface="+mn-lt"/>
              </a:defRPr>
            </a:lvl5pPr>
          </a:lstStyle>
          <a:p>
            <a:pPr lvl="0"/>
            <a:r>
              <a:rPr lang="en-US"/>
              <a:t>Click to edit Master text styles</a:t>
            </a:r>
          </a:p>
        </p:txBody>
      </p:sp>
      <p:pic>
        <p:nvPicPr>
          <p:cNvPr id="9" name="Picture 8" descr="Logo&#10;&#10;Description automatically generated">
            <a:extLst>
              <a:ext uri="{FF2B5EF4-FFF2-40B4-BE49-F238E27FC236}">
                <a16:creationId xmlns:a16="http://schemas.microsoft.com/office/drawing/2014/main" id="{25521392-F8A0-40C8-B8F0-A087B92191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6082295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5" name="Title 4">
            <a:extLst>
              <a:ext uri="{FF2B5EF4-FFF2-40B4-BE49-F238E27FC236}">
                <a16:creationId xmlns:a16="http://schemas.microsoft.com/office/drawing/2014/main" id="{55399B01-233C-430E-B891-E2C3990F8025}"/>
              </a:ext>
            </a:extLst>
          </p:cNvPr>
          <p:cNvSpPr>
            <a:spLocks noGrp="1"/>
          </p:cNvSpPr>
          <p:nvPr>
            <p:ph type="title"/>
          </p:nvPr>
        </p:nvSpPr>
        <p:spPr/>
        <p:txBody>
          <a:bodyPr/>
          <a:lstStyle>
            <a:lvl1pPr>
              <a:defRPr b="1"/>
            </a:lvl1pPr>
          </a:lstStyle>
          <a:p>
            <a:r>
              <a:rPr lang="en-US"/>
              <a:t>Click to edit Master title style</a:t>
            </a:r>
            <a:endParaRPr lang="en-GB"/>
          </a:p>
        </p:txBody>
      </p:sp>
      <p:sp>
        <p:nvSpPr>
          <p:cNvPr id="11" name="Picture Placeholder 4">
            <a:extLst>
              <a:ext uri="{FF2B5EF4-FFF2-40B4-BE49-F238E27FC236}">
                <a16:creationId xmlns:a16="http://schemas.microsoft.com/office/drawing/2014/main" id="{DA201BCE-8D73-42E9-B514-404D9E93EDA9}"/>
              </a:ext>
            </a:extLst>
          </p:cNvPr>
          <p:cNvSpPr>
            <a:spLocks noGrp="1"/>
          </p:cNvSpPr>
          <p:nvPr>
            <p:ph type="pic" sz="quarter" idx="10"/>
          </p:nvPr>
        </p:nvSpPr>
        <p:spPr>
          <a:xfrm>
            <a:off x="-1809" y="1108249"/>
            <a:ext cx="12193811" cy="5332786"/>
          </a:xfrm>
        </p:spPr>
        <p:txBody>
          <a:bodyPr anchor="ctr"/>
          <a:lstStyle>
            <a:lvl1pPr algn="ctr">
              <a:defRPr>
                <a:latin typeface="+mn-lt"/>
              </a:defRPr>
            </a:lvl1pPr>
          </a:lstStyle>
          <a:p>
            <a:r>
              <a:rPr lang="en-US"/>
              <a:t>Click icon to add picture</a:t>
            </a:r>
            <a:endParaRPr lang="en-GB"/>
          </a:p>
        </p:txBody>
      </p:sp>
      <p:sp>
        <p:nvSpPr>
          <p:cNvPr id="3" name="Content Placeholder 2"/>
          <p:cNvSpPr>
            <a:spLocks noGrp="1"/>
          </p:cNvSpPr>
          <p:nvPr>
            <p:ph idx="1"/>
          </p:nvPr>
        </p:nvSpPr>
        <p:spPr/>
        <p:txBody>
          <a:bodyPr/>
          <a:lstStyle>
            <a:lvl1pPr marL="0" indent="0">
              <a:lnSpc>
                <a:spcPts val="2737"/>
              </a:lnSpc>
              <a:spcAft>
                <a:spcPts val="913"/>
              </a:spcAft>
              <a:buFont typeface="Arial" panose="020B0604020202020204" pitchFamily="34" charset="0"/>
              <a:buNone/>
              <a:defRPr sz="2281" b="1">
                <a:solidFill>
                  <a:schemeClr val="bg1"/>
                </a:solidFill>
              </a:defRPr>
            </a:lvl1pPr>
            <a:lvl2pPr marL="307895" indent="0">
              <a:lnSpc>
                <a:spcPts val="2737"/>
              </a:lnSpc>
              <a:spcAft>
                <a:spcPts val="913"/>
              </a:spcAft>
              <a:buNone/>
              <a:defRPr sz="2281">
                <a:solidFill>
                  <a:schemeClr val="accent2"/>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12" name="Slide Number Placeholder 5">
            <a:extLst>
              <a:ext uri="{FF2B5EF4-FFF2-40B4-BE49-F238E27FC236}">
                <a16:creationId xmlns:a16="http://schemas.microsoft.com/office/drawing/2014/main" id="{FAE1CF75-C493-42FC-9700-4B42CB173FB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34B61344-C9DC-4FC1-809F-2761DE0E095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4A215C1A-6A47-4451-95A5-0C23826CCC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6685747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3" name="Content Placeholder 2"/>
          <p:cNvSpPr>
            <a:spLocks noGrp="1"/>
          </p:cNvSpPr>
          <p:nvPr>
            <p:ph idx="1"/>
          </p:nvPr>
        </p:nvSpPr>
        <p:spPr/>
        <p:txBody>
          <a:bodyPr/>
          <a:lstStyle>
            <a:lvl1pPr marL="166548" indent="-166548">
              <a:spcBef>
                <a:spcPts val="913"/>
              </a:spcBef>
              <a:spcAft>
                <a:spcPts val="342"/>
              </a:spcAft>
              <a:buFont typeface="Arial" panose="020B0604020202020204" pitchFamily="34" charset="0"/>
              <a:buChar char="•"/>
              <a:defRPr spc="-34" baseline="0"/>
            </a:lvl1pPr>
            <a:lvl2pPr marL="410526" indent="-164210">
              <a:spcAft>
                <a:spcPts val="342"/>
              </a:spcAft>
              <a:buFont typeface="Arial" panose="020B0604020202020204" pitchFamily="34" charset="0"/>
              <a:buChar char="̶"/>
              <a:defRPr/>
            </a:lvl2pPr>
            <a:lvl3pPr marL="574737" indent="-164210">
              <a:spcAft>
                <a:spcPts val="342"/>
              </a:spcAft>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p:txBody>
          <a:bodyPr/>
          <a:lstStyle/>
          <a:p>
            <a:r>
              <a:rPr lang="en-US"/>
              <a:t>Click to edit Master title style</a:t>
            </a:r>
            <a:endParaRPr lang="en-GB"/>
          </a:p>
        </p:txBody>
      </p:sp>
      <p:sp>
        <p:nvSpPr>
          <p:cNvPr id="11" name="Slide Number Placeholder 5">
            <a:extLst>
              <a:ext uri="{FF2B5EF4-FFF2-40B4-BE49-F238E27FC236}">
                <a16:creationId xmlns:a16="http://schemas.microsoft.com/office/drawing/2014/main" id="{7AEDCB81-F1DE-4024-896F-7B41187383E6}"/>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BC25276B-F06D-456F-81FC-DF4AB8E8C8F5}"/>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93602B1F-8659-44FB-8122-D6725EA152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7200562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verview - 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901907-80FE-419F-8DDC-1B06F9640E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3" name="Content Placeholder 2"/>
          <p:cNvSpPr>
            <a:spLocks noGrp="1"/>
          </p:cNvSpPr>
          <p:nvPr>
            <p:ph idx="1"/>
          </p:nvPr>
        </p:nvSpPr>
        <p:spPr/>
        <p:txBody>
          <a:bodyPr/>
          <a:lstStyle>
            <a:lvl1pPr marL="166548" indent="-166548">
              <a:spcBef>
                <a:spcPts val="913"/>
              </a:spcBef>
              <a:spcAft>
                <a:spcPts val="342"/>
              </a:spcAft>
              <a:buFont typeface="Arial" panose="020B0604020202020204" pitchFamily="34" charset="0"/>
              <a:buChar char="•"/>
              <a:defRPr spc="-34" baseline="0"/>
            </a:lvl1pPr>
            <a:lvl2pPr marL="410526" indent="-164210">
              <a:spcAft>
                <a:spcPts val="342"/>
              </a:spcAft>
              <a:buFont typeface="Arial" panose="020B0604020202020204" pitchFamily="34" charset="0"/>
              <a:buChar char="̶"/>
              <a:defRPr/>
            </a:lvl2pPr>
            <a:lvl3pPr marL="574737" indent="-164210">
              <a:spcAft>
                <a:spcPts val="342"/>
              </a:spcAft>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p:txBody>
          <a:body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8E6601BB-8B47-4385-9701-2F0E95E88B1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A17F75C9-F7CF-4E1A-83A1-C256B0D6306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64D238BD-4EAB-4361-A60D-468ADE9D905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0729015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pic>
        <p:nvPicPr>
          <p:cNvPr id="18" name="Picture 17" descr="Shape&#10;&#10;Description automatically generated">
            <a:extLst>
              <a:ext uri="{FF2B5EF4-FFF2-40B4-BE49-F238E27FC236}">
                <a16:creationId xmlns:a16="http://schemas.microsoft.com/office/drawing/2014/main" id="{42BF0B82-8F0B-4701-9BEA-71B1F9F19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76288" y="2230"/>
            <a:ext cx="6015713" cy="6629979"/>
          </a:xfrm>
          <a:prstGeom prst="rect">
            <a:avLst/>
          </a:prstGeom>
        </p:spPr>
      </p:pic>
      <p:pic>
        <p:nvPicPr>
          <p:cNvPr id="7" name="Picture 6" descr="Map&#10;&#10;Description automatically generated">
            <a:extLst>
              <a:ext uri="{FF2B5EF4-FFF2-40B4-BE49-F238E27FC236}">
                <a16:creationId xmlns:a16="http://schemas.microsoft.com/office/drawing/2014/main" id="{104A1B18-BD4A-410F-A908-BCE58A245B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71483" y="629154"/>
            <a:ext cx="5264158" cy="5938923"/>
          </a:xfrm>
          <a:prstGeom prst="rect">
            <a:avLst/>
          </a:prstGeom>
        </p:spPr>
      </p:pic>
      <p:sp>
        <p:nvSpPr>
          <p:cNvPr id="3" name="Content Placeholder 2"/>
          <p:cNvSpPr>
            <a:spLocks noGrp="1"/>
          </p:cNvSpPr>
          <p:nvPr>
            <p:ph idx="1"/>
          </p:nvPr>
        </p:nvSpPr>
        <p:spPr>
          <a:xfrm>
            <a:off x="525525" y="1479359"/>
            <a:ext cx="4512308" cy="3555471"/>
          </a:xfrm>
        </p:spPr>
        <p:txBody>
          <a:bodyPr/>
          <a:lstStyle>
            <a:lvl1pPr marL="0" indent="0">
              <a:spcBef>
                <a:spcPts val="913"/>
              </a:spcBef>
              <a:spcAft>
                <a:spcPts val="1368"/>
              </a:spcAft>
              <a:buFont typeface="Arial" panose="020B0604020202020204" pitchFamily="34" charset="0"/>
              <a:buNone/>
              <a:defRPr sz="1824" spc="-34" baseline="0">
                <a:solidFill>
                  <a:schemeClr val="accent5"/>
                </a:solidFill>
                <a:latin typeface="+mn-lt"/>
              </a:defRPr>
            </a:lvl1pPr>
            <a:lvl2pPr marL="164210" indent="-164210">
              <a:spcAft>
                <a:spcPts val="684"/>
              </a:spcAft>
              <a:buFont typeface="Arial" panose="020B0604020202020204" pitchFamily="34" charset="0"/>
              <a:buChar char="•"/>
              <a:defRPr sz="1597">
                <a:solidFill>
                  <a:schemeClr val="tx2"/>
                </a:solidFill>
              </a:defRPr>
            </a:lvl2pPr>
            <a:lvl3pPr marL="410526" indent="-164210">
              <a:spcAft>
                <a:spcPts val="684"/>
              </a:spcAft>
              <a:buFont typeface="Arial" panose="020B0604020202020204" pitchFamily="34" charset="0"/>
              <a:buChar char="̶"/>
              <a:defRPr sz="1597">
                <a:solidFill>
                  <a:schemeClr val="tx2"/>
                </a:solidFill>
              </a:defRPr>
            </a:lvl3pPr>
          </a:lstStyle>
          <a:p>
            <a:pPr lvl="0"/>
            <a:r>
              <a:rPr lang="en-US"/>
              <a:t>Click to edit Master text styles</a:t>
            </a:r>
          </a:p>
          <a:p>
            <a:pPr lvl="1"/>
            <a:r>
              <a:rPr lang="en-US"/>
              <a:t>Second level</a:t>
            </a:r>
          </a:p>
          <a:p>
            <a:pPr lvl="2"/>
            <a:r>
              <a:rPr lang="en-US"/>
              <a:t>Third level</a:t>
            </a:r>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388645"/>
            <a:ext cx="5204244" cy="685352"/>
          </a:xfrm>
        </p:spPr>
        <p:txBody>
          <a:bodyPr/>
          <a:lstStyle>
            <a:lvl1pPr>
              <a:defRPr>
                <a:solidFill>
                  <a:schemeClr val="accent4"/>
                </a:solidFill>
              </a:defRPr>
            </a:lvl1pPr>
          </a:lstStyle>
          <a:p>
            <a:r>
              <a:rPr lang="en-US"/>
              <a:t>Click to edit Master title style</a:t>
            </a:r>
            <a:endParaRPr lang="en-GB"/>
          </a:p>
        </p:txBody>
      </p:sp>
      <p:pic>
        <p:nvPicPr>
          <p:cNvPr id="6" name="Picture 5">
            <a:extLst>
              <a:ext uri="{FF2B5EF4-FFF2-40B4-BE49-F238E27FC236}">
                <a16:creationId xmlns:a16="http://schemas.microsoft.com/office/drawing/2014/main" id="{FF3047FD-B6F7-4520-BC36-622FB9312B0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1209" y="4954918"/>
            <a:ext cx="969141" cy="970549"/>
          </a:xfrm>
          <a:prstGeom prst="rect">
            <a:avLst/>
          </a:prstGeom>
        </p:spPr>
      </p:pic>
      <p:sp>
        <p:nvSpPr>
          <p:cNvPr id="16" name="Table Placeholder 15">
            <a:extLst>
              <a:ext uri="{FF2B5EF4-FFF2-40B4-BE49-F238E27FC236}">
                <a16:creationId xmlns:a16="http://schemas.microsoft.com/office/drawing/2014/main" id="{CCFCB1EC-74AE-4F70-B4FE-2F6A4A80DCAD}"/>
              </a:ext>
            </a:extLst>
          </p:cNvPr>
          <p:cNvSpPr>
            <a:spLocks noGrp="1"/>
          </p:cNvSpPr>
          <p:nvPr>
            <p:ph type="tbl" sz="quarter" idx="14"/>
          </p:nvPr>
        </p:nvSpPr>
        <p:spPr>
          <a:xfrm>
            <a:off x="8920888" y="566901"/>
            <a:ext cx="2787777" cy="3158772"/>
          </a:xfrm>
        </p:spPr>
        <p:txBody>
          <a:bodyPr/>
          <a:lstStyle>
            <a:lvl1pPr>
              <a:defRPr>
                <a:solidFill>
                  <a:schemeClr val="bg1"/>
                </a:solidFill>
              </a:defRPr>
            </a:lvl1pPr>
          </a:lstStyle>
          <a:p>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112D4BFA-CB3B-4EEA-9680-6C329D58094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6920354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ur Values">
    <p:bg>
      <p:bgPr>
        <a:solidFill>
          <a:schemeClr val="accent4"/>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7A0DCD9E-6928-423A-BD47-A78E8239ECE1}"/>
              </a:ext>
            </a:extLst>
          </p:cNvPr>
          <p:cNvSpPr/>
          <p:nvPr userDrawn="1"/>
        </p:nvSpPr>
        <p:spPr>
          <a:xfrm>
            <a:off x="7888941" y="0"/>
            <a:ext cx="4314310" cy="5297597"/>
          </a:xfrm>
          <a:custGeom>
            <a:avLst/>
            <a:gdLst>
              <a:gd name="connsiteX0" fmla="*/ 0 w 4755684"/>
              <a:gd name="connsiteY0" fmla="*/ 0 h 5839620"/>
              <a:gd name="connsiteX1" fmla="*/ 4755684 w 4755684"/>
              <a:gd name="connsiteY1" fmla="*/ 0 h 5839620"/>
              <a:gd name="connsiteX2" fmla="*/ 4755684 w 4755684"/>
              <a:gd name="connsiteY2" fmla="*/ 5839620 h 5839620"/>
              <a:gd name="connsiteX3" fmla="*/ 0 w 4755684"/>
              <a:gd name="connsiteY3" fmla="*/ 5839620 h 5839620"/>
              <a:gd name="connsiteX4" fmla="*/ 0 w 4755684"/>
              <a:gd name="connsiteY4" fmla="*/ 0 h 5839620"/>
              <a:gd name="connsiteX0" fmla="*/ 169 w 4755853"/>
              <a:gd name="connsiteY0" fmla="*/ 0 h 5839620"/>
              <a:gd name="connsiteX1" fmla="*/ 4755853 w 4755853"/>
              <a:gd name="connsiteY1" fmla="*/ 0 h 5839620"/>
              <a:gd name="connsiteX2" fmla="*/ 4755853 w 4755853"/>
              <a:gd name="connsiteY2" fmla="*/ 5839620 h 5839620"/>
              <a:gd name="connsiteX3" fmla="*/ 169 w 4755853"/>
              <a:gd name="connsiteY3" fmla="*/ 5839620 h 5839620"/>
              <a:gd name="connsiteX4" fmla="*/ 0 w 4755853"/>
              <a:gd name="connsiteY4" fmla="*/ 3752850 h 5839620"/>
              <a:gd name="connsiteX5" fmla="*/ 169 w 4755853"/>
              <a:gd name="connsiteY5" fmla="*/ 0 h 5839620"/>
              <a:gd name="connsiteX0" fmla="*/ 169 w 4755853"/>
              <a:gd name="connsiteY0" fmla="*/ 0 h 5839620"/>
              <a:gd name="connsiteX1" fmla="*/ 4755853 w 4755853"/>
              <a:gd name="connsiteY1" fmla="*/ 0 h 5839620"/>
              <a:gd name="connsiteX2" fmla="*/ 4755853 w 4755853"/>
              <a:gd name="connsiteY2" fmla="*/ 5839620 h 5839620"/>
              <a:gd name="connsiteX3" fmla="*/ 0 w 4755853"/>
              <a:gd name="connsiteY3" fmla="*/ 3752850 h 5839620"/>
              <a:gd name="connsiteX4" fmla="*/ 169 w 4755853"/>
              <a:gd name="connsiteY4" fmla="*/ 0 h 5839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5853" h="5839620">
                <a:moveTo>
                  <a:pt x="169" y="0"/>
                </a:moveTo>
                <a:lnTo>
                  <a:pt x="4755853" y="0"/>
                </a:lnTo>
                <a:lnTo>
                  <a:pt x="4755853" y="5839620"/>
                </a:lnTo>
                <a:lnTo>
                  <a:pt x="0" y="3752850"/>
                </a:lnTo>
                <a:cubicBezTo>
                  <a:pt x="56" y="2501900"/>
                  <a:pt x="113" y="1250950"/>
                  <a:pt x="169" y="0"/>
                </a:cubicBezTo>
                <a:close/>
              </a:path>
            </a:pathLst>
          </a:custGeom>
          <a:gradFill>
            <a:gsLst>
              <a:gs pos="88000">
                <a:schemeClr val="accent6"/>
              </a:gs>
              <a:gs pos="14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17" name="Text Placeholder 12">
            <a:extLst>
              <a:ext uri="{FF2B5EF4-FFF2-40B4-BE49-F238E27FC236}">
                <a16:creationId xmlns:a16="http://schemas.microsoft.com/office/drawing/2014/main" id="{786C951C-7AC4-4562-86DF-70AA0C9FB553}"/>
              </a:ext>
            </a:extLst>
          </p:cNvPr>
          <p:cNvSpPr>
            <a:spLocks noGrp="1" noChangeAspect="1"/>
          </p:cNvSpPr>
          <p:nvPr>
            <p:ph type="body" sz="quarter" idx="15"/>
          </p:nvPr>
        </p:nvSpPr>
        <p:spPr>
          <a:xfrm>
            <a:off x="8580195" y="1174870"/>
            <a:ext cx="3128469" cy="2516624"/>
          </a:xfrm>
          <a:prstGeom prst="rect">
            <a:avLst/>
          </a:prstGeom>
          <a:noFill/>
          <a:ln>
            <a:noFill/>
          </a:ln>
        </p:spPr>
        <p:txBody>
          <a:bodyPr lIns="0" tIns="0" rIns="0" bIns="0"/>
          <a:lstStyle>
            <a:lvl1pPr>
              <a:lnSpc>
                <a:spcPts val="1361"/>
              </a:lnSpc>
              <a:spcAft>
                <a:spcPts val="0"/>
              </a:spcAft>
              <a:defRPr sz="1089">
                <a:solidFill>
                  <a:schemeClr val="bg1"/>
                </a:solidFill>
              </a:defRPr>
            </a:lvl1pPr>
            <a:lvl2pPr>
              <a:lnSpc>
                <a:spcPts val="1524"/>
              </a:lnSpc>
              <a:spcAft>
                <a:spcPts val="0"/>
              </a:spcAft>
              <a:buClr>
                <a:schemeClr val="bg1"/>
              </a:buClr>
              <a:defRPr sz="998">
                <a:solidFill>
                  <a:schemeClr val="bg1"/>
                </a:solidFill>
              </a:defRPr>
            </a:lvl2pPr>
            <a:lvl3pPr>
              <a:lnSpc>
                <a:spcPts val="1524"/>
              </a:lnSpc>
              <a:spcAft>
                <a:spcPts val="0"/>
              </a:spcAft>
              <a:buClr>
                <a:schemeClr val="bg1"/>
              </a:buClr>
              <a:defRPr sz="998">
                <a:solidFill>
                  <a:schemeClr val="bg1"/>
                </a:solidFill>
              </a:defRPr>
            </a:lvl3pPr>
            <a:lvl4pPr>
              <a:lnSpc>
                <a:spcPts val="1524"/>
              </a:lnSpc>
              <a:spcAft>
                <a:spcPts val="0"/>
              </a:spcAft>
              <a:defRPr sz="998">
                <a:solidFill>
                  <a:schemeClr val="bg1"/>
                </a:solidFill>
              </a:defRPr>
            </a:lvl4pPr>
            <a:lvl5pPr>
              <a:lnSpc>
                <a:spcPts val="1524"/>
              </a:lnSpc>
              <a:spcAft>
                <a:spcPts val="0"/>
              </a:spcAft>
              <a:defRPr sz="998">
                <a:solidFill>
                  <a:schemeClr val="bg1"/>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bg1"/>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hasCustomPrompt="1"/>
          </p:nvPr>
        </p:nvSpPr>
        <p:spPr>
          <a:xfrm>
            <a:off x="483336" y="2007329"/>
            <a:ext cx="5819736" cy="1220087"/>
          </a:xfrm>
        </p:spPr>
        <p:txBody>
          <a:bodyPr/>
          <a:lstStyle>
            <a:lvl1pPr>
              <a:lnSpc>
                <a:spcPts val="7983"/>
              </a:lnSpc>
              <a:defRPr sz="7983" b="1" spc="91" baseline="0">
                <a:gradFill>
                  <a:gsLst>
                    <a:gs pos="48000">
                      <a:schemeClr val="accent2"/>
                    </a:gs>
                    <a:gs pos="22000">
                      <a:schemeClr val="accent1"/>
                    </a:gs>
                  </a:gsLst>
                  <a:lin ang="1800000" scaled="0"/>
                </a:gradFill>
              </a:defRPr>
            </a:lvl1pPr>
          </a:lstStyle>
          <a:p>
            <a:pPr lvl="0"/>
            <a:r>
              <a:rPr lang="en-US"/>
              <a:t>People first.</a:t>
            </a:r>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pic>
        <p:nvPicPr>
          <p:cNvPr id="12" name="Picture 11" descr="Icon&#10;&#10;Description automatically generated">
            <a:extLst>
              <a:ext uri="{FF2B5EF4-FFF2-40B4-BE49-F238E27FC236}">
                <a16:creationId xmlns:a16="http://schemas.microsoft.com/office/drawing/2014/main" id="{704453C0-C8CB-453A-8182-080EED2B16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72233" y="3844056"/>
            <a:ext cx="752069" cy="842591"/>
          </a:xfrm>
          <a:prstGeom prst="rect">
            <a:avLst/>
          </a:prstGeom>
        </p:spPr>
      </p:pic>
      <p:pic>
        <p:nvPicPr>
          <p:cNvPr id="21" name="Picture 20" descr="Icon&#10;&#10;Description automatically generated">
            <a:extLst>
              <a:ext uri="{FF2B5EF4-FFF2-40B4-BE49-F238E27FC236}">
                <a16:creationId xmlns:a16="http://schemas.microsoft.com/office/drawing/2014/main" id="{3DED7A56-84D8-47C9-867B-1DCB878DE50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217844" y="3844056"/>
            <a:ext cx="752069" cy="842591"/>
          </a:xfrm>
          <a:prstGeom prst="rect">
            <a:avLst/>
          </a:prstGeom>
        </p:spPr>
      </p:pic>
      <p:pic>
        <p:nvPicPr>
          <p:cNvPr id="23" name="Picture 22" descr="Icon&#10;&#10;Description automatically generated">
            <a:extLst>
              <a:ext uri="{FF2B5EF4-FFF2-40B4-BE49-F238E27FC236}">
                <a16:creationId xmlns:a16="http://schemas.microsoft.com/office/drawing/2014/main" id="{0090926C-2D73-4620-997E-DFB31595B19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63455" y="3844056"/>
            <a:ext cx="752069" cy="842591"/>
          </a:xfrm>
          <a:prstGeom prst="rect">
            <a:avLst/>
          </a:prstGeom>
        </p:spPr>
      </p:pic>
      <p:pic>
        <p:nvPicPr>
          <p:cNvPr id="25" name="Picture 24" descr="Icon&#10;&#10;Description automatically generated">
            <a:extLst>
              <a:ext uri="{FF2B5EF4-FFF2-40B4-BE49-F238E27FC236}">
                <a16:creationId xmlns:a16="http://schemas.microsoft.com/office/drawing/2014/main" id="{888C5D80-3AFD-4A40-9024-9219989DF5E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27564" y="3844056"/>
            <a:ext cx="751127" cy="841535"/>
          </a:xfrm>
          <a:prstGeom prst="rect">
            <a:avLst/>
          </a:prstGeom>
        </p:spPr>
      </p:pic>
      <p:pic>
        <p:nvPicPr>
          <p:cNvPr id="27" name="Picture 26" descr="Icon&#10;&#10;Description automatically generated">
            <a:extLst>
              <a:ext uri="{FF2B5EF4-FFF2-40B4-BE49-F238E27FC236}">
                <a16:creationId xmlns:a16="http://schemas.microsoft.com/office/drawing/2014/main" id="{858599E8-0820-44EA-AD3E-2DF4AD119FB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509066" y="3844056"/>
            <a:ext cx="704799" cy="842591"/>
          </a:xfrm>
          <a:prstGeom prst="rect">
            <a:avLst/>
          </a:prstGeom>
        </p:spPr>
      </p:pic>
      <p:sp>
        <p:nvSpPr>
          <p:cNvPr id="28" name="Text Placeholder 8">
            <a:extLst>
              <a:ext uri="{FF2B5EF4-FFF2-40B4-BE49-F238E27FC236}">
                <a16:creationId xmlns:a16="http://schemas.microsoft.com/office/drawing/2014/main" id="{E7CE9FCE-9C53-49D4-8767-03E3FAEC1E4D}"/>
              </a:ext>
            </a:extLst>
          </p:cNvPr>
          <p:cNvSpPr>
            <a:spLocks noGrp="1"/>
          </p:cNvSpPr>
          <p:nvPr>
            <p:ph type="body" sz="quarter" idx="17"/>
          </p:nvPr>
        </p:nvSpPr>
        <p:spPr>
          <a:xfrm>
            <a:off x="483335" y="4712482"/>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0" name="Table Placeholder 29">
            <a:extLst>
              <a:ext uri="{FF2B5EF4-FFF2-40B4-BE49-F238E27FC236}">
                <a16:creationId xmlns:a16="http://schemas.microsoft.com/office/drawing/2014/main" id="{38591390-DB69-4970-967C-4289F19E7031}"/>
              </a:ext>
            </a:extLst>
          </p:cNvPr>
          <p:cNvSpPr>
            <a:spLocks noGrp="1"/>
          </p:cNvSpPr>
          <p:nvPr>
            <p:ph type="tbl" sz="quarter" idx="18"/>
          </p:nvPr>
        </p:nvSpPr>
        <p:spPr>
          <a:xfrm>
            <a:off x="483878" y="4907187"/>
            <a:ext cx="1651811" cy="1408586"/>
          </a:xfrm>
        </p:spPr>
        <p:txBody>
          <a:bodyPr/>
          <a:lstStyle/>
          <a:p>
            <a:endParaRPr lang="en-GB"/>
          </a:p>
        </p:txBody>
      </p:sp>
      <p:sp>
        <p:nvSpPr>
          <p:cNvPr id="31" name="Text Placeholder 8">
            <a:extLst>
              <a:ext uri="{FF2B5EF4-FFF2-40B4-BE49-F238E27FC236}">
                <a16:creationId xmlns:a16="http://schemas.microsoft.com/office/drawing/2014/main" id="{65248174-558B-499A-A322-A54C7156E8A3}"/>
              </a:ext>
            </a:extLst>
          </p:cNvPr>
          <p:cNvSpPr>
            <a:spLocks noGrp="1"/>
          </p:cNvSpPr>
          <p:nvPr>
            <p:ph type="body" sz="quarter" idx="19"/>
          </p:nvPr>
        </p:nvSpPr>
        <p:spPr>
          <a:xfrm>
            <a:off x="2619234" y="4712646"/>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2" name="Table Placeholder 29">
            <a:extLst>
              <a:ext uri="{FF2B5EF4-FFF2-40B4-BE49-F238E27FC236}">
                <a16:creationId xmlns:a16="http://schemas.microsoft.com/office/drawing/2014/main" id="{AB709AA4-64DC-43AC-8775-4A6D386AB86E}"/>
              </a:ext>
            </a:extLst>
          </p:cNvPr>
          <p:cNvSpPr>
            <a:spLocks noGrp="1"/>
          </p:cNvSpPr>
          <p:nvPr>
            <p:ph type="tbl" sz="quarter" idx="20"/>
          </p:nvPr>
        </p:nvSpPr>
        <p:spPr>
          <a:xfrm>
            <a:off x="2619776" y="4907352"/>
            <a:ext cx="1651811" cy="1408586"/>
          </a:xfrm>
        </p:spPr>
        <p:txBody>
          <a:bodyPr/>
          <a:lstStyle/>
          <a:p>
            <a:endParaRPr lang="en-GB"/>
          </a:p>
        </p:txBody>
      </p:sp>
      <p:sp>
        <p:nvSpPr>
          <p:cNvPr id="33" name="Text Placeholder 8">
            <a:extLst>
              <a:ext uri="{FF2B5EF4-FFF2-40B4-BE49-F238E27FC236}">
                <a16:creationId xmlns:a16="http://schemas.microsoft.com/office/drawing/2014/main" id="{435668BB-F93D-4AD2-A1C9-F4770AE0C7D9}"/>
              </a:ext>
            </a:extLst>
          </p:cNvPr>
          <p:cNvSpPr>
            <a:spLocks noGrp="1"/>
          </p:cNvSpPr>
          <p:nvPr>
            <p:ph type="body" sz="quarter" idx="21"/>
          </p:nvPr>
        </p:nvSpPr>
        <p:spPr>
          <a:xfrm>
            <a:off x="4799868" y="4712597"/>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4" name="Table Placeholder 29">
            <a:extLst>
              <a:ext uri="{FF2B5EF4-FFF2-40B4-BE49-F238E27FC236}">
                <a16:creationId xmlns:a16="http://schemas.microsoft.com/office/drawing/2014/main" id="{C8D58FF2-2253-40F4-881F-A01DB78604FE}"/>
              </a:ext>
            </a:extLst>
          </p:cNvPr>
          <p:cNvSpPr>
            <a:spLocks noGrp="1"/>
          </p:cNvSpPr>
          <p:nvPr>
            <p:ph type="tbl" sz="quarter" idx="22"/>
          </p:nvPr>
        </p:nvSpPr>
        <p:spPr>
          <a:xfrm>
            <a:off x="4800411" y="4907303"/>
            <a:ext cx="1651811" cy="1408586"/>
          </a:xfrm>
        </p:spPr>
        <p:txBody>
          <a:bodyPr/>
          <a:lstStyle/>
          <a:p>
            <a:endParaRPr lang="en-GB"/>
          </a:p>
        </p:txBody>
      </p:sp>
      <p:sp>
        <p:nvSpPr>
          <p:cNvPr id="35" name="Text Placeholder 8">
            <a:extLst>
              <a:ext uri="{FF2B5EF4-FFF2-40B4-BE49-F238E27FC236}">
                <a16:creationId xmlns:a16="http://schemas.microsoft.com/office/drawing/2014/main" id="{CF6E4A7F-908E-4176-B8D9-966410296839}"/>
              </a:ext>
            </a:extLst>
          </p:cNvPr>
          <p:cNvSpPr>
            <a:spLocks noGrp="1"/>
          </p:cNvSpPr>
          <p:nvPr>
            <p:ph type="body" sz="quarter" idx="23"/>
          </p:nvPr>
        </p:nvSpPr>
        <p:spPr>
          <a:xfrm>
            <a:off x="6935766" y="4712761"/>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6" name="Table Placeholder 29">
            <a:extLst>
              <a:ext uri="{FF2B5EF4-FFF2-40B4-BE49-F238E27FC236}">
                <a16:creationId xmlns:a16="http://schemas.microsoft.com/office/drawing/2014/main" id="{E216C10D-7BCA-47A3-8E76-1EEF414E6395}"/>
              </a:ext>
            </a:extLst>
          </p:cNvPr>
          <p:cNvSpPr>
            <a:spLocks noGrp="1"/>
          </p:cNvSpPr>
          <p:nvPr>
            <p:ph type="tbl" sz="quarter" idx="24"/>
          </p:nvPr>
        </p:nvSpPr>
        <p:spPr>
          <a:xfrm>
            <a:off x="6936309" y="4907467"/>
            <a:ext cx="1651811" cy="1408586"/>
          </a:xfrm>
        </p:spPr>
        <p:txBody>
          <a:bodyPr/>
          <a:lstStyle/>
          <a:p>
            <a:endParaRPr lang="en-GB"/>
          </a:p>
        </p:txBody>
      </p:sp>
      <p:sp>
        <p:nvSpPr>
          <p:cNvPr id="37" name="Text Placeholder 8">
            <a:extLst>
              <a:ext uri="{FF2B5EF4-FFF2-40B4-BE49-F238E27FC236}">
                <a16:creationId xmlns:a16="http://schemas.microsoft.com/office/drawing/2014/main" id="{BF9FEC57-FFAF-4E76-8141-54FC822123EF}"/>
              </a:ext>
            </a:extLst>
          </p:cNvPr>
          <p:cNvSpPr>
            <a:spLocks noGrp="1"/>
          </p:cNvSpPr>
          <p:nvPr>
            <p:ph type="body" sz="quarter" idx="25"/>
          </p:nvPr>
        </p:nvSpPr>
        <p:spPr>
          <a:xfrm>
            <a:off x="9047899" y="4711208"/>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8" name="Table Placeholder 29">
            <a:extLst>
              <a:ext uri="{FF2B5EF4-FFF2-40B4-BE49-F238E27FC236}">
                <a16:creationId xmlns:a16="http://schemas.microsoft.com/office/drawing/2014/main" id="{02C438E1-670B-43ED-AD20-84AFCC7EAB64}"/>
              </a:ext>
            </a:extLst>
          </p:cNvPr>
          <p:cNvSpPr>
            <a:spLocks noGrp="1"/>
          </p:cNvSpPr>
          <p:nvPr>
            <p:ph type="tbl" sz="quarter" idx="26"/>
          </p:nvPr>
        </p:nvSpPr>
        <p:spPr>
          <a:xfrm>
            <a:off x="9048442" y="4908725"/>
            <a:ext cx="1651811" cy="1408586"/>
          </a:xfrm>
        </p:spPr>
        <p:txBody>
          <a:bodyPr/>
          <a:lstStyle/>
          <a:p>
            <a:endParaRPr lang="en-GB"/>
          </a:p>
        </p:txBody>
      </p:sp>
    </p:spTree>
    <p:extLst>
      <p:ext uri="{BB962C8B-B14F-4D97-AF65-F5344CB8AC3E}">
        <p14:creationId xmlns:p14="http://schemas.microsoft.com/office/powerpoint/2010/main" val="485087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ur Vision">
    <p:spTree>
      <p:nvGrpSpPr>
        <p:cNvPr id="1" name=""/>
        <p:cNvGrpSpPr/>
        <p:nvPr/>
      </p:nvGrpSpPr>
      <p:grpSpPr>
        <a:xfrm>
          <a:off x="0" y="0"/>
          <a:ext cx="0" cy="0"/>
          <a:chOff x="0" y="0"/>
          <a:chExt cx="0" cy="0"/>
        </a:xfrm>
      </p:grpSpPr>
      <p:sp>
        <p:nvSpPr>
          <p:cNvPr id="39" name="Picture Placeholder 4">
            <a:extLst>
              <a:ext uri="{FF2B5EF4-FFF2-40B4-BE49-F238E27FC236}">
                <a16:creationId xmlns:a16="http://schemas.microsoft.com/office/drawing/2014/main" id="{12799295-91D6-4B39-8848-41A895D9153A}"/>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tx2"/>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p:nvPr>
        </p:nvSpPr>
        <p:spPr>
          <a:xfrm>
            <a:off x="2242514" y="1820570"/>
            <a:ext cx="7706973" cy="1968017"/>
          </a:xfrm>
        </p:spPr>
        <p:txBody>
          <a:bodyPr/>
          <a:lstStyle>
            <a:lvl1pPr>
              <a:lnSpc>
                <a:spcPts val="4082"/>
              </a:lnSpc>
              <a:defRPr sz="3629" b="1" spc="0" baseline="0">
                <a:gradFill>
                  <a:gsLst>
                    <a:gs pos="48000">
                      <a:schemeClr val="accent2"/>
                    </a:gs>
                    <a:gs pos="22000">
                      <a:schemeClr val="accent1"/>
                    </a:gs>
                  </a:gsLst>
                  <a:lin ang="1800000" scaled="0"/>
                </a:gradFill>
              </a:defRPr>
            </a:lvl1pPr>
          </a:lstStyle>
          <a:p>
            <a:pPr lvl="0"/>
            <a:endParaRPr lang="en-US"/>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29" name="Text Placeholder 8">
            <a:extLst>
              <a:ext uri="{FF2B5EF4-FFF2-40B4-BE49-F238E27FC236}">
                <a16:creationId xmlns:a16="http://schemas.microsoft.com/office/drawing/2014/main" id="{6E846244-1262-4981-A5E3-86D67F22783A}"/>
              </a:ext>
            </a:extLst>
          </p:cNvPr>
          <p:cNvSpPr>
            <a:spLocks noGrp="1"/>
          </p:cNvSpPr>
          <p:nvPr>
            <p:ph type="body" sz="quarter" idx="17"/>
          </p:nvPr>
        </p:nvSpPr>
        <p:spPr>
          <a:xfrm>
            <a:off x="2242514" y="4096977"/>
            <a:ext cx="7706973" cy="1864562"/>
          </a:xfrm>
        </p:spPr>
        <p:txBody>
          <a:bodyPr/>
          <a:lstStyle>
            <a:lvl1pPr>
              <a:lnSpc>
                <a:spcPts val="1742"/>
              </a:lnSpc>
              <a:defRPr sz="1452" b="0" spc="-27" baseline="0">
                <a:solidFill>
                  <a:schemeClr val="tx2"/>
                </a:solidFill>
              </a:defRPr>
            </a:lvl1pPr>
          </a:lstStyle>
          <a:p>
            <a:pPr lvl="0"/>
            <a:endParaRPr lang="en-US"/>
          </a:p>
        </p:txBody>
      </p:sp>
    </p:spTree>
    <p:extLst>
      <p:ext uri="{BB962C8B-B14F-4D97-AF65-F5344CB8AC3E}">
        <p14:creationId xmlns:p14="http://schemas.microsoft.com/office/powerpoint/2010/main" val="1618210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ur Purpos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EC3D59-A274-4D50-9CF0-D0B20785A7AF}"/>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tx2"/>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p:nvPr>
        </p:nvSpPr>
        <p:spPr>
          <a:xfrm>
            <a:off x="533401" y="1820569"/>
            <a:ext cx="6139784" cy="4018552"/>
          </a:xfrm>
        </p:spPr>
        <p:txBody>
          <a:bodyPr/>
          <a:lstStyle>
            <a:lvl1pPr>
              <a:lnSpc>
                <a:spcPts val="5262"/>
              </a:lnSpc>
              <a:defRPr sz="4899" b="1" spc="0" baseline="0">
                <a:gradFill>
                  <a:gsLst>
                    <a:gs pos="48000">
                      <a:schemeClr val="accent2"/>
                    </a:gs>
                    <a:gs pos="22000">
                      <a:schemeClr val="accent1"/>
                    </a:gs>
                  </a:gsLst>
                  <a:lin ang="1800000" scaled="0"/>
                </a:gradFill>
              </a:defRPr>
            </a:lvl1pPr>
          </a:lstStyle>
          <a:p>
            <a:pPr lvl="0"/>
            <a:endParaRPr lang="en-US"/>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29" name="Text Placeholder 8">
            <a:extLst>
              <a:ext uri="{FF2B5EF4-FFF2-40B4-BE49-F238E27FC236}">
                <a16:creationId xmlns:a16="http://schemas.microsoft.com/office/drawing/2014/main" id="{6E846244-1262-4981-A5E3-86D67F22783A}"/>
              </a:ext>
            </a:extLst>
          </p:cNvPr>
          <p:cNvSpPr>
            <a:spLocks noGrp="1"/>
          </p:cNvSpPr>
          <p:nvPr>
            <p:ph type="body" sz="quarter" idx="17"/>
          </p:nvPr>
        </p:nvSpPr>
        <p:spPr>
          <a:xfrm>
            <a:off x="7295866" y="1942986"/>
            <a:ext cx="3828172" cy="4018553"/>
          </a:xfrm>
        </p:spPr>
        <p:txBody>
          <a:bodyPr/>
          <a:lstStyle>
            <a:lvl1pPr>
              <a:lnSpc>
                <a:spcPts val="1742"/>
              </a:lnSpc>
              <a:defRPr sz="1452" b="0" spc="-27" baseline="0">
                <a:solidFill>
                  <a:schemeClr val="tx2"/>
                </a:solidFill>
              </a:defRPr>
            </a:lvl1pPr>
          </a:lstStyle>
          <a:p>
            <a:pPr lvl="0"/>
            <a:endParaRPr lang="en-US"/>
          </a:p>
        </p:txBody>
      </p:sp>
    </p:spTree>
    <p:extLst>
      <p:ext uri="{BB962C8B-B14F-4D97-AF65-F5344CB8AC3E}">
        <p14:creationId xmlns:p14="http://schemas.microsoft.com/office/powerpoint/2010/main" val="23881438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ey message slide">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EDECB5AB-D918-4EB9-BC2B-73076E6D6E6C}"/>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3" name="Content Placeholder 2"/>
          <p:cNvSpPr>
            <a:spLocks noGrp="1"/>
          </p:cNvSpPr>
          <p:nvPr>
            <p:ph idx="1"/>
          </p:nvPr>
        </p:nvSpPr>
        <p:spPr>
          <a:xfrm>
            <a:off x="525524" y="1914597"/>
            <a:ext cx="5570476" cy="4254011"/>
          </a:xfrm>
        </p:spPr>
        <p:txBody>
          <a:bodyPr/>
          <a:lstStyle>
            <a:lvl1pPr marL="0" indent="0">
              <a:lnSpc>
                <a:spcPts val="6044"/>
              </a:lnSpc>
              <a:spcBef>
                <a:spcPts val="913"/>
              </a:spcBef>
              <a:spcAft>
                <a:spcPts val="342"/>
              </a:spcAft>
              <a:buFont typeface="Arial" panose="020B0604020202020204" pitchFamily="34" charset="0"/>
              <a:buNone/>
              <a:defRPr sz="5702" spc="-34" baseline="0">
                <a:solidFill>
                  <a:schemeClr val="bg1"/>
                </a:solidFill>
              </a:defRPr>
            </a:lvl1pPr>
            <a:lvl2pPr marL="410526" indent="-164210">
              <a:spcAft>
                <a:spcPts val="342"/>
              </a:spcAft>
              <a:buFont typeface="Arial" panose="020B0604020202020204" pitchFamily="34" charset="0"/>
              <a:buChar char="̶"/>
              <a:defRPr>
                <a:solidFill>
                  <a:srgbClr val="FF0000"/>
                </a:solidFill>
              </a:defRPr>
            </a:lvl2pPr>
            <a:lvl3pPr marL="574737" indent="-164210">
              <a:spcAft>
                <a:spcPts val="342"/>
              </a:spcAft>
              <a:buFont typeface="Arial" panose="020B0604020202020204" pitchFamily="34" charset="0"/>
              <a:buChar char="•"/>
              <a:defRPr>
                <a:solidFill>
                  <a:srgbClr val="FF0000"/>
                </a:solidFill>
              </a:defRPr>
            </a:lvl3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EDFBAAA8-766D-49C9-8396-D970F48B1E3F}"/>
              </a:ext>
            </a:extLst>
          </p:cNvPr>
          <p:cNvSpPr>
            <a:spLocks noGrp="1" noChangeAspect="1"/>
          </p:cNvSpPr>
          <p:nvPr>
            <p:ph type="body" sz="quarter" idx="14"/>
          </p:nvPr>
        </p:nvSpPr>
        <p:spPr>
          <a:xfrm>
            <a:off x="7889094" y="1"/>
            <a:ext cx="4314157" cy="6858000"/>
          </a:xfrm>
          <a:custGeom>
            <a:avLst/>
            <a:gdLst>
              <a:gd name="connsiteX0" fmla="*/ 0 w 3770313"/>
              <a:gd name="connsiteY0" fmla="*/ 0 h 6375396"/>
              <a:gd name="connsiteX1" fmla="*/ 3770313 w 3770313"/>
              <a:gd name="connsiteY1" fmla="*/ 0 h 6375396"/>
              <a:gd name="connsiteX2" fmla="*/ 3770313 w 3770313"/>
              <a:gd name="connsiteY2" fmla="*/ 6375396 h 6375396"/>
              <a:gd name="connsiteX3" fmla="*/ 0 w 3770313"/>
              <a:gd name="connsiteY3" fmla="*/ 6375396 h 6375396"/>
              <a:gd name="connsiteX4" fmla="*/ 0 w 3770313"/>
              <a:gd name="connsiteY4" fmla="*/ 0 h 6375396"/>
              <a:gd name="connsiteX0" fmla="*/ 4334 w 3774647"/>
              <a:gd name="connsiteY0" fmla="*/ 0 h 6375396"/>
              <a:gd name="connsiteX1" fmla="*/ 3774647 w 3774647"/>
              <a:gd name="connsiteY1" fmla="*/ 0 h 6375396"/>
              <a:gd name="connsiteX2" fmla="*/ 3774647 w 3774647"/>
              <a:gd name="connsiteY2" fmla="*/ 6375396 h 6375396"/>
              <a:gd name="connsiteX3" fmla="*/ 0 w 3774647"/>
              <a:gd name="connsiteY3" fmla="*/ 4182569 h 6375396"/>
              <a:gd name="connsiteX4" fmla="*/ 4334 w 3774647"/>
              <a:gd name="connsiteY4" fmla="*/ 0 h 6375396"/>
              <a:gd name="connsiteX0" fmla="*/ 13001 w 3783314"/>
              <a:gd name="connsiteY0" fmla="*/ 0 h 6375396"/>
              <a:gd name="connsiteX1" fmla="*/ 3783314 w 3783314"/>
              <a:gd name="connsiteY1" fmla="*/ 0 h 6375396"/>
              <a:gd name="connsiteX2" fmla="*/ 3783314 w 3783314"/>
              <a:gd name="connsiteY2" fmla="*/ 6375396 h 6375396"/>
              <a:gd name="connsiteX3" fmla="*/ 0 w 3783314"/>
              <a:gd name="connsiteY3" fmla="*/ 4511498 h 6375396"/>
              <a:gd name="connsiteX4" fmla="*/ 13001 w 3783314"/>
              <a:gd name="connsiteY4" fmla="*/ 0 h 6375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3314" h="6375396">
                <a:moveTo>
                  <a:pt x="13001" y="0"/>
                </a:moveTo>
                <a:lnTo>
                  <a:pt x="3783314" y="0"/>
                </a:lnTo>
                <a:lnTo>
                  <a:pt x="3783314" y="6375396"/>
                </a:lnTo>
                <a:lnTo>
                  <a:pt x="0" y="4511498"/>
                </a:lnTo>
                <a:cubicBezTo>
                  <a:pt x="1445" y="3117308"/>
                  <a:pt x="11556" y="1394190"/>
                  <a:pt x="13001" y="0"/>
                </a:cubicBezTo>
                <a:close/>
              </a:path>
            </a:pathLst>
          </a:custGeom>
          <a:gradFill>
            <a:gsLst>
              <a:gs pos="83000">
                <a:srgbClr val="76B664">
                  <a:lumMod val="100000"/>
                  <a:alpha val="0"/>
                </a:srgbClr>
              </a:gs>
              <a:gs pos="0">
                <a:srgbClr val="008260"/>
              </a:gs>
              <a:gs pos="48000">
                <a:srgbClr val="76B664">
                  <a:lumMod val="100000"/>
                  <a:alpha val="75000"/>
                </a:srgbClr>
              </a:gs>
            </a:gsLst>
            <a:lin ang="4800000" scaled="0"/>
          </a:gradFill>
          <a:ln>
            <a:noFill/>
          </a:ln>
        </p:spPr>
        <p:txBody>
          <a:bodyPr lIns="792000" tIns="432000" rIns="108000" bIns="1800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5" name="Picture 14">
            <a:extLst>
              <a:ext uri="{FF2B5EF4-FFF2-40B4-BE49-F238E27FC236}">
                <a16:creationId xmlns:a16="http://schemas.microsoft.com/office/drawing/2014/main" id="{CBEFB5C2-72AF-4194-BCE7-F195311C74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11" name="Slide Number Placeholder 5">
            <a:extLst>
              <a:ext uri="{FF2B5EF4-FFF2-40B4-BE49-F238E27FC236}">
                <a16:creationId xmlns:a16="http://schemas.microsoft.com/office/drawing/2014/main" id="{4EA54CB3-23C8-4872-B7A0-8756574E3123}"/>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4AD8DBE2-3C48-43C2-B338-7B02BAEE686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26924735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rge Heading with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FAFF135-21D3-4E29-B890-033A9FA987BF}"/>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4F4746E-CA9C-4189-8C1D-AD1B9AACAA95}"/>
              </a:ext>
            </a:extLst>
          </p:cNvPr>
          <p:cNvSpPr/>
          <p:nvPr userDrawn="1"/>
        </p:nvSpPr>
        <p:spPr>
          <a:xfrm>
            <a:off x="6182081" y="1"/>
            <a:ext cx="6009919" cy="6857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19" name="Picture 18" descr="Background pattern&#10;&#10;Description automatically generated">
            <a:extLst>
              <a:ext uri="{FF2B5EF4-FFF2-40B4-BE49-F238E27FC236}">
                <a16:creationId xmlns:a16="http://schemas.microsoft.com/office/drawing/2014/main" id="{AF9BD484-56E1-4D0A-B5D4-EFA0F02774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9653" y="3183188"/>
            <a:ext cx="3086401" cy="3674812"/>
          </a:xfrm>
          <a:prstGeom prst="rect">
            <a:avLst/>
          </a:prstGeom>
        </p:spPr>
      </p:pic>
      <p:sp>
        <p:nvSpPr>
          <p:cNvPr id="14" name="Picture Placeholder 4">
            <a:extLst>
              <a:ext uri="{FF2B5EF4-FFF2-40B4-BE49-F238E27FC236}">
                <a16:creationId xmlns:a16="http://schemas.microsoft.com/office/drawing/2014/main" id="{EDECB5AB-D918-4EB9-BC2B-73076E6D6E6C}"/>
              </a:ext>
            </a:extLst>
          </p:cNvPr>
          <p:cNvSpPr>
            <a:spLocks noGrp="1"/>
          </p:cNvSpPr>
          <p:nvPr>
            <p:ph type="pic" sz="quarter" idx="10"/>
          </p:nvPr>
        </p:nvSpPr>
        <p:spPr>
          <a:xfrm>
            <a:off x="5529776" y="2867734"/>
            <a:ext cx="1475873" cy="2087577"/>
          </a:xfrm>
        </p:spPr>
        <p:txBody>
          <a:bodyPr anchor="ctr"/>
          <a:lstStyle>
            <a:lvl1pPr algn="ctr">
              <a:defRPr>
                <a:latin typeface="+mn-lt"/>
              </a:defRPr>
            </a:lvl1pPr>
          </a:lstStyle>
          <a:p>
            <a:r>
              <a:rPr lang="en-US"/>
              <a:t>Click icon to add picture</a:t>
            </a:r>
            <a:endParaRPr lang="en-GB"/>
          </a:p>
        </p:txBody>
      </p:sp>
      <p:sp>
        <p:nvSpPr>
          <p:cNvPr id="13" name="Text Placeholder 12">
            <a:extLst>
              <a:ext uri="{FF2B5EF4-FFF2-40B4-BE49-F238E27FC236}">
                <a16:creationId xmlns:a16="http://schemas.microsoft.com/office/drawing/2014/main" id="{EDFBAAA8-766D-49C9-8396-D970F48B1E3F}"/>
              </a:ext>
            </a:extLst>
          </p:cNvPr>
          <p:cNvSpPr>
            <a:spLocks noGrp="1"/>
          </p:cNvSpPr>
          <p:nvPr>
            <p:ph type="body" sz="quarter" idx="14"/>
          </p:nvPr>
        </p:nvSpPr>
        <p:spPr>
          <a:xfrm>
            <a:off x="541878" y="1918530"/>
            <a:ext cx="4495956" cy="4405359"/>
          </a:xfrm>
          <a:prstGeom prst="rect">
            <a:avLst/>
          </a:prstGeom>
          <a:noFill/>
          <a:ln>
            <a:noFill/>
          </a:ln>
        </p:spPr>
        <p:txBody>
          <a:bodyPr lIns="0" tIns="0" rIns="0" bIns="0"/>
          <a:lstStyle>
            <a:lvl1pPr>
              <a:lnSpc>
                <a:spcPts val="5360"/>
              </a:lnSpc>
              <a:defRPr sz="5018">
                <a:solidFill>
                  <a:schemeClr val="accent4"/>
                </a:solidFill>
              </a:defRPr>
            </a:lvl1pPr>
            <a:lvl2pPr>
              <a:spcAft>
                <a:spcPts val="684"/>
              </a:spcAft>
              <a:buClr>
                <a:schemeClr val="accent1"/>
              </a:buClr>
              <a:defRPr>
                <a:solidFill>
                  <a:schemeClr val="tx2"/>
                </a:solidFill>
              </a:defRPr>
            </a:lvl2pPr>
            <a:lvl3pPr>
              <a:spcAft>
                <a:spcPts val="684"/>
              </a:spcAft>
              <a:buClr>
                <a:schemeClr val="accent1"/>
              </a:buClr>
              <a:defRPr>
                <a:solidFill>
                  <a:schemeClr val="tx2"/>
                </a:solidFill>
              </a:defRPr>
            </a:lvl3pPr>
            <a:lvl4pPr>
              <a:spcAft>
                <a:spcPts val="684"/>
              </a:spcAft>
              <a:buClr>
                <a:schemeClr val="accent1"/>
              </a:buClr>
              <a:defRPr>
                <a:solidFill>
                  <a:schemeClr val="tx2"/>
                </a:solidFill>
              </a:defRPr>
            </a:lvl4pPr>
            <a:lvl5pPr>
              <a:spcAft>
                <a:spcPts val="684"/>
              </a:spcAft>
              <a:buClr>
                <a:schemeClr val="accent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able Placeholder 16">
            <a:extLst>
              <a:ext uri="{FF2B5EF4-FFF2-40B4-BE49-F238E27FC236}">
                <a16:creationId xmlns:a16="http://schemas.microsoft.com/office/drawing/2014/main" id="{59750611-C861-403E-885F-054B9263F8FE}"/>
              </a:ext>
            </a:extLst>
          </p:cNvPr>
          <p:cNvSpPr>
            <a:spLocks noGrp="1"/>
          </p:cNvSpPr>
          <p:nvPr>
            <p:ph type="tbl" sz="quarter" idx="15"/>
          </p:nvPr>
        </p:nvSpPr>
        <p:spPr>
          <a:xfrm>
            <a:off x="8059931" y="1918529"/>
            <a:ext cx="3601667" cy="4374933"/>
          </a:xfrm>
        </p:spPr>
        <p:txBody>
          <a:bodyPr/>
          <a:lstStyle>
            <a:lvl1pPr>
              <a:defRPr>
                <a:solidFill>
                  <a:schemeClr val="bg1"/>
                </a:solidFill>
              </a:defRPr>
            </a:lvl1pPr>
          </a:lstStyle>
          <a:p>
            <a:endParaRPr lang="en-GB"/>
          </a:p>
        </p:txBody>
      </p:sp>
      <p:cxnSp>
        <p:nvCxnSpPr>
          <p:cNvPr id="20" name="Straight Connector 19">
            <a:extLst>
              <a:ext uri="{FF2B5EF4-FFF2-40B4-BE49-F238E27FC236}">
                <a16:creationId xmlns:a16="http://schemas.microsoft.com/office/drawing/2014/main" id="{9002E449-EEDC-4A3D-BB1B-EC66521250E6}"/>
              </a:ext>
            </a:extLst>
          </p:cNvPr>
          <p:cNvCxnSpPr>
            <a:cxnSpLocks/>
          </p:cNvCxnSpPr>
          <p:nvPr userDrawn="1"/>
        </p:nvCxnSpPr>
        <p:spPr>
          <a:xfrm>
            <a:off x="5089964" y="4960338"/>
            <a:ext cx="24659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8">
            <a:extLst>
              <a:ext uri="{FF2B5EF4-FFF2-40B4-BE49-F238E27FC236}">
                <a16:creationId xmlns:a16="http://schemas.microsoft.com/office/drawing/2014/main" id="{33FAA55E-735F-43E1-87B6-4573F32C08D4}"/>
              </a:ext>
            </a:extLst>
          </p:cNvPr>
          <p:cNvSpPr>
            <a:spLocks noGrp="1"/>
          </p:cNvSpPr>
          <p:nvPr>
            <p:ph type="body" sz="quarter" idx="30" hasCustomPrompt="1"/>
          </p:nvPr>
        </p:nvSpPr>
        <p:spPr>
          <a:xfrm>
            <a:off x="5529775" y="5320640"/>
            <a:ext cx="2196241" cy="1263732"/>
          </a:xfrm>
        </p:spPr>
        <p:txBody>
          <a:bodyPr/>
          <a:lstStyle>
            <a:lvl1pPr>
              <a:lnSpc>
                <a:spcPts val="6728"/>
              </a:lnSpc>
              <a:spcBef>
                <a:spcPts val="684"/>
              </a:spcBef>
              <a:spcAft>
                <a:spcPts val="0"/>
              </a:spcAft>
              <a:defRPr sz="6728">
                <a:solidFill>
                  <a:schemeClr val="bg1"/>
                </a:solidFill>
              </a:defRPr>
            </a:lvl1pPr>
            <a:lvl2pPr marL="0" indent="0">
              <a:lnSpc>
                <a:spcPts val="1505"/>
              </a:lnSpc>
              <a:spcBef>
                <a:spcPts val="228"/>
              </a:spcBef>
              <a:spcAft>
                <a:spcPts val="0"/>
              </a:spcAft>
              <a:buNone/>
              <a:defRPr sz="1255">
                <a:solidFill>
                  <a:schemeClr val="bg1"/>
                </a:solidFill>
              </a:defRPr>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00</a:t>
            </a:r>
          </a:p>
          <a:p>
            <a:pPr lvl="1"/>
            <a:r>
              <a:rPr lang="en-US"/>
              <a:t>Second level</a:t>
            </a:r>
          </a:p>
        </p:txBody>
      </p:sp>
      <p:sp>
        <p:nvSpPr>
          <p:cNvPr id="15" name="Slide Number Placeholder 5">
            <a:extLst>
              <a:ext uri="{FF2B5EF4-FFF2-40B4-BE49-F238E27FC236}">
                <a16:creationId xmlns:a16="http://schemas.microsoft.com/office/drawing/2014/main" id="{83655C1F-010B-4E79-B870-95CB49F87DD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6C6F31E3-BBEB-467E-B692-F0C2DE79748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653621E5-A829-445A-A86F-8E1903C0FF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1954277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rge Heading &amp; Full Image">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613B426E-2C8D-4940-8AC4-01783F65E1AC}"/>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13" name="Text Placeholder 12">
            <a:extLst>
              <a:ext uri="{FF2B5EF4-FFF2-40B4-BE49-F238E27FC236}">
                <a16:creationId xmlns:a16="http://schemas.microsoft.com/office/drawing/2014/main" id="{EDFBAAA8-766D-49C9-8396-D970F48B1E3F}"/>
              </a:ext>
            </a:extLst>
          </p:cNvPr>
          <p:cNvSpPr>
            <a:spLocks noGrp="1"/>
          </p:cNvSpPr>
          <p:nvPr>
            <p:ph type="body" sz="quarter" idx="14"/>
          </p:nvPr>
        </p:nvSpPr>
        <p:spPr>
          <a:xfrm>
            <a:off x="541876" y="1672017"/>
            <a:ext cx="4862035" cy="4651872"/>
          </a:xfrm>
          <a:prstGeom prst="rect">
            <a:avLst/>
          </a:prstGeom>
          <a:noFill/>
          <a:ln>
            <a:noFill/>
          </a:ln>
        </p:spPr>
        <p:txBody>
          <a:bodyPr lIns="0" tIns="0" rIns="0" bIns="0"/>
          <a:lstStyle>
            <a:lvl1pPr>
              <a:lnSpc>
                <a:spcPts val="4903"/>
              </a:lnSpc>
              <a:spcAft>
                <a:spcPts val="4105"/>
              </a:spcAft>
              <a:defRPr sz="4676">
                <a:solidFill>
                  <a:schemeClr val="bg1"/>
                </a:solidFill>
              </a:defRPr>
            </a:lvl1pPr>
            <a:lvl2pPr>
              <a:spcAft>
                <a:spcPts val="684"/>
              </a:spcAft>
              <a:buClr>
                <a:schemeClr val="bg1"/>
              </a:buClr>
              <a:defRPr>
                <a:solidFill>
                  <a:schemeClr val="bg1"/>
                </a:solidFill>
              </a:defRPr>
            </a:lvl2pPr>
            <a:lvl3pPr>
              <a:spcAft>
                <a:spcPts val="684"/>
              </a:spcAft>
              <a:buClr>
                <a:schemeClr val="bg1"/>
              </a:buClr>
              <a:defRPr>
                <a:solidFill>
                  <a:schemeClr val="bg1"/>
                </a:solidFill>
              </a:defRPr>
            </a:lvl3pPr>
            <a:lvl4pPr>
              <a:spcAft>
                <a:spcPts val="684"/>
              </a:spcAft>
              <a:buClr>
                <a:schemeClr val="bg1"/>
              </a:buClr>
              <a:defRPr>
                <a:solidFill>
                  <a:schemeClr val="bg1"/>
                </a:solidFill>
              </a:defRPr>
            </a:lvl4pPr>
            <a:lvl5pPr>
              <a:spcAft>
                <a:spcPts val="684"/>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2">
            <a:extLst>
              <a:ext uri="{FF2B5EF4-FFF2-40B4-BE49-F238E27FC236}">
                <a16:creationId xmlns:a16="http://schemas.microsoft.com/office/drawing/2014/main" id="{1B4489FA-A647-45E9-8095-E1C89D980C2F}"/>
              </a:ext>
            </a:extLst>
          </p:cNvPr>
          <p:cNvSpPr>
            <a:spLocks noGrp="1" noChangeAspect="1"/>
          </p:cNvSpPr>
          <p:nvPr>
            <p:ph type="body" sz="quarter" idx="15"/>
          </p:nvPr>
        </p:nvSpPr>
        <p:spPr>
          <a:xfrm>
            <a:off x="5987385" y="2015492"/>
            <a:ext cx="6215868" cy="4842509"/>
          </a:xfrm>
          <a:custGeom>
            <a:avLst/>
            <a:gdLst>
              <a:gd name="connsiteX0" fmla="*/ 0 w 5443880"/>
              <a:gd name="connsiteY0" fmla="*/ 0 h 5016501"/>
              <a:gd name="connsiteX1" fmla="*/ 5443880 w 5443880"/>
              <a:gd name="connsiteY1" fmla="*/ 0 h 5016501"/>
              <a:gd name="connsiteX2" fmla="*/ 5443880 w 5443880"/>
              <a:gd name="connsiteY2" fmla="*/ 5016501 h 5016501"/>
              <a:gd name="connsiteX3" fmla="*/ 0 w 5443880"/>
              <a:gd name="connsiteY3" fmla="*/ 5016501 h 5016501"/>
              <a:gd name="connsiteX4" fmla="*/ 0 w 5443880"/>
              <a:gd name="connsiteY4" fmla="*/ 0 h 5016501"/>
              <a:gd name="connsiteX0" fmla="*/ 7145 w 5451025"/>
              <a:gd name="connsiteY0" fmla="*/ 0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5" fmla="*/ 7145 w 5451025"/>
              <a:gd name="connsiteY5" fmla="*/ 0 h 5016501"/>
              <a:gd name="connsiteX0" fmla="*/ 0 w 5451025"/>
              <a:gd name="connsiteY0" fmla="*/ 2826040 h 5056477"/>
              <a:gd name="connsiteX1" fmla="*/ 5451025 w 5451025"/>
              <a:gd name="connsiteY1" fmla="*/ 39976 h 5056477"/>
              <a:gd name="connsiteX2" fmla="*/ 5451025 w 5451025"/>
              <a:gd name="connsiteY2" fmla="*/ 5056477 h 5056477"/>
              <a:gd name="connsiteX3" fmla="*/ 7145 w 5451025"/>
              <a:gd name="connsiteY3" fmla="*/ 5056477 h 5056477"/>
              <a:gd name="connsiteX4" fmla="*/ 0 w 5451025"/>
              <a:gd name="connsiteY4" fmla="*/ 2826040 h 5056477"/>
              <a:gd name="connsiteX0" fmla="*/ 0 w 5451025"/>
              <a:gd name="connsiteY0" fmla="*/ 2786064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0" fmla="*/ 0 w 5451025"/>
              <a:gd name="connsiteY0" fmla="*/ 2786064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0" fmla="*/ 0 w 5451025"/>
              <a:gd name="connsiteY0" fmla="*/ 2978945 h 5209382"/>
              <a:gd name="connsiteX1" fmla="*/ 5451025 w 5451025"/>
              <a:gd name="connsiteY1" fmla="*/ 0 h 5209382"/>
              <a:gd name="connsiteX2" fmla="*/ 5451025 w 5451025"/>
              <a:gd name="connsiteY2" fmla="*/ 5209382 h 5209382"/>
              <a:gd name="connsiteX3" fmla="*/ 7145 w 5451025"/>
              <a:gd name="connsiteY3" fmla="*/ 5209382 h 5209382"/>
              <a:gd name="connsiteX4" fmla="*/ 0 w 5451025"/>
              <a:gd name="connsiteY4" fmla="*/ 2978945 h 5209382"/>
              <a:gd name="connsiteX0" fmla="*/ 0 w 5451025"/>
              <a:gd name="connsiteY0" fmla="*/ 2978945 h 5209382"/>
              <a:gd name="connsiteX1" fmla="*/ 5451025 w 5451025"/>
              <a:gd name="connsiteY1" fmla="*/ 0 h 5209382"/>
              <a:gd name="connsiteX2" fmla="*/ 5451025 w 5451025"/>
              <a:gd name="connsiteY2" fmla="*/ 5209382 h 5209382"/>
              <a:gd name="connsiteX3" fmla="*/ 7145 w 5451025"/>
              <a:gd name="connsiteY3" fmla="*/ 5209382 h 5209382"/>
              <a:gd name="connsiteX4" fmla="*/ 0 w 5451025"/>
              <a:gd name="connsiteY4" fmla="*/ 2978945 h 5209382"/>
              <a:gd name="connsiteX0" fmla="*/ 0 w 5451025"/>
              <a:gd name="connsiteY0" fmla="*/ 3107532 h 5337969"/>
              <a:gd name="connsiteX1" fmla="*/ 5451025 w 5451025"/>
              <a:gd name="connsiteY1" fmla="*/ 0 h 5337969"/>
              <a:gd name="connsiteX2" fmla="*/ 5451025 w 5451025"/>
              <a:gd name="connsiteY2" fmla="*/ 5337969 h 5337969"/>
              <a:gd name="connsiteX3" fmla="*/ 7145 w 5451025"/>
              <a:gd name="connsiteY3" fmla="*/ 5337969 h 5337969"/>
              <a:gd name="connsiteX4" fmla="*/ 0 w 5451025"/>
              <a:gd name="connsiteY4" fmla="*/ 3107532 h 5337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1025" h="5337969">
                <a:moveTo>
                  <a:pt x="0" y="3107532"/>
                </a:moveTo>
                <a:lnTo>
                  <a:pt x="5451025" y="0"/>
                </a:lnTo>
                <a:lnTo>
                  <a:pt x="5451025" y="5337969"/>
                </a:lnTo>
                <a:lnTo>
                  <a:pt x="7145" y="5337969"/>
                </a:lnTo>
                <a:cubicBezTo>
                  <a:pt x="4763" y="4594490"/>
                  <a:pt x="2382" y="3851011"/>
                  <a:pt x="0" y="3107532"/>
                </a:cubicBezTo>
                <a:close/>
              </a:path>
            </a:pathLst>
          </a:custGeom>
          <a:gradFill flip="none" rotWithShape="1">
            <a:gsLst>
              <a:gs pos="83000">
                <a:srgbClr val="76B664">
                  <a:lumMod val="100000"/>
                  <a:alpha val="0"/>
                </a:srgbClr>
              </a:gs>
              <a:gs pos="0">
                <a:schemeClr val="accent2"/>
              </a:gs>
              <a:gs pos="48000">
                <a:srgbClr val="76B664">
                  <a:lumMod val="100000"/>
                  <a:alpha val="75000"/>
                </a:srgbClr>
              </a:gs>
            </a:gsLst>
            <a:lin ang="18900000" scaled="1"/>
            <a:tileRect/>
          </a:gradFill>
          <a:ln>
            <a:noFill/>
          </a:ln>
        </p:spPr>
        <p:txBody>
          <a:bodyPr lIns="1800000" tIns="3060000" rIns="108000" bIns="180000"/>
          <a:lstStyle>
            <a:lvl1pPr>
              <a:defRPr b="1" cap="all" baseline="0">
                <a:solidFill>
                  <a:schemeClr val="bg1"/>
                </a:solidFill>
              </a:defRPr>
            </a:lvl1pPr>
            <a:lvl2pPr>
              <a:buClr>
                <a:schemeClr val="bg1"/>
              </a:buClr>
              <a:defRPr cap="all" baseline="0">
                <a:solidFill>
                  <a:schemeClr val="bg1"/>
                </a:solidFill>
              </a:defRPr>
            </a:lvl2pPr>
            <a:lvl3pPr>
              <a:buClr>
                <a:schemeClr val="bg1"/>
              </a:buClr>
              <a:defRPr cap="all" baseline="0">
                <a:solidFill>
                  <a:schemeClr val="bg1"/>
                </a:solidFill>
              </a:defRPr>
            </a:lvl3pPr>
            <a:lvl4pPr>
              <a:defRPr cap="all" baseline="0">
                <a:solidFill>
                  <a:schemeClr val="bg1"/>
                </a:solidFill>
              </a:defRPr>
            </a:lvl4pPr>
            <a:lvl5pPr>
              <a:defRPr cap="all"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a:extLst>
              <a:ext uri="{FF2B5EF4-FFF2-40B4-BE49-F238E27FC236}">
                <a16:creationId xmlns:a16="http://schemas.microsoft.com/office/drawing/2014/main" id="{D7A107B4-4441-44B8-B96B-3AD1B43D6B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8015" y="4374125"/>
            <a:ext cx="637787" cy="317986"/>
          </a:xfrm>
          <a:prstGeom prst="rect">
            <a:avLst/>
          </a:prstGeom>
        </p:spPr>
      </p:pic>
      <p:pic>
        <p:nvPicPr>
          <p:cNvPr id="12" name="Picture 11">
            <a:extLst>
              <a:ext uri="{FF2B5EF4-FFF2-40B4-BE49-F238E27FC236}">
                <a16:creationId xmlns:a16="http://schemas.microsoft.com/office/drawing/2014/main" id="{F4402D35-D5AA-474F-B280-2B365039604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14" name="Slide Number Placeholder 5">
            <a:extLst>
              <a:ext uri="{FF2B5EF4-FFF2-40B4-BE49-F238E27FC236}">
                <a16:creationId xmlns:a16="http://schemas.microsoft.com/office/drawing/2014/main" id="{161B38A1-3F71-4653-9B75-01B0BE596BD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535EDAB9-6306-4606-B376-E58EDF205D43}"/>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10039817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8EB7B3DA-1774-4AB6-AB6D-8C49B0C2C50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B7F8E8C3-28C0-44A9-8E57-690404078DC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F3764008-77B6-46E2-A3FA-F44402CD1EF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498545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FA6427F3-4084-4F21-BE8A-47431453835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96D4C6C9-CC28-4C90-8D23-CD7EBCF5768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C285F285-B539-4295-B5CD-33EB400C64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2131511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Zero carbon strategy - opt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B1E596-8056-4DF4-84B5-115FF939EB3E}"/>
              </a:ext>
            </a:extLst>
          </p:cNvPr>
          <p:cNvGrpSpPr/>
          <p:nvPr userDrawn="1"/>
        </p:nvGrpSpPr>
        <p:grpSpPr>
          <a:xfrm>
            <a:off x="541189" y="4212953"/>
            <a:ext cx="11133464" cy="1957838"/>
            <a:chOff x="596576" y="4644000"/>
            <a:chExt cx="12272904" cy="2158154"/>
          </a:xfrm>
        </p:grpSpPr>
        <p:sp>
          <p:nvSpPr>
            <p:cNvPr id="8" name="Rectangle 7">
              <a:extLst>
                <a:ext uri="{FF2B5EF4-FFF2-40B4-BE49-F238E27FC236}">
                  <a16:creationId xmlns:a16="http://schemas.microsoft.com/office/drawing/2014/main" id="{3D1D2661-2685-4403-A325-389AD65ECD07}"/>
                </a:ext>
              </a:extLst>
            </p:cNvPr>
            <p:cNvSpPr/>
            <p:nvPr userDrawn="1"/>
          </p:nvSpPr>
          <p:spPr>
            <a:xfrm>
              <a:off x="596576" y="4644000"/>
              <a:ext cx="12272904" cy="2158154"/>
            </a:xfrm>
            <a:prstGeom prst="rect">
              <a:avLst/>
            </a:prstGeom>
            <a:gradFill flip="none" rotWithShape="1">
              <a:gsLst>
                <a:gs pos="0">
                  <a:schemeClr val="accent1"/>
                </a:gs>
                <a:gs pos="100000">
                  <a:schemeClr val="accent2"/>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5" name="Oval 4">
              <a:extLst>
                <a:ext uri="{FF2B5EF4-FFF2-40B4-BE49-F238E27FC236}">
                  <a16:creationId xmlns:a16="http://schemas.microsoft.com/office/drawing/2014/main" id="{496B177A-0B4F-4ADE-A629-285D7F204856}"/>
                </a:ext>
              </a:extLst>
            </p:cNvPr>
            <p:cNvSpPr>
              <a:spLocks noChangeAspect="1"/>
            </p:cNvSpPr>
            <p:nvPr userDrawn="1"/>
          </p:nvSpPr>
          <p:spPr>
            <a:xfrm>
              <a:off x="6000273"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0" name="Oval 39">
              <a:extLst>
                <a:ext uri="{FF2B5EF4-FFF2-40B4-BE49-F238E27FC236}">
                  <a16:creationId xmlns:a16="http://schemas.microsoft.com/office/drawing/2014/main" id="{FF611655-F846-42DF-AC1C-87FFD0D6B4A7}"/>
                </a:ext>
              </a:extLst>
            </p:cNvPr>
            <p:cNvSpPr>
              <a:spLocks noChangeAspect="1"/>
            </p:cNvSpPr>
            <p:nvPr userDrawn="1"/>
          </p:nvSpPr>
          <p:spPr>
            <a:xfrm>
              <a:off x="3570339"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1" name="Oval 40">
              <a:extLst>
                <a:ext uri="{FF2B5EF4-FFF2-40B4-BE49-F238E27FC236}">
                  <a16:creationId xmlns:a16="http://schemas.microsoft.com/office/drawing/2014/main" id="{10F1FCA2-F069-48D9-A42D-37FFBAF940E6}"/>
                </a:ext>
              </a:extLst>
            </p:cNvPr>
            <p:cNvSpPr>
              <a:spLocks noChangeAspect="1"/>
            </p:cNvSpPr>
            <p:nvPr userDrawn="1"/>
          </p:nvSpPr>
          <p:spPr>
            <a:xfrm>
              <a:off x="1140405"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2" name="Oval 41">
              <a:extLst>
                <a:ext uri="{FF2B5EF4-FFF2-40B4-BE49-F238E27FC236}">
                  <a16:creationId xmlns:a16="http://schemas.microsoft.com/office/drawing/2014/main" id="{97DE8BD7-65C6-4DAF-A98F-B11375D21004}"/>
                </a:ext>
              </a:extLst>
            </p:cNvPr>
            <p:cNvSpPr>
              <a:spLocks noChangeAspect="1"/>
            </p:cNvSpPr>
            <p:nvPr userDrawn="1"/>
          </p:nvSpPr>
          <p:spPr>
            <a:xfrm>
              <a:off x="8430207"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3" name="Oval 42">
              <a:extLst>
                <a:ext uri="{FF2B5EF4-FFF2-40B4-BE49-F238E27FC236}">
                  <a16:creationId xmlns:a16="http://schemas.microsoft.com/office/drawing/2014/main" id="{798BB4E5-52C0-4972-A568-1838B4E69927}"/>
                </a:ext>
              </a:extLst>
            </p:cNvPr>
            <p:cNvSpPr>
              <a:spLocks noChangeAspect="1"/>
            </p:cNvSpPr>
            <p:nvPr userDrawn="1"/>
          </p:nvSpPr>
          <p:spPr>
            <a:xfrm>
              <a:off x="10860142"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grpSp>
      <p:grpSp>
        <p:nvGrpSpPr>
          <p:cNvPr id="39" name="Group 38">
            <a:extLst>
              <a:ext uri="{FF2B5EF4-FFF2-40B4-BE49-F238E27FC236}">
                <a16:creationId xmlns:a16="http://schemas.microsoft.com/office/drawing/2014/main" id="{ECFAE046-4647-43D0-A7D9-3674D3129258}"/>
              </a:ext>
            </a:extLst>
          </p:cNvPr>
          <p:cNvGrpSpPr/>
          <p:nvPr userDrawn="1"/>
        </p:nvGrpSpPr>
        <p:grpSpPr>
          <a:xfrm>
            <a:off x="525524" y="2115097"/>
            <a:ext cx="11133464" cy="2049825"/>
            <a:chOff x="460860" y="2331503"/>
            <a:chExt cx="9763526" cy="2259552"/>
          </a:xfrm>
        </p:grpSpPr>
        <p:sp>
          <p:nvSpPr>
            <p:cNvPr id="35" name="Rectangle 34">
              <a:extLst>
                <a:ext uri="{FF2B5EF4-FFF2-40B4-BE49-F238E27FC236}">
                  <a16:creationId xmlns:a16="http://schemas.microsoft.com/office/drawing/2014/main" id="{27B5A2CF-9625-4CF2-988F-A27AEAE588A8}"/>
                </a:ext>
              </a:extLst>
            </p:cNvPr>
            <p:cNvSpPr/>
            <p:nvPr userDrawn="1"/>
          </p:nvSpPr>
          <p:spPr>
            <a:xfrm>
              <a:off x="460860" y="2331503"/>
              <a:ext cx="9763526" cy="2101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8" name="Isosceles Triangle 37">
              <a:extLst>
                <a:ext uri="{FF2B5EF4-FFF2-40B4-BE49-F238E27FC236}">
                  <a16:creationId xmlns:a16="http://schemas.microsoft.com/office/drawing/2014/main" id="{8FAA40E6-2979-450E-8BB6-99221097FD72}"/>
                </a:ext>
              </a:extLst>
            </p:cNvPr>
            <p:cNvSpPr/>
            <p:nvPr userDrawn="1"/>
          </p:nvSpPr>
          <p:spPr>
            <a:xfrm rot="10800000">
              <a:off x="5122333" y="4411352"/>
              <a:ext cx="438150" cy="179703"/>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grpSp>
      <p:pic>
        <p:nvPicPr>
          <p:cNvPr id="26" name="Picture 25" descr="A picture containing text, pool ball&#10;&#10;Description automatically generated">
            <a:extLst>
              <a:ext uri="{FF2B5EF4-FFF2-40B4-BE49-F238E27FC236}">
                <a16:creationId xmlns:a16="http://schemas.microsoft.com/office/drawing/2014/main" id="{69044979-5729-444D-B06B-9EE0726F8B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3958" y="2370871"/>
            <a:ext cx="1573243" cy="1457814"/>
          </a:xfrm>
          <a:prstGeom prst="rect">
            <a:avLst/>
          </a:prstGeom>
        </p:spPr>
      </p:pic>
      <p:pic>
        <p:nvPicPr>
          <p:cNvPr id="28" name="Picture 27">
            <a:extLst>
              <a:ext uri="{FF2B5EF4-FFF2-40B4-BE49-F238E27FC236}">
                <a16:creationId xmlns:a16="http://schemas.microsoft.com/office/drawing/2014/main" id="{80BE6972-48BA-4C51-B0E4-2E361D0666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1795" y="2370137"/>
            <a:ext cx="1573243" cy="1457814"/>
          </a:xfrm>
          <a:prstGeom prst="rect">
            <a:avLst/>
          </a:prstGeom>
        </p:spPr>
      </p:pic>
      <p:pic>
        <p:nvPicPr>
          <p:cNvPr id="30" name="Picture 29" descr="A picture containing arrow&#10;&#10;Description automatically generated">
            <a:extLst>
              <a:ext uri="{FF2B5EF4-FFF2-40B4-BE49-F238E27FC236}">
                <a16:creationId xmlns:a16="http://schemas.microsoft.com/office/drawing/2014/main" id="{5945CE4E-0D8F-4703-9F2F-775A0328D2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6121" y="2370871"/>
            <a:ext cx="1573243" cy="1457814"/>
          </a:xfrm>
          <a:prstGeom prst="rect">
            <a:avLst/>
          </a:prstGeom>
        </p:spPr>
      </p:pic>
      <p:pic>
        <p:nvPicPr>
          <p:cNvPr id="32" name="Picture 31" descr="A picture containing website&#10;&#10;Description automatically generated">
            <a:extLst>
              <a:ext uri="{FF2B5EF4-FFF2-40B4-BE49-F238E27FC236}">
                <a16:creationId xmlns:a16="http://schemas.microsoft.com/office/drawing/2014/main" id="{BDA67A19-2D6C-47AD-9480-081EA3DC24C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7876" y="2370871"/>
            <a:ext cx="1573243" cy="1457814"/>
          </a:xfrm>
          <a:prstGeom prst="rect">
            <a:avLst/>
          </a:prstGeom>
        </p:spPr>
      </p:pic>
      <p:pic>
        <p:nvPicPr>
          <p:cNvPr id="34" name="Picture 33" descr="A picture containing diagram&#10;&#10;Description automatically generated">
            <a:extLst>
              <a:ext uri="{FF2B5EF4-FFF2-40B4-BE49-F238E27FC236}">
                <a16:creationId xmlns:a16="http://schemas.microsoft.com/office/drawing/2014/main" id="{4B0785D7-516B-4A91-A497-2FF489A024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0039" y="2370137"/>
            <a:ext cx="1573243" cy="1457814"/>
          </a:xfrm>
          <a:prstGeom prst="rect">
            <a:avLst/>
          </a:prstGeom>
        </p:spPr>
      </p:pic>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4" y="1479359"/>
            <a:ext cx="11142529" cy="584630"/>
          </a:xfrm>
        </p:spPr>
        <p:txBody>
          <a:bodyPr/>
          <a:lstStyle>
            <a:lvl1pPr>
              <a:defRPr>
                <a:solidFill>
                  <a:schemeClr val="accent5"/>
                </a:solidFill>
                <a:latin typeface="+mn-lt"/>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856121" y="2962528"/>
            <a:ext cx="1573243" cy="56182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3103396" y="2962131"/>
            <a:ext cx="1557228" cy="562222"/>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5321300" y="2960636"/>
            <a:ext cx="1573243" cy="563717"/>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7552560"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9789136"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17" name="Text Placeholder 11">
            <a:extLst>
              <a:ext uri="{FF2B5EF4-FFF2-40B4-BE49-F238E27FC236}">
                <a16:creationId xmlns:a16="http://schemas.microsoft.com/office/drawing/2014/main" id="{97F2D32F-2C8D-4888-B4A0-3C5EBECA689C}"/>
              </a:ext>
            </a:extLst>
          </p:cNvPr>
          <p:cNvSpPr>
            <a:spLocks noGrp="1"/>
          </p:cNvSpPr>
          <p:nvPr>
            <p:ph type="body" sz="quarter" idx="19"/>
          </p:nvPr>
        </p:nvSpPr>
        <p:spPr>
          <a:xfrm>
            <a:off x="1033827" y="5445338"/>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18" name="Text Placeholder 11">
            <a:extLst>
              <a:ext uri="{FF2B5EF4-FFF2-40B4-BE49-F238E27FC236}">
                <a16:creationId xmlns:a16="http://schemas.microsoft.com/office/drawing/2014/main" id="{846513ED-0882-40F8-A1A0-D33D0B21A0D3}"/>
              </a:ext>
            </a:extLst>
          </p:cNvPr>
          <p:cNvSpPr>
            <a:spLocks noGrp="1"/>
          </p:cNvSpPr>
          <p:nvPr>
            <p:ph type="body" sz="quarter" idx="20"/>
          </p:nvPr>
        </p:nvSpPr>
        <p:spPr>
          <a:xfrm>
            <a:off x="3238861"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19" name="Text Placeholder 11">
            <a:extLst>
              <a:ext uri="{FF2B5EF4-FFF2-40B4-BE49-F238E27FC236}">
                <a16:creationId xmlns:a16="http://schemas.microsoft.com/office/drawing/2014/main" id="{9D2F60E7-4277-4422-88B8-75A05027214C}"/>
              </a:ext>
            </a:extLst>
          </p:cNvPr>
          <p:cNvSpPr>
            <a:spLocks noGrp="1"/>
          </p:cNvSpPr>
          <p:nvPr>
            <p:ph type="body" sz="quarter" idx="21"/>
          </p:nvPr>
        </p:nvSpPr>
        <p:spPr>
          <a:xfrm>
            <a:off x="5443195" y="5443446"/>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20" name="Text Placeholder 11">
            <a:extLst>
              <a:ext uri="{FF2B5EF4-FFF2-40B4-BE49-F238E27FC236}">
                <a16:creationId xmlns:a16="http://schemas.microsoft.com/office/drawing/2014/main" id="{38CA8718-E3DB-49EE-8D0E-A0AA9A75CB3B}"/>
              </a:ext>
            </a:extLst>
          </p:cNvPr>
          <p:cNvSpPr>
            <a:spLocks noGrp="1"/>
          </p:cNvSpPr>
          <p:nvPr>
            <p:ph type="body" sz="quarter" idx="22"/>
          </p:nvPr>
        </p:nvSpPr>
        <p:spPr>
          <a:xfrm>
            <a:off x="7647527"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21" name="Text Placeholder 11">
            <a:extLst>
              <a:ext uri="{FF2B5EF4-FFF2-40B4-BE49-F238E27FC236}">
                <a16:creationId xmlns:a16="http://schemas.microsoft.com/office/drawing/2014/main" id="{77A8B189-EB1F-488D-ACC5-958ED079747A}"/>
              </a:ext>
            </a:extLst>
          </p:cNvPr>
          <p:cNvSpPr>
            <a:spLocks noGrp="1"/>
          </p:cNvSpPr>
          <p:nvPr>
            <p:ph type="body" sz="quarter" idx="23"/>
          </p:nvPr>
        </p:nvSpPr>
        <p:spPr>
          <a:xfrm>
            <a:off x="9851859" y="5444941"/>
            <a:ext cx="1305615" cy="492200"/>
          </a:xfrm>
        </p:spPr>
        <p:txBody>
          <a:bodyPr anchor="t"/>
          <a:lstStyle>
            <a:lvl1pPr algn="ctr">
              <a:defRPr sz="1425">
                <a:solidFill>
                  <a:schemeClr val="accent1"/>
                </a:solidFill>
              </a:defRPr>
            </a:lvl1pPr>
          </a:lstStyle>
          <a:p>
            <a:pPr lvl="0"/>
            <a:r>
              <a:rPr lang="en-US"/>
              <a:t>Click to edit Master text styles</a:t>
            </a:r>
          </a:p>
        </p:txBody>
      </p:sp>
      <p:sp>
        <p:nvSpPr>
          <p:cNvPr id="22" name="Text Placeholder 11">
            <a:extLst>
              <a:ext uri="{FF2B5EF4-FFF2-40B4-BE49-F238E27FC236}">
                <a16:creationId xmlns:a16="http://schemas.microsoft.com/office/drawing/2014/main" id="{7D528106-DB1F-4B3E-BDC1-FDF5716E02E1}"/>
              </a:ext>
            </a:extLst>
          </p:cNvPr>
          <p:cNvSpPr>
            <a:spLocks noGrp="1"/>
          </p:cNvSpPr>
          <p:nvPr>
            <p:ph type="body" sz="quarter" idx="24"/>
          </p:nvPr>
        </p:nvSpPr>
        <p:spPr>
          <a:xfrm>
            <a:off x="3531252" y="4361153"/>
            <a:ext cx="5129496" cy="234664"/>
          </a:xfrm>
        </p:spPr>
        <p:txBody>
          <a:bodyPr anchor="t"/>
          <a:lstStyle>
            <a:lvl1pPr algn="ctr">
              <a:defRPr sz="1425">
                <a:solidFill>
                  <a:schemeClr val="bg1"/>
                </a:solidFill>
              </a:defRPr>
            </a:lvl1pPr>
          </a:lstStyle>
          <a:p>
            <a:pPr lvl="0"/>
            <a:r>
              <a:rPr lang="en-US"/>
              <a:t>Click to edit Master text styles</a:t>
            </a:r>
          </a:p>
        </p:txBody>
      </p:sp>
      <p:sp>
        <p:nvSpPr>
          <p:cNvPr id="37" name="TextBox 36">
            <a:extLst>
              <a:ext uri="{FF2B5EF4-FFF2-40B4-BE49-F238E27FC236}">
                <a16:creationId xmlns:a16="http://schemas.microsoft.com/office/drawing/2014/main" id="{5A63039E-3550-4FA4-95AD-3E19D3AC6AD0}"/>
              </a:ext>
            </a:extLst>
          </p:cNvPr>
          <p:cNvSpPr txBox="1"/>
          <p:nvPr userDrawn="1"/>
        </p:nvSpPr>
        <p:spPr>
          <a:xfrm>
            <a:off x="6022057" y="3953382"/>
            <a:ext cx="140397" cy="152808"/>
          </a:xfrm>
          <a:prstGeom prst="rect">
            <a:avLst/>
          </a:prstGeom>
          <a:noFill/>
        </p:spPr>
        <p:txBody>
          <a:bodyPr wrap="none" lIns="0" tIns="0" rIns="0" bIns="0" rtlCol="0" anchor="ctr">
            <a:noAutofit/>
          </a:bodyPr>
          <a:lstStyle/>
          <a:p>
            <a:pPr algn="ctr"/>
            <a:r>
              <a:rPr lang="en-GB" sz="2053">
                <a:solidFill>
                  <a:schemeClr val="accent4"/>
                </a:solidFill>
                <a:latin typeface="Arboria-Light" panose="02000506020000020004" pitchFamily="50" charset="0"/>
              </a:rPr>
              <a:t>+</a:t>
            </a:r>
          </a:p>
        </p:txBody>
      </p:sp>
      <p:sp>
        <p:nvSpPr>
          <p:cNvPr id="31" name="Slide Number Placeholder 5">
            <a:extLst>
              <a:ext uri="{FF2B5EF4-FFF2-40B4-BE49-F238E27FC236}">
                <a16:creationId xmlns:a16="http://schemas.microsoft.com/office/drawing/2014/main" id="{C6D28EEF-5DCA-43CE-B05D-738B1BBD8AD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3" name="Footer Placeholder 3">
            <a:extLst>
              <a:ext uri="{FF2B5EF4-FFF2-40B4-BE49-F238E27FC236}">
                <a16:creationId xmlns:a16="http://schemas.microsoft.com/office/drawing/2014/main" id="{638002A6-D600-4468-AF72-17D71467F21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6" name="Picture 35">
            <a:extLst>
              <a:ext uri="{FF2B5EF4-FFF2-40B4-BE49-F238E27FC236}">
                <a16:creationId xmlns:a16="http://schemas.microsoft.com/office/drawing/2014/main" id="{0CA26CD4-B07C-4EAE-9924-59EF4DBCCDD7}"/>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1831687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Zero carbon strategy - op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525524" y="1479359"/>
            <a:ext cx="11142529" cy="584630"/>
          </a:xfrm>
        </p:spPr>
        <p:txBody>
          <a:bodyPr/>
          <a:lstStyle>
            <a:lvl1pPr>
              <a:defRPr>
                <a:solidFill>
                  <a:schemeClr val="accent5"/>
                </a:solidFill>
                <a:latin typeface="+mn-lt"/>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E622D42-02F6-4EB6-BDE0-5AEA43787E90}"/>
              </a:ext>
            </a:extLst>
          </p:cNvPr>
          <p:cNvGrpSpPr/>
          <p:nvPr userDrawn="1"/>
        </p:nvGrpSpPr>
        <p:grpSpPr>
          <a:xfrm>
            <a:off x="541189" y="4212953"/>
            <a:ext cx="11133464" cy="1957838"/>
            <a:chOff x="596576" y="4644000"/>
            <a:chExt cx="12272904" cy="2158154"/>
          </a:xfrm>
        </p:grpSpPr>
        <p:sp>
          <p:nvSpPr>
            <p:cNvPr id="31" name="Rectangle 30">
              <a:extLst>
                <a:ext uri="{FF2B5EF4-FFF2-40B4-BE49-F238E27FC236}">
                  <a16:creationId xmlns:a16="http://schemas.microsoft.com/office/drawing/2014/main" id="{B4C9A773-6299-49A2-9DAE-4B3B33792591}"/>
                </a:ext>
              </a:extLst>
            </p:cNvPr>
            <p:cNvSpPr/>
            <p:nvPr userDrawn="1"/>
          </p:nvSpPr>
          <p:spPr>
            <a:xfrm>
              <a:off x="596576" y="4644000"/>
              <a:ext cx="12272904" cy="2158154"/>
            </a:xfrm>
            <a:prstGeom prst="rect">
              <a:avLst/>
            </a:prstGeom>
            <a:gradFill flip="none" rotWithShape="1">
              <a:gsLst>
                <a:gs pos="0">
                  <a:schemeClr val="accent1"/>
                </a:gs>
                <a:gs pos="100000">
                  <a:schemeClr val="accent2"/>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33" name="Oval 32">
              <a:extLst>
                <a:ext uri="{FF2B5EF4-FFF2-40B4-BE49-F238E27FC236}">
                  <a16:creationId xmlns:a16="http://schemas.microsoft.com/office/drawing/2014/main" id="{803BEC8A-C404-4FAA-AF48-C4C0F3283E32}"/>
                </a:ext>
              </a:extLst>
            </p:cNvPr>
            <p:cNvSpPr>
              <a:spLocks noChangeAspect="1"/>
            </p:cNvSpPr>
            <p:nvPr userDrawn="1"/>
          </p:nvSpPr>
          <p:spPr>
            <a:xfrm>
              <a:off x="6000273"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36" name="Oval 35">
              <a:extLst>
                <a:ext uri="{FF2B5EF4-FFF2-40B4-BE49-F238E27FC236}">
                  <a16:creationId xmlns:a16="http://schemas.microsoft.com/office/drawing/2014/main" id="{E705BDC9-3D5D-4782-A261-25CEC6B9A916}"/>
                </a:ext>
              </a:extLst>
            </p:cNvPr>
            <p:cNvSpPr>
              <a:spLocks noChangeAspect="1"/>
            </p:cNvSpPr>
            <p:nvPr userDrawn="1"/>
          </p:nvSpPr>
          <p:spPr>
            <a:xfrm>
              <a:off x="3570339"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0" name="Oval 39">
              <a:extLst>
                <a:ext uri="{FF2B5EF4-FFF2-40B4-BE49-F238E27FC236}">
                  <a16:creationId xmlns:a16="http://schemas.microsoft.com/office/drawing/2014/main" id="{6D370FC3-5890-4018-91F4-C9A8BFB013FD}"/>
                </a:ext>
              </a:extLst>
            </p:cNvPr>
            <p:cNvSpPr>
              <a:spLocks noChangeAspect="1"/>
            </p:cNvSpPr>
            <p:nvPr userDrawn="1"/>
          </p:nvSpPr>
          <p:spPr>
            <a:xfrm>
              <a:off x="1140405"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1" name="Oval 40">
              <a:extLst>
                <a:ext uri="{FF2B5EF4-FFF2-40B4-BE49-F238E27FC236}">
                  <a16:creationId xmlns:a16="http://schemas.microsoft.com/office/drawing/2014/main" id="{3DE68D97-B9FD-4DE5-A71B-D7E5FA0EF26A}"/>
                </a:ext>
              </a:extLst>
            </p:cNvPr>
            <p:cNvSpPr>
              <a:spLocks noChangeAspect="1"/>
            </p:cNvSpPr>
            <p:nvPr userDrawn="1"/>
          </p:nvSpPr>
          <p:spPr>
            <a:xfrm>
              <a:off x="8430207"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2" name="Oval 41">
              <a:extLst>
                <a:ext uri="{FF2B5EF4-FFF2-40B4-BE49-F238E27FC236}">
                  <a16:creationId xmlns:a16="http://schemas.microsoft.com/office/drawing/2014/main" id="{FF5730BF-6CB8-4CEA-8DED-414C7B1817CF}"/>
                </a:ext>
              </a:extLst>
            </p:cNvPr>
            <p:cNvSpPr>
              <a:spLocks noChangeAspect="1"/>
            </p:cNvSpPr>
            <p:nvPr userDrawn="1"/>
          </p:nvSpPr>
          <p:spPr>
            <a:xfrm>
              <a:off x="10860142"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grpSp>
      <p:grpSp>
        <p:nvGrpSpPr>
          <p:cNvPr id="43" name="Group 42">
            <a:extLst>
              <a:ext uri="{FF2B5EF4-FFF2-40B4-BE49-F238E27FC236}">
                <a16:creationId xmlns:a16="http://schemas.microsoft.com/office/drawing/2014/main" id="{CA736C64-F810-475E-90A8-DFA7C9473E43}"/>
              </a:ext>
            </a:extLst>
          </p:cNvPr>
          <p:cNvGrpSpPr/>
          <p:nvPr userDrawn="1"/>
        </p:nvGrpSpPr>
        <p:grpSpPr>
          <a:xfrm>
            <a:off x="525524" y="2115097"/>
            <a:ext cx="11133464" cy="2049825"/>
            <a:chOff x="460860" y="2331503"/>
            <a:chExt cx="9763526" cy="2259552"/>
          </a:xfrm>
        </p:grpSpPr>
        <p:sp>
          <p:nvSpPr>
            <p:cNvPr id="44" name="Rectangle 43">
              <a:extLst>
                <a:ext uri="{FF2B5EF4-FFF2-40B4-BE49-F238E27FC236}">
                  <a16:creationId xmlns:a16="http://schemas.microsoft.com/office/drawing/2014/main" id="{B59B6EBE-8BE6-425E-8AC3-FB56C5B91292}"/>
                </a:ext>
              </a:extLst>
            </p:cNvPr>
            <p:cNvSpPr/>
            <p:nvPr userDrawn="1"/>
          </p:nvSpPr>
          <p:spPr>
            <a:xfrm>
              <a:off x="460860" y="2331503"/>
              <a:ext cx="9763526" cy="2101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5" name="Isosceles Triangle 44">
              <a:extLst>
                <a:ext uri="{FF2B5EF4-FFF2-40B4-BE49-F238E27FC236}">
                  <a16:creationId xmlns:a16="http://schemas.microsoft.com/office/drawing/2014/main" id="{5D605E51-E3A9-457A-BED1-896AD5C2B599}"/>
                </a:ext>
              </a:extLst>
            </p:cNvPr>
            <p:cNvSpPr/>
            <p:nvPr userDrawn="1"/>
          </p:nvSpPr>
          <p:spPr>
            <a:xfrm rot="10800000">
              <a:off x="5122333" y="4411352"/>
              <a:ext cx="438150" cy="179703"/>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grpSp>
      <p:pic>
        <p:nvPicPr>
          <p:cNvPr id="46" name="Picture 45" descr="A picture containing text, pool ball&#10;&#10;Description automatically generated">
            <a:extLst>
              <a:ext uri="{FF2B5EF4-FFF2-40B4-BE49-F238E27FC236}">
                <a16:creationId xmlns:a16="http://schemas.microsoft.com/office/drawing/2014/main" id="{31302B9C-E6AE-48D2-B03B-AFA8674321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3958" y="2370871"/>
            <a:ext cx="1573243" cy="1457814"/>
          </a:xfrm>
          <a:prstGeom prst="rect">
            <a:avLst/>
          </a:prstGeom>
        </p:spPr>
      </p:pic>
      <p:pic>
        <p:nvPicPr>
          <p:cNvPr id="47" name="Picture 46">
            <a:extLst>
              <a:ext uri="{FF2B5EF4-FFF2-40B4-BE49-F238E27FC236}">
                <a16:creationId xmlns:a16="http://schemas.microsoft.com/office/drawing/2014/main" id="{04300616-8D59-43E6-BC51-6C489E6418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1795" y="2370137"/>
            <a:ext cx="1573243" cy="1457814"/>
          </a:xfrm>
          <a:prstGeom prst="rect">
            <a:avLst/>
          </a:prstGeom>
        </p:spPr>
      </p:pic>
      <p:pic>
        <p:nvPicPr>
          <p:cNvPr id="48" name="Picture 47" descr="A picture containing arrow&#10;&#10;Description automatically generated">
            <a:extLst>
              <a:ext uri="{FF2B5EF4-FFF2-40B4-BE49-F238E27FC236}">
                <a16:creationId xmlns:a16="http://schemas.microsoft.com/office/drawing/2014/main" id="{30B22379-CE39-4A1C-B634-4601ABFF8C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6121" y="2370871"/>
            <a:ext cx="1573243" cy="1457814"/>
          </a:xfrm>
          <a:prstGeom prst="rect">
            <a:avLst/>
          </a:prstGeom>
        </p:spPr>
      </p:pic>
      <p:pic>
        <p:nvPicPr>
          <p:cNvPr id="49" name="Picture 48" descr="A picture containing website&#10;&#10;Description automatically generated">
            <a:extLst>
              <a:ext uri="{FF2B5EF4-FFF2-40B4-BE49-F238E27FC236}">
                <a16:creationId xmlns:a16="http://schemas.microsoft.com/office/drawing/2014/main" id="{E3CE56DC-0E55-4632-9113-A93ED6CEF6F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7876" y="2370871"/>
            <a:ext cx="1573243" cy="1457814"/>
          </a:xfrm>
          <a:prstGeom prst="rect">
            <a:avLst/>
          </a:prstGeom>
        </p:spPr>
      </p:pic>
      <p:pic>
        <p:nvPicPr>
          <p:cNvPr id="50" name="Picture 49" descr="A picture containing diagram&#10;&#10;Description automatically generated">
            <a:extLst>
              <a:ext uri="{FF2B5EF4-FFF2-40B4-BE49-F238E27FC236}">
                <a16:creationId xmlns:a16="http://schemas.microsoft.com/office/drawing/2014/main" id="{A235C6EE-B429-472F-B30A-33A01F4112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0039" y="2370137"/>
            <a:ext cx="1573243" cy="1457814"/>
          </a:xfrm>
          <a:prstGeom prst="rect">
            <a:avLst/>
          </a:prstGeom>
        </p:spPr>
      </p:pic>
      <p:sp>
        <p:nvSpPr>
          <p:cNvPr id="51" name="Text Placeholder 11">
            <a:extLst>
              <a:ext uri="{FF2B5EF4-FFF2-40B4-BE49-F238E27FC236}">
                <a16:creationId xmlns:a16="http://schemas.microsoft.com/office/drawing/2014/main" id="{E76FE364-B633-42EF-873B-7674CBC19853}"/>
              </a:ext>
            </a:extLst>
          </p:cNvPr>
          <p:cNvSpPr>
            <a:spLocks noGrp="1"/>
          </p:cNvSpPr>
          <p:nvPr>
            <p:ph type="body" sz="quarter" idx="14"/>
          </p:nvPr>
        </p:nvSpPr>
        <p:spPr>
          <a:xfrm>
            <a:off x="856121" y="2962528"/>
            <a:ext cx="1573243" cy="561826"/>
          </a:xfrm>
        </p:spPr>
        <p:txBody>
          <a:bodyPr anchor="t"/>
          <a:lstStyle>
            <a:lvl1pPr algn="ctr">
              <a:defRPr sz="1425">
                <a:solidFill>
                  <a:schemeClr val="bg1"/>
                </a:solidFill>
              </a:defRPr>
            </a:lvl1pPr>
          </a:lstStyle>
          <a:p>
            <a:pPr lvl="0"/>
            <a:r>
              <a:rPr lang="en-US"/>
              <a:t>Click to edit Master text styles</a:t>
            </a:r>
          </a:p>
        </p:txBody>
      </p:sp>
      <p:sp>
        <p:nvSpPr>
          <p:cNvPr id="52" name="Text Placeholder 11">
            <a:extLst>
              <a:ext uri="{FF2B5EF4-FFF2-40B4-BE49-F238E27FC236}">
                <a16:creationId xmlns:a16="http://schemas.microsoft.com/office/drawing/2014/main" id="{AC316A16-FAE9-4CE6-9D04-3D5CEE684CDC}"/>
              </a:ext>
            </a:extLst>
          </p:cNvPr>
          <p:cNvSpPr>
            <a:spLocks noGrp="1"/>
          </p:cNvSpPr>
          <p:nvPr>
            <p:ph type="body" sz="quarter" idx="15"/>
          </p:nvPr>
        </p:nvSpPr>
        <p:spPr>
          <a:xfrm>
            <a:off x="3103396" y="2962131"/>
            <a:ext cx="1557228" cy="562222"/>
          </a:xfrm>
        </p:spPr>
        <p:txBody>
          <a:bodyPr anchor="t"/>
          <a:lstStyle>
            <a:lvl1pPr algn="ctr">
              <a:defRPr sz="1425">
                <a:solidFill>
                  <a:schemeClr val="bg1"/>
                </a:solidFill>
              </a:defRPr>
            </a:lvl1pPr>
          </a:lstStyle>
          <a:p>
            <a:pPr lvl="0"/>
            <a:r>
              <a:rPr lang="en-US"/>
              <a:t>Click to edit Master text styles</a:t>
            </a:r>
          </a:p>
        </p:txBody>
      </p:sp>
      <p:sp>
        <p:nvSpPr>
          <p:cNvPr id="53" name="Text Placeholder 11">
            <a:extLst>
              <a:ext uri="{FF2B5EF4-FFF2-40B4-BE49-F238E27FC236}">
                <a16:creationId xmlns:a16="http://schemas.microsoft.com/office/drawing/2014/main" id="{C16AB5B9-A362-4808-815E-A5CD3408C1EC}"/>
              </a:ext>
            </a:extLst>
          </p:cNvPr>
          <p:cNvSpPr>
            <a:spLocks noGrp="1"/>
          </p:cNvSpPr>
          <p:nvPr>
            <p:ph type="body" sz="quarter" idx="16"/>
          </p:nvPr>
        </p:nvSpPr>
        <p:spPr>
          <a:xfrm>
            <a:off x="5321300" y="2960636"/>
            <a:ext cx="1573243" cy="563717"/>
          </a:xfrm>
        </p:spPr>
        <p:txBody>
          <a:bodyPr anchor="t"/>
          <a:lstStyle>
            <a:lvl1pPr algn="ctr">
              <a:defRPr sz="1425">
                <a:solidFill>
                  <a:schemeClr val="bg1"/>
                </a:solidFill>
              </a:defRPr>
            </a:lvl1pPr>
          </a:lstStyle>
          <a:p>
            <a:pPr lvl="0"/>
            <a:r>
              <a:rPr lang="en-US"/>
              <a:t>Click to edit Master text styles</a:t>
            </a:r>
          </a:p>
        </p:txBody>
      </p:sp>
      <p:sp>
        <p:nvSpPr>
          <p:cNvPr id="54" name="Text Placeholder 11">
            <a:extLst>
              <a:ext uri="{FF2B5EF4-FFF2-40B4-BE49-F238E27FC236}">
                <a16:creationId xmlns:a16="http://schemas.microsoft.com/office/drawing/2014/main" id="{967B2BE3-297E-480E-97BA-5BA2329AE58F}"/>
              </a:ext>
            </a:extLst>
          </p:cNvPr>
          <p:cNvSpPr>
            <a:spLocks noGrp="1"/>
          </p:cNvSpPr>
          <p:nvPr>
            <p:ph type="body" sz="quarter" idx="17"/>
          </p:nvPr>
        </p:nvSpPr>
        <p:spPr>
          <a:xfrm>
            <a:off x="7552560"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55" name="Text Placeholder 11">
            <a:extLst>
              <a:ext uri="{FF2B5EF4-FFF2-40B4-BE49-F238E27FC236}">
                <a16:creationId xmlns:a16="http://schemas.microsoft.com/office/drawing/2014/main" id="{632C09A9-6C06-4516-AA77-45FA0C7B4D01}"/>
              </a:ext>
            </a:extLst>
          </p:cNvPr>
          <p:cNvSpPr>
            <a:spLocks noGrp="1"/>
          </p:cNvSpPr>
          <p:nvPr>
            <p:ph type="body" sz="quarter" idx="18"/>
          </p:nvPr>
        </p:nvSpPr>
        <p:spPr>
          <a:xfrm>
            <a:off x="9789136"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56" name="Text Placeholder 11">
            <a:extLst>
              <a:ext uri="{FF2B5EF4-FFF2-40B4-BE49-F238E27FC236}">
                <a16:creationId xmlns:a16="http://schemas.microsoft.com/office/drawing/2014/main" id="{010A46E9-8B0A-4FFB-876D-F01892DA5DF1}"/>
              </a:ext>
            </a:extLst>
          </p:cNvPr>
          <p:cNvSpPr>
            <a:spLocks noGrp="1"/>
          </p:cNvSpPr>
          <p:nvPr>
            <p:ph type="body" sz="quarter" idx="19"/>
          </p:nvPr>
        </p:nvSpPr>
        <p:spPr>
          <a:xfrm>
            <a:off x="1033827" y="5445338"/>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7" name="Text Placeholder 11">
            <a:extLst>
              <a:ext uri="{FF2B5EF4-FFF2-40B4-BE49-F238E27FC236}">
                <a16:creationId xmlns:a16="http://schemas.microsoft.com/office/drawing/2014/main" id="{34A30876-A6F4-44BD-86F5-DC2937159DF6}"/>
              </a:ext>
            </a:extLst>
          </p:cNvPr>
          <p:cNvSpPr>
            <a:spLocks noGrp="1"/>
          </p:cNvSpPr>
          <p:nvPr>
            <p:ph type="body" sz="quarter" idx="20"/>
          </p:nvPr>
        </p:nvSpPr>
        <p:spPr>
          <a:xfrm>
            <a:off x="3238861"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8" name="Text Placeholder 11">
            <a:extLst>
              <a:ext uri="{FF2B5EF4-FFF2-40B4-BE49-F238E27FC236}">
                <a16:creationId xmlns:a16="http://schemas.microsoft.com/office/drawing/2014/main" id="{47D7EB72-833E-42CD-9977-C083593AB87F}"/>
              </a:ext>
            </a:extLst>
          </p:cNvPr>
          <p:cNvSpPr>
            <a:spLocks noGrp="1"/>
          </p:cNvSpPr>
          <p:nvPr>
            <p:ph type="body" sz="quarter" idx="21"/>
          </p:nvPr>
        </p:nvSpPr>
        <p:spPr>
          <a:xfrm>
            <a:off x="5443195" y="5443446"/>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9" name="Text Placeholder 11">
            <a:extLst>
              <a:ext uri="{FF2B5EF4-FFF2-40B4-BE49-F238E27FC236}">
                <a16:creationId xmlns:a16="http://schemas.microsoft.com/office/drawing/2014/main" id="{67CFE00D-FBEA-448A-B721-E0D4A88B1CCA}"/>
              </a:ext>
            </a:extLst>
          </p:cNvPr>
          <p:cNvSpPr>
            <a:spLocks noGrp="1"/>
          </p:cNvSpPr>
          <p:nvPr>
            <p:ph type="body" sz="quarter" idx="22"/>
          </p:nvPr>
        </p:nvSpPr>
        <p:spPr>
          <a:xfrm>
            <a:off x="7647527"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60" name="Text Placeholder 11">
            <a:extLst>
              <a:ext uri="{FF2B5EF4-FFF2-40B4-BE49-F238E27FC236}">
                <a16:creationId xmlns:a16="http://schemas.microsoft.com/office/drawing/2014/main" id="{47859DF0-3339-4472-977F-DD83BA8F9A4C}"/>
              </a:ext>
            </a:extLst>
          </p:cNvPr>
          <p:cNvSpPr>
            <a:spLocks noGrp="1"/>
          </p:cNvSpPr>
          <p:nvPr>
            <p:ph type="body" sz="quarter" idx="23"/>
          </p:nvPr>
        </p:nvSpPr>
        <p:spPr>
          <a:xfrm>
            <a:off x="9851859" y="5444941"/>
            <a:ext cx="1305615" cy="492200"/>
          </a:xfrm>
        </p:spPr>
        <p:txBody>
          <a:bodyPr anchor="t"/>
          <a:lstStyle>
            <a:lvl1pPr algn="ctr">
              <a:defRPr sz="1425">
                <a:solidFill>
                  <a:schemeClr val="accent1"/>
                </a:solidFill>
              </a:defRPr>
            </a:lvl1pPr>
          </a:lstStyle>
          <a:p>
            <a:pPr lvl="0"/>
            <a:r>
              <a:rPr lang="en-US"/>
              <a:t>Click to edit Master text styles</a:t>
            </a:r>
          </a:p>
        </p:txBody>
      </p:sp>
      <p:sp>
        <p:nvSpPr>
          <p:cNvPr id="61" name="Text Placeholder 11">
            <a:extLst>
              <a:ext uri="{FF2B5EF4-FFF2-40B4-BE49-F238E27FC236}">
                <a16:creationId xmlns:a16="http://schemas.microsoft.com/office/drawing/2014/main" id="{91162F64-CE28-4AC1-BF99-9C63DA7D0F9D}"/>
              </a:ext>
            </a:extLst>
          </p:cNvPr>
          <p:cNvSpPr>
            <a:spLocks noGrp="1"/>
          </p:cNvSpPr>
          <p:nvPr>
            <p:ph type="body" sz="quarter" idx="24"/>
          </p:nvPr>
        </p:nvSpPr>
        <p:spPr>
          <a:xfrm>
            <a:off x="3531252" y="4361153"/>
            <a:ext cx="5129496" cy="234664"/>
          </a:xfrm>
        </p:spPr>
        <p:txBody>
          <a:bodyPr anchor="t"/>
          <a:lstStyle>
            <a:lvl1pPr algn="ctr">
              <a:defRPr sz="1425">
                <a:solidFill>
                  <a:schemeClr val="bg1"/>
                </a:solidFill>
              </a:defRPr>
            </a:lvl1pPr>
          </a:lstStyle>
          <a:p>
            <a:pPr lvl="0"/>
            <a:r>
              <a:rPr lang="en-US"/>
              <a:t>Click to edit Master text styles</a:t>
            </a:r>
          </a:p>
        </p:txBody>
      </p:sp>
      <p:sp>
        <p:nvSpPr>
          <p:cNvPr id="62" name="TextBox 61">
            <a:extLst>
              <a:ext uri="{FF2B5EF4-FFF2-40B4-BE49-F238E27FC236}">
                <a16:creationId xmlns:a16="http://schemas.microsoft.com/office/drawing/2014/main" id="{DD621EAC-94E3-4DE5-9EC2-1FDFDD9FEE92}"/>
              </a:ext>
            </a:extLst>
          </p:cNvPr>
          <p:cNvSpPr txBox="1"/>
          <p:nvPr userDrawn="1"/>
        </p:nvSpPr>
        <p:spPr>
          <a:xfrm>
            <a:off x="6022057" y="3953382"/>
            <a:ext cx="140397" cy="152808"/>
          </a:xfrm>
          <a:prstGeom prst="rect">
            <a:avLst/>
          </a:prstGeom>
          <a:noFill/>
        </p:spPr>
        <p:txBody>
          <a:bodyPr wrap="none" lIns="0" tIns="0" rIns="0" bIns="0" rtlCol="0" anchor="ctr">
            <a:noAutofit/>
          </a:bodyPr>
          <a:lstStyle/>
          <a:p>
            <a:pPr algn="ctr"/>
            <a:r>
              <a:rPr lang="en-GB" sz="2053">
                <a:solidFill>
                  <a:schemeClr val="accent4"/>
                </a:solidFill>
                <a:latin typeface="Arboria-Light" panose="02000506020000020004" pitchFamily="50" charset="0"/>
              </a:rPr>
              <a:t>+</a:t>
            </a:r>
          </a:p>
        </p:txBody>
      </p:sp>
      <p:sp>
        <p:nvSpPr>
          <p:cNvPr id="63" name="Slide Number Placeholder 5">
            <a:extLst>
              <a:ext uri="{FF2B5EF4-FFF2-40B4-BE49-F238E27FC236}">
                <a16:creationId xmlns:a16="http://schemas.microsoft.com/office/drawing/2014/main" id="{ED36640A-232D-4961-A95A-4D6CE122BD0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4" name="Footer Placeholder 3">
            <a:extLst>
              <a:ext uri="{FF2B5EF4-FFF2-40B4-BE49-F238E27FC236}">
                <a16:creationId xmlns:a16="http://schemas.microsoft.com/office/drawing/2014/main" id="{BE3AC4D5-6EDB-44BB-BEA3-900D6705CAF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5" name="Picture 64">
            <a:extLst>
              <a:ext uri="{FF2B5EF4-FFF2-40B4-BE49-F238E27FC236}">
                <a16:creationId xmlns:a16="http://schemas.microsoft.com/office/drawing/2014/main" id="{E31E0452-1EB9-48C7-A216-8A4AC37AC566}"/>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0747833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er journey - opt 1">
    <p:spTree>
      <p:nvGrpSpPr>
        <p:cNvPr id="1" name=""/>
        <p:cNvGrpSpPr/>
        <p:nvPr/>
      </p:nvGrpSpPr>
      <p:grpSpPr>
        <a:xfrm>
          <a:off x="0" y="0"/>
          <a:ext cx="0" cy="0"/>
          <a:chOff x="0" y="0"/>
          <a:chExt cx="0" cy="0"/>
        </a:xfrm>
      </p:grpSpPr>
      <p:pic>
        <p:nvPicPr>
          <p:cNvPr id="64" name="Picture 63" descr="Shape&#10;&#10;Description automatically generated">
            <a:extLst>
              <a:ext uri="{FF2B5EF4-FFF2-40B4-BE49-F238E27FC236}">
                <a16:creationId xmlns:a16="http://schemas.microsoft.com/office/drawing/2014/main" id="{862B64F4-AED0-4471-AAF2-F205026B9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3536" y="1500211"/>
            <a:ext cx="1851842" cy="721690"/>
          </a:xfrm>
          <a:prstGeom prst="rect">
            <a:avLst/>
          </a:prstGeom>
        </p:spPr>
      </p:pic>
      <p:pic>
        <p:nvPicPr>
          <p:cNvPr id="31" name="Picture 30" descr="Shape, rectangle&#10;&#10;Description automatically generated">
            <a:extLst>
              <a:ext uri="{FF2B5EF4-FFF2-40B4-BE49-F238E27FC236}">
                <a16:creationId xmlns:a16="http://schemas.microsoft.com/office/drawing/2014/main" id="{315FE14F-5847-4943-AF4D-3582B220E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84140" y="1500211"/>
            <a:ext cx="1851842" cy="721690"/>
          </a:xfrm>
          <a:prstGeom prst="rect">
            <a:avLst/>
          </a:prstGeom>
        </p:spPr>
      </p:pic>
      <p:pic>
        <p:nvPicPr>
          <p:cNvPr id="27" name="Picture 26" descr="Shape&#10;&#10;Description automatically generated">
            <a:extLst>
              <a:ext uri="{FF2B5EF4-FFF2-40B4-BE49-F238E27FC236}">
                <a16:creationId xmlns:a16="http://schemas.microsoft.com/office/drawing/2014/main" id="{BC70FE23-21BE-46F5-8C8B-E687CEF716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5345" y="1500211"/>
            <a:ext cx="1699606" cy="721690"/>
          </a:xfrm>
          <a:prstGeom prst="rect">
            <a:avLst/>
          </a:prstGeom>
        </p:spPr>
      </p:pic>
      <p:pic>
        <p:nvPicPr>
          <p:cNvPr id="45" name="Picture 44" descr="Shape, square&#10;&#10;Description automatically generated">
            <a:extLst>
              <a:ext uri="{FF2B5EF4-FFF2-40B4-BE49-F238E27FC236}">
                <a16:creationId xmlns:a16="http://schemas.microsoft.com/office/drawing/2014/main" id="{C7E1B48F-6ADA-43CA-9EC1-DA673ECCF3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2933" y="1500211"/>
            <a:ext cx="1851842" cy="721690"/>
          </a:xfrm>
          <a:prstGeom prst="rect">
            <a:avLst/>
          </a:prstGeom>
        </p:spPr>
      </p:pic>
      <p:pic>
        <p:nvPicPr>
          <p:cNvPr id="47" name="Picture 46" descr="Shape, rectangle&#10;&#10;Description automatically generated">
            <a:extLst>
              <a:ext uri="{FF2B5EF4-FFF2-40B4-BE49-F238E27FC236}">
                <a16:creationId xmlns:a16="http://schemas.microsoft.com/office/drawing/2014/main" id="{CDE6BE6D-DB1A-4454-B136-98CB5280ED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4743" y="1499027"/>
            <a:ext cx="1851842" cy="721690"/>
          </a:xfrm>
          <a:prstGeom prst="rect">
            <a:avLst/>
          </a:prstGeom>
        </p:spPr>
      </p:pic>
      <p:pic>
        <p:nvPicPr>
          <p:cNvPr id="49" name="Picture 48" descr="Shape, square&#10;&#10;Description automatically generated">
            <a:extLst>
              <a:ext uri="{FF2B5EF4-FFF2-40B4-BE49-F238E27FC236}">
                <a16:creationId xmlns:a16="http://schemas.microsoft.com/office/drawing/2014/main" id="{0D46A771-7780-4B8D-90E9-810982E555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42330" y="1499027"/>
            <a:ext cx="1851842" cy="721690"/>
          </a:xfrm>
          <a:prstGeom prst="rect">
            <a:avLst/>
          </a:prstGeom>
        </p:spPr>
      </p:pic>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542467" y="1731405"/>
            <a:ext cx="1607701" cy="44068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2415701" y="1731009"/>
            <a:ext cx="1607701" cy="440686"/>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4313284" y="1729514"/>
            <a:ext cx="1564053" cy="440686"/>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6186519" y="1731009"/>
            <a:ext cx="1564053" cy="440686"/>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8059755" y="1731009"/>
            <a:ext cx="1590089" cy="440686"/>
          </a:xfrm>
        </p:spPr>
        <p:txBody>
          <a:bodyPr anchor="t"/>
          <a:lstStyle>
            <a:lvl1pPr algn="ctr">
              <a:defRPr sz="1425">
                <a:solidFill>
                  <a:schemeClr val="bg1"/>
                </a:solidFill>
              </a:defRPr>
            </a:lvl1pPr>
          </a:lstStyle>
          <a:p>
            <a:pPr lvl="0"/>
            <a:r>
              <a:rPr lang="en-US"/>
              <a:t>Click to edit Master text styles</a:t>
            </a:r>
          </a:p>
        </p:txBody>
      </p:sp>
      <p:sp>
        <p:nvSpPr>
          <p:cNvPr id="33" name="Text Placeholder 11">
            <a:extLst>
              <a:ext uri="{FF2B5EF4-FFF2-40B4-BE49-F238E27FC236}">
                <a16:creationId xmlns:a16="http://schemas.microsoft.com/office/drawing/2014/main" id="{BDFA170F-A8E9-4013-8BEA-7EAABF3C4B62}"/>
              </a:ext>
            </a:extLst>
          </p:cNvPr>
          <p:cNvSpPr>
            <a:spLocks noGrp="1"/>
          </p:cNvSpPr>
          <p:nvPr>
            <p:ph type="body" sz="quarter" idx="19"/>
          </p:nvPr>
        </p:nvSpPr>
        <p:spPr>
          <a:xfrm>
            <a:off x="9959026" y="1729513"/>
            <a:ext cx="1630499" cy="440686"/>
          </a:xfrm>
        </p:spPr>
        <p:txBody>
          <a:bodyPr anchor="t"/>
          <a:lstStyle>
            <a:lvl1pPr algn="ctr">
              <a:defRPr sz="1425">
                <a:solidFill>
                  <a:schemeClr val="bg1"/>
                </a:solidFill>
              </a:defRPr>
            </a:lvl1pPr>
          </a:lstStyle>
          <a:p>
            <a:pPr lvl="0"/>
            <a:r>
              <a:rPr lang="en-US"/>
              <a:t>Click to edit Master text styles</a:t>
            </a:r>
          </a:p>
        </p:txBody>
      </p:sp>
      <p:sp>
        <p:nvSpPr>
          <p:cNvPr id="51" name="Table Placeholder 50">
            <a:extLst>
              <a:ext uri="{FF2B5EF4-FFF2-40B4-BE49-F238E27FC236}">
                <a16:creationId xmlns:a16="http://schemas.microsoft.com/office/drawing/2014/main" id="{8ACB17CC-6D9C-4D25-A857-B66151ED58D4}"/>
              </a:ext>
            </a:extLst>
          </p:cNvPr>
          <p:cNvSpPr>
            <a:spLocks noGrp="1"/>
          </p:cNvSpPr>
          <p:nvPr>
            <p:ph type="tbl" sz="quarter" idx="20"/>
          </p:nvPr>
        </p:nvSpPr>
        <p:spPr>
          <a:xfrm>
            <a:off x="528592" y="2400403"/>
            <a:ext cx="1679907" cy="3861897"/>
          </a:xfrm>
        </p:spPr>
        <p:txBody>
          <a:bodyPr/>
          <a:lstStyle/>
          <a:p>
            <a:endParaRPr lang="en-GB"/>
          </a:p>
        </p:txBody>
      </p:sp>
      <p:sp>
        <p:nvSpPr>
          <p:cNvPr id="52" name="Table Placeholder 50">
            <a:extLst>
              <a:ext uri="{FF2B5EF4-FFF2-40B4-BE49-F238E27FC236}">
                <a16:creationId xmlns:a16="http://schemas.microsoft.com/office/drawing/2014/main" id="{000BF302-3393-4923-8C51-9AF37A97974E}"/>
              </a:ext>
            </a:extLst>
          </p:cNvPr>
          <p:cNvSpPr>
            <a:spLocks noGrp="1"/>
          </p:cNvSpPr>
          <p:nvPr>
            <p:ph type="tbl" sz="quarter" idx="21"/>
          </p:nvPr>
        </p:nvSpPr>
        <p:spPr>
          <a:xfrm>
            <a:off x="2404798" y="2400403"/>
            <a:ext cx="1679907" cy="3861897"/>
          </a:xfrm>
        </p:spPr>
        <p:txBody>
          <a:bodyPr/>
          <a:lstStyle/>
          <a:p>
            <a:endParaRPr lang="en-GB"/>
          </a:p>
        </p:txBody>
      </p:sp>
      <p:sp>
        <p:nvSpPr>
          <p:cNvPr id="53" name="Table Placeholder 50">
            <a:extLst>
              <a:ext uri="{FF2B5EF4-FFF2-40B4-BE49-F238E27FC236}">
                <a16:creationId xmlns:a16="http://schemas.microsoft.com/office/drawing/2014/main" id="{E0757191-8FCF-4E8B-BDD4-6BCF6A931836}"/>
              </a:ext>
            </a:extLst>
          </p:cNvPr>
          <p:cNvSpPr>
            <a:spLocks noGrp="1"/>
          </p:cNvSpPr>
          <p:nvPr>
            <p:ph type="tbl" sz="quarter" idx="22"/>
          </p:nvPr>
        </p:nvSpPr>
        <p:spPr>
          <a:xfrm>
            <a:off x="4281003" y="2400403"/>
            <a:ext cx="1679907" cy="3861897"/>
          </a:xfrm>
        </p:spPr>
        <p:txBody>
          <a:bodyPr/>
          <a:lstStyle/>
          <a:p>
            <a:endParaRPr lang="en-GB"/>
          </a:p>
        </p:txBody>
      </p:sp>
      <p:sp>
        <p:nvSpPr>
          <p:cNvPr id="54" name="Table Placeholder 50">
            <a:extLst>
              <a:ext uri="{FF2B5EF4-FFF2-40B4-BE49-F238E27FC236}">
                <a16:creationId xmlns:a16="http://schemas.microsoft.com/office/drawing/2014/main" id="{584BC3D8-CDB5-4117-AF0C-0BE0E9BA16F8}"/>
              </a:ext>
            </a:extLst>
          </p:cNvPr>
          <p:cNvSpPr>
            <a:spLocks noGrp="1"/>
          </p:cNvSpPr>
          <p:nvPr>
            <p:ph type="tbl" sz="quarter" idx="23"/>
          </p:nvPr>
        </p:nvSpPr>
        <p:spPr>
          <a:xfrm>
            <a:off x="6157208" y="2400403"/>
            <a:ext cx="1679907" cy="3861897"/>
          </a:xfrm>
        </p:spPr>
        <p:txBody>
          <a:bodyPr/>
          <a:lstStyle/>
          <a:p>
            <a:endParaRPr lang="en-GB"/>
          </a:p>
        </p:txBody>
      </p:sp>
      <p:sp>
        <p:nvSpPr>
          <p:cNvPr id="55" name="Table Placeholder 50">
            <a:extLst>
              <a:ext uri="{FF2B5EF4-FFF2-40B4-BE49-F238E27FC236}">
                <a16:creationId xmlns:a16="http://schemas.microsoft.com/office/drawing/2014/main" id="{8EED63D3-752B-4415-9C3F-1E4CC82D992E}"/>
              </a:ext>
            </a:extLst>
          </p:cNvPr>
          <p:cNvSpPr>
            <a:spLocks noGrp="1"/>
          </p:cNvSpPr>
          <p:nvPr>
            <p:ph type="tbl" sz="quarter" idx="24"/>
          </p:nvPr>
        </p:nvSpPr>
        <p:spPr>
          <a:xfrm>
            <a:off x="8033413" y="2400403"/>
            <a:ext cx="1679907" cy="3861897"/>
          </a:xfrm>
        </p:spPr>
        <p:txBody>
          <a:bodyPr/>
          <a:lstStyle/>
          <a:p>
            <a:endParaRPr lang="en-GB"/>
          </a:p>
        </p:txBody>
      </p:sp>
      <p:sp>
        <p:nvSpPr>
          <p:cNvPr id="56" name="Table Placeholder 50">
            <a:extLst>
              <a:ext uri="{FF2B5EF4-FFF2-40B4-BE49-F238E27FC236}">
                <a16:creationId xmlns:a16="http://schemas.microsoft.com/office/drawing/2014/main" id="{B9B94BA7-2976-4E3E-AEE9-2C4276B73C32}"/>
              </a:ext>
            </a:extLst>
          </p:cNvPr>
          <p:cNvSpPr>
            <a:spLocks noGrp="1"/>
          </p:cNvSpPr>
          <p:nvPr>
            <p:ph type="tbl" sz="quarter" idx="25"/>
          </p:nvPr>
        </p:nvSpPr>
        <p:spPr>
          <a:xfrm>
            <a:off x="9909618" y="2399497"/>
            <a:ext cx="1679907" cy="3861897"/>
          </a:xfrm>
        </p:spPr>
        <p:txBody>
          <a:bodyPr/>
          <a:lstStyle/>
          <a:p>
            <a:endParaRPr lang="en-GB"/>
          </a:p>
        </p:txBody>
      </p:sp>
      <p:cxnSp>
        <p:nvCxnSpPr>
          <p:cNvPr id="57" name="Straight Connector 56">
            <a:extLst>
              <a:ext uri="{FF2B5EF4-FFF2-40B4-BE49-F238E27FC236}">
                <a16:creationId xmlns:a16="http://schemas.microsoft.com/office/drawing/2014/main" id="{DD7DD096-01A6-4F37-87A5-060CCA09BBCB}"/>
              </a:ext>
            </a:extLst>
          </p:cNvPr>
          <p:cNvCxnSpPr/>
          <p:nvPr userDrawn="1"/>
        </p:nvCxnSpPr>
        <p:spPr>
          <a:xfrm>
            <a:off x="528591"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6F5D86-A136-4663-9BC6-C9B5A0EAB44E}"/>
              </a:ext>
            </a:extLst>
          </p:cNvPr>
          <p:cNvCxnSpPr/>
          <p:nvPr userDrawn="1"/>
        </p:nvCxnSpPr>
        <p:spPr>
          <a:xfrm>
            <a:off x="240497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C367C9-6512-4DA7-B394-8A80065B0414}"/>
              </a:ext>
            </a:extLst>
          </p:cNvPr>
          <p:cNvCxnSpPr/>
          <p:nvPr userDrawn="1"/>
        </p:nvCxnSpPr>
        <p:spPr>
          <a:xfrm>
            <a:off x="4281367"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75152D-1DDA-4CEF-B0B9-ABDDD031A391}"/>
              </a:ext>
            </a:extLst>
          </p:cNvPr>
          <p:cNvCxnSpPr/>
          <p:nvPr userDrawn="1"/>
        </p:nvCxnSpPr>
        <p:spPr>
          <a:xfrm>
            <a:off x="6157754"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D221857-1C15-473B-88C5-838EE4D2B2D3}"/>
              </a:ext>
            </a:extLst>
          </p:cNvPr>
          <p:cNvCxnSpPr/>
          <p:nvPr userDrawn="1"/>
        </p:nvCxnSpPr>
        <p:spPr>
          <a:xfrm>
            <a:off x="8034142"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1AC027-8424-4193-9553-EA1A4361FC49}"/>
              </a:ext>
            </a:extLst>
          </p:cNvPr>
          <p:cNvCxnSpPr/>
          <p:nvPr userDrawn="1"/>
        </p:nvCxnSpPr>
        <p:spPr>
          <a:xfrm>
            <a:off x="991052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Slide Number Placeholder 5">
            <a:extLst>
              <a:ext uri="{FF2B5EF4-FFF2-40B4-BE49-F238E27FC236}">
                <a16:creationId xmlns:a16="http://schemas.microsoft.com/office/drawing/2014/main" id="{766F3514-E3A0-4522-9218-B72E958697D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4" name="Footer Placeholder 3">
            <a:extLst>
              <a:ext uri="{FF2B5EF4-FFF2-40B4-BE49-F238E27FC236}">
                <a16:creationId xmlns:a16="http://schemas.microsoft.com/office/drawing/2014/main" id="{43B0294A-656C-4ECD-B5DD-216D45FB251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5" name="Picture 34">
            <a:extLst>
              <a:ext uri="{FF2B5EF4-FFF2-40B4-BE49-F238E27FC236}">
                <a16:creationId xmlns:a16="http://schemas.microsoft.com/office/drawing/2014/main" id="{5F46A60E-AF3F-474F-A04B-DE663F78C9C2}"/>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071567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er journey - opt 2">
    <p:spTree>
      <p:nvGrpSpPr>
        <p:cNvPr id="1" name=""/>
        <p:cNvGrpSpPr/>
        <p:nvPr/>
      </p:nvGrpSpPr>
      <p:grpSpPr>
        <a:xfrm>
          <a:off x="0" y="0"/>
          <a:ext cx="0" cy="0"/>
          <a:chOff x="0" y="0"/>
          <a:chExt cx="0" cy="0"/>
        </a:xfrm>
      </p:grpSpPr>
      <p:pic>
        <p:nvPicPr>
          <p:cNvPr id="64" name="Picture 63" descr="Shape&#10;&#10;Description automatically generated">
            <a:extLst>
              <a:ext uri="{FF2B5EF4-FFF2-40B4-BE49-F238E27FC236}">
                <a16:creationId xmlns:a16="http://schemas.microsoft.com/office/drawing/2014/main" id="{862B64F4-AED0-4471-AAF2-F205026B9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3536" y="1500211"/>
            <a:ext cx="1851842" cy="721690"/>
          </a:xfrm>
          <a:prstGeom prst="rect">
            <a:avLst/>
          </a:prstGeom>
        </p:spPr>
      </p:pic>
      <p:pic>
        <p:nvPicPr>
          <p:cNvPr id="31" name="Picture 30" descr="Shape, rectangle&#10;&#10;Description automatically generated">
            <a:extLst>
              <a:ext uri="{FF2B5EF4-FFF2-40B4-BE49-F238E27FC236}">
                <a16:creationId xmlns:a16="http://schemas.microsoft.com/office/drawing/2014/main" id="{315FE14F-5847-4943-AF4D-3582B220E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84140" y="1500211"/>
            <a:ext cx="1851842" cy="721690"/>
          </a:xfrm>
          <a:prstGeom prst="rect">
            <a:avLst/>
          </a:prstGeom>
        </p:spPr>
      </p:pic>
      <p:pic>
        <p:nvPicPr>
          <p:cNvPr id="27" name="Picture 26" descr="Shape&#10;&#10;Description automatically generated">
            <a:extLst>
              <a:ext uri="{FF2B5EF4-FFF2-40B4-BE49-F238E27FC236}">
                <a16:creationId xmlns:a16="http://schemas.microsoft.com/office/drawing/2014/main" id="{BC70FE23-21BE-46F5-8C8B-E687CEF716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5345" y="1500211"/>
            <a:ext cx="1699606" cy="721690"/>
          </a:xfrm>
          <a:prstGeom prst="rect">
            <a:avLst/>
          </a:prstGeom>
        </p:spPr>
      </p:pic>
      <p:pic>
        <p:nvPicPr>
          <p:cNvPr id="45" name="Picture 44" descr="Shape, square&#10;&#10;Description automatically generated">
            <a:extLst>
              <a:ext uri="{FF2B5EF4-FFF2-40B4-BE49-F238E27FC236}">
                <a16:creationId xmlns:a16="http://schemas.microsoft.com/office/drawing/2014/main" id="{C7E1B48F-6ADA-43CA-9EC1-DA673ECCF3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2933" y="1500211"/>
            <a:ext cx="1851842" cy="721690"/>
          </a:xfrm>
          <a:prstGeom prst="rect">
            <a:avLst/>
          </a:prstGeom>
        </p:spPr>
      </p:pic>
      <p:pic>
        <p:nvPicPr>
          <p:cNvPr id="47" name="Picture 46" descr="Shape, rectangle&#10;&#10;Description automatically generated">
            <a:extLst>
              <a:ext uri="{FF2B5EF4-FFF2-40B4-BE49-F238E27FC236}">
                <a16:creationId xmlns:a16="http://schemas.microsoft.com/office/drawing/2014/main" id="{CDE6BE6D-DB1A-4454-B136-98CB5280ED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4743" y="1499027"/>
            <a:ext cx="1851842" cy="721690"/>
          </a:xfrm>
          <a:prstGeom prst="rect">
            <a:avLst/>
          </a:prstGeom>
        </p:spPr>
      </p:pic>
      <p:pic>
        <p:nvPicPr>
          <p:cNvPr id="49" name="Picture 48" descr="Shape, square&#10;&#10;Description automatically generated">
            <a:extLst>
              <a:ext uri="{FF2B5EF4-FFF2-40B4-BE49-F238E27FC236}">
                <a16:creationId xmlns:a16="http://schemas.microsoft.com/office/drawing/2014/main" id="{0D46A771-7780-4B8D-90E9-810982E555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42330" y="1499027"/>
            <a:ext cx="1851842" cy="721690"/>
          </a:xfrm>
          <a:prstGeom prst="rect">
            <a:avLst/>
          </a:prstGeom>
        </p:spPr>
      </p:pic>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542467" y="1731405"/>
            <a:ext cx="1607701" cy="44068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2415701" y="1731009"/>
            <a:ext cx="1607701" cy="440686"/>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4313284" y="1729514"/>
            <a:ext cx="1564053" cy="440686"/>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6186519" y="1731009"/>
            <a:ext cx="1564053" cy="440686"/>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8059755" y="1731009"/>
            <a:ext cx="1590089" cy="440686"/>
          </a:xfrm>
        </p:spPr>
        <p:txBody>
          <a:bodyPr anchor="t"/>
          <a:lstStyle>
            <a:lvl1pPr algn="ctr">
              <a:defRPr sz="1425">
                <a:solidFill>
                  <a:schemeClr val="bg1"/>
                </a:solidFill>
              </a:defRPr>
            </a:lvl1pPr>
          </a:lstStyle>
          <a:p>
            <a:pPr lvl="0"/>
            <a:r>
              <a:rPr lang="en-US"/>
              <a:t>Click to edit Master text styles</a:t>
            </a:r>
          </a:p>
        </p:txBody>
      </p:sp>
      <p:sp>
        <p:nvSpPr>
          <p:cNvPr id="33" name="Text Placeholder 11">
            <a:extLst>
              <a:ext uri="{FF2B5EF4-FFF2-40B4-BE49-F238E27FC236}">
                <a16:creationId xmlns:a16="http://schemas.microsoft.com/office/drawing/2014/main" id="{BDFA170F-A8E9-4013-8BEA-7EAABF3C4B62}"/>
              </a:ext>
            </a:extLst>
          </p:cNvPr>
          <p:cNvSpPr>
            <a:spLocks noGrp="1"/>
          </p:cNvSpPr>
          <p:nvPr>
            <p:ph type="body" sz="quarter" idx="19"/>
          </p:nvPr>
        </p:nvSpPr>
        <p:spPr>
          <a:xfrm>
            <a:off x="9959026" y="1729513"/>
            <a:ext cx="1630499" cy="440686"/>
          </a:xfrm>
        </p:spPr>
        <p:txBody>
          <a:bodyPr anchor="t"/>
          <a:lstStyle>
            <a:lvl1pPr algn="ctr">
              <a:defRPr sz="1425">
                <a:solidFill>
                  <a:schemeClr val="bg1"/>
                </a:solidFill>
              </a:defRPr>
            </a:lvl1pPr>
          </a:lstStyle>
          <a:p>
            <a:pPr lvl="0"/>
            <a:r>
              <a:rPr lang="en-US"/>
              <a:t>Click to edit Master text styles</a:t>
            </a:r>
          </a:p>
        </p:txBody>
      </p:sp>
      <p:sp>
        <p:nvSpPr>
          <p:cNvPr id="51" name="Table Placeholder 50">
            <a:extLst>
              <a:ext uri="{FF2B5EF4-FFF2-40B4-BE49-F238E27FC236}">
                <a16:creationId xmlns:a16="http://schemas.microsoft.com/office/drawing/2014/main" id="{8ACB17CC-6D9C-4D25-A857-B66151ED58D4}"/>
              </a:ext>
            </a:extLst>
          </p:cNvPr>
          <p:cNvSpPr>
            <a:spLocks noGrp="1"/>
          </p:cNvSpPr>
          <p:nvPr>
            <p:ph type="tbl" sz="quarter" idx="20"/>
          </p:nvPr>
        </p:nvSpPr>
        <p:spPr>
          <a:xfrm>
            <a:off x="528592" y="2400403"/>
            <a:ext cx="1679907" cy="3861897"/>
          </a:xfrm>
        </p:spPr>
        <p:txBody>
          <a:bodyPr/>
          <a:lstStyle/>
          <a:p>
            <a:endParaRPr lang="en-GB"/>
          </a:p>
        </p:txBody>
      </p:sp>
      <p:sp>
        <p:nvSpPr>
          <p:cNvPr id="52" name="Table Placeholder 50">
            <a:extLst>
              <a:ext uri="{FF2B5EF4-FFF2-40B4-BE49-F238E27FC236}">
                <a16:creationId xmlns:a16="http://schemas.microsoft.com/office/drawing/2014/main" id="{000BF302-3393-4923-8C51-9AF37A97974E}"/>
              </a:ext>
            </a:extLst>
          </p:cNvPr>
          <p:cNvSpPr>
            <a:spLocks noGrp="1"/>
          </p:cNvSpPr>
          <p:nvPr>
            <p:ph type="tbl" sz="quarter" idx="21"/>
          </p:nvPr>
        </p:nvSpPr>
        <p:spPr>
          <a:xfrm>
            <a:off x="2404798" y="2400403"/>
            <a:ext cx="1679907" cy="3861897"/>
          </a:xfrm>
        </p:spPr>
        <p:txBody>
          <a:bodyPr/>
          <a:lstStyle/>
          <a:p>
            <a:endParaRPr lang="en-GB"/>
          </a:p>
        </p:txBody>
      </p:sp>
      <p:sp>
        <p:nvSpPr>
          <p:cNvPr id="53" name="Table Placeholder 50">
            <a:extLst>
              <a:ext uri="{FF2B5EF4-FFF2-40B4-BE49-F238E27FC236}">
                <a16:creationId xmlns:a16="http://schemas.microsoft.com/office/drawing/2014/main" id="{E0757191-8FCF-4E8B-BDD4-6BCF6A931836}"/>
              </a:ext>
            </a:extLst>
          </p:cNvPr>
          <p:cNvSpPr>
            <a:spLocks noGrp="1"/>
          </p:cNvSpPr>
          <p:nvPr>
            <p:ph type="tbl" sz="quarter" idx="22"/>
          </p:nvPr>
        </p:nvSpPr>
        <p:spPr>
          <a:xfrm>
            <a:off x="4281003" y="2400403"/>
            <a:ext cx="1679907" cy="3861897"/>
          </a:xfrm>
        </p:spPr>
        <p:txBody>
          <a:bodyPr/>
          <a:lstStyle/>
          <a:p>
            <a:endParaRPr lang="en-GB"/>
          </a:p>
        </p:txBody>
      </p:sp>
      <p:sp>
        <p:nvSpPr>
          <p:cNvPr id="54" name="Table Placeholder 50">
            <a:extLst>
              <a:ext uri="{FF2B5EF4-FFF2-40B4-BE49-F238E27FC236}">
                <a16:creationId xmlns:a16="http://schemas.microsoft.com/office/drawing/2014/main" id="{584BC3D8-CDB5-4117-AF0C-0BE0E9BA16F8}"/>
              </a:ext>
            </a:extLst>
          </p:cNvPr>
          <p:cNvSpPr>
            <a:spLocks noGrp="1"/>
          </p:cNvSpPr>
          <p:nvPr>
            <p:ph type="tbl" sz="quarter" idx="23"/>
          </p:nvPr>
        </p:nvSpPr>
        <p:spPr>
          <a:xfrm>
            <a:off x="6157208" y="2400403"/>
            <a:ext cx="1679907" cy="3861897"/>
          </a:xfrm>
        </p:spPr>
        <p:txBody>
          <a:bodyPr/>
          <a:lstStyle/>
          <a:p>
            <a:endParaRPr lang="en-GB"/>
          </a:p>
        </p:txBody>
      </p:sp>
      <p:sp>
        <p:nvSpPr>
          <p:cNvPr id="55" name="Table Placeholder 50">
            <a:extLst>
              <a:ext uri="{FF2B5EF4-FFF2-40B4-BE49-F238E27FC236}">
                <a16:creationId xmlns:a16="http://schemas.microsoft.com/office/drawing/2014/main" id="{8EED63D3-752B-4415-9C3F-1E4CC82D992E}"/>
              </a:ext>
            </a:extLst>
          </p:cNvPr>
          <p:cNvSpPr>
            <a:spLocks noGrp="1"/>
          </p:cNvSpPr>
          <p:nvPr>
            <p:ph type="tbl" sz="quarter" idx="24"/>
          </p:nvPr>
        </p:nvSpPr>
        <p:spPr>
          <a:xfrm>
            <a:off x="8033413" y="2400403"/>
            <a:ext cx="1679907" cy="3861897"/>
          </a:xfrm>
        </p:spPr>
        <p:txBody>
          <a:bodyPr/>
          <a:lstStyle/>
          <a:p>
            <a:endParaRPr lang="en-GB"/>
          </a:p>
        </p:txBody>
      </p:sp>
      <p:sp>
        <p:nvSpPr>
          <p:cNvPr id="56" name="Table Placeholder 50">
            <a:extLst>
              <a:ext uri="{FF2B5EF4-FFF2-40B4-BE49-F238E27FC236}">
                <a16:creationId xmlns:a16="http://schemas.microsoft.com/office/drawing/2014/main" id="{B9B94BA7-2976-4E3E-AEE9-2C4276B73C32}"/>
              </a:ext>
            </a:extLst>
          </p:cNvPr>
          <p:cNvSpPr>
            <a:spLocks noGrp="1"/>
          </p:cNvSpPr>
          <p:nvPr>
            <p:ph type="tbl" sz="quarter" idx="25"/>
          </p:nvPr>
        </p:nvSpPr>
        <p:spPr>
          <a:xfrm>
            <a:off x="9909618" y="2399497"/>
            <a:ext cx="1679907" cy="3861897"/>
          </a:xfrm>
        </p:spPr>
        <p:txBody>
          <a:bodyPr/>
          <a:lstStyle/>
          <a:p>
            <a:endParaRPr lang="en-GB"/>
          </a:p>
        </p:txBody>
      </p:sp>
      <p:cxnSp>
        <p:nvCxnSpPr>
          <p:cNvPr id="57" name="Straight Connector 56">
            <a:extLst>
              <a:ext uri="{FF2B5EF4-FFF2-40B4-BE49-F238E27FC236}">
                <a16:creationId xmlns:a16="http://schemas.microsoft.com/office/drawing/2014/main" id="{DD7DD096-01A6-4F37-87A5-060CCA09BBCB}"/>
              </a:ext>
            </a:extLst>
          </p:cNvPr>
          <p:cNvCxnSpPr/>
          <p:nvPr userDrawn="1"/>
        </p:nvCxnSpPr>
        <p:spPr>
          <a:xfrm>
            <a:off x="528591"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6F5D86-A136-4663-9BC6-C9B5A0EAB44E}"/>
              </a:ext>
            </a:extLst>
          </p:cNvPr>
          <p:cNvCxnSpPr/>
          <p:nvPr userDrawn="1"/>
        </p:nvCxnSpPr>
        <p:spPr>
          <a:xfrm>
            <a:off x="240497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C367C9-6512-4DA7-B394-8A80065B0414}"/>
              </a:ext>
            </a:extLst>
          </p:cNvPr>
          <p:cNvCxnSpPr/>
          <p:nvPr userDrawn="1"/>
        </p:nvCxnSpPr>
        <p:spPr>
          <a:xfrm>
            <a:off x="4281367"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75152D-1DDA-4CEF-B0B9-ABDDD031A391}"/>
              </a:ext>
            </a:extLst>
          </p:cNvPr>
          <p:cNvCxnSpPr/>
          <p:nvPr userDrawn="1"/>
        </p:nvCxnSpPr>
        <p:spPr>
          <a:xfrm>
            <a:off x="6157754"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D221857-1C15-473B-88C5-838EE4D2B2D3}"/>
              </a:ext>
            </a:extLst>
          </p:cNvPr>
          <p:cNvCxnSpPr/>
          <p:nvPr userDrawn="1"/>
        </p:nvCxnSpPr>
        <p:spPr>
          <a:xfrm>
            <a:off x="8034142"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1AC027-8424-4193-9553-EA1A4361FC49}"/>
              </a:ext>
            </a:extLst>
          </p:cNvPr>
          <p:cNvCxnSpPr/>
          <p:nvPr userDrawn="1"/>
        </p:nvCxnSpPr>
        <p:spPr>
          <a:xfrm>
            <a:off x="991052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Slide Number Placeholder 5">
            <a:extLst>
              <a:ext uri="{FF2B5EF4-FFF2-40B4-BE49-F238E27FC236}">
                <a16:creationId xmlns:a16="http://schemas.microsoft.com/office/drawing/2014/main" id="{3876FF4D-99F3-4152-9C2E-61936E1D69C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5" name="Footer Placeholder 3">
            <a:extLst>
              <a:ext uri="{FF2B5EF4-FFF2-40B4-BE49-F238E27FC236}">
                <a16:creationId xmlns:a16="http://schemas.microsoft.com/office/drawing/2014/main" id="{8E8C5943-FA29-4CD1-AC1D-39335BEAC7B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6" name="Picture 35">
            <a:extLst>
              <a:ext uri="{FF2B5EF4-FFF2-40B4-BE49-F238E27FC236}">
                <a16:creationId xmlns:a16="http://schemas.microsoft.com/office/drawing/2014/main" id="{BC41023B-FFC5-48B3-9115-ACF467DDFB60}"/>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006312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ringing our logo to life">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4CA0CE35-B32B-4FC2-8CEE-97D26DDE0E09}"/>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8" name="Text Placeholder 7">
            <a:extLst>
              <a:ext uri="{FF2B5EF4-FFF2-40B4-BE49-F238E27FC236}">
                <a16:creationId xmlns:a16="http://schemas.microsoft.com/office/drawing/2014/main" id="{13BD9472-13D2-48E0-B617-949DFE25C7FB}"/>
              </a:ext>
            </a:extLst>
          </p:cNvPr>
          <p:cNvSpPr>
            <a:spLocks noGrp="1"/>
          </p:cNvSpPr>
          <p:nvPr>
            <p:ph type="body" sz="quarter" idx="14"/>
          </p:nvPr>
        </p:nvSpPr>
        <p:spPr>
          <a:xfrm>
            <a:off x="542466" y="2001811"/>
            <a:ext cx="4207617" cy="4290071"/>
          </a:xfrm>
        </p:spPr>
        <p:txBody>
          <a:bodyPr/>
          <a:lstStyle>
            <a:lvl1pPr>
              <a:defRPr sz="1824">
                <a:solidFill>
                  <a:schemeClr val="accent5"/>
                </a:solidFill>
                <a:latin typeface="+mn-lt"/>
              </a:defRPr>
            </a:lvl1pPr>
            <a:lvl2pPr marL="0" indent="0">
              <a:buNone/>
              <a:defRPr/>
            </a:lvl2pPr>
          </a:lstStyle>
          <a:p>
            <a:pPr lvl="0"/>
            <a:r>
              <a:rPr lang="en-US"/>
              <a:t>Click to edit Master text styles</a:t>
            </a:r>
          </a:p>
        </p:txBody>
      </p:sp>
      <p:pic>
        <p:nvPicPr>
          <p:cNvPr id="7" name="Picture 6">
            <a:extLst>
              <a:ext uri="{FF2B5EF4-FFF2-40B4-BE49-F238E27FC236}">
                <a16:creationId xmlns:a16="http://schemas.microsoft.com/office/drawing/2014/main" id="{FA1D3D83-2340-4C61-A7E9-46B67C4E964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9" name="Slide Number Placeholder 5">
            <a:extLst>
              <a:ext uri="{FF2B5EF4-FFF2-40B4-BE49-F238E27FC236}">
                <a16:creationId xmlns:a16="http://schemas.microsoft.com/office/drawing/2014/main" id="{50F6F93A-8A12-4D2B-A791-597BB8B19D4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0" name="Footer Placeholder 3">
            <a:extLst>
              <a:ext uri="{FF2B5EF4-FFF2-40B4-BE49-F238E27FC236}">
                <a16:creationId xmlns:a16="http://schemas.microsoft.com/office/drawing/2014/main" id="{6B0CB067-9FDA-4F50-A4FD-34293B547C0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4177781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5" name="Picture 14" descr="Website&#10;&#10;Description automatically generated with low confidence">
            <a:extLst>
              <a:ext uri="{FF2B5EF4-FFF2-40B4-BE49-F238E27FC236}">
                <a16:creationId xmlns:a16="http://schemas.microsoft.com/office/drawing/2014/main" id="{FDE95AD0-C80E-4115-9E19-58DBE023C3A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711" t="-1007" r="-14352" b="-119"/>
          <a:stretch/>
        </p:blipFill>
        <p:spPr>
          <a:xfrm>
            <a:off x="-16681" y="572380"/>
            <a:ext cx="12208681" cy="5758788"/>
          </a:xfrm>
          <a:prstGeom prst="rect">
            <a:avLst/>
          </a:prstGeom>
        </p:spPr>
      </p:pic>
      <p:pic>
        <p:nvPicPr>
          <p:cNvPr id="8" name="Picture 7">
            <a:extLst>
              <a:ext uri="{FF2B5EF4-FFF2-40B4-BE49-F238E27FC236}">
                <a16:creationId xmlns:a16="http://schemas.microsoft.com/office/drawing/2014/main" id="{C4DEDD76-FB43-4993-A9C8-7F3C9036974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598" t="46446" r="1124"/>
          <a:stretch/>
        </p:blipFill>
        <p:spPr>
          <a:xfrm>
            <a:off x="-12" y="0"/>
            <a:ext cx="12191261" cy="622942"/>
          </a:xfrm>
          <a:prstGeom prst="rect">
            <a:avLst/>
          </a:prstGeom>
        </p:spPr>
      </p:pic>
      <p:sp>
        <p:nvSpPr>
          <p:cNvPr id="2" name="Title 1"/>
          <p:cNvSpPr>
            <a:spLocks noGrp="1"/>
          </p:cNvSpPr>
          <p:nvPr userDrawn="1">
            <p:ph type="title"/>
          </p:nvPr>
        </p:nvSpPr>
        <p:spPr>
          <a:xfrm>
            <a:off x="533400" y="124103"/>
            <a:ext cx="11142529" cy="685352"/>
          </a:xfrm>
        </p:spPr>
        <p:txBody>
          <a:bodyPr/>
          <a:lstStyle>
            <a:lvl1pPr>
              <a:defRPr sz="2281"/>
            </a:lvl1pPr>
          </a:lstStyle>
          <a:p>
            <a:r>
              <a:rPr lang="en-US"/>
              <a:t>Click to edit Master title style</a:t>
            </a:r>
          </a:p>
        </p:txBody>
      </p:sp>
      <p:sp>
        <p:nvSpPr>
          <p:cNvPr id="9" name="Slide Number Placeholder 5">
            <a:extLst>
              <a:ext uri="{FF2B5EF4-FFF2-40B4-BE49-F238E27FC236}">
                <a16:creationId xmlns:a16="http://schemas.microsoft.com/office/drawing/2014/main" id="{70B366E8-B74A-4065-8AA0-3158649CA55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0" name="Footer Placeholder 3">
            <a:extLst>
              <a:ext uri="{FF2B5EF4-FFF2-40B4-BE49-F238E27FC236}">
                <a16:creationId xmlns:a16="http://schemas.microsoft.com/office/drawing/2014/main" id="{87F52A1F-C2C9-4CE2-9086-AA3C5F709B3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2" name="Picture 11">
            <a:extLst>
              <a:ext uri="{FF2B5EF4-FFF2-40B4-BE49-F238E27FC236}">
                <a16:creationId xmlns:a16="http://schemas.microsoft.com/office/drawing/2014/main" id="{DDB08DA9-01C6-4229-901E-BFFBE226D1F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095828269"/>
      </p:ext>
    </p:extLst>
  </p:cSld>
  <p:clrMapOvr>
    <a:masterClrMapping/>
  </p:clrMapOvr>
  <p:extLst>
    <p:ext uri="{DCECCB84-F9BA-43D5-87BE-67443E8EF086}">
      <p15:sldGuideLst xmlns:p15="http://schemas.microsoft.com/office/powerpoint/2012/main">
        <p15:guide id="1" orient="horz" pos="431">
          <p15:clr>
            <a:srgbClr val="FBAE40"/>
          </p15:clr>
        </p15:guide>
        <p15:guide id="2" pos="4232">
          <p15:clr>
            <a:srgbClr val="FBAE40"/>
          </p15:clr>
        </p15:guide>
        <p15:guide id="3" pos="75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093AC67-B514-4E21-8511-3C246A42C6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9" t="48023" r="3617" b="-147"/>
          <a:stretch/>
        </p:blipFill>
        <p:spPr>
          <a:xfrm>
            <a:off x="0" y="2"/>
            <a:ext cx="12192001" cy="624706"/>
          </a:xfrm>
          <a:prstGeom prst="rect">
            <a:avLst/>
          </a:prstGeom>
        </p:spPr>
      </p:pic>
      <p:sp>
        <p:nvSpPr>
          <p:cNvPr id="2" name="Title 1"/>
          <p:cNvSpPr>
            <a:spLocks noGrp="1"/>
          </p:cNvSpPr>
          <p:nvPr userDrawn="1">
            <p:ph type="title"/>
          </p:nvPr>
        </p:nvSpPr>
        <p:spPr>
          <a:xfrm>
            <a:off x="533400" y="124103"/>
            <a:ext cx="11142529" cy="685352"/>
          </a:xfrm>
        </p:spPr>
        <p:txBody>
          <a:bodyPr/>
          <a:lstStyle>
            <a:lvl1pPr>
              <a:defRPr sz="2281"/>
            </a:lvl1pPr>
          </a:lstStyle>
          <a:p>
            <a:r>
              <a:rPr lang="en-US"/>
              <a:t>Click to edit Master title style</a:t>
            </a:r>
          </a:p>
        </p:txBody>
      </p:sp>
      <p:pic>
        <p:nvPicPr>
          <p:cNvPr id="9" name="Picture 8" descr="Website&#10;&#10;Description automatically generated with low confidence">
            <a:extLst>
              <a:ext uri="{FF2B5EF4-FFF2-40B4-BE49-F238E27FC236}">
                <a16:creationId xmlns:a16="http://schemas.microsoft.com/office/drawing/2014/main" id="{896DD818-3472-45AC-B702-CC1369768B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711" t="-1007" r="-14352" b="-119"/>
          <a:stretch/>
        </p:blipFill>
        <p:spPr>
          <a:xfrm>
            <a:off x="-16681" y="572380"/>
            <a:ext cx="12208681" cy="5758788"/>
          </a:xfrm>
          <a:prstGeom prst="rect">
            <a:avLst/>
          </a:prstGeom>
        </p:spPr>
      </p:pic>
      <p:sp>
        <p:nvSpPr>
          <p:cNvPr id="10" name="Slide Number Placeholder 5">
            <a:extLst>
              <a:ext uri="{FF2B5EF4-FFF2-40B4-BE49-F238E27FC236}">
                <a16:creationId xmlns:a16="http://schemas.microsoft.com/office/drawing/2014/main" id="{40FF3E3D-9115-4235-B187-A118AA81A63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EAE9BA45-AFD2-48B7-BC31-C42A0AD0ABDC}"/>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79E4623B-3C2B-4A2F-8910-24FDC12D060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154931648"/>
      </p:ext>
    </p:extLst>
  </p:cSld>
  <p:clrMapOvr>
    <a:masterClrMapping/>
  </p:clrMapOvr>
  <p:extLst>
    <p:ext uri="{DCECCB84-F9BA-43D5-87BE-67443E8EF086}">
      <p15:sldGuideLst xmlns:p15="http://schemas.microsoft.com/office/powerpoint/2012/main">
        <p15:guide id="1" orient="horz" pos="2381">
          <p15:clr>
            <a:srgbClr val="FBAE40"/>
          </p15:clr>
        </p15:guide>
        <p15:guide id="2" pos="423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62928" indent="-162928">
              <a:lnSpc>
                <a:spcPts val="1939"/>
              </a:lnSpc>
              <a:spcBef>
                <a:spcPts val="684"/>
              </a:spcBef>
              <a:buClr>
                <a:schemeClr val="accent1"/>
              </a:buClr>
              <a:buFont typeface="Arial" panose="020B0604020202020204" pitchFamily="34" charset="0"/>
              <a:buChar char="•"/>
              <a:defRPr b="1"/>
            </a:lvl1pPr>
            <a:lvl2pPr marL="162928" indent="-162928">
              <a:lnSpc>
                <a:spcPts val="1654"/>
              </a:lnSpc>
              <a:defRPr/>
            </a:lvl2pPr>
            <a:lvl3pPr>
              <a:lnSpc>
                <a:spcPts val="1654"/>
              </a:lnSpc>
              <a:defRPr/>
            </a:lvl3pPr>
            <a:lvl4pPr>
              <a:lnSpc>
                <a:spcPts val="1654"/>
              </a:lnSpc>
              <a:defRPr/>
            </a:lvl4pPr>
            <a:lvl5pPr>
              <a:lnSpc>
                <a:spcPts val="165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00694FD6-BE16-49B2-BD85-B740525B30A5}"/>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33BFE18B-7036-484A-859A-BCBA194A3C0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D5B78D12-9565-474E-B15F-3BCCD3F30A3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032979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87053C6-1090-4E7F-A8E1-EF55C60B26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62928" indent="-162928">
              <a:lnSpc>
                <a:spcPts val="1939"/>
              </a:lnSpc>
              <a:spcBef>
                <a:spcPts val="684"/>
              </a:spcBef>
              <a:buClr>
                <a:schemeClr val="accent1"/>
              </a:buClr>
              <a:buFont typeface="Arial" panose="020B0604020202020204" pitchFamily="34" charset="0"/>
              <a:buChar char="•"/>
              <a:defRPr b="1"/>
            </a:lvl1pPr>
            <a:lvl2pPr marL="162928" indent="-162928">
              <a:lnSpc>
                <a:spcPts val="1654"/>
              </a:lnSpc>
              <a:defRPr/>
            </a:lvl2pPr>
            <a:lvl3pPr>
              <a:lnSpc>
                <a:spcPts val="1654"/>
              </a:lnSpc>
              <a:defRPr/>
            </a:lvl3pPr>
            <a:lvl4pPr>
              <a:lnSpc>
                <a:spcPts val="1654"/>
              </a:lnSpc>
              <a:defRPr/>
            </a:lvl4pPr>
            <a:lvl5pPr>
              <a:lnSpc>
                <a:spcPts val="165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FD9AC064-1BDF-4775-B65D-F5E4573A8BC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152C5AFF-AC51-4FCE-B587-D43CF5B7629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5D1025BE-1646-47E0-A637-6F4DDB2946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8310928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deo Slide - Opt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C16EA-42A1-4EE2-B980-17CCFCD80A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4" y="1479360"/>
            <a:ext cx="4241109" cy="4689248"/>
          </a:xfrm>
        </p:spPr>
        <p:txBody>
          <a:bodyPr/>
          <a:lstStyle>
            <a:lvl1pPr marL="0" indent="0">
              <a:lnSpc>
                <a:spcPts val="1939"/>
              </a:lnSpc>
              <a:spcBef>
                <a:spcPts val="684"/>
              </a:spcBef>
              <a:spcAft>
                <a:spcPts val="2053"/>
              </a:spcAft>
              <a:buClr>
                <a:schemeClr val="accent1"/>
              </a:buClr>
              <a:buFont typeface="Arial" panose="020B0604020202020204" pitchFamily="34" charset="0"/>
              <a:buNone/>
              <a:defRPr>
                <a:solidFill>
                  <a:schemeClr val="accent5"/>
                </a:solidFill>
                <a:latin typeface="+mn-lt"/>
              </a:defRPr>
            </a:lvl1pPr>
            <a:lvl2pPr marL="162928" indent="-162928">
              <a:lnSpc>
                <a:spcPts val="1654"/>
              </a:lnSpc>
              <a:spcAft>
                <a:spcPts val="1368"/>
              </a:spcAft>
              <a:defRPr>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64E28B56-D53D-4F47-9132-32A5FF0EEC94}"/>
              </a:ext>
            </a:extLst>
          </p:cNvPr>
          <p:cNvSpPr>
            <a:spLocks noGrp="1"/>
          </p:cNvSpPr>
          <p:nvPr>
            <p:ph type="pic" sz="quarter" idx="14"/>
          </p:nvPr>
        </p:nvSpPr>
        <p:spPr>
          <a:xfrm>
            <a:off x="4861043" y="1111797"/>
            <a:ext cx="7330957" cy="5520100"/>
          </a:xfrm>
          <a:custGeom>
            <a:avLst/>
            <a:gdLst>
              <a:gd name="connsiteX0" fmla="*/ 0 w 6423025"/>
              <a:gd name="connsiteY0" fmla="*/ 0 h 6084888"/>
              <a:gd name="connsiteX1" fmla="*/ 6423025 w 6423025"/>
              <a:gd name="connsiteY1" fmla="*/ 0 h 6084888"/>
              <a:gd name="connsiteX2" fmla="*/ 6423025 w 6423025"/>
              <a:gd name="connsiteY2" fmla="*/ 6084888 h 6084888"/>
              <a:gd name="connsiteX3" fmla="*/ 0 w 6423025"/>
              <a:gd name="connsiteY3" fmla="*/ 6084888 h 6084888"/>
              <a:gd name="connsiteX4" fmla="*/ 0 w 6423025"/>
              <a:gd name="connsiteY4" fmla="*/ 0 h 6084888"/>
              <a:gd name="connsiteX0" fmla="*/ 5881 w 6428906"/>
              <a:gd name="connsiteY0" fmla="*/ 0 h 6084888"/>
              <a:gd name="connsiteX1" fmla="*/ 6428906 w 6428906"/>
              <a:gd name="connsiteY1" fmla="*/ 0 h 6084888"/>
              <a:gd name="connsiteX2" fmla="*/ 6428906 w 6428906"/>
              <a:gd name="connsiteY2" fmla="*/ 6084888 h 6084888"/>
              <a:gd name="connsiteX3" fmla="*/ 5881 w 6428906"/>
              <a:gd name="connsiteY3" fmla="*/ 6084888 h 6084888"/>
              <a:gd name="connsiteX4" fmla="*/ 0 w 6428906"/>
              <a:gd name="connsiteY4" fmla="*/ 2341898 h 6084888"/>
              <a:gd name="connsiteX5" fmla="*/ 5881 w 6428906"/>
              <a:gd name="connsiteY5" fmla="*/ 0 h 6084888"/>
              <a:gd name="connsiteX0" fmla="*/ 5881 w 6428906"/>
              <a:gd name="connsiteY0" fmla="*/ 0 h 6084888"/>
              <a:gd name="connsiteX1" fmla="*/ 6428906 w 6428906"/>
              <a:gd name="connsiteY1" fmla="*/ 0 h 6084888"/>
              <a:gd name="connsiteX2" fmla="*/ 6428906 w 6428906"/>
              <a:gd name="connsiteY2" fmla="*/ 6084888 h 6084888"/>
              <a:gd name="connsiteX3" fmla="*/ 0 w 6428906"/>
              <a:gd name="connsiteY3" fmla="*/ 2341898 h 6084888"/>
              <a:gd name="connsiteX4" fmla="*/ 5881 w 6428906"/>
              <a:gd name="connsiteY4" fmla="*/ 0 h 6084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06" h="6084888">
                <a:moveTo>
                  <a:pt x="5881" y="0"/>
                </a:moveTo>
                <a:lnTo>
                  <a:pt x="6428906" y="0"/>
                </a:lnTo>
                <a:lnTo>
                  <a:pt x="6428906" y="6084888"/>
                </a:lnTo>
                <a:lnTo>
                  <a:pt x="0" y="2341898"/>
                </a:lnTo>
                <a:cubicBezTo>
                  <a:pt x="1960" y="1561265"/>
                  <a:pt x="3921" y="780633"/>
                  <a:pt x="5881" y="0"/>
                </a:cubicBezTo>
                <a:close/>
              </a:path>
            </a:pathLst>
          </a:custGeom>
          <a:noFill/>
        </p:spPr>
        <p:txBody>
          <a:bodyPr/>
          <a:lstStyle/>
          <a:p>
            <a:endParaRPr lang="en-GB"/>
          </a:p>
        </p:txBody>
      </p:sp>
      <p:sp>
        <p:nvSpPr>
          <p:cNvPr id="15" name="Media Placeholder 14">
            <a:extLst>
              <a:ext uri="{FF2B5EF4-FFF2-40B4-BE49-F238E27FC236}">
                <a16:creationId xmlns:a16="http://schemas.microsoft.com/office/drawing/2014/main" id="{C391DBE5-8020-4DD2-B8A5-19F9AB1605E8}"/>
              </a:ext>
            </a:extLst>
          </p:cNvPr>
          <p:cNvSpPr>
            <a:spLocks noGrp="1"/>
          </p:cNvSpPr>
          <p:nvPr>
            <p:ph type="media" sz="quarter" idx="15"/>
          </p:nvPr>
        </p:nvSpPr>
        <p:spPr>
          <a:xfrm>
            <a:off x="5742199" y="1501327"/>
            <a:ext cx="5933881" cy="3393747"/>
          </a:xfrm>
        </p:spPr>
        <p:txBody>
          <a:bodyPr/>
          <a:lstStyle/>
          <a:p>
            <a:endParaRPr lang="en-GB"/>
          </a:p>
        </p:txBody>
      </p:sp>
      <p:sp>
        <p:nvSpPr>
          <p:cNvPr id="12" name="Slide Number Placeholder 5">
            <a:extLst>
              <a:ext uri="{FF2B5EF4-FFF2-40B4-BE49-F238E27FC236}">
                <a16:creationId xmlns:a16="http://schemas.microsoft.com/office/drawing/2014/main" id="{6AACABF5-CD60-43E4-B18B-1ACE4E9052B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F53F839F-43EA-4E28-96AB-E8B455415E1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96F4664F-6E06-4057-B8D4-36C9393A47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4698276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ideo Slide - Op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525524" y="1479360"/>
            <a:ext cx="4241109" cy="4689248"/>
          </a:xfrm>
        </p:spPr>
        <p:txBody>
          <a:bodyPr/>
          <a:lstStyle>
            <a:lvl1pPr marL="0" indent="0">
              <a:lnSpc>
                <a:spcPts val="1939"/>
              </a:lnSpc>
              <a:spcBef>
                <a:spcPts val="684"/>
              </a:spcBef>
              <a:spcAft>
                <a:spcPts val="2053"/>
              </a:spcAft>
              <a:buClr>
                <a:schemeClr val="accent1"/>
              </a:buClr>
              <a:buFont typeface="Arial" panose="020B0604020202020204" pitchFamily="34" charset="0"/>
              <a:buNone/>
              <a:defRPr>
                <a:solidFill>
                  <a:schemeClr val="accent5"/>
                </a:solidFill>
                <a:latin typeface="+mn-lt"/>
              </a:defRPr>
            </a:lvl1pPr>
            <a:lvl2pPr marL="162928" indent="-162928">
              <a:lnSpc>
                <a:spcPts val="1654"/>
              </a:lnSpc>
              <a:spcAft>
                <a:spcPts val="1368"/>
              </a:spcAft>
              <a:defRPr>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64E28B56-D53D-4F47-9132-32A5FF0EEC94}"/>
              </a:ext>
            </a:extLst>
          </p:cNvPr>
          <p:cNvSpPr>
            <a:spLocks noGrp="1"/>
          </p:cNvSpPr>
          <p:nvPr>
            <p:ph type="pic" sz="quarter" idx="14"/>
          </p:nvPr>
        </p:nvSpPr>
        <p:spPr>
          <a:xfrm>
            <a:off x="4861043" y="-15660"/>
            <a:ext cx="7330957" cy="6647556"/>
          </a:xfrm>
          <a:custGeom>
            <a:avLst/>
            <a:gdLst>
              <a:gd name="connsiteX0" fmla="*/ 0 w 6423025"/>
              <a:gd name="connsiteY0" fmla="*/ 0 h 6084888"/>
              <a:gd name="connsiteX1" fmla="*/ 6423025 w 6423025"/>
              <a:gd name="connsiteY1" fmla="*/ 0 h 6084888"/>
              <a:gd name="connsiteX2" fmla="*/ 6423025 w 6423025"/>
              <a:gd name="connsiteY2" fmla="*/ 6084888 h 6084888"/>
              <a:gd name="connsiteX3" fmla="*/ 0 w 6423025"/>
              <a:gd name="connsiteY3" fmla="*/ 6084888 h 6084888"/>
              <a:gd name="connsiteX4" fmla="*/ 0 w 6423025"/>
              <a:gd name="connsiteY4" fmla="*/ 0 h 6084888"/>
              <a:gd name="connsiteX0" fmla="*/ 5881 w 6428906"/>
              <a:gd name="connsiteY0" fmla="*/ 0 h 6084888"/>
              <a:gd name="connsiteX1" fmla="*/ 6428906 w 6428906"/>
              <a:gd name="connsiteY1" fmla="*/ 0 h 6084888"/>
              <a:gd name="connsiteX2" fmla="*/ 6428906 w 6428906"/>
              <a:gd name="connsiteY2" fmla="*/ 6084888 h 6084888"/>
              <a:gd name="connsiteX3" fmla="*/ 5881 w 6428906"/>
              <a:gd name="connsiteY3" fmla="*/ 6084888 h 6084888"/>
              <a:gd name="connsiteX4" fmla="*/ 0 w 6428906"/>
              <a:gd name="connsiteY4" fmla="*/ 2341898 h 6084888"/>
              <a:gd name="connsiteX5" fmla="*/ 5881 w 6428906"/>
              <a:gd name="connsiteY5" fmla="*/ 0 h 6084888"/>
              <a:gd name="connsiteX0" fmla="*/ 5881 w 6428906"/>
              <a:gd name="connsiteY0" fmla="*/ 0 h 6084888"/>
              <a:gd name="connsiteX1" fmla="*/ 6428906 w 6428906"/>
              <a:gd name="connsiteY1" fmla="*/ 0 h 6084888"/>
              <a:gd name="connsiteX2" fmla="*/ 6428906 w 6428906"/>
              <a:gd name="connsiteY2" fmla="*/ 6084888 h 6084888"/>
              <a:gd name="connsiteX3" fmla="*/ 0 w 6428906"/>
              <a:gd name="connsiteY3" fmla="*/ 2341898 h 6084888"/>
              <a:gd name="connsiteX4" fmla="*/ 5881 w 6428906"/>
              <a:gd name="connsiteY4" fmla="*/ 0 h 6084888"/>
              <a:gd name="connsiteX0" fmla="*/ 5881 w 6428906"/>
              <a:gd name="connsiteY0" fmla="*/ 0 h 7314821"/>
              <a:gd name="connsiteX1" fmla="*/ 6428906 w 6428906"/>
              <a:gd name="connsiteY1" fmla="*/ 1229933 h 7314821"/>
              <a:gd name="connsiteX2" fmla="*/ 6428906 w 6428906"/>
              <a:gd name="connsiteY2" fmla="*/ 7314821 h 7314821"/>
              <a:gd name="connsiteX3" fmla="*/ 0 w 6428906"/>
              <a:gd name="connsiteY3" fmla="*/ 3571831 h 7314821"/>
              <a:gd name="connsiteX4" fmla="*/ 5881 w 6428906"/>
              <a:gd name="connsiteY4" fmla="*/ 0 h 7314821"/>
              <a:gd name="connsiteX0" fmla="*/ 5881 w 6428906"/>
              <a:gd name="connsiteY0" fmla="*/ 12878 h 7327699"/>
              <a:gd name="connsiteX1" fmla="*/ 6428906 w 6428906"/>
              <a:gd name="connsiteY1" fmla="*/ 0 h 7327699"/>
              <a:gd name="connsiteX2" fmla="*/ 6428906 w 6428906"/>
              <a:gd name="connsiteY2" fmla="*/ 7327699 h 7327699"/>
              <a:gd name="connsiteX3" fmla="*/ 0 w 6428906"/>
              <a:gd name="connsiteY3" fmla="*/ 3584709 h 7327699"/>
              <a:gd name="connsiteX4" fmla="*/ 5881 w 6428906"/>
              <a:gd name="connsiteY4" fmla="*/ 12878 h 7327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06" h="7327699">
                <a:moveTo>
                  <a:pt x="5881" y="12878"/>
                </a:moveTo>
                <a:lnTo>
                  <a:pt x="6428906" y="0"/>
                </a:lnTo>
                <a:lnTo>
                  <a:pt x="6428906" y="7327699"/>
                </a:lnTo>
                <a:lnTo>
                  <a:pt x="0" y="3584709"/>
                </a:lnTo>
                <a:cubicBezTo>
                  <a:pt x="1960" y="2804076"/>
                  <a:pt x="3921" y="793511"/>
                  <a:pt x="5881" y="12878"/>
                </a:cubicBezTo>
                <a:close/>
              </a:path>
            </a:pathLst>
          </a:custGeom>
          <a:noFill/>
        </p:spPr>
        <p:txBody>
          <a:bodyPr/>
          <a:lstStyle/>
          <a:p>
            <a:endParaRPr lang="en-GB"/>
          </a:p>
        </p:txBody>
      </p:sp>
      <p:sp>
        <p:nvSpPr>
          <p:cNvPr id="15" name="Media Placeholder 14">
            <a:extLst>
              <a:ext uri="{FF2B5EF4-FFF2-40B4-BE49-F238E27FC236}">
                <a16:creationId xmlns:a16="http://schemas.microsoft.com/office/drawing/2014/main" id="{C391DBE5-8020-4DD2-B8A5-19F9AB1605E8}"/>
              </a:ext>
            </a:extLst>
          </p:cNvPr>
          <p:cNvSpPr>
            <a:spLocks noGrp="1"/>
          </p:cNvSpPr>
          <p:nvPr>
            <p:ph type="media" sz="quarter" idx="15"/>
          </p:nvPr>
        </p:nvSpPr>
        <p:spPr>
          <a:xfrm>
            <a:off x="5742199" y="1501327"/>
            <a:ext cx="5933881" cy="3393747"/>
          </a:xfrm>
        </p:spPr>
        <p:txBody>
          <a:bodyPr/>
          <a:lstStyle/>
          <a:p>
            <a:endParaRPr lang="en-GB"/>
          </a:p>
        </p:txBody>
      </p:sp>
      <p:sp>
        <p:nvSpPr>
          <p:cNvPr id="12" name="Slide Number Placeholder 5">
            <a:extLst>
              <a:ext uri="{FF2B5EF4-FFF2-40B4-BE49-F238E27FC236}">
                <a16:creationId xmlns:a16="http://schemas.microsoft.com/office/drawing/2014/main" id="{AEA2C01D-C35A-4907-AA69-9090141C0E8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46AEA934-1625-43A1-9091-3E74B675A7F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EEAB8BED-2A94-46F2-8671-DD7684934B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996584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se study slide - opt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588AB55-D5A4-4B9F-8DCD-261A47DD7B72}"/>
              </a:ext>
            </a:extLst>
          </p:cNvPr>
          <p:cNvSpPr/>
          <p:nvPr userDrawn="1"/>
        </p:nvSpPr>
        <p:spPr>
          <a:xfrm>
            <a:off x="528886" y="1517585"/>
            <a:ext cx="11133463" cy="49073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9" name="Picture 8">
            <a:extLst>
              <a:ext uri="{FF2B5EF4-FFF2-40B4-BE49-F238E27FC236}">
                <a16:creationId xmlns:a16="http://schemas.microsoft.com/office/drawing/2014/main" id="{E05C16EA-42A1-4EE2-B980-17CCFCD80A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97582" y="2325018"/>
            <a:ext cx="3509938" cy="3517055"/>
          </a:xfrm>
        </p:spPr>
        <p:txBody>
          <a:bodyPr/>
          <a:lstStyle>
            <a:lvl1pPr marL="0" indent="0">
              <a:lnSpc>
                <a:spcPts val="1905"/>
              </a:lnSpc>
              <a:spcBef>
                <a:spcPts val="684"/>
              </a:spcBef>
              <a:spcAft>
                <a:spcPts val="2053"/>
              </a:spcAft>
              <a:buClr>
                <a:schemeClr val="accent1"/>
              </a:buClr>
              <a:buFont typeface="Arial" panose="020B0604020202020204" pitchFamily="34" charset="0"/>
              <a:buNone/>
              <a:defRPr sz="1633">
                <a:solidFill>
                  <a:schemeClr val="accent5"/>
                </a:solidFill>
                <a:latin typeface="+mn-lt"/>
              </a:defRPr>
            </a:lvl1pPr>
            <a:lvl2pPr marL="0" indent="0">
              <a:lnSpc>
                <a:spcPts val="1542"/>
              </a:lnSpc>
              <a:spcAft>
                <a:spcPts val="684"/>
              </a:spcAft>
              <a:buNone/>
              <a:defRPr sz="1270">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696296" y="1789557"/>
            <a:ext cx="3509938" cy="488078"/>
          </a:xfrm>
        </p:spPr>
        <p:txBody>
          <a:bodyPr/>
          <a:lstStyle>
            <a:lvl1pPr>
              <a:lnSpc>
                <a:spcPts val="1633"/>
              </a:lnSpc>
              <a:defRPr sz="1452" b="1"/>
            </a:lvl1pPr>
          </a:lstStyle>
          <a:p>
            <a:pPr lvl="0"/>
            <a:r>
              <a:rPr lang="en-US"/>
              <a:t>Click to edit Master text styles</a:t>
            </a:r>
            <a:endParaRPr lang="en-GB"/>
          </a:p>
        </p:txBody>
      </p:sp>
      <p:sp>
        <p:nvSpPr>
          <p:cNvPr id="16" name="Text Placeholder 11">
            <a:extLst>
              <a:ext uri="{FF2B5EF4-FFF2-40B4-BE49-F238E27FC236}">
                <a16:creationId xmlns:a16="http://schemas.microsoft.com/office/drawing/2014/main" id="{4EBFDACE-DCE2-4C97-91F7-C4C9BC833DA8}"/>
              </a:ext>
            </a:extLst>
          </p:cNvPr>
          <p:cNvSpPr>
            <a:spLocks noGrp="1"/>
          </p:cNvSpPr>
          <p:nvPr>
            <p:ph type="body" sz="quarter" idx="15"/>
          </p:nvPr>
        </p:nvSpPr>
        <p:spPr>
          <a:xfrm>
            <a:off x="697582" y="1599649"/>
            <a:ext cx="3509938" cy="189902"/>
          </a:xfrm>
        </p:spPr>
        <p:txBody>
          <a:bodyPr/>
          <a:lstStyle>
            <a:lvl1pPr>
              <a:lnSpc>
                <a:spcPct val="100000"/>
              </a:lnSpc>
              <a:defRPr sz="1270">
                <a:solidFill>
                  <a:schemeClr val="accent1"/>
                </a:solidFill>
              </a:defRPr>
            </a:lvl1pPr>
          </a:lstStyle>
          <a:p>
            <a:pPr lvl="0"/>
            <a:r>
              <a:rPr lang="en-US"/>
              <a:t>Click to edit Master text styles</a:t>
            </a:r>
            <a:endParaRPr lang="en-GB"/>
          </a:p>
        </p:txBody>
      </p:sp>
      <p:cxnSp>
        <p:nvCxnSpPr>
          <p:cNvPr id="17" name="Straight Connector 16">
            <a:extLst>
              <a:ext uri="{FF2B5EF4-FFF2-40B4-BE49-F238E27FC236}">
                <a16:creationId xmlns:a16="http://schemas.microsoft.com/office/drawing/2014/main" id="{DFD0155A-AD2F-421E-ADF6-8159EC8034B4}"/>
              </a:ext>
            </a:extLst>
          </p:cNvPr>
          <p:cNvCxnSpPr>
            <a:cxnSpLocks/>
          </p:cNvCxnSpPr>
          <p:nvPr userDrawn="1"/>
        </p:nvCxnSpPr>
        <p:spPr>
          <a:xfrm>
            <a:off x="696297" y="2251191"/>
            <a:ext cx="345247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4655951" y="1827120"/>
            <a:ext cx="6571189" cy="4184071"/>
          </a:xfrm>
        </p:spPr>
        <p:txBody>
          <a:bodyPr/>
          <a:lstStyle/>
          <a:p>
            <a:endParaRPr lang="en-GB"/>
          </a:p>
        </p:txBody>
      </p:sp>
      <p:sp>
        <p:nvSpPr>
          <p:cNvPr id="18" name="Text Placeholder 20">
            <a:extLst>
              <a:ext uri="{FF2B5EF4-FFF2-40B4-BE49-F238E27FC236}">
                <a16:creationId xmlns:a16="http://schemas.microsoft.com/office/drawing/2014/main" id="{0F86BB49-3D26-4E94-AF7F-32C54325A75A}"/>
              </a:ext>
            </a:extLst>
          </p:cNvPr>
          <p:cNvSpPr>
            <a:spLocks noGrp="1"/>
          </p:cNvSpPr>
          <p:nvPr>
            <p:ph type="body" sz="quarter" idx="16"/>
          </p:nvPr>
        </p:nvSpPr>
        <p:spPr>
          <a:xfrm>
            <a:off x="8575509" y="2597903"/>
            <a:ext cx="3087689" cy="3836693"/>
          </a:xfrm>
          <a:custGeom>
            <a:avLst/>
            <a:gdLst>
              <a:gd name="connsiteX0" fmla="*/ 0 w 2700670"/>
              <a:gd name="connsiteY0" fmla="*/ 0 h 4229244"/>
              <a:gd name="connsiteX1" fmla="*/ 2700670 w 2700670"/>
              <a:gd name="connsiteY1" fmla="*/ 0 h 4229244"/>
              <a:gd name="connsiteX2" fmla="*/ 2700670 w 2700670"/>
              <a:gd name="connsiteY2" fmla="*/ 4229244 h 4229244"/>
              <a:gd name="connsiteX3" fmla="*/ 0 w 2700670"/>
              <a:gd name="connsiteY3" fmla="*/ 4229244 h 4229244"/>
              <a:gd name="connsiteX4" fmla="*/ 0 w 2700670"/>
              <a:gd name="connsiteY4" fmla="*/ 0 h 4229244"/>
              <a:gd name="connsiteX0" fmla="*/ 7089 w 2707759"/>
              <a:gd name="connsiteY0" fmla="*/ 0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 name="connsiteX5" fmla="*/ 7089 w 2707759"/>
              <a:gd name="connsiteY5" fmla="*/ 0 h 4229244"/>
              <a:gd name="connsiteX0" fmla="*/ 0 w 2707759"/>
              <a:gd name="connsiteY0" fmla="*/ 1587791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759" h="4229244">
                <a:moveTo>
                  <a:pt x="0" y="1587791"/>
                </a:moveTo>
                <a:lnTo>
                  <a:pt x="2707759" y="0"/>
                </a:lnTo>
                <a:lnTo>
                  <a:pt x="2707759" y="4229244"/>
                </a:lnTo>
                <a:lnTo>
                  <a:pt x="7089" y="4229244"/>
                </a:lnTo>
                <a:lnTo>
                  <a:pt x="0" y="1587791"/>
                </a:lnTo>
                <a:close/>
              </a:path>
            </a:pathLst>
          </a:custGeom>
          <a:gradFill>
            <a:gsLst>
              <a:gs pos="83000">
                <a:srgbClr val="76B664">
                  <a:lumMod val="100000"/>
                </a:srgbClr>
              </a:gs>
              <a:gs pos="8000">
                <a:schemeClr val="accent1"/>
              </a:gs>
              <a:gs pos="48000">
                <a:srgbClr val="76B664">
                  <a:lumMod val="100000"/>
                </a:srgbClr>
              </a:gs>
            </a:gsLst>
            <a:lin ang="18900000" scaled="1"/>
          </a:gradFill>
        </p:spPr>
        <p:txBody>
          <a:bodyPr lIns="144000" tIns="1692000" rIns="108000" bIns="108000"/>
          <a:lstStyle>
            <a:lvl1pPr>
              <a:spcAft>
                <a:spcPts val="684"/>
              </a:spcAft>
              <a:defRPr b="1">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Text Placeholder 11">
            <a:extLst>
              <a:ext uri="{FF2B5EF4-FFF2-40B4-BE49-F238E27FC236}">
                <a16:creationId xmlns:a16="http://schemas.microsoft.com/office/drawing/2014/main" id="{9D2CD1DC-E362-4688-A92D-A8FDAA65F21D}"/>
              </a:ext>
            </a:extLst>
          </p:cNvPr>
          <p:cNvSpPr>
            <a:spLocks noGrp="1"/>
          </p:cNvSpPr>
          <p:nvPr>
            <p:ph type="body" sz="quarter" idx="18"/>
          </p:nvPr>
        </p:nvSpPr>
        <p:spPr>
          <a:xfrm>
            <a:off x="871365" y="5896148"/>
            <a:ext cx="3349377" cy="426963"/>
          </a:xfrm>
        </p:spPr>
        <p:txBody>
          <a:bodyPr/>
          <a:lstStyle>
            <a:lvl1pPr>
              <a:lnSpc>
                <a:spcPct val="100000"/>
              </a:lnSpc>
              <a:defRPr sz="1597" b="1">
                <a:solidFill>
                  <a:schemeClr val="accent6"/>
                </a:solidFill>
              </a:defRPr>
            </a:lvl1pPr>
          </a:lstStyle>
          <a:p>
            <a:pPr lvl="0"/>
            <a:r>
              <a:rPr lang="en-US"/>
              <a:t>Click to edit Master text styles</a:t>
            </a:r>
            <a:endParaRPr lang="en-GB"/>
          </a:p>
        </p:txBody>
      </p:sp>
      <p:sp>
        <p:nvSpPr>
          <p:cNvPr id="22" name="Slide Number Placeholder 5">
            <a:extLst>
              <a:ext uri="{FF2B5EF4-FFF2-40B4-BE49-F238E27FC236}">
                <a16:creationId xmlns:a16="http://schemas.microsoft.com/office/drawing/2014/main" id="{C4B40565-031D-4F9F-9C5A-1532AA30F4A8}"/>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7618B319-0EA0-4651-921B-6F2A443FC86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85731274-9793-4F55-89CF-9A736CE9F93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pic>
        <p:nvPicPr>
          <p:cNvPr id="26" name="Picture 25">
            <a:extLst>
              <a:ext uri="{FF2B5EF4-FFF2-40B4-BE49-F238E27FC236}">
                <a16:creationId xmlns:a16="http://schemas.microsoft.com/office/drawing/2014/main" id="{5C9138AE-E6ED-402A-8BCB-4886B943F43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3283" b="-21871"/>
          <a:stretch/>
        </p:blipFill>
        <p:spPr>
          <a:xfrm>
            <a:off x="692018" y="5934823"/>
            <a:ext cx="195946" cy="215964"/>
          </a:xfrm>
          <a:prstGeom prst="rect">
            <a:avLst/>
          </a:prstGeom>
        </p:spPr>
      </p:pic>
    </p:spTree>
    <p:extLst>
      <p:ext uri="{BB962C8B-B14F-4D97-AF65-F5344CB8AC3E}">
        <p14:creationId xmlns:p14="http://schemas.microsoft.com/office/powerpoint/2010/main" val="31419304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se study slide - opt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06448B3-536A-42C4-9EB8-57D10F7AFD1E}"/>
              </a:ext>
            </a:extLst>
          </p:cNvPr>
          <p:cNvSpPr/>
          <p:nvPr userDrawn="1"/>
        </p:nvSpPr>
        <p:spPr>
          <a:xfrm>
            <a:off x="528886" y="1517585"/>
            <a:ext cx="11133463" cy="49073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697582" y="2325018"/>
            <a:ext cx="3509938" cy="3517055"/>
          </a:xfrm>
        </p:spPr>
        <p:txBody>
          <a:bodyPr/>
          <a:lstStyle>
            <a:lvl1pPr marL="0" indent="0">
              <a:lnSpc>
                <a:spcPts val="1905"/>
              </a:lnSpc>
              <a:spcBef>
                <a:spcPts val="684"/>
              </a:spcBef>
              <a:spcAft>
                <a:spcPts val="2053"/>
              </a:spcAft>
              <a:buClr>
                <a:schemeClr val="accent1"/>
              </a:buClr>
              <a:buFont typeface="Arial" panose="020B0604020202020204" pitchFamily="34" charset="0"/>
              <a:buNone/>
              <a:defRPr sz="1633">
                <a:solidFill>
                  <a:schemeClr val="accent5"/>
                </a:solidFill>
                <a:latin typeface="+mn-lt"/>
              </a:defRPr>
            </a:lvl1pPr>
            <a:lvl2pPr marL="0" indent="0">
              <a:lnSpc>
                <a:spcPts val="1542"/>
              </a:lnSpc>
              <a:spcAft>
                <a:spcPts val="684"/>
              </a:spcAft>
              <a:buNone/>
              <a:defRPr sz="1270">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696296" y="1789557"/>
            <a:ext cx="3509938" cy="488078"/>
          </a:xfrm>
        </p:spPr>
        <p:txBody>
          <a:bodyPr/>
          <a:lstStyle>
            <a:lvl1pPr>
              <a:lnSpc>
                <a:spcPts val="1633"/>
              </a:lnSpc>
              <a:defRPr sz="1452" b="1"/>
            </a:lvl1pPr>
          </a:lstStyle>
          <a:p>
            <a:pPr lvl="0"/>
            <a:r>
              <a:rPr lang="en-US"/>
              <a:t>Click to edit Master text styles</a:t>
            </a:r>
            <a:endParaRPr lang="en-GB"/>
          </a:p>
        </p:txBody>
      </p:sp>
      <p:sp>
        <p:nvSpPr>
          <p:cNvPr id="16" name="Text Placeholder 11">
            <a:extLst>
              <a:ext uri="{FF2B5EF4-FFF2-40B4-BE49-F238E27FC236}">
                <a16:creationId xmlns:a16="http://schemas.microsoft.com/office/drawing/2014/main" id="{4EBFDACE-DCE2-4C97-91F7-C4C9BC833DA8}"/>
              </a:ext>
            </a:extLst>
          </p:cNvPr>
          <p:cNvSpPr>
            <a:spLocks noGrp="1"/>
          </p:cNvSpPr>
          <p:nvPr>
            <p:ph type="body" sz="quarter" idx="15"/>
          </p:nvPr>
        </p:nvSpPr>
        <p:spPr>
          <a:xfrm>
            <a:off x="871365" y="5896148"/>
            <a:ext cx="3349377" cy="426963"/>
          </a:xfrm>
        </p:spPr>
        <p:txBody>
          <a:bodyPr/>
          <a:lstStyle>
            <a:lvl1pPr>
              <a:lnSpc>
                <a:spcPct val="100000"/>
              </a:lnSpc>
              <a:defRPr sz="1597" b="1">
                <a:solidFill>
                  <a:schemeClr val="accent6"/>
                </a:solidFill>
              </a:defRPr>
            </a:lvl1pPr>
          </a:lstStyle>
          <a:p>
            <a:pPr lvl="0"/>
            <a:r>
              <a:rPr lang="en-US"/>
              <a:t>Click to edit Master text styles</a:t>
            </a:r>
            <a:endParaRPr lang="en-GB"/>
          </a:p>
        </p:txBody>
      </p:sp>
      <p:cxnSp>
        <p:nvCxnSpPr>
          <p:cNvPr id="17" name="Straight Connector 16">
            <a:extLst>
              <a:ext uri="{FF2B5EF4-FFF2-40B4-BE49-F238E27FC236}">
                <a16:creationId xmlns:a16="http://schemas.microsoft.com/office/drawing/2014/main" id="{DFD0155A-AD2F-421E-ADF6-8159EC8034B4}"/>
              </a:ext>
            </a:extLst>
          </p:cNvPr>
          <p:cNvCxnSpPr>
            <a:cxnSpLocks/>
          </p:cNvCxnSpPr>
          <p:nvPr userDrawn="1"/>
        </p:nvCxnSpPr>
        <p:spPr>
          <a:xfrm>
            <a:off x="696297" y="2251191"/>
            <a:ext cx="345247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4655951" y="1827120"/>
            <a:ext cx="6571189" cy="4184071"/>
          </a:xfrm>
        </p:spPr>
        <p:txBody>
          <a:bodyPr/>
          <a:lstStyle/>
          <a:p>
            <a:endParaRPr lang="en-GB"/>
          </a:p>
        </p:txBody>
      </p:sp>
      <p:pic>
        <p:nvPicPr>
          <p:cNvPr id="7" name="Picture 6">
            <a:extLst>
              <a:ext uri="{FF2B5EF4-FFF2-40B4-BE49-F238E27FC236}">
                <a16:creationId xmlns:a16="http://schemas.microsoft.com/office/drawing/2014/main" id="{C3308DDE-01C2-473A-AD8F-8D961FE1139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283" b="-21871"/>
          <a:stretch/>
        </p:blipFill>
        <p:spPr>
          <a:xfrm>
            <a:off x="692018" y="5934823"/>
            <a:ext cx="195946" cy="215964"/>
          </a:xfrm>
          <a:prstGeom prst="rect">
            <a:avLst/>
          </a:prstGeom>
        </p:spPr>
      </p:pic>
      <p:sp>
        <p:nvSpPr>
          <p:cNvPr id="21" name="Text Placeholder 20">
            <a:extLst>
              <a:ext uri="{FF2B5EF4-FFF2-40B4-BE49-F238E27FC236}">
                <a16:creationId xmlns:a16="http://schemas.microsoft.com/office/drawing/2014/main" id="{7D32B126-E716-411A-9803-89D266296782}"/>
              </a:ext>
            </a:extLst>
          </p:cNvPr>
          <p:cNvSpPr>
            <a:spLocks noGrp="1"/>
          </p:cNvSpPr>
          <p:nvPr>
            <p:ph type="body" sz="quarter" idx="16"/>
          </p:nvPr>
        </p:nvSpPr>
        <p:spPr>
          <a:xfrm>
            <a:off x="8575509" y="2597903"/>
            <a:ext cx="3087689" cy="3836693"/>
          </a:xfrm>
          <a:custGeom>
            <a:avLst/>
            <a:gdLst>
              <a:gd name="connsiteX0" fmla="*/ 0 w 2700670"/>
              <a:gd name="connsiteY0" fmla="*/ 0 h 4229244"/>
              <a:gd name="connsiteX1" fmla="*/ 2700670 w 2700670"/>
              <a:gd name="connsiteY1" fmla="*/ 0 h 4229244"/>
              <a:gd name="connsiteX2" fmla="*/ 2700670 w 2700670"/>
              <a:gd name="connsiteY2" fmla="*/ 4229244 h 4229244"/>
              <a:gd name="connsiteX3" fmla="*/ 0 w 2700670"/>
              <a:gd name="connsiteY3" fmla="*/ 4229244 h 4229244"/>
              <a:gd name="connsiteX4" fmla="*/ 0 w 2700670"/>
              <a:gd name="connsiteY4" fmla="*/ 0 h 4229244"/>
              <a:gd name="connsiteX0" fmla="*/ 7089 w 2707759"/>
              <a:gd name="connsiteY0" fmla="*/ 0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 name="connsiteX5" fmla="*/ 7089 w 2707759"/>
              <a:gd name="connsiteY5" fmla="*/ 0 h 4229244"/>
              <a:gd name="connsiteX0" fmla="*/ 0 w 2707759"/>
              <a:gd name="connsiteY0" fmla="*/ 1587791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759" h="4229244">
                <a:moveTo>
                  <a:pt x="0" y="1587791"/>
                </a:moveTo>
                <a:lnTo>
                  <a:pt x="2707759" y="0"/>
                </a:lnTo>
                <a:lnTo>
                  <a:pt x="2707759" y="4229244"/>
                </a:lnTo>
                <a:lnTo>
                  <a:pt x="7089" y="4229244"/>
                </a:lnTo>
                <a:lnTo>
                  <a:pt x="0" y="1587791"/>
                </a:lnTo>
                <a:close/>
              </a:path>
            </a:pathLst>
          </a:custGeom>
          <a:gradFill>
            <a:gsLst>
              <a:gs pos="83000">
                <a:srgbClr val="76B664">
                  <a:lumMod val="100000"/>
                </a:srgbClr>
              </a:gs>
              <a:gs pos="8000">
                <a:schemeClr val="accent1"/>
              </a:gs>
              <a:gs pos="48000">
                <a:srgbClr val="76B664">
                  <a:lumMod val="100000"/>
                </a:srgbClr>
              </a:gs>
            </a:gsLst>
            <a:lin ang="18900000" scaled="1"/>
          </a:gradFill>
        </p:spPr>
        <p:txBody>
          <a:bodyPr lIns="144000" tIns="1692000" rIns="108000" bIns="108000"/>
          <a:lstStyle>
            <a:lvl1pPr>
              <a:spcAft>
                <a:spcPts val="684"/>
              </a:spcAft>
              <a:defRPr b="1">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11">
            <a:extLst>
              <a:ext uri="{FF2B5EF4-FFF2-40B4-BE49-F238E27FC236}">
                <a16:creationId xmlns:a16="http://schemas.microsoft.com/office/drawing/2014/main" id="{C52ED37C-F016-493B-8F69-66CE27A4F773}"/>
              </a:ext>
            </a:extLst>
          </p:cNvPr>
          <p:cNvSpPr>
            <a:spLocks noGrp="1"/>
          </p:cNvSpPr>
          <p:nvPr>
            <p:ph type="body" sz="quarter" idx="18"/>
          </p:nvPr>
        </p:nvSpPr>
        <p:spPr>
          <a:xfrm>
            <a:off x="695447" y="1599645"/>
            <a:ext cx="3509938" cy="189902"/>
          </a:xfrm>
        </p:spPr>
        <p:txBody>
          <a:bodyPr/>
          <a:lstStyle>
            <a:lvl1pPr>
              <a:lnSpc>
                <a:spcPct val="100000"/>
              </a:lnSpc>
              <a:defRPr sz="1270">
                <a:solidFill>
                  <a:schemeClr val="accent1"/>
                </a:solidFill>
              </a:defRPr>
            </a:lvl1pPr>
          </a:lstStyle>
          <a:p>
            <a:pPr lvl="0"/>
            <a:r>
              <a:rPr lang="en-US"/>
              <a:t>Click to edit Master text styles</a:t>
            </a:r>
            <a:endParaRPr lang="en-GB"/>
          </a:p>
        </p:txBody>
      </p:sp>
      <p:sp>
        <p:nvSpPr>
          <p:cNvPr id="18" name="Slide Number Placeholder 5">
            <a:extLst>
              <a:ext uri="{FF2B5EF4-FFF2-40B4-BE49-F238E27FC236}">
                <a16:creationId xmlns:a16="http://schemas.microsoft.com/office/drawing/2014/main" id="{E852C117-D57A-4B61-897F-7A83ED033D0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9" name="Footer Placeholder 3">
            <a:extLst>
              <a:ext uri="{FF2B5EF4-FFF2-40B4-BE49-F238E27FC236}">
                <a16:creationId xmlns:a16="http://schemas.microsoft.com/office/drawing/2014/main" id="{8733FBB9-C0FA-4D58-882D-E9C0BF2CCC3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0" name="Picture 19">
            <a:extLst>
              <a:ext uri="{FF2B5EF4-FFF2-40B4-BE49-F238E27FC236}">
                <a16:creationId xmlns:a16="http://schemas.microsoft.com/office/drawing/2014/main" id="{69AA2AC7-1CAE-404C-9A0E-61F34CDAB0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4070045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redentials slide - opt 1">
    <p:spTree>
      <p:nvGrpSpPr>
        <p:cNvPr id="1" name=""/>
        <p:cNvGrpSpPr/>
        <p:nvPr/>
      </p:nvGrpSpPr>
      <p:grpSpPr>
        <a:xfrm>
          <a:off x="0" y="0"/>
          <a:ext cx="0" cy="0"/>
          <a:chOff x="0" y="0"/>
          <a:chExt cx="0" cy="0"/>
        </a:xfrm>
      </p:grpSpPr>
      <p:pic>
        <p:nvPicPr>
          <p:cNvPr id="13" name="Picture 12" descr="Background pattern&#10;&#10;Description automatically generated">
            <a:extLst>
              <a:ext uri="{FF2B5EF4-FFF2-40B4-BE49-F238E27FC236}">
                <a16:creationId xmlns:a16="http://schemas.microsoft.com/office/drawing/2014/main" id="{091F044F-FCE1-4F18-9C80-E5F6D41ED2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1"/>
            <a:ext cx="3612294" cy="6436598"/>
          </a:xfrm>
          <a:prstGeom prst="rect">
            <a:avLst/>
          </a:prstGeom>
        </p:spPr>
      </p:pic>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2" y="2005609"/>
            <a:ext cx="1454932" cy="69517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3" y="5606138"/>
            <a:ext cx="3318241" cy="496352"/>
          </a:xfrm>
        </p:spPr>
        <p:txBody>
          <a:bodyPr/>
          <a:lstStyle>
            <a:lvl1pPr marL="0" indent="0" algn="l">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19" y="4114793"/>
            <a:ext cx="3585845"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14" name="Oval 13">
            <a:extLst>
              <a:ext uri="{FF2B5EF4-FFF2-40B4-BE49-F238E27FC236}">
                <a16:creationId xmlns:a16="http://schemas.microsoft.com/office/drawing/2014/main" id="{34F85F73-84FD-4F4C-BB57-A462EFACEB47}"/>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0" name="Oval 29">
            <a:extLst>
              <a:ext uri="{FF2B5EF4-FFF2-40B4-BE49-F238E27FC236}">
                <a16:creationId xmlns:a16="http://schemas.microsoft.com/office/drawing/2014/main" id="{5C2334E2-A28B-4E76-9CF7-8E34A0E3DD17}"/>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1" name="Oval 30">
            <a:extLst>
              <a:ext uri="{FF2B5EF4-FFF2-40B4-BE49-F238E27FC236}">
                <a16:creationId xmlns:a16="http://schemas.microsoft.com/office/drawing/2014/main" id="{62F182BB-96EB-4E5C-99F0-34A1D654B248}"/>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2" name="Oval 31">
            <a:extLst>
              <a:ext uri="{FF2B5EF4-FFF2-40B4-BE49-F238E27FC236}">
                <a16:creationId xmlns:a16="http://schemas.microsoft.com/office/drawing/2014/main" id="{161B13EF-72DC-49CD-A0D9-578F6289AD55}"/>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3" name="Oval 32">
            <a:extLst>
              <a:ext uri="{FF2B5EF4-FFF2-40B4-BE49-F238E27FC236}">
                <a16:creationId xmlns:a16="http://schemas.microsoft.com/office/drawing/2014/main" id="{BFEE2B87-0B59-42A0-ADF6-3237FB956D5B}"/>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4" name="Oval 33">
            <a:extLst>
              <a:ext uri="{FF2B5EF4-FFF2-40B4-BE49-F238E27FC236}">
                <a16:creationId xmlns:a16="http://schemas.microsoft.com/office/drawing/2014/main" id="{FDE02033-EB4D-4FCF-8348-A94AB22AF12F}"/>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5" name="Oval 34">
            <a:extLst>
              <a:ext uri="{FF2B5EF4-FFF2-40B4-BE49-F238E27FC236}">
                <a16:creationId xmlns:a16="http://schemas.microsoft.com/office/drawing/2014/main" id="{E6D2109F-FA33-4CA4-B379-7B5E9D96A84F}"/>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6" name="Oval 35">
            <a:extLst>
              <a:ext uri="{FF2B5EF4-FFF2-40B4-BE49-F238E27FC236}">
                <a16:creationId xmlns:a16="http://schemas.microsoft.com/office/drawing/2014/main" id="{27162CE8-DC6E-4821-846F-7FB3C315147A}"/>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 name="Picture Placeholder 6">
            <a:extLst>
              <a:ext uri="{FF2B5EF4-FFF2-40B4-BE49-F238E27FC236}">
                <a16:creationId xmlns:a16="http://schemas.microsoft.com/office/drawing/2014/main" id="{031F6F84-0B67-421D-BD7B-5AD0302BAEC8}"/>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29" name="Picture Placeholder 6">
            <a:extLst>
              <a:ext uri="{FF2B5EF4-FFF2-40B4-BE49-F238E27FC236}">
                <a16:creationId xmlns:a16="http://schemas.microsoft.com/office/drawing/2014/main" id="{229140CF-DF88-4787-917C-C0C0EE52D4DD}"/>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37" name="Picture Placeholder 6">
            <a:extLst>
              <a:ext uri="{FF2B5EF4-FFF2-40B4-BE49-F238E27FC236}">
                <a16:creationId xmlns:a16="http://schemas.microsoft.com/office/drawing/2014/main" id="{7808E92A-A752-4E53-BAA3-A75283A06467}"/>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38" name="Picture Placeholder 6">
            <a:extLst>
              <a:ext uri="{FF2B5EF4-FFF2-40B4-BE49-F238E27FC236}">
                <a16:creationId xmlns:a16="http://schemas.microsoft.com/office/drawing/2014/main" id="{5ACE11BB-A789-4C73-BED2-8F1473730395}"/>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39" name="Picture Placeholder 6">
            <a:extLst>
              <a:ext uri="{FF2B5EF4-FFF2-40B4-BE49-F238E27FC236}">
                <a16:creationId xmlns:a16="http://schemas.microsoft.com/office/drawing/2014/main" id="{1BA845D5-5DA3-42CC-8CBE-B6D02B2D9D83}"/>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40" name="Picture Placeholder 6">
            <a:extLst>
              <a:ext uri="{FF2B5EF4-FFF2-40B4-BE49-F238E27FC236}">
                <a16:creationId xmlns:a16="http://schemas.microsoft.com/office/drawing/2014/main" id="{56F8AF81-E70C-4F87-B91B-29842D74B8D7}"/>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41" name="Picture Placeholder 6">
            <a:extLst>
              <a:ext uri="{FF2B5EF4-FFF2-40B4-BE49-F238E27FC236}">
                <a16:creationId xmlns:a16="http://schemas.microsoft.com/office/drawing/2014/main" id="{B2A9320A-AF70-4A1D-B154-653FBC629C28}"/>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42" name="Picture Placeholder 6">
            <a:extLst>
              <a:ext uri="{FF2B5EF4-FFF2-40B4-BE49-F238E27FC236}">
                <a16:creationId xmlns:a16="http://schemas.microsoft.com/office/drawing/2014/main" id="{A676B395-2902-4A1B-8330-95A52777E034}"/>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43" name="Slide Number Placeholder 5">
            <a:extLst>
              <a:ext uri="{FF2B5EF4-FFF2-40B4-BE49-F238E27FC236}">
                <a16:creationId xmlns:a16="http://schemas.microsoft.com/office/drawing/2014/main" id="{4B474081-0489-4E90-95E4-69E43760711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4" name="Footer Placeholder 3">
            <a:extLst>
              <a:ext uri="{FF2B5EF4-FFF2-40B4-BE49-F238E27FC236}">
                <a16:creationId xmlns:a16="http://schemas.microsoft.com/office/drawing/2014/main" id="{C9099AEA-F1E0-4B2B-A40B-A1865B9157F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5" name="Picture 44">
            <a:extLst>
              <a:ext uri="{FF2B5EF4-FFF2-40B4-BE49-F238E27FC236}">
                <a16:creationId xmlns:a16="http://schemas.microsoft.com/office/drawing/2014/main" id="{907F2824-4271-4C42-B360-961A8F9FA4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3977406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redentials slide - opt 1">
    <p:spTree>
      <p:nvGrpSpPr>
        <p:cNvPr id="1" name=""/>
        <p:cNvGrpSpPr/>
        <p:nvPr/>
      </p:nvGrpSpPr>
      <p:grpSpPr>
        <a:xfrm>
          <a:off x="0" y="0"/>
          <a:ext cx="0" cy="0"/>
          <a:chOff x="0" y="0"/>
          <a:chExt cx="0" cy="0"/>
        </a:xfrm>
      </p:grpSpPr>
      <p:pic>
        <p:nvPicPr>
          <p:cNvPr id="45" name="Picture 44" descr="Background pattern&#10;&#10;Description automatically generated">
            <a:extLst>
              <a:ext uri="{FF2B5EF4-FFF2-40B4-BE49-F238E27FC236}">
                <a16:creationId xmlns:a16="http://schemas.microsoft.com/office/drawing/2014/main" id="{80A56631-CC72-49F1-B282-CDA18DB7D1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1"/>
            <a:ext cx="3612294" cy="6436598"/>
          </a:xfrm>
          <a:prstGeom prst="rect">
            <a:avLst/>
          </a:prstGeom>
        </p:spPr>
      </p:pic>
      <p:sp>
        <p:nvSpPr>
          <p:cNvPr id="46" name="Oval 45">
            <a:extLst>
              <a:ext uri="{FF2B5EF4-FFF2-40B4-BE49-F238E27FC236}">
                <a16:creationId xmlns:a16="http://schemas.microsoft.com/office/drawing/2014/main" id="{8305A4D3-DA32-4672-B45F-00BEA01B59B4}"/>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7" name="Oval 46">
            <a:extLst>
              <a:ext uri="{FF2B5EF4-FFF2-40B4-BE49-F238E27FC236}">
                <a16:creationId xmlns:a16="http://schemas.microsoft.com/office/drawing/2014/main" id="{1F3B3F5A-9402-4B41-B611-5E14694B06E9}"/>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8" name="Oval 47">
            <a:extLst>
              <a:ext uri="{FF2B5EF4-FFF2-40B4-BE49-F238E27FC236}">
                <a16:creationId xmlns:a16="http://schemas.microsoft.com/office/drawing/2014/main" id="{73DC9481-9E54-4B39-9CD4-F8C785189599}"/>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9" name="Oval 48">
            <a:extLst>
              <a:ext uri="{FF2B5EF4-FFF2-40B4-BE49-F238E27FC236}">
                <a16:creationId xmlns:a16="http://schemas.microsoft.com/office/drawing/2014/main" id="{0E541C90-AE28-48A9-B820-FE4269BF3F92}"/>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0" name="Oval 49">
            <a:extLst>
              <a:ext uri="{FF2B5EF4-FFF2-40B4-BE49-F238E27FC236}">
                <a16:creationId xmlns:a16="http://schemas.microsoft.com/office/drawing/2014/main" id="{670CF497-19DA-41C3-AA55-6A0B28ED4C2B}"/>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1" name="Oval 50">
            <a:extLst>
              <a:ext uri="{FF2B5EF4-FFF2-40B4-BE49-F238E27FC236}">
                <a16:creationId xmlns:a16="http://schemas.microsoft.com/office/drawing/2014/main" id="{485E0945-E8FA-4282-829A-4FC914CCF85D}"/>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2" name="Oval 51">
            <a:extLst>
              <a:ext uri="{FF2B5EF4-FFF2-40B4-BE49-F238E27FC236}">
                <a16:creationId xmlns:a16="http://schemas.microsoft.com/office/drawing/2014/main" id="{C54C384A-22F9-4519-8A03-FE717C87D0A8}"/>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3" name="Oval 52">
            <a:extLst>
              <a:ext uri="{FF2B5EF4-FFF2-40B4-BE49-F238E27FC236}">
                <a16:creationId xmlns:a16="http://schemas.microsoft.com/office/drawing/2014/main" id="{C9427934-51F4-485E-BDD4-286C752CF9C3}"/>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4" name="Picture Placeholder 6">
            <a:extLst>
              <a:ext uri="{FF2B5EF4-FFF2-40B4-BE49-F238E27FC236}">
                <a16:creationId xmlns:a16="http://schemas.microsoft.com/office/drawing/2014/main" id="{F3C32C73-AD01-4741-9E10-ACCAF8732ED2}"/>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55" name="Picture Placeholder 6">
            <a:extLst>
              <a:ext uri="{FF2B5EF4-FFF2-40B4-BE49-F238E27FC236}">
                <a16:creationId xmlns:a16="http://schemas.microsoft.com/office/drawing/2014/main" id="{128EDBE3-A7D8-4C3A-972D-75F8F43D271F}"/>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56" name="Picture Placeholder 6">
            <a:extLst>
              <a:ext uri="{FF2B5EF4-FFF2-40B4-BE49-F238E27FC236}">
                <a16:creationId xmlns:a16="http://schemas.microsoft.com/office/drawing/2014/main" id="{6D3E3186-72DA-49DB-9C98-16CF8E8A571C}"/>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57" name="Picture Placeholder 6">
            <a:extLst>
              <a:ext uri="{FF2B5EF4-FFF2-40B4-BE49-F238E27FC236}">
                <a16:creationId xmlns:a16="http://schemas.microsoft.com/office/drawing/2014/main" id="{1B8B0CF3-130B-4F8F-BF4F-6B5C43315ACF}"/>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58" name="Picture Placeholder 6">
            <a:extLst>
              <a:ext uri="{FF2B5EF4-FFF2-40B4-BE49-F238E27FC236}">
                <a16:creationId xmlns:a16="http://schemas.microsoft.com/office/drawing/2014/main" id="{6F7A09E3-BAF2-4035-BA81-08412F73125D}"/>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59" name="Picture Placeholder 6">
            <a:extLst>
              <a:ext uri="{FF2B5EF4-FFF2-40B4-BE49-F238E27FC236}">
                <a16:creationId xmlns:a16="http://schemas.microsoft.com/office/drawing/2014/main" id="{5AAF2722-6E06-447D-967F-A59E0E587920}"/>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60" name="Picture Placeholder 6">
            <a:extLst>
              <a:ext uri="{FF2B5EF4-FFF2-40B4-BE49-F238E27FC236}">
                <a16:creationId xmlns:a16="http://schemas.microsoft.com/office/drawing/2014/main" id="{061561B1-59FA-4E83-A6EA-67393A020F82}"/>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61" name="Picture Placeholder 6">
            <a:extLst>
              <a:ext uri="{FF2B5EF4-FFF2-40B4-BE49-F238E27FC236}">
                <a16:creationId xmlns:a16="http://schemas.microsoft.com/office/drawing/2014/main" id="{87912C07-4A55-4DAF-8F32-4C6CFF9C0C65}"/>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20" y="4114793"/>
            <a:ext cx="1713951" cy="2087259"/>
          </a:xfrm>
        </p:spPr>
        <p:txBody>
          <a:bodyPr anchor="ctr"/>
          <a:lstStyle>
            <a:lvl1pPr algn="ctr">
              <a:defRPr/>
            </a:lvl1pPr>
          </a:lstStyle>
          <a:p>
            <a:endParaRPr lang="en-GB"/>
          </a:p>
        </p:txBody>
      </p:sp>
      <p:sp>
        <p:nvSpPr>
          <p:cNvPr id="44" name="Picture Placeholder 22">
            <a:extLst>
              <a:ext uri="{FF2B5EF4-FFF2-40B4-BE49-F238E27FC236}">
                <a16:creationId xmlns:a16="http://schemas.microsoft.com/office/drawing/2014/main" id="{DC6FDA3C-2D71-4A3A-A2B6-DCE0C66746A8}"/>
              </a:ext>
            </a:extLst>
          </p:cNvPr>
          <p:cNvSpPr>
            <a:spLocks noGrp="1"/>
          </p:cNvSpPr>
          <p:nvPr>
            <p:ph type="pic" sz="quarter" idx="34"/>
          </p:nvPr>
        </p:nvSpPr>
        <p:spPr>
          <a:xfrm>
            <a:off x="6159212" y="4121566"/>
            <a:ext cx="1749688" cy="2087259"/>
          </a:xfrm>
        </p:spPr>
        <p:txBody>
          <a:bodyPr anchor="ctr"/>
          <a:lstStyle>
            <a:lvl1pPr algn="ctr">
              <a:defRPr/>
            </a:lvl1pPr>
          </a:lstStyle>
          <a:p>
            <a:endParaRPr lang="en-GB"/>
          </a:p>
        </p:txBody>
      </p:sp>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1" y="3400669"/>
            <a:ext cx="1551928" cy="495106"/>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4" y="4225527"/>
            <a:ext cx="1487103" cy="401741"/>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43" name="Content Placeholder 2">
            <a:extLst>
              <a:ext uri="{FF2B5EF4-FFF2-40B4-BE49-F238E27FC236}">
                <a16:creationId xmlns:a16="http://schemas.microsoft.com/office/drawing/2014/main" id="{874011C2-3EE9-49E2-AF3B-73554661E1E4}"/>
              </a:ext>
            </a:extLst>
          </p:cNvPr>
          <p:cNvSpPr>
            <a:spLocks noGrp="1"/>
          </p:cNvSpPr>
          <p:nvPr>
            <p:ph idx="33"/>
          </p:nvPr>
        </p:nvSpPr>
        <p:spPr>
          <a:xfrm>
            <a:off x="6272371" y="4216267"/>
            <a:ext cx="1559395" cy="411001"/>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62" name="Slide Number Placeholder 5">
            <a:extLst>
              <a:ext uri="{FF2B5EF4-FFF2-40B4-BE49-F238E27FC236}">
                <a16:creationId xmlns:a16="http://schemas.microsoft.com/office/drawing/2014/main" id="{1B830EB9-A381-4F88-8078-767870A2F0E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3" name="Footer Placeholder 3">
            <a:extLst>
              <a:ext uri="{FF2B5EF4-FFF2-40B4-BE49-F238E27FC236}">
                <a16:creationId xmlns:a16="http://schemas.microsoft.com/office/drawing/2014/main" id="{954FC8B6-6DF9-4A48-9752-793AF942C46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4" name="Picture 63">
            <a:extLst>
              <a:ext uri="{FF2B5EF4-FFF2-40B4-BE49-F238E27FC236}">
                <a16:creationId xmlns:a16="http://schemas.microsoft.com/office/drawing/2014/main" id="{C1E5317B-1CC4-455B-B21F-AC9F8478A7A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157478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redentials slide - opt 2">
    <p:spTree>
      <p:nvGrpSpPr>
        <p:cNvPr id="1" name=""/>
        <p:cNvGrpSpPr/>
        <p:nvPr/>
      </p:nvGrpSpPr>
      <p:grpSpPr>
        <a:xfrm>
          <a:off x="0" y="0"/>
          <a:ext cx="0" cy="0"/>
          <a:chOff x="0" y="0"/>
          <a:chExt cx="0" cy="0"/>
        </a:xfrm>
      </p:grpSpPr>
      <p:pic>
        <p:nvPicPr>
          <p:cNvPr id="29" name="Picture 28" descr="Background pattern&#10;&#10;Description automatically generated">
            <a:extLst>
              <a:ext uri="{FF2B5EF4-FFF2-40B4-BE49-F238E27FC236}">
                <a16:creationId xmlns:a16="http://schemas.microsoft.com/office/drawing/2014/main" id="{3C251567-CF9C-487E-9BF8-D9C47A85D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0"/>
            <a:ext cx="3622222" cy="6437000"/>
          </a:xfrm>
          <a:prstGeom prst="rect">
            <a:avLst/>
          </a:prstGeom>
        </p:spPr>
      </p:pic>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2" y="2005609"/>
            <a:ext cx="1454932" cy="69517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3" y="5606138"/>
            <a:ext cx="3318241" cy="496352"/>
          </a:xfrm>
        </p:spPr>
        <p:txBody>
          <a:bodyPr/>
          <a:lstStyle>
            <a:lvl1pPr marL="0" indent="0" algn="l">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19" y="4114793"/>
            <a:ext cx="3585845"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64" name="Oval 63">
            <a:extLst>
              <a:ext uri="{FF2B5EF4-FFF2-40B4-BE49-F238E27FC236}">
                <a16:creationId xmlns:a16="http://schemas.microsoft.com/office/drawing/2014/main" id="{AD21CE9F-6EA2-4498-B42C-FBCE807B942F}"/>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5" name="Oval 64">
            <a:extLst>
              <a:ext uri="{FF2B5EF4-FFF2-40B4-BE49-F238E27FC236}">
                <a16:creationId xmlns:a16="http://schemas.microsoft.com/office/drawing/2014/main" id="{37CE33BE-B39A-4CC7-94D3-004E5FFDB65B}"/>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6" name="Oval 65">
            <a:extLst>
              <a:ext uri="{FF2B5EF4-FFF2-40B4-BE49-F238E27FC236}">
                <a16:creationId xmlns:a16="http://schemas.microsoft.com/office/drawing/2014/main" id="{318F834F-C5C8-4957-9ACE-33AC31054A2E}"/>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7" name="Oval 66">
            <a:extLst>
              <a:ext uri="{FF2B5EF4-FFF2-40B4-BE49-F238E27FC236}">
                <a16:creationId xmlns:a16="http://schemas.microsoft.com/office/drawing/2014/main" id="{E1B5DB9A-CDF8-4CBA-8569-6A5496E461B7}"/>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8" name="Oval 67">
            <a:extLst>
              <a:ext uri="{FF2B5EF4-FFF2-40B4-BE49-F238E27FC236}">
                <a16:creationId xmlns:a16="http://schemas.microsoft.com/office/drawing/2014/main" id="{1C8446AE-4216-4F10-AB2D-3523681A08D1}"/>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9" name="Oval 68">
            <a:extLst>
              <a:ext uri="{FF2B5EF4-FFF2-40B4-BE49-F238E27FC236}">
                <a16:creationId xmlns:a16="http://schemas.microsoft.com/office/drawing/2014/main" id="{230C5EE6-61E7-4652-A132-45642792A3ED}"/>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0" name="Oval 69">
            <a:extLst>
              <a:ext uri="{FF2B5EF4-FFF2-40B4-BE49-F238E27FC236}">
                <a16:creationId xmlns:a16="http://schemas.microsoft.com/office/drawing/2014/main" id="{5436E0EF-AED1-446B-BD8E-465CBF00426A}"/>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1" name="Oval 70">
            <a:extLst>
              <a:ext uri="{FF2B5EF4-FFF2-40B4-BE49-F238E27FC236}">
                <a16:creationId xmlns:a16="http://schemas.microsoft.com/office/drawing/2014/main" id="{0B7E0051-77B3-4FE9-BD79-D83B1F3D6326}"/>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2" name="Picture Placeholder 6">
            <a:extLst>
              <a:ext uri="{FF2B5EF4-FFF2-40B4-BE49-F238E27FC236}">
                <a16:creationId xmlns:a16="http://schemas.microsoft.com/office/drawing/2014/main" id="{6BC5CD12-4FE9-41EA-AA31-9421D87CF00B}"/>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73" name="Picture Placeholder 6">
            <a:extLst>
              <a:ext uri="{FF2B5EF4-FFF2-40B4-BE49-F238E27FC236}">
                <a16:creationId xmlns:a16="http://schemas.microsoft.com/office/drawing/2014/main" id="{BE08320C-9AC7-485C-8E3E-CF88E812FD99}"/>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74" name="Picture Placeholder 6">
            <a:extLst>
              <a:ext uri="{FF2B5EF4-FFF2-40B4-BE49-F238E27FC236}">
                <a16:creationId xmlns:a16="http://schemas.microsoft.com/office/drawing/2014/main" id="{70B42CAA-DE90-4A5A-93DD-9289A700764A}"/>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75" name="Picture Placeholder 6">
            <a:extLst>
              <a:ext uri="{FF2B5EF4-FFF2-40B4-BE49-F238E27FC236}">
                <a16:creationId xmlns:a16="http://schemas.microsoft.com/office/drawing/2014/main" id="{16B44FAE-064D-41AA-BD48-F45D23C51B44}"/>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76" name="Picture Placeholder 6">
            <a:extLst>
              <a:ext uri="{FF2B5EF4-FFF2-40B4-BE49-F238E27FC236}">
                <a16:creationId xmlns:a16="http://schemas.microsoft.com/office/drawing/2014/main" id="{BC62CA62-2A66-4EDC-A15E-DCC423D99D94}"/>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77" name="Picture Placeholder 6">
            <a:extLst>
              <a:ext uri="{FF2B5EF4-FFF2-40B4-BE49-F238E27FC236}">
                <a16:creationId xmlns:a16="http://schemas.microsoft.com/office/drawing/2014/main" id="{1424D135-53A4-4CE3-8B09-D0FBCB22C717}"/>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78" name="Picture Placeholder 6">
            <a:extLst>
              <a:ext uri="{FF2B5EF4-FFF2-40B4-BE49-F238E27FC236}">
                <a16:creationId xmlns:a16="http://schemas.microsoft.com/office/drawing/2014/main" id="{AE9F8B8F-E223-4EFC-AC43-F25C28EEF003}"/>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79" name="Picture Placeholder 6">
            <a:extLst>
              <a:ext uri="{FF2B5EF4-FFF2-40B4-BE49-F238E27FC236}">
                <a16:creationId xmlns:a16="http://schemas.microsoft.com/office/drawing/2014/main" id="{A88CAC2D-741D-451B-A6EC-652F0633D3F3}"/>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80" name="Slide Number Placeholder 5">
            <a:extLst>
              <a:ext uri="{FF2B5EF4-FFF2-40B4-BE49-F238E27FC236}">
                <a16:creationId xmlns:a16="http://schemas.microsoft.com/office/drawing/2014/main" id="{F4A37F6A-0FB0-47E3-9535-B42FCB02923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81" name="Footer Placeholder 3">
            <a:extLst>
              <a:ext uri="{FF2B5EF4-FFF2-40B4-BE49-F238E27FC236}">
                <a16:creationId xmlns:a16="http://schemas.microsoft.com/office/drawing/2014/main" id="{D44AA7E8-E0DF-4294-96FB-A78ADD533AE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82" name="Picture 81">
            <a:extLst>
              <a:ext uri="{FF2B5EF4-FFF2-40B4-BE49-F238E27FC236}">
                <a16:creationId xmlns:a16="http://schemas.microsoft.com/office/drawing/2014/main" id="{945F744F-61A8-43F5-B0F5-2FE3E73FFF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522702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01C4AA9-9E3C-4AD1-805B-846952641CB3}"/>
              </a:ext>
            </a:extLst>
          </p:cNvPr>
          <p:cNvSpPr>
            <a:spLocks noGrp="1"/>
          </p:cNvSpPr>
          <p:nvPr>
            <p:ph type="pic" sz="quarter" idx="34"/>
          </p:nvPr>
        </p:nvSpPr>
        <p:spPr>
          <a:xfrm>
            <a:off x="509035" y="4798584"/>
            <a:ext cx="849100" cy="849122"/>
          </a:xfrm>
          <a:prstGeom prst="ellipse">
            <a:avLst/>
          </a:prstGeom>
          <a:ln>
            <a:noFill/>
          </a:ln>
        </p:spPr>
        <p:txBody>
          <a:bodyPr anchor="ctr"/>
          <a:lstStyle>
            <a:lvl1pPr algn="ctr">
              <a:defRPr sz="1255"/>
            </a:lvl1pPr>
          </a:lstStyle>
          <a:p>
            <a:endParaRPr lang="en-GB"/>
          </a:p>
        </p:txBody>
      </p:sp>
      <p:sp>
        <p:nvSpPr>
          <p:cNvPr id="37" name="Picture Placeholder 4">
            <a:extLst>
              <a:ext uri="{FF2B5EF4-FFF2-40B4-BE49-F238E27FC236}">
                <a16:creationId xmlns:a16="http://schemas.microsoft.com/office/drawing/2014/main" id="{0023988D-28D1-40B0-B00C-4F8DAAC046C0}"/>
              </a:ext>
            </a:extLst>
          </p:cNvPr>
          <p:cNvSpPr>
            <a:spLocks noGrp="1"/>
          </p:cNvSpPr>
          <p:nvPr>
            <p:ph type="pic" sz="quarter" idx="35"/>
          </p:nvPr>
        </p:nvSpPr>
        <p:spPr>
          <a:xfrm>
            <a:off x="510696" y="3811073"/>
            <a:ext cx="849100" cy="849122"/>
          </a:xfrm>
          <a:prstGeom prst="ellipse">
            <a:avLst/>
          </a:prstGeom>
          <a:ln>
            <a:noFill/>
          </a:ln>
        </p:spPr>
        <p:txBody>
          <a:bodyPr anchor="ctr"/>
          <a:lstStyle>
            <a:lvl1pPr algn="ctr">
              <a:defRPr sz="1255"/>
            </a:lvl1pPr>
          </a:lstStyle>
          <a:p>
            <a:endParaRPr lang="en-GB"/>
          </a:p>
        </p:txBody>
      </p:sp>
      <p:sp>
        <p:nvSpPr>
          <p:cNvPr id="38" name="Picture Placeholder 4">
            <a:extLst>
              <a:ext uri="{FF2B5EF4-FFF2-40B4-BE49-F238E27FC236}">
                <a16:creationId xmlns:a16="http://schemas.microsoft.com/office/drawing/2014/main" id="{84BD1E3A-CF18-42B8-A1CB-89551BA7F0AF}"/>
              </a:ext>
            </a:extLst>
          </p:cNvPr>
          <p:cNvSpPr>
            <a:spLocks noGrp="1"/>
          </p:cNvSpPr>
          <p:nvPr>
            <p:ph type="pic" sz="quarter" idx="36"/>
          </p:nvPr>
        </p:nvSpPr>
        <p:spPr>
          <a:xfrm>
            <a:off x="510696" y="2820075"/>
            <a:ext cx="849100" cy="849122"/>
          </a:xfrm>
          <a:prstGeom prst="ellipse">
            <a:avLst/>
          </a:prstGeom>
          <a:ln>
            <a:noFill/>
          </a:ln>
        </p:spPr>
        <p:txBody>
          <a:bodyPr anchor="ctr"/>
          <a:lstStyle>
            <a:lvl1pPr algn="ctr">
              <a:defRPr sz="1255"/>
            </a:lvl1pPr>
          </a:lstStyle>
          <a:p>
            <a:endParaRPr lang="en-GB"/>
          </a:p>
        </p:txBody>
      </p:sp>
      <p:sp>
        <p:nvSpPr>
          <p:cNvPr id="39" name="Picture Placeholder 4">
            <a:extLst>
              <a:ext uri="{FF2B5EF4-FFF2-40B4-BE49-F238E27FC236}">
                <a16:creationId xmlns:a16="http://schemas.microsoft.com/office/drawing/2014/main" id="{D6202DC8-09F1-4D95-A085-08160FC012C3}"/>
              </a:ext>
            </a:extLst>
          </p:cNvPr>
          <p:cNvSpPr>
            <a:spLocks noGrp="1"/>
          </p:cNvSpPr>
          <p:nvPr>
            <p:ph type="pic" sz="quarter" idx="37"/>
          </p:nvPr>
        </p:nvSpPr>
        <p:spPr>
          <a:xfrm>
            <a:off x="507956" y="1832564"/>
            <a:ext cx="849100" cy="849122"/>
          </a:xfrm>
          <a:prstGeom prst="ellipse">
            <a:avLst/>
          </a:prstGeom>
          <a:ln>
            <a:noFill/>
          </a:ln>
        </p:spPr>
        <p:txBody>
          <a:bodyPr anchor="ctr"/>
          <a:lstStyle>
            <a:lvl1pPr algn="ctr">
              <a:defRPr sz="1255"/>
            </a:lvl1pPr>
          </a:lstStyle>
          <a:p>
            <a:endParaRPr lang="en-GB"/>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18B6A4EF-81E4-4E4E-8A07-CD0DC2B2AB17}"/>
              </a:ext>
            </a:extLst>
          </p:cNvPr>
          <p:cNvSpPr>
            <a:spLocks noGrp="1"/>
          </p:cNvSpPr>
          <p:nvPr>
            <p:ph type="body" sz="quarter" idx="14"/>
          </p:nvPr>
        </p:nvSpPr>
        <p:spPr>
          <a:xfrm>
            <a:off x="528890" y="1479434"/>
            <a:ext cx="2640873" cy="354148"/>
          </a:xfrm>
        </p:spPr>
        <p:txBody>
          <a:bodyPr/>
          <a:lstStyle>
            <a:lvl1pPr>
              <a:defRPr b="1">
                <a:solidFill>
                  <a:schemeClr val="accent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4F399FC0-670D-4429-ADE0-75C6004F04AB}"/>
              </a:ext>
            </a:extLst>
          </p:cNvPr>
          <p:cNvSpPr>
            <a:spLocks noGrp="1"/>
          </p:cNvSpPr>
          <p:nvPr>
            <p:ph type="body" sz="quarter" idx="15"/>
          </p:nvPr>
        </p:nvSpPr>
        <p:spPr>
          <a:xfrm>
            <a:off x="1592599" y="2017569"/>
            <a:ext cx="1583601" cy="616064"/>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4" name="Text Placeholder 8">
            <a:extLst>
              <a:ext uri="{FF2B5EF4-FFF2-40B4-BE49-F238E27FC236}">
                <a16:creationId xmlns:a16="http://schemas.microsoft.com/office/drawing/2014/main" id="{18871D2C-76A4-4323-85CF-312251348503}"/>
              </a:ext>
            </a:extLst>
          </p:cNvPr>
          <p:cNvSpPr>
            <a:spLocks noGrp="1"/>
          </p:cNvSpPr>
          <p:nvPr>
            <p:ph type="body" sz="quarter" idx="17"/>
          </p:nvPr>
        </p:nvSpPr>
        <p:spPr>
          <a:xfrm>
            <a:off x="1586162" y="3018853"/>
            <a:ext cx="1583600"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5" name="Text Placeholder 8">
            <a:extLst>
              <a:ext uri="{FF2B5EF4-FFF2-40B4-BE49-F238E27FC236}">
                <a16:creationId xmlns:a16="http://schemas.microsoft.com/office/drawing/2014/main" id="{69D1E4CD-DD64-4283-8762-6CD224753AD7}"/>
              </a:ext>
            </a:extLst>
          </p:cNvPr>
          <p:cNvSpPr>
            <a:spLocks noGrp="1"/>
          </p:cNvSpPr>
          <p:nvPr>
            <p:ph type="body" sz="quarter" idx="18"/>
          </p:nvPr>
        </p:nvSpPr>
        <p:spPr>
          <a:xfrm>
            <a:off x="6260311" y="1796220"/>
            <a:ext cx="2684163" cy="3113012"/>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1" name="Text Placeholder 8">
            <a:extLst>
              <a:ext uri="{FF2B5EF4-FFF2-40B4-BE49-F238E27FC236}">
                <a16:creationId xmlns:a16="http://schemas.microsoft.com/office/drawing/2014/main" id="{0722D2C4-5DAA-4BD5-8B90-85CC10CCC36A}"/>
              </a:ext>
            </a:extLst>
          </p:cNvPr>
          <p:cNvSpPr>
            <a:spLocks noGrp="1"/>
          </p:cNvSpPr>
          <p:nvPr>
            <p:ph type="body" sz="quarter" idx="20"/>
          </p:nvPr>
        </p:nvSpPr>
        <p:spPr>
          <a:xfrm>
            <a:off x="1586162" y="3988167"/>
            <a:ext cx="1538067"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B2734BAC-8C28-48A0-814E-C331C83EE9B1}"/>
              </a:ext>
            </a:extLst>
          </p:cNvPr>
          <p:cNvSpPr>
            <a:spLocks noGrp="1"/>
          </p:cNvSpPr>
          <p:nvPr>
            <p:ph type="body" sz="quarter" idx="21"/>
          </p:nvPr>
        </p:nvSpPr>
        <p:spPr>
          <a:xfrm>
            <a:off x="1570273" y="5024414"/>
            <a:ext cx="1538067" cy="579096"/>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3" name="Text Placeholder 8">
            <a:extLst>
              <a:ext uri="{FF2B5EF4-FFF2-40B4-BE49-F238E27FC236}">
                <a16:creationId xmlns:a16="http://schemas.microsoft.com/office/drawing/2014/main" id="{C53B1964-E4EF-4AAB-AD04-61183A69C381}"/>
              </a:ext>
            </a:extLst>
          </p:cNvPr>
          <p:cNvSpPr>
            <a:spLocks noGrp="1"/>
          </p:cNvSpPr>
          <p:nvPr>
            <p:ph type="body" sz="quarter" idx="22"/>
          </p:nvPr>
        </p:nvSpPr>
        <p:spPr>
          <a:xfrm>
            <a:off x="3579666" y="1796222"/>
            <a:ext cx="2196241" cy="2139119"/>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4" name="Text Placeholder 8">
            <a:extLst>
              <a:ext uri="{FF2B5EF4-FFF2-40B4-BE49-F238E27FC236}">
                <a16:creationId xmlns:a16="http://schemas.microsoft.com/office/drawing/2014/main" id="{E619E32B-A96C-42F6-9B04-7B53234160EF}"/>
              </a:ext>
            </a:extLst>
          </p:cNvPr>
          <p:cNvSpPr>
            <a:spLocks noGrp="1"/>
          </p:cNvSpPr>
          <p:nvPr>
            <p:ph type="body" sz="quarter" idx="23"/>
          </p:nvPr>
        </p:nvSpPr>
        <p:spPr>
          <a:xfrm>
            <a:off x="6260310" y="1479432"/>
            <a:ext cx="2684179" cy="295039"/>
          </a:xfrm>
        </p:spPr>
        <p:txBody>
          <a:bodyPr/>
          <a:lstStyle>
            <a:lvl1pPr>
              <a:defRPr b="1">
                <a:solidFill>
                  <a:schemeClr val="accent1"/>
                </a:solidFill>
                <a:latin typeface="+mn-lt"/>
              </a:defRPr>
            </a:lvl1pPr>
          </a:lstStyle>
          <a:p>
            <a:pPr lvl="0"/>
            <a:r>
              <a:rPr lang="en-US"/>
              <a:t>Click to edit Master text styles</a:t>
            </a:r>
          </a:p>
        </p:txBody>
      </p:sp>
      <p:sp>
        <p:nvSpPr>
          <p:cNvPr id="25" name="Text Placeholder 8">
            <a:extLst>
              <a:ext uri="{FF2B5EF4-FFF2-40B4-BE49-F238E27FC236}">
                <a16:creationId xmlns:a16="http://schemas.microsoft.com/office/drawing/2014/main" id="{72B9D0EF-FC22-4D46-B51A-88B48245D114}"/>
              </a:ext>
            </a:extLst>
          </p:cNvPr>
          <p:cNvSpPr>
            <a:spLocks noGrp="1"/>
          </p:cNvSpPr>
          <p:nvPr>
            <p:ph type="body" sz="quarter" idx="24"/>
          </p:nvPr>
        </p:nvSpPr>
        <p:spPr>
          <a:xfrm>
            <a:off x="9134729" y="1796220"/>
            <a:ext cx="2533326" cy="4525480"/>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cxnSp>
        <p:nvCxnSpPr>
          <p:cNvPr id="29" name="Straight Connector 28">
            <a:extLst>
              <a:ext uri="{FF2B5EF4-FFF2-40B4-BE49-F238E27FC236}">
                <a16:creationId xmlns:a16="http://schemas.microsoft.com/office/drawing/2014/main" id="{E52B65F0-EB56-4700-B94E-3606362A4CD7}"/>
              </a:ext>
            </a:extLst>
          </p:cNvPr>
          <p:cNvCxnSpPr>
            <a:cxnSpLocks/>
          </p:cNvCxnSpPr>
          <p:nvPr userDrawn="1"/>
        </p:nvCxnSpPr>
        <p:spPr>
          <a:xfrm>
            <a:off x="5889397" y="1492919"/>
            <a:ext cx="0" cy="4735489"/>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 name="Text Placeholder 8">
            <a:extLst>
              <a:ext uri="{FF2B5EF4-FFF2-40B4-BE49-F238E27FC236}">
                <a16:creationId xmlns:a16="http://schemas.microsoft.com/office/drawing/2014/main" id="{9FC232A1-5FEF-4B64-AA52-7C70A02C7CFA}"/>
              </a:ext>
            </a:extLst>
          </p:cNvPr>
          <p:cNvSpPr>
            <a:spLocks noGrp="1"/>
          </p:cNvSpPr>
          <p:nvPr>
            <p:ph type="body" sz="quarter" idx="28"/>
          </p:nvPr>
        </p:nvSpPr>
        <p:spPr>
          <a:xfrm>
            <a:off x="9134222" y="1479432"/>
            <a:ext cx="2541708" cy="295039"/>
          </a:xfrm>
        </p:spPr>
        <p:txBody>
          <a:bodyPr/>
          <a:lstStyle>
            <a:lvl1pPr>
              <a:defRPr b="1">
                <a:solidFill>
                  <a:schemeClr val="accent1"/>
                </a:solidFill>
                <a:latin typeface="+mn-lt"/>
              </a:defRPr>
            </a:lvl1pPr>
          </a:lstStyle>
          <a:p>
            <a:pPr lvl="0"/>
            <a:r>
              <a:rPr lang="en-US"/>
              <a:t>Click to edit Master text styles</a:t>
            </a:r>
          </a:p>
        </p:txBody>
      </p:sp>
      <p:sp>
        <p:nvSpPr>
          <p:cNvPr id="31" name="Text Placeholder 8">
            <a:extLst>
              <a:ext uri="{FF2B5EF4-FFF2-40B4-BE49-F238E27FC236}">
                <a16:creationId xmlns:a16="http://schemas.microsoft.com/office/drawing/2014/main" id="{BC899C3A-5170-4573-91BB-6DB952BA1449}"/>
              </a:ext>
            </a:extLst>
          </p:cNvPr>
          <p:cNvSpPr>
            <a:spLocks noGrp="1"/>
          </p:cNvSpPr>
          <p:nvPr>
            <p:ph type="body" sz="quarter" idx="29"/>
          </p:nvPr>
        </p:nvSpPr>
        <p:spPr>
          <a:xfrm>
            <a:off x="3579666" y="1479432"/>
            <a:ext cx="2196241" cy="295039"/>
          </a:xfrm>
        </p:spPr>
        <p:txBody>
          <a:bodyPr/>
          <a:lstStyle>
            <a:lvl1pPr>
              <a:defRPr b="1">
                <a:solidFill>
                  <a:schemeClr val="accent1"/>
                </a:solidFill>
                <a:latin typeface="+mn-lt"/>
              </a:defRPr>
            </a:lvl1pPr>
          </a:lstStyle>
          <a:p>
            <a:pPr lvl="0"/>
            <a:r>
              <a:rPr lang="en-US"/>
              <a:t>Click to edit Master text styles</a:t>
            </a:r>
          </a:p>
        </p:txBody>
      </p:sp>
      <p:sp>
        <p:nvSpPr>
          <p:cNvPr id="32" name="Text Placeholder 8">
            <a:extLst>
              <a:ext uri="{FF2B5EF4-FFF2-40B4-BE49-F238E27FC236}">
                <a16:creationId xmlns:a16="http://schemas.microsoft.com/office/drawing/2014/main" id="{FB56AFDE-A956-4CC8-B2EC-CF7C378C7DA6}"/>
              </a:ext>
            </a:extLst>
          </p:cNvPr>
          <p:cNvSpPr>
            <a:spLocks noGrp="1"/>
          </p:cNvSpPr>
          <p:nvPr>
            <p:ph type="body" sz="quarter" idx="30"/>
          </p:nvPr>
        </p:nvSpPr>
        <p:spPr>
          <a:xfrm>
            <a:off x="3579666" y="4585261"/>
            <a:ext cx="2196241" cy="1736436"/>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3" name="Text Placeholder 8">
            <a:extLst>
              <a:ext uri="{FF2B5EF4-FFF2-40B4-BE49-F238E27FC236}">
                <a16:creationId xmlns:a16="http://schemas.microsoft.com/office/drawing/2014/main" id="{7D54F651-5D98-46FF-8D15-25FC30298623}"/>
              </a:ext>
            </a:extLst>
          </p:cNvPr>
          <p:cNvSpPr>
            <a:spLocks noGrp="1"/>
          </p:cNvSpPr>
          <p:nvPr>
            <p:ph type="body" sz="quarter" idx="31"/>
          </p:nvPr>
        </p:nvSpPr>
        <p:spPr>
          <a:xfrm>
            <a:off x="3579666" y="4270105"/>
            <a:ext cx="2196241" cy="329851"/>
          </a:xfrm>
        </p:spPr>
        <p:txBody>
          <a:bodyPr/>
          <a:lstStyle>
            <a:lvl1pPr>
              <a:defRPr b="1">
                <a:solidFill>
                  <a:schemeClr val="accent1"/>
                </a:solidFill>
                <a:latin typeface="+mn-lt"/>
              </a:defRPr>
            </a:lvl1pPr>
          </a:lstStyle>
          <a:p>
            <a:pPr lvl="0"/>
            <a:r>
              <a:rPr lang="en-US"/>
              <a:t>Click to edit Master text styles</a:t>
            </a:r>
          </a:p>
        </p:txBody>
      </p:sp>
      <p:sp>
        <p:nvSpPr>
          <p:cNvPr id="34" name="Text Placeholder 8">
            <a:extLst>
              <a:ext uri="{FF2B5EF4-FFF2-40B4-BE49-F238E27FC236}">
                <a16:creationId xmlns:a16="http://schemas.microsoft.com/office/drawing/2014/main" id="{D4A57A6F-BC83-4033-84C3-D315E9DD65FD}"/>
              </a:ext>
            </a:extLst>
          </p:cNvPr>
          <p:cNvSpPr>
            <a:spLocks noGrp="1"/>
          </p:cNvSpPr>
          <p:nvPr>
            <p:ph type="body" sz="quarter" idx="32"/>
          </p:nvPr>
        </p:nvSpPr>
        <p:spPr>
          <a:xfrm>
            <a:off x="6260311" y="5299525"/>
            <a:ext cx="2684168" cy="1022168"/>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5" name="Text Placeholder 8">
            <a:extLst>
              <a:ext uri="{FF2B5EF4-FFF2-40B4-BE49-F238E27FC236}">
                <a16:creationId xmlns:a16="http://schemas.microsoft.com/office/drawing/2014/main" id="{F42B5BCA-C99C-454E-B32A-A6A72AEB6FBD}"/>
              </a:ext>
            </a:extLst>
          </p:cNvPr>
          <p:cNvSpPr>
            <a:spLocks noGrp="1"/>
          </p:cNvSpPr>
          <p:nvPr>
            <p:ph type="body" sz="quarter" idx="33"/>
          </p:nvPr>
        </p:nvSpPr>
        <p:spPr>
          <a:xfrm>
            <a:off x="6260312" y="4986002"/>
            <a:ext cx="2684163" cy="328387"/>
          </a:xfrm>
        </p:spPr>
        <p:txBody>
          <a:bodyPr/>
          <a:lstStyle>
            <a:lvl1pPr>
              <a:defRPr b="1">
                <a:solidFill>
                  <a:schemeClr val="accent1"/>
                </a:solidFill>
                <a:latin typeface="+mn-lt"/>
              </a:defRPr>
            </a:lvl1pPr>
          </a:lstStyle>
          <a:p>
            <a:pPr lvl="0"/>
            <a:r>
              <a:rPr lang="en-US"/>
              <a:t>Click to edit Master text styles</a:t>
            </a:r>
          </a:p>
        </p:txBody>
      </p:sp>
      <p:sp>
        <p:nvSpPr>
          <p:cNvPr id="28" name="Slide Number Placeholder 5">
            <a:extLst>
              <a:ext uri="{FF2B5EF4-FFF2-40B4-BE49-F238E27FC236}">
                <a16:creationId xmlns:a16="http://schemas.microsoft.com/office/drawing/2014/main" id="{5D31EAD1-F7A5-4F59-B09A-4F265B496EB3}"/>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6" name="Footer Placeholder 3">
            <a:extLst>
              <a:ext uri="{FF2B5EF4-FFF2-40B4-BE49-F238E27FC236}">
                <a16:creationId xmlns:a16="http://schemas.microsoft.com/office/drawing/2014/main" id="{19B25B34-DBF5-42A7-8A6B-4AA496B4CD6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0" name="Picture 39">
            <a:extLst>
              <a:ext uri="{FF2B5EF4-FFF2-40B4-BE49-F238E27FC236}">
                <a16:creationId xmlns:a16="http://schemas.microsoft.com/office/drawing/2014/main" id="{B7F35C86-23B9-42CD-9F35-D89D6A613E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846358206"/>
      </p:ext>
    </p:extLst>
  </p:cSld>
  <p:clrMapOvr>
    <a:masterClrMapping/>
  </p:clrMapOvr>
  <p:extLst>
    <p:ext uri="{DCECCB84-F9BA-43D5-87BE-67443E8EF086}">
      <p15:sldGuideLst xmlns:p15="http://schemas.microsoft.com/office/powerpoint/2012/main">
        <p15:guide id="1" orient="horz" pos="1315">
          <p15:clr>
            <a:srgbClr val="FBAE40"/>
          </p15:clr>
        </p15:guide>
        <p15:guide id="2" pos="423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D66E9434-ACB4-4AC8-8077-C293FE2D11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18B6A4EF-81E4-4E4E-8A07-CD0DC2B2AB17}"/>
              </a:ext>
            </a:extLst>
          </p:cNvPr>
          <p:cNvSpPr>
            <a:spLocks noGrp="1"/>
          </p:cNvSpPr>
          <p:nvPr>
            <p:ph type="body" sz="quarter" idx="14"/>
          </p:nvPr>
        </p:nvSpPr>
        <p:spPr>
          <a:xfrm>
            <a:off x="528890" y="1479434"/>
            <a:ext cx="2640873" cy="354148"/>
          </a:xfrm>
        </p:spPr>
        <p:txBody>
          <a:bodyPr/>
          <a:lstStyle>
            <a:lvl1pPr>
              <a:defRPr b="1">
                <a:solidFill>
                  <a:schemeClr val="accent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4F399FC0-670D-4429-ADE0-75C6004F04AB}"/>
              </a:ext>
            </a:extLst>
          </p:cNvPr>
          <p:cNvSpPr>
            <a:spLocks noGrp="1"/>
          </p:cNvSpPr>
          <p:nvPr>
            <p:ph type="body" sz="quarter" idx="15"/>
          </p:nvPr>
        </p:nvSpPr>
        <p:spPr>
          <a:xfrm>
            <a:off x="1592599" y="2017569"/>
            <a:ext cx="1583601" cy="616064"/>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4" name="Text Placeholder 8">
            <a:extLst>
              <a:ext uri="{FF2B5EF4-FFF2-40B4-BE49-F238E27FC236}">
                <a16:creationId xmlns:a16="http://schemas.microsoft.com/office/drawing/2014/main" id="{18871D2C-76A4-4323-85CF-312251348503}"/>
              </a:ext>
            </a:extLst>
          </p:cNvPr>
          <p:cNvSpPr>
            <a:spLocks noGrp="1"/>
          </p:cNvSpPr>
          <p:nvPr>
            <p:ph type="body" sz="quarter" idx="17"/>
          </p:nvPr>
        </p:nvSpPr>
        <p:spPr>
          <a:xfrm>
            <a:off x="1586162" y="3018853"/>
            <a:ext cx="1583600"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1" name="Text Placeholder 8">
            <a:extLst>
              <a:ext uri="{FF2B5EF4-FFF2-40B4-BE49-F238E27FC236}">
                <a16:creationId xmlns:a16="http://schemas.microsoft.com/office/drawing/2014/main" id="{0722D2C4-5DAA-4BD5-8B90-85CC10CCC36A}"/>
              </a:ext>
            </a:extLst>
          </p:cNvPr>
          <p:cNvSpPr>
            <a:spLocks noGrp="1"/>
          </p:cNvSpPr>
          <p:nvPr>
            <p:ph type="body" sz="quarter" idx="20"/>
          </p:nvPr>
        </p:nvSpPr>
        <p:spPr>
          <a:xfrm>
            <a:off x="1586162" y="3988167"/>
            <a:ext cx="1538067"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B2734BAC-8C28-48A0-814E-C331C83EE9B1}"/>
              </a:ext>
            </a:extLst>
          </p:cNvPr>
          <p:cNvSpPr>
            <a:spLocks noGrp="1"/>
          </p:cNvSpPr>
          <p:nvPr>
            <p:ph type="body" sz="quarter" idx="21"/>
          </p:nvPr>
        </p:nvSpPr>
        <p:spPr>
          <a:xfrm>
            <a:off x="1570273" y="5024414"/>
            <a:ext cx="1538067" cy="579096"/>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6" name="Picture Placeholder 4">
            <a:extLst>
              <a:ext uri="{FF2B5EF4-FFF2-40B4-BE49-F238E27FC236}">
                <a16:creationId xmlns:a16="http://schemas.microsoft.com/office/drawing/2014/main" id="{A6D37D0D-64D7-45D6-B037-BEE3EEDF36BA}"/>
              </a:ext>
            </a:extLst>
          </p:cNvPr>
          <p:cNvSpPr>
            <a:spLocks noGrp="1"/>
          </p:cNvSpPr>
          <p:nvPr>
            <p:ph type="pic" sz="quarter" idx="34"/>
          </p:nvPr>
        </p:nvSpPr>
        <p:spPr>
          <a:xfrm>
            <a:off x="509035" y="4798584"/>
            <a:ext cx="849100" cy="849122"/>
          </a:xfrm>
          <a:prstGeom prst="ellipse">
            <a:avLst/>
          </a:prstGeom>
          <a:ln>
            <a:noFill/>
          </a:ln>
        </p:spPr>
        <p:txBody>
          <a:bodyPr anchor="ctr"/>
          <a:lstStyle>
            <a:lvl1pPr algn="ctr">
              <a:defRPr sz="1255"/>
            </a:lvl1pPr>
          </a:lstStyle>
          <a:p>
            <a:endParaRPr lang="en-GB"/>
          </a:p>
        </p:txBody>
      </p:sp>
      <p:sp>
        <p:nvSpPr>
          <p:cNvPr id="40" name="Picture Placeholder 4">
            <a:extLst>
              <a:ext uri="{FF2B5EF4-FFF2-40B4-BE49-F238E27FC236}">
                <a16:creationId xmlns:a16="http://schemas.microsoft.com/office/drawing/2014/main" id="{B06299BE-7640-48C6-AC34-F579212CE998}"/>
              </a:ext>
            </a:extLst>
          </p:cNvPr>
          <p:cNvSpPr>
            <a:spLocks noGrp="1"/>
          </p:cNvSpPr>
          <p:nvPr>
            <p:ph type="pic" sz="quarter" idx="35"/>
          </p:nvPr>
        </p:nvSpPr>
        <p:spPr>
          <a:xfrm>
            <a:off x="510696" y="3811073"/>
            <a:ext cx="849100" cy="849122"/>
          </a:xfrm>
          <a:prstGeom prst="ellipse">
            <a:avLst/>
          </a:prstGeom>
          <a:ln>
            <a:noFill/>
          </a:ln>
        </p:spPr>
        <p:txBody>
          <a:bodyPr anchor="ctr"/>
          <a:lstStyle>
            <a:lvl1pPr algn="ctr">
              <a:defRPr sz="1255"/>
            </a:lvl1pPr>
          </a:lstStyle>
          <a:p>
            <a:endParaRPr lang="en-GB"/>
          </a:p>
        </p:txBody>
      </p:sp>
      <p:sp>
        <p:nvSpPr>
          <p:cNvPr id="41" name="Picture Placeholder 4">
            <a:extLst>
              <a:ext uri="{FF2B5EF4-FFF2-40B4-BE49-F238E27FC236}">
                <a16:creationId xmlns:a16="http://schemas.microsoft.com/office/drawing/2014/main" id="{2CAB7D06-0658-426A-82FB-29C380EC6F73}"/>
              </a:ext>
            </a:extLst>
          </p:cNvPr>
          <p:cNvSpPr>
            <a:spLocks noGrp="1"/>
          </p:cNvSpPr>
          <p:nvPr>
            <p:ph type="pic" sz="quarter" idx="36"/>
          </p:nvPr>
        </p:nvSpPr>
        <p:spPr>
          <a:xfrm>
            <a:off x="510696" y="2820075"/>
            <a:ext cx="849100" cy="849122"/>
          </a:xfrm>
          <a:prstGeom prst="ellipse">
            <a:avLst/>
          </a:prstGeom>
          <a:ln>
            <a:noFill/>
          </a:ln>
        </p:spPr>
        <p:txBody>
          <a:bodyPr anchor="ctr"/>
          <a:lstStyle>
            <a:lvl1pPr algn="ctr">
              <a:defRPr sz="1255"/>
            </a:lvl1pPr>
          </a:lstStyle>
          <a:p>
            <a:endParaRPr lang="en-GB"/>
          </a:p>
        </p:txBody>
      </p:sp>
      <p:sp>
        <p:nvSpPr>
          <p:cNvPr id="42" name="Picture Placeholder 4">
            <a:extLst>
              <a:ext uri="{FF2B5EF4-FFF2-40B4-BE49-F238E27FC236}">
                <a16:creationId xmlns:a16="http://schemas.microsoft.com/office/drawing/2014/main" id="{157A791F-E514-45F2-A305-00D2538A53BC}"/>
              </a:ext>
            </a:extLst>
          </p:cNvPr>
          <p:cNvSpPr>
            <a:spLocks noGrp="1"/>
          </p:cNvSpPr>
          <p:nvPr>
            <p:ph type="pic" sz="quarter" idx="37"/>
          </p:nvPr>
        </p:nvSpPr>
        <p:spPr>
          <a:xfrm>
            <a:off x="507956" y="1832564"/>
            <a:ext cx="849100" cy="849122"/>
          </a:xfrm>
          <a:prstGeom prst="ellipse">
            <a:avLst/>
          </a:prstGeom>
          <a:ln>
            <a:noFill/>
          </a:ln>
        </p:spPr>
        <p:txBody>
          <a:bodyPr anchor="ctr"/>
          <a:lstStyle>
            <a:lvl1pPr algn="ctr">
              <a:defRPr sz="1255"/>
            </a:lvl1pPr>
          </a:lstStyle>
          <a:p>
            <a:endParaRPr lang="en-GB"/>
          </a:p>
        </p:txBody>
      </p:sp>
      <p:sp>
        <p:nvSpPr>
          <p:cNvPr id="43" name="Slide Number Placeholder 5">
            <a:extLst>
              <a:ext uri="{FF2B5EF4-FFF2-40B4-BE49-F238E27FC236}">
                <a16:creationId xmlns:a16="http://schemas.microsoft.com/office/drawing/2014/main" id="{BEC955E3-3561-482E-9AC7-F6CEE2C325B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4" name="Footer Placeholder 3">
            <a:extLst>
              <a:ext uri="{FF2B5EF4-FFF2-40B4-BE49-F238E27FC236}">
                <a16:creationId xmlns:a16="http://schemas.microsoft.com/office/drawing/2014/main" id="{B90B9A24-FFB5-45FA-88C2-EDA59BEE41E8}"/>
              </a:ext>
            </a:extLst>
          </p:cNvPr>
          <p:cNvSpPr>
            <a:spLocks noGrp="1"/>
          </p:cNvSpPr>
          <p:nvPr>
            <p:ph type="ftr" sz="quarter" idx="3"/>
          </p:nvPr>
        </p:nvSpPr>
        <p:spPr>
          <a:xfrm>
            <a:off x="856120" y="6508051"/>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5" name="Picture 44">
            <a:extLst>
              <a:ext uri="{FF2B5EF4-FFF2-40B4-BE49-F238E27FC236}">
                <a16:creationId xmlns:a16="http://schemas.microsoft.com/office/drawing/2014/main" id="{E70F58B9-A59D-4623-B7F0-E82403DCD89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
        <p:nvSpPr>
          <p:cNvPr id="52" name="Text Placeholder 8">
            <a:extLst>
              <a:ext uri="{FF2B5EF4-FFF2-40B4-BE49-F238E27FC236}">
                <a16:creationId xmlns:a16="http://schemas.microsoft.com/office/drawing/2014/main" id="{5CA0D8AA-A660-4073-8261-00B9134D6FAA}"/>
              </a:ext>
            </a:extLst>
          </p:cNvPr>
          <p:cNvSpPr>
            <a:spLocks noGrp="1"/>
          </p:cNvSpPr>
          <p:nvPr>
            <p:ph type="body" sz="quarter" idx="18"/>
          </p:nvPr>
        </p:nvSpPr>
        <p:spPr>
          <a:xfrm>
            <a:off x="6260311" y="1796220"/>
            <a:ext cx="2684163" cy="3113012"/>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53" name="Text Placeholder 8">
            <a:extLst>
              <a:ext uri="{FF2B5EF4-FFF2-40B4-BE49-F238E27FC236}">
                <a16:creationId xmlns:a16="http://schemas.microsoft.com/office/drawing/2014/main" id="{0720E1E7-CF9C-4685-9BC3-DCDE9D6E46DD}"/>
              </a:ext>
            </a:extLst>
          </p:cNvPr>
          <p:cNvSpPr>
            <a:spLocks noGrp="1"/>
          </p:cNvSpPr>
          <p:nvPr>
            <p:ph type="body" sz="quarter" idx="22"/>
          </p:nvPr>
        </p:nvSpPr>
        <p:spPr>
          <a:xfrm>
            <a:off x="3579666" y="1796222"/>
            <a:ext cx="2196241" cy="2139119"/>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54" name="Text Placeholder 8">
            <a:extLst>
              <a:ext uri="{FF2B5EF4-FFF2-40B4-BE49-F238E27FC236}">
                <a16:creationId xmlns:a16="http://schemas.microsoft.com/office/drawing/2014/main" id="{8FC9BDC5-5697-4E53-9818-CCEAC0704E90}"/>
              </a:ext>
            </a:extLst>
          </p:cNvPr>
          <p:cNvSpPr>
            <a:spLocks noGrp="1"/>
          </p:cNvSpPr>
          <p:nvPr>
            <p:ph type="body" sz="quarter" idx="23"/>
          </p:nvPr>
        </p:nvSpPr>
        <p:spPr>
          <a:xfrm>
            <a:off x="6260310" y="1479432"/>
            <a:ext cx="2684179" cy="295039"/>
          </a:xfrm>
        </p:spPr>
        <p:txBody>
          <a:bodyPr/>
          <a:lstStyle>
            <a:lvl1pPr>
              <a:defRPr b="1">
                <a:solidFill>
                  <a:schemeClr val="accent1"/>
                </a:solidFill>
                <a:latin typeface="+mn-lt"/>
              </a:defRPr>
            </a:lvl1pPr>
          </a:lstStyle>
          <a:p>
            <a:pPr lvl="0"/>
            <a:r>
              <a:rPr lang="en-US"/>
              <a:t>Click to edit Master text styles</a:t>
            </a:r>
          </a:p>
        </p:txBody>
      </p:sp>
      <p:sp>
        <p:nvSpPr>
          <p:cNvPr id="55" name="Text Placeholder 8">
            <a:extLst>
              <a:ext uri="{FF2B5EF4-FFF2-40B4-BE49-F238E27FC236}">
                <a16:creationId xmlns:a16="http://schemas.microsoft.com/office/drawing/2014/main" id="{501FDB08-AFB6-4BEB-A732-C435F00E419B}"/>
              </a:ext>
            </a:extLst>
          </p:cNvPr>
          <p:cNvSpPr>
            <a:spLocks noGrp="1"/>
          </p:cNvSpPr>
          <p:nvPr>
            <p:ph type="body" sz="quarter" idx="24"/>
          </p:nvPr>
        </p:nvSpPr>
        <p:spPr>
          <a:xfrm>
            <a:off x="9134729" y="1796220"/>
            <a:ext cx="2533326" cy="4525480"/>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cxnSp>
        <p:nvCxnSpPr>
          <p:cNvPr id="56" name="Straight Connector 55">
            <a:extLst>
              <a:ext uri="{FF2B5EF4-FFF2-40B4-BE49-F238E27FC236}">
                <a16:creationId xmlns:a16="http://schemas.microsoft.com/office/drawing/2014/main" id="{FB3A023E-EBE1-4627-BFBB-16511D174469}"/>
              </a:ext>
            </a:extLst>
          </p:cNvPr>
          <p:cNvCxnSpPr>
            <a:cxnSpLocks/>
          </p:cNvCxnSpPr>
          <p:nvPr userDrawn="1"/>
        </p:nvCxnSpPr>
        <p:spPr>
          <a:xfrm>
            <a:off x="5889397" y="1492919"/>
            <a:ext cx="0" cy="4735489"/>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7" name="Text Placeholder 8">
            <a:extLst>
              <a:ext uri="{FF2B5EF4-FFF2-40B4-BE49-F238E27FC236}">
                <a16:creationId xmlns:a16="http://schemas.microsoft.com/office/drawing/2014/main" id="{2357337E-6876-4016-8D7B-5731B89FB654}"/>
              </a:ext>
            </a:extLst>
          </p:cNvPr>
          <p:cNvSpPr>
            <a:spLocks noGrp="1"/>
          </p:cNvSpPr>
          <p:nvPr>
            <p:ph type="body" sz="quarter" idx="28"/>
          </p:nvPr>
        </p:nvSpPr>
        <p:spPr>
          <a:xfrm>
            <a:off x="9134222" y="1479432"/>
            <a:ext cx="2541708" cy="295039"/>
          </a:xfrm>
        </p:spPr>
        <p:txBody>
          <a:bodyPr/>
          <a:lstStyle>
            <a:lvl1pPr>
              <a:defRPr b="1">
                <a:solidFill>
                  <a:schemeClr val="accent1"/>
                </a:solidFill>
                <a:latin typeface="+mn-lt"/>
              </a:defRPr>
            </a:lvl1pPr>
          </a:lstStyle>
          <a:p>
            <a:pPr lvl="0"/>
            <a:r>
              <a:rPr lang="en-US"/>
              <a:t>Click to edit Master text styles</a:t>
            </a:r>
          </a:p>
        </p:txBody>
      </p:sp>
      <p:sp>
        <p:nvSpPr>
          <p:cNvPr id="58" name="Text Placeholder 8">
            <a:extLst>
              <a:ext uri="{FF2B5EF4-FFF2-40B4-BE49-F238E27FC236}">
                <a16:creationId xmlns:a16="http://schemas.microsoft.com/office/drawing/2014/main" id="{C493A123-8CA6-4E6F-909F-4CBC85E78DA4}"/>
              </a:ext>
            </a:extLst>
          </p:cNvPr>
          <p:cNvSpPr>
            <a:spLocks noGrp="1"/>
          </p:cNvSpPr>
          <p:nvPr>
            <p:ph type="body" sz="quarter" idx="29"/>
          </p:nvPr>
        </p:nvSpPr>
        <p:spPr>
          <a:xfrm>
            <a:off x="3579666" y="1479432"/>
            <a:ext cx="2196241" cy="295039"/>
          </a:xfrm>
        </p:spPr>
        <p:txBody>
          <a:bodyPr/>
          <a:lstStyle>
            <a:lvl1pPr>
              <a:defRPr b="1">
                <a:solidFill>
                  <a:schemeClr val="accent1"/>
                </a:solidFill>
                <a:latin typeface="+mn-lt"/>
              </a:defRPr>
            </a:lvl1pPr>
          </a:lstStyle>
          <a:p>
            <a:pPr lvl="0"/>
            <a:r>
              <a:rPr lang="en-US"/>
              <a:t>Click to edit Master text styles</a:t>
            </a:r>
          </a:p>
        </p:txBody>
      </p:sp>
      <p:sp>
        <p:nvSpPr>
          <p:cNvPr id="59" name="Text Placeholder 8">
            <a:extLst>
              <a:ext uri="{FF2B5EF4-FFF2-40B4-BE49-F238E27FC236}">
                <a16:creationId xmlns:a16="http://schemas.microsoft.com/office/drawing/2014/main" id="{C81675A7-BA03-4DD3-8278-1FCBACFCE3C5}"/>
              </a:ext>
            </a:extLst>
          </p:cNvPr>
          <p:cNvSpPr>
            <a:spLocks noGrp="1"/>
          </p:cNvSpPr>
          <p:nvPr>
            <p:ph type="body" sz="quarter" idx="30"/>
          </p:nvPr>
        </p:nvSpPr>
        <p:spPr>
          <a:xfrm>
            <a:off x="3579666" y="4585261"/>
            <a:ext cx="2196241" cy="1736436"/>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60" name="Text Placeholder 8">
            <a:extLst>
              <a:ext uri="{FF2B5EF4-FFF2-40B4-BE49-F238E27FC236}">
                <a16:creationId xmlns:a16="http://schemas.microsoft.com/office/drawing/2014/main" id="{0A5CC1C1-8A70-4F31-BE28-240D5904E991}"/>
              </a:ext>
            </a:extLst>
          </p:cNvPr>
          <p:cNvSpPr>
            <a:spLocks noGrp="1"/>
          </p:cNvSpPr>
          <p:nvPr>
            <p:ph type="body" sz="quarter" idx="31"/>
          </p:nvPr>
        </p:nvSpPr>
        <p:spPr>
          <a:xfrm>
            <a:off x="3579666" y="4271738"/>
            <a:ext cx="2196241" cy="329851"/>
          </a:xfrm>
        </p:spPr>
        <p:txBody>
          <a:bodyPr/>
          <a:lstStyle>
            <a:lvl1pPr>
              <a:defRPr b="1">
                <a:solidFill>
                  <a:schemeClr val="accent1"/>
                </a:solidFill>
                <a:latin typeface="+mn-lt"/>
              </a:defRPr>
            </a:lvl1pPr>
          </a:lstStyle>
          <a:p>
            <a:pPr lvl="0"/>
            <a:r>
              <a:rPr lang="en-US"/>
              <a:t>Click to edit Master text styles</a:t>
            </a:r>
          </a:p>
        </p:txBody>
      </p:sp>
      <p:sp>
        <p:nvSpPr>
          <p:cNvPr id="61" name="Text Placeholder 8">
            <a:extLst>
              <a:ext uri="{FF2B5EF4-FFF2-40B4-BE49-F238E27FC236}">
                <a16:creationId xmlns:a16="http://schemas.microsoft.com/office/drawing/2014/main" id="{3A3CCC30-6DDA-4F69-97E4-5BC39AD84A9E}"/>
              </a:ext>
            </a:extLst>
          </p:cNvPr>
          <p:cNvSpPr>
            <a:spLocks noGrp="1"/>
          </p:cNvSpPr>
          <p:nvPr>
            <p:ph type="body" sz="quarter" idx="32"/>
          </p:nvPr>
        </p:nvSpPr>
        <p:spPr>
          <a:xfrm>
            <a:off x="6260311" y="5299525"/>
            <a:ext cx="2684168" cy="1022168"/>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62" name="Text Placeholder 8">
            <a:extLst>
              <a:ext uri="{FF2B5EF4-FFF2-40B4-BE49-F238E27FC236}">
                <a16:creationId xmlns:a16="http://schemas.microsoft.com/office/drawing/2014/main" id="{F1F51F75-D93D-4F28-8D6A-78277C93C6A8}"/>
              </a:ext>
            </a:extLst>
          </p:cNvPr>
          <p:cNvSpPr>
            <a:spLocks noGrp="1"/>
          </p:cNvSpPr>
          <p:nvPr>
            <p:ph type="body" sz="quarter" idx="33"/>
          </p:nvPr>
        </p:nvSpPr>
        <p:spPr>
          <a:xfrm>
            <a:off x="6260312" y="4986002"/>
            <a:ext cx="2684163" cy="328387"/>
          </a:xfrm>
        </p:spPr>
        <p:txBody>
          <a:bodyPr/>
          <a:lstStyle>
            <a:lvl1pPr>
              <a:defRPr b="1">
                <a:solidFill>
                  <a:schemeClr val="accent1"/>
                </a:solidFill>
                <a:latin typeface="+mn-lt"/>
              </a:defRPr>
            </a:lvl1pPr>
          </a:lstStyle>
          <a:p>
            <a:pPr lvl="0"/>
            <a:r>
              <a:rPr lang="en-US"/>
              <a:t>Click to edit Master text styles</a:t>
            </a:r>
          </a:p>
        </p:txBody>
      </p:sp>
    </p:spTree>
    <p:extLst>
      <p:ext uri="{BB962C8B-B14F-4D97-AF65-F5344CB8AC3E}">
        <p14:creationId xmlns:p14="http://schemas.microsoft.com/office/powerpoint/2010/main" val="4054068927"/>
      </p:ext>
    </p:extLst>
  </p:cSld>
  <p:clrMapOvr>
    <a:masterClrMapping/>
  </p:clrMapOvr>
  <p:extLst>
    <p:ext uri="{DCECCB84-F9BA-43D5-87BE-67443E8EF086}">
      <p15:sldGuideLst xmlns:p15="http://schemas.microsoft.com/office/powerpoint/2012/main">
        <p15:guide id="1" orient="horz" pos="1315">
          <p15:clr>
            <a:srgbClr val="FBAE40"/>
          </p15:clr>
        </p15:guide>
        <p15:guide id="2" pos="423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upport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96D2C2-EC67-4D1C-A879-27DE0E5AD822}"/>
              </a:ext>
            </a:extLst>
          </p:cNvPr>
          <p:cNvCxnSpPr/>
          <p:nvPr userDrawn="1"/>
        </p:nvCxnSpPr>
        <p:spPr>
          <a:xfrm>
            <a:off x="528887"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B6FD0D51-EA17-4355-8D05-4886AEDA36A0}"/>
              </a:ext>
            </a:extLst>
          </p:cNvPr>
          <p:cNvSpPr>
            <a:spLocks noGrp="1"/>
          </p:cNvSpPr>
          <p:nvPr>
            <p:ph type="body" sz="quarter" idx="13"/>
          </p:nvPr>
        </p:nvSpPr>
        <p:spPr>
          <a:xfrm>
            <a:off x="543074"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39B7196E-BCBA-449D-B28D-4A5637995D29}"/>
              </a:ext>
            </a:extLst>
          </p:cNvPr>
          <p:cNvSpPr>
            <a:spLocks noGrp="1"/>
          </p:cNvSpPr>
          <p:nvPr>
            <p:ph type="body" sz="quarter" idx="14"/>
          </p:nvPr>
        </p:nvSpPr>
        <p:spPr>
          <a:xfrm>
            <a:off x="528728"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4" name="Picture 13" descr="Icon&#10;&#10;Description automatically generated">
            <a:extLst>
              <a:ext uri="{FF2B5EF4-FFF2-40B4-BE49-F238E27FC236}">
                <a16:creationId xmlns:a16="http://schemas.microsoft.com/office/drawing/2014/main" id="{20FD56B0-FAE3-468D-9E89-831320EDC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82189" y="1470852"/>
            <a:ext cx="197699" cy="196321"/>
          </a:xfrm>
          <a:prstGeom prst="rect">
            <a:avLst/>
          </a:prstGeom>
        </p:spPr>
      </p:pic>
      <p:cxnSp>
        <p:nvCxnSpPr>
          <p:cNvPr id="15" name="Straight Connector 14">
            <a:extLst>
              <a:ext uri="{FF2B5EF4-FFF2-40B4-BE49-F238E27FC236}">
                <a16:creationId xmlns:a16="http://schemas.microsoft.com/office/drawing/2014/main" id="{B7595016-2811-482E-B487-9FFCC6F58744}"/>
              </a:ext>
            </a:extLst>
          </p:cNvPr>
          <p:cNvCxnSpPr/>
          <p:nvPr userDrawn="1"/>
        </p:nvCxnSpPr>
        <p:spPr>
          <a:xfrm>
            <a:off x="528887"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F83AC737-A601-47E6-A548-CBAD29F29805}"/>
              </a:ext>
            </a:extLst>
          </p:cNvPr>
          <p:cNvSpPr>
            <a:spLocks noGrp="1"/>
          </p:cNvSpPr>
          <p:nvPr>
            <p:ph type="body" sz="quarter" idx="15"/>
          </p:nvPr>
        </p:nvSpPr>
        <p:spPr>
          <a:xfrm>
            <a:off x="543074"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a:extLst>
              <a:ext uri="{FF2B5EF4-FFF2-40B4-BE49-F238E27FC236}">
                <a16:creationId xmlns:a16="http://schemas.microsoft.com/office/drawing/2014/main" id="{A30DA782-C440-4CAB-9015-1080BA314E44}"/>
              </a:ext>
            </a:extLst>
          </p:cNvPr>
          <p:cNvSpPr>
            <a:spLocks noGrp="1"/>
          </p:cNvSpPr>
          <p:nvPr>
            <p:ph type="body" sz="quarter" idx="16"/>
          </p:nvPr>
        </p:nvSpPr>
        <p:spPr>
          <a:xfrm>
            <a:off x="528728"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8" name="Picture 17" descr="Icon&#10;&#10;Description automatically generated">
            <a:extLst>
              <a:ext uri="{FF2B5EF4-FFF2-40B4-BE49-F238E27FC236}">
                <a16:creationId xmlns:a16="http://schemas.microsoft.com/office/drawing/2014/main" id="{76A8B236-7161-4B25-8494-49EDB9CD05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82189" y="3689739"/>
            <a:ext cx="197699" cy="196321"/>
          </a:xfrm>
          <a:prstGeom prst="rect">
            <a:avLst/>
          </a:prstGeom>
        </p:spPr>
      </p:pic>
      <p:cxnSp>
        <p:nvCxnSpPr>
          <p:cNvPr id="19" name="Straight Connector 18">
            <a:extLst>
              <a:ext uri="{FF2B5EF4-FFF2-40B4-BE49-F238E27FC236}">
                <a16:creationId xmlns:a16="http://schemas.microsoft.com/office/drawing/2014/main" id="{634677E0-ECE7-4D7E-93A6-87B9BB905274}"/>
              </a:ext>
            </a:extLst>
          </p:cNvPr>
          <p:cNvCxnSpPr/>
          <p:nvPr userDrawn="1"/>
        </p:nvCxnSpPr>
        <p:spPr>
          <a:xfrm>
            <a:off x="4296005"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5555372E-5D64-460A-8A2B-9247121FFC6D}"/>
              </a:ext>
            </a:extLst>
          </p:cNvPr>
          <p:cNvSpPr>
            <a:spLocks noGrp="1"/>
          </p:cNvSpPr>
          <p:nvPr>
            <p:ph type="body" sz="quarter" idx="17"/>
          </p:nvPr>
        </p:nvSpPr>
        <p:spPr>
          <a:xfrm>
            <a:off x="4310193"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4">
            <a:extLst>
              <a:ext uri="{FF2B5EF4-FFF2-40B4-BE49-F238E27FC236}">
                <a16:creationId xmlns:a16="http://schemas.microsoft.com/office/drawing/2014/main" id="{0D0E41A7-D122-4417-917E-D2F08A3582D7}"/>
              </a:ext>
            </a:extLst>
          </p:cNvPr>
          <p:cNvSpPr>
            <a:spLocks noGrp="1"/>
          </p:cNvSpPr>
          <p:nvPr>
            <p:ph type="body" sz="quarter" idx="18"/>
          </p:nvPr>
        </p:nvSpPr>
        <p:spPr>
          <a:xfrm>
            <a:off x="4295847"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2" name="Picture 21" descr="Icon&#10;&#10;Description automatically generated">
            <a:extLst>
              <a:ext uri="{FF2B5EF4-FFF2-40B4-BE49-F238E27FC236}">
                <a16:creationId xmlns:a16="http://schemas.microsoft.com/office/drawing/2014/main" id="{FF3E747E-A2ED-454E-AD18-4F94B04F44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9308" y="1470852"/>
            <a:ext cx="197699" cy="196321"/>
          </a:xfrm>
          <a:prstGeom prst="rect">
            <a:avLst/>
          </a:prstGeom>
        </p:spPr>
      </p:pic>
      <p:cxnSp>
        <p:nvCxnSpPr>
          <p:cNvPr id="23" name="Straight Connector 22">
            <a:extLst>
              <a:ext uri="{FF2B5EF4-FFF2-40B4-BE49-F238E27FC236}">
                <a16:creationId xmlns:a16="http://schemas.microsoft.com/office/drawing/2014/main" id="{F2484156-A3F8-4CE7-8863-4D1DC628B42E}"/>
              </a:ext>
            </a:extLst>
          </p:cNvPr>
          <p:cNvCxnSpPr/>
          <p:nvPr userDrawn="1"/>
        </p:nvCxnSpPr>
        <p:spPr>
          <a:xfrm>
            <a:off x="4296005"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E761574D-29CD-482F-ABD4-3C4965B72EBC}"/>
              </a:ext>
            </a:extLst>
          </p:cNvPr>
          <p:cNvSpPr>
            <a:spLocks noGrp="1"/>
          </p:cNvSpPr>
          <p:nvPr>
            <p:ph type="body" sz="quarter" idx="19"/>
          </p:nvPr>
        </p:nvSpPr>
        <p:spPr>
          <a:xfrm>
            <a:off x="4310193"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Text Placeholder 4">
            <a:extLst>
              <a:ext uri="{FF2B5EF4-FFF2-40B4-BE49-F238E27FC236}">
                <a16:creationId xmlns:a16="http://schemas.microsoft.com/office/drawing/2014/main" id="{6200DC2C-AE1C-4FB3-8BCA-AD2088B55177}"/>
              </a:ext>
            </a:extLst>
          </p:cNvPr>
          <p:cNvSpPr>
            <a:spLocks noGrp="1"/>
          </p:cNvSpPr>
          <p:nvPr>
            <p:ph type="body" sz="quarter" idx="20"/>
          </p:nvPr>
        </p:nvSpPr>
        <p:spPr>
          <a:xfrm>
            <a:off x="4295847"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6" name="Picture 25" descr="Icon&#10;&#10;Description automatically generated">
            <a:extLst>
              <a:ext uri="{FF2B5EF4-FFF2-40B4-BE49-F238E27FC236}">
                <a16:creationId xmlns:a16="http://schemas.microsoft.com/office/drawing/2014/main" id="{D38DD832-544A-43B2-91C5-EC0E7623F4F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9308" y="3689739"/>
            <a:ext cx="197699" cy="196321"/>
          </a:xfrm>
          <a:prstGeom prst="rect">
            <a:avLst/>
          </a:prstGeom>
        </p:spPr>
      </p:pic>
      <p:cxnSp>
        <p:nvCxnSpPr>
          <p:cNvPr id="27" name="Straight Connector 26">
            <a:extLst>
              <a:ext uri="{FF2B5EF4-FFF2-40B4-BE49-F238E27FC236}">
                <a16:creationId xmlns:a16="http://schemas.microsoft.com/office/drawing/2014/main" id="{0B27F526-9456-4A68-9BEE-68C3519DEBE1}"/>
              </a:ext>
            </a:extLst>
          </p:cNvPr>
          <p:cNvCxnSpPr/>
          <p:nvPr userDrawn="1"/>
        </p:nvCxnSpPr>
        <p:spPr>
          <a:xfrm>
            <a:off x="8047115"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4">
            <a:extLst>
              <a:ext uri="{FF2B5EF4-FFF2-40B4-BE49-F238E27FC236}">
                <a16:creationId xmlns:a16="http://schemas.microsoft.com/office/drawing/2014/main" id="{E275C378-4044-4373-9DC8-04CC5421111A}"/>
              </a:ext>
            </a:extLst>
          </p:cNvPr>
          <p:cNvSpPr>
            <a:spLocks noGrp="1"/>
          </p:cNvSpPr>
          <p:nvPr>
            <p:ph type="body" sz="quarter" idx="21"/>
          </p:nvPr>
        </p:nvSpPr>
        <p:spPr>
          <a:xfrm>
            <a:off x="8061302"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4">
            <a:extLst>
              <a:ext uri="{FF2B5EF4-FFF2-40B4-BE49-F238E27FC236}">
                <a16:creationId xmlns:a16="http://schemas.microsoft.com/office/drawing/2014/main" id="{6AA108D4-9F79-48BA-AFFD-A03BFB048FE5}"/>
              </a:ext>
            </a:extLst>
          </p:cNvPr>
          <p:cNvSpPr>
            <a:spLocks noGrp="1"/>
          </p:cNvSpPr>
          <p:nvPr>
            <p:ph type="body" sz="quarter" idx="22"/>
          </p:nvPr>
        </p:nvSpPr>
        <p:spPr>
          <a:xfrm>
            <a:off x="8046956"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0" name="Picture 29" descr="Icon&#10;&#10;Description automatically generated">
            <a:extLst>
              <a:ext uri="{FF2B5EF4-FFF2-40B4-BE49-F238E27FC236}">
                <a16:creationId xmlns:a16="http://schemas.microsoft.com/office/drawing/2014/main" id="{A4DF6967-C5B0-4C39-8115-4B155AE4F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1470852"/>
            <a:ext cx="197699" cy="196321"/>
          </a:xfrm>
          <a:prstGeom prst="rect">
            <a:avLst/>
          </a:prstGeom>
        </p:spPr>
      </p:pic>
      <p:cxnSp>
        <p:nvCxnSpPr>
          <p:cNvPr id="31" name="Straight Connector 30">
            <a:extLst>
              <a:ext uri="{FF2B5EF4-FFF2-40B4-BE49-F238E27FC236}">
                <a16:creationId xmlns:a16="http://schemas.microsoft.com/office/drawing/2014/main" id="{69998D10-E151-4537-AA24-FFFEB4519805}"/>
              </a:ext>
            </a:extLst>
          </p:cNvPr>
          <p:cNvCxnSpPr/>
          <p:nvPr userDrawn="1"/>
        </p:nvCxnSpPr>
        <p:spPr>
          <a:xfrm>
            <a:off x="8047115"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 Placeholder 4">
            <a:extLst>
              <a:ext uri="{FF2B5EF4-FFF2-40B4-BE49-F238E27FC236}">
                <a16:creationId xmlns:a16="http://schemas.microsoft.com/office/drawing/2014/main" id="{632D910D-384C-4128-AD12-1484EAA4AC80}"/>
              </a:ext>
            </a:extLst>
          </p:cNvPr>
          <p:cNvSpPr>
            <a:spLocks noGrp="1"/>
          </p:cNvSpPr>
          <p:nvPr>
            <p:ph type="body" sz="quarter" idx="23"/>
          </p:nvPr>
        </p:nvSpPr>
        <p:spPr>
          <a:xfrm>
            <a:off x="8061302"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3" name="Text Placeholder 4">
            <a:extLst>
              <a:ext uri="{FF2B5EF4-FFF2-40B4-BE49-F238E27FC236}">
                <a16:creationId xmlns:a16="http://schemas.microsoft.com/office/drawing/2014/main" id="{B2783A8B-56C2-4656-A908-7573F17984A8}"/>
              </a:ext>
            </a:extLst>
          </p:cNvPr>
          <p:cNvSpPr>
            <a:spLocks noGrp="1"/>
          </p:cNvSpPr>
          <p:nvPr>
            <p:ph type="body" sz="quarter" idx="24"/>
          </p:nvPr>
        </p:nvSpPr>
        <p:spPr>
          <a:xfrm>
            <a:off x="8046956"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4" name="Picture 33" descr="Icon&#10;&#10;Description automatically generated">
            <a:extLst>
              <a:ext uri="{FF2B5EF4-FFF2-40B4-BE49-F238E27FC236}">
                <a16:creationId xmlns:a16="http://schemas.microsoft.com/office/drawing/2014/main" id="{76DB43D6-6989-4B5A-8209-C449745625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3689739"/>
            <a:ext cx="197699" cy="196321"/>
          </a:xfrm>
          <a:prstGeom prst="rect">
            <a:avLst/>
          </a:prstGeom>
        </p:spPr>
      </p:pic>
      <p:sp>
        <p:nvSpPr>
          <p:cNvPr id="36" name="Slide Number Placeholder 5">
            <a:extLst>
              <a:ext uri="{FF2B5EF4-FFF2-40B4-BE49-F238E27FC236}">
                <a16:creationId xmlns:a16="http://schemas.microsoft.com/office/drawing/2014/main" id="{FCE98529-0E46-4441-81C9-3CC96953C7DE}"/>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7" name="Footer Placeholder 3">
            <a:extLst>
              <a:ext uri="{FF2B5EF4-FFF2-40B4-BE49-F238E27FC236}">
                <a16:creationId xmlns:a16="http://schemas.microsoft.com/office/drawing/2014/main" id="{9426ED1A-3539-4C16-90CE-345137D7370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8" name="Picture 37">
            <a:extLst>
              <a:ext uri="{FF2B5EF4-FFF2-40B4-BE49-F238E27FC236}">
                <a16:creationId xmlns:a16="http://schemas.microsoft.com/office/drawing/2014/main" id="{89818B5D-AF70-4BA2-8903-4093D4F7420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7165115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ramework">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564E5AE3-996D-4234-AB3A-79E7FDC4B0CE}"/>
              </a:ext>
            </a:extLst>
          </p:cNvPr>
          <p:cNvGrpSpPr/>
          <p:nvPr userDrawn="1"/>
        </p:nvGrpSpPr>
        <p:grpSpPr>
          <a:xfrm>
            <a:off x="5264167" y="3042036"/>
            <a:ext cx="1665542" cy="1600269"/>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159281" y="2578062"/>
            <a:ext cx="1858201" cy="3929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159282" y="1471151"/>
            <a:ext cx="3865484" cy="515590"/>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021968" y="1796546"/>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238240" y="1514023"/>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163258" y="2039074"/>
            <a:ext cx="3865484" cy="515590"/>
          </a:xfrm>
          <a:prstGeom prst="downArrowCallout">
            <a:avLst>
              <a:gd name="adj1" fmla="val 71731"/>
              <a:gd name="adj2" fmla="val 35866"/>
              <a:gd name="adj3" fmla="val 25000"/>
              <a:gd name="adj4" fmla="val 75000"/>
            </a:avLst>
          </a:prstGeom>
          <a:solidFill>
            <a:srgbClr val="F1F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25943" y="2364469"/>
            <a:ext cx="148063" cy="152808"/>
          </a:xfrm>
          <a:prstGeom prst="rect">
            <a:avLst/>
          </a:prstGeom>
          <a:noFill/>
        </p:spPr>
        <p:txBody>
          <a:bodyPr wrap="none" lIns="0" tIns="0" rIns="0" bIns="0" rtlCol="0" anchor="ctr">
            <a:noAutofit/>
          </a:bodyPr>
          <a:lstStyle/>
          <a:p>
            <a:pPr algn="ctr"/>
            <a:r>
              <a:rPr lang="en-GB" sz="2053">
                <a:solidFill>
                  <a:srgbClr val="169360"/>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233326" y="2090615"/>
            <a:ext cx="3717397"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233327" y="2629041"/>
            <a:ext cx="1729278" cy="310558"/>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170031" y="2578062"/>
            <a:ext cx="1858201" cy="3929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44076" y="2629041"/>
            <a:ext cx="1729278" cy="310558"/>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3" name="Rectangle 42">
            <a:extLst>
              <a:ext uri="{FF2B5EF4-FFF2-40B4-BE49-F238E27FC236}">
                <a16:creationId xmlns:a16="http://schemas.microsoft.com/office/drawing/2014/main" id="{67C2C743-4FAE-4FA8-A266-E731AC12C590}"/>
              </a:ext>
            </a:extLst>
          </p:cNvPr>
          <p:cNvSpPr/>
          <p:nvPr userDrawn="1"/>
        </p:nvSpPr>
        <p:spPr>
          <a:xfrm>
            <a:off x="528885" y="4278115"/>
            <a:ext cx="1858201" cy="59314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4" name="Callout: Down Arrow 43">
            <a:extLst>
              <a:ext uri="{FF2B5EF4-FFF2-40B4-BE49-F238E27FC236}">
                <a16:creationId xmlns:a16="http://schemas.microsoft.com/office/drawing/2014/main" id="{A3B471E8-75BE-4767-B908-3E2933D5068F}"/>
              </a:ext>
            </a:extLst>
          </p:cNvPr>
          <p:cNvSpPr/>
          <p:nvPr userDrawn="1"/>
        </p:nvSpPr>
        <p:spPr>
          <a:xfrm>
            <a:off x="528886" y="3171205"/>
            <a:ext cx="3865484" cy="515590"/>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5" name="TextBox 44">
            <a:extLst>
              <a:ext uri="{FF2B5EF4-FFF2-40B4-BE49-F238E27FC236}">
                <a16:creationId xmlns:a16="http://schemas.microsoft.com/office/drawing/2014/main" id="{923C7DDC-FD55-4E81-AF89-0B868E3C523F}"/>
              </a:ext>
            </a:extLst>
          </p:cNvPr>
          <p:cNvSpPr txBox="1"/>
          <p:nvPr userDrawn="1"/>
        </p:nvSpPr>
        <p:spPr>
          <a:xfrm>
            <a:off x="2391571" y="3496600"/>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46" name="Text Placeholder 4">
            <a:extLst>
              <a:ext uri="{FF2B5EF4-FFF2-40B4-BE49-F238E27FC236}">
                <a16:creationId xmlns:a16="http://schemas.microsoft.com/office/drawing/2014/main" id="{CD125614-172F-4B43-854E-F39DECDEFD0A}"/>
              </a:ext>
            </a:extLst>
          </p:cNvPr>
          <p:cNvSpPr>
            <a:spLocks noGrp="1"/>
          </p:cNvSpPr>
          <p:nvPr>
            <p:ph type="body" sz="quarter" idx="22"/>
          </p:nvPr>
        </p:nvSpPr>
        <p:spPr>
          <a:xfrm>
            <a:off x="607843" y="3214077"/>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7" name="Callout: Down Arrow 46">
            <a:extLst>
              <a:ext uri="{FF2B5EF4-FFF2-40B4-BE49-F238E27FC236}">
                <a16:creationId xmlns:a16="http://schemas.microsoft.com/office/drawing/2014/main" id="{849F2D90-EDBB-4CF7-ABE6-9DB56011CB2C}"/>
              </a:ext>
            </a:extLst>
          </p:cNvPr>
          <p:cNvSpPr/>
          <p:nvPr userDrawn="1"/>
        </p:nvSpPr>
        <p:spPr>
          <a:xfrm>
            <a:off x="532861" y="3739128"/>
            <a:ext cx="3865484" cy="515590"/>
          </a:xfrm>
          <a:prstGeom prst="downArrowCallout">
            <a:avLst>
              <a:gd name="adj1" fmla="val 71731"/>
              <a:gd name="adj2" fmla="val 35866"/>
              <a:gd name="adj3" fmla="val 25000"/>
              <a:gd name="adj4" fmla="val 75000"/>
            </a:avLst>
          </a:prstGeom>
          <a:solidFill>
            <a:srgbClr val="F1F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8" name="TextBox 47">
            <a:extLst>
              <a:ext uri="{FF2B5EF4-FFF2-40B4-BE49-F238E27FC236}">
                <a16:creationId xmlns:a16="http://schemas.microsoft.com/office/drawing/2014/main" id="{2BFE9601-E1E3-4467-B70B-DB464D1464E8}"/>
              </a:ext>
            </a:extLst>
          </p:cNvPr>
          <p:cNvSpPr txBox="1"/>
          <p:nvPr userDrawn="1"/>
        </p:nvSpPr>
        <p:spPr>
          <a:xfrm>
            <a:off x="2395547" y="4064523"/>
            <a:ext cx="148063" cy="152808"/>
          </a:xfrm>
          <a:prstGeom prst="rect">
            <a:avLst/>
          </a:prstGeom>
          <a:noFill/>
        </p:spPr>
        <p:txBody>
          <a:bodyPr wrap="none" lIns="0" tIns="0" rIns="0" bIns="0" rtlCol="0" anchor="ctr">
            <a:noAutofit/>
          </a:bodyPr>
          <a:lstStyle/>
          <a:p>
            <a:pPr algn="ctr"/>
            <a:r>
              <a:rPr lang="en-GB" sz="2053">
                <a:solidFill>
                  <a:srgbClr val="169360"/>
                </a:solidFill>
                <a:latin typeface="Arboria-Light" panose="02000506020000020004" pitchFamily="50" charset="0"/>
              </a:rPr>
              <a:t>+</a:t>
            </a:r>
          </a:p>
        </p:txBody>
      </p:sp>
      <p:sp>
        <p:nvSpPr>
          <p:cNvPr id="49" name="Text Placeholder 4">
            <a:extLst>
              <a:ext uri="{FF2B5EF4-FFF2-40B4-BE49-F238E27FC236}">
                <a16:creationId xmlns:a16="http://schemas.microsoft.com/office/drawing/2014/main" id="{97AB5C3A-91F5-4BBE-98C1-74EE5B92D774}"/>
              </a:ext>
            </a:extLst>
          </p:cNvPr>
          <p:cNvSpPr>
            <a:spLocks noGrp="1"/>
          </p:cNvSpPr>
          <p:nvPr>
            <p:ph type="body" sz="quarter" idx="23"/>
          </p:nvPr>
        </p:nvSpPr>
        <p:spPr>
          <a:xfrm>
            <a:off x="602929" y="3790669"/>
            <a:ext cx="3717397"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0" name="Text Placeholder 4">
            <a:extLst>
              <a:ext uri="{FF2B5EF4-FFF2-40B4-BE49-F238E27FC236}">
                <a16:creationId xmlns:a16="http://schemas.microsoft.com/office/drawing/2014/main" id="{3D71015C-9E94-483E-A20C-CEC98B717E65}"/>
              </a:ext>
            </a:extLst>
          </p:cNvPr>
          <p:cNvSpPr>
            <a:spLocks noGrp="1"/>
          </p:cNvSpPr>
          <p:nvPr>
            <p:ph type="body" sz="quarter" idx="24"/>
          </p:nvPr>
        </p:nvSpPr>
        <p:spPr>
          <a:xfrm>
            <a:off x="602930" y="4329093"/>
            <a:ext cx="1729278" cy="468784"/>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1" name="Rectangle 50">
            <a:extLst>
              <a:ext uri="{FF2B5EF4-FFF2-40B4-BE49-F238E27FC236}">
                <a16:creationId xmlns:a16="http://schemas.microsoft.com/office/drawing/2014/main" id="{7F51D1D0-FC23-4B86-8A19-E27AC2F711DE}"/>
              </a:ext>
            </a:extLst>
          </p:cNvPr>
          <p:cNvSpPr/>
          <p:nvPr userDrawn="1"/>
        </p:nvSpPr>
        <p:spPr>
          <a:xfrm>
            <a:off x="2539634" y="4278115"/>
            <a:ext cx="1858201" cy="59314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2" name="Text Placeholder 4">
            <a:extLst>
              <a:ext uri="{FF2B5EF4-FFF2-40B4-BE49-F238E27FC236}">
                <a16:creationId xmlns:a16="http://schemas.microsoft.com/office/drawing/2014/main" id="{89D01025-5A0B-4D7B-A1C8-B1F3E41766B4}"/>
              </a:ext>
            </a:extLst>
          </p:cNvPr>
          <p:cNvSpPr>
            <a:spLocks noGrp="1"/>
          </p:cNvSpPr>
          <p:nvPr>
            <p:ph type="body" sz="quarter" idx="25"/>
          </p:nvPr>
        </p:nvSpPr>
        <p:spPr>
          <a:xfrm>
            <a:off x="2613680" y="4329093"/>
            <a:ext cx="1729278" cy="468784"/>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4" name="Callout: Down Arrow 53">
            <a:extLst>
              <a:ext uri="{FF2B5EF4-FFF2-40B4-BE49-F238E27FC236}">
                <a16:creationId xmlns:a16="http://schemas.microsoft.com/office/drawing/2014/main" id="{F92A5506-57F0-4C12-989C-2AD27EDD85B4}"/>
              </a:ext>
            </a:extLst>
          </p:cNvPr>
          <p:cNvSpPr/>
          <p:nvPr userDrawn="1"/>
        </p:nvSpPr>
        <p:spPr>
          <a:xfrm>
            <a:off x="7789680" y="3368067"/>
            <a:ext cx="3865484" cy="515590"/>
          </a:xfrm>
          <a:prstGeom prst="downArrowCallout">
            <a:avLst>
              <a:gd name="adj1" fmla="val 71731"/>
              <a:gd name="adj2" fmla="val 35866"/>
              <a:gd name="adj3" fmla="val 25000"/>
              <a:gd name="adj4" fmla="val 75000"/>
            </a:avLst>
          </a:prstGeom>
          <a:gradFill>
            <a:gsLst>
              <a:gs pos="11000">
                <a:srgbClr val="008260"/>
              </a:gs>
              <a:gs pos="100000">
                <a:srgbClr val="76B664"/>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5" name="TextBox 54">
            <a:extLst>
              <a:ext uri="{FF2B5EF4-FFF2-40B4-BE49-F238E27FC236}">
                <a16:creationId xmlns:a16="http://schemas.microsoft.com/office/drawing/2014/main" id="{F0802174-A650-4074-A85B-85340E886FA2}"/>
              </a:ext>
            </a:extLst>
          </p:cNvPr>
          <p:cNvSpPr txBox="1"/>
          <p:nvPr userDrawn="1"/>
        </p:nvSpPr>
        <p:spPr>
          <a:xfrm>
            <a:off x="9652366" y="3693461"/>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6" name="Text Placeholder 4">
            <a:extLst>
              <a:ext uri="{FF2B5EF4-FFF2-40B4-BE49-F238E27FC236}">
                <a16:creationId xmlns:a16="http://schemas.microsoft.com/office/drawing/2014/main" id="{FB0027E2-0D6F-415E-A743-2661ECCCBA67}"/>
              </a:ext>
            </a:extLst>
          </p:cNvPr>
          <p:cNvSpPr>
            <a:spLocks noGrp="1"/>
          </p:cNvSpPr>
          <p:nvPr>
            <p:ph type="body" sz="quarter" idx="26"/>
          </p:nvPr>
        </p:nvSpPr>
        <p:spPr>
          <a:xfrm>
            <a:off x="7868637" y="3410938"/>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7" name="Rectangle 56">
            <a:extLst>
              <a:ext uri="{FF2B5EF4-FFF2-40B4-BE49-F238E27FC236}">
                <a16:creationId xmlns:a16="http://schemas.microsoft.com/office/drawing/2014/main" id="{4E86372D-8C54-4AB2-92EB-AE4491179254}"/>
              </a:ext>
            </a:extLst>
          </p:cNvPr>
          <p:cNvSpPr/>
          <p:nvPr userDrawn="1"/>
        </p:nvSpPr>
        <p:spPr>
          <a:xfrm>
            <a:off x="7793655" y="3935990"/>
            <a:ext cx="3865484" cy="38493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9" name="Text Placeholder 4">
            <a:extLst>
              <a:ext uri="{FF2B5EF4-FFF2-40B4-BE49-F238E27FC236}">
                <a16:creationId xmlns:a16="http://schemas.microsoft.com/office/drawing/2014/main" id="{6EB15963-3A50-49AB-ACE9-0A73E29BC938}"/>
              </a:ext>
            </a:extLst>
          </p:cNvPr>
          <p:cNvSpPr>
            <a:spLocks noGrp="1"/>
          </p:cNvSpPr>
          <p:nvPr>
            <p:ph type="body" sz="quarter" idx="27"/>
          </p:nvPr>
        </p:nvSpPr>
        <p:spPr>
          <a:xfrm>
            <a:off x="7863724" y="3987531"/>
            <a:ext cx="3717397" cy="28252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3" name="Callout: Down Arrow 62">
            <a:extLst>
              <a:ext uri="{FF2B5EF4-FFF2-40B4-BE49-F238E27FC236}">
                <a16:creationId xmlns:a16="http://schemas.microsoft.com/office/drawing/2014/main" id="{6A765571-3E24-4BBB-8657-89500F86CB00}"/>
              </a:ext>
            </a:extLst>
          </p:cNvPr>
          <p:cNvSpPr/>
          <p:nvPr userDrawn="1"/>
        </p:nvSpPr>
        <p:spPr>
          <a:xfrm>
            <a:off x="3714917" y="5005310"/>
            <a:ext cx="2302566" cy="542516"/>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4788595" y="5351632"/>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3793874" y="5048180"/>
            <a:ext cx="2168732" cy="303451"/>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6" name="Callout: Down Arrow 65">
            <a:extLst>
              <a:ext uri="{FF2B5EF4-FFF2-40B4-BE49-F238E27FC236}">
                <a16:creationId xmlns:a16="http://schemas.microsoft.com/office/drawing/2014/main" id="{0173520E-3166-4B9E-9E42-E9D6BF95CBA6}"/>
              </a:ext>
            </a:extLst>
          </p:cNvPr>
          <p:cNvSpPr/>
          <p:nvPr userDrawn="1"/>
        </p:nvSpPr>
        <p:spPr>
          <a:xfrm>
            <a:off x="6170031" y="5030324"/>
            <a:ext cx="2302566" cy="542516"/>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7" name="TextBox 66">
            <a:extLst>
              <a:ext uri="{FF2B5EF4-FFF2-40B4-BE49-F238E27FC236}">
                <a16:creationId xmlns:a16="http://schemas.microsoft.com/office/drawing/2014/main" id="{B0E5C2CC-A597-4C1C-B08F-BC0823AEABE5}"/>
              </a:ext>
            </a:extLst>
          </p:cNvPr>
          <p:cNvSpPr txBox="1"/>
          <p:nvPr userDrawn="1"/>
        </p:nvSpPr>
        <p:spPr>
          <a:xfrm>
            <a:off x="7243709" y="5376646"/>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8" name="Text Placeholder 4">
            <a:extLst>
              <a:ext uri="{FF2B5EF4-FFF2-40B4-BE49-F238E27FC236}">
                <a16:creationId xmlns:a16="http://schemas.microsoft.com/office/drawing/2014/main" id="{C9DC68BA-5B2E-4042-8951-F585F825F902}"/>
              </a:ext>
            </a:extLst>
          </p:cNvPr>
          <p:cNvSpPr>
            <a:spLocks noGrp="1"/>
          </p:cNvSpPr>
          <p:nvPr>
            <p:ph type="body" sz="quarter" idx="29"/>
          </p:nvPr>
        </p:nvSpPr>
        <p:spPr>
          <a:xfrm>
            <a:off x="6248988" y="5073194"/>
            <a:ext cx="2168732" cy="303451"/>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9" name="Rectangle 68">
            <a:extLst>
              <a:ext uri="{FF2B5EF4-FFF2-40B4-BE49-F238E27FC236}">
                <a16:creationId xmlns:a16="http://schemas.microsoft.com/office/drawing/2014/main" id="{48B78E0F-F301-4CDF-BC1B-E3E5F43D2257}"/>
              </a:ext>
            </a:extLst>
          </p:cNvPr>
          <p:cNvSpPr/>
          <p:nvPr userDrawn="1"/>
        </p:nvSpPr>
        <p:spPr>
          <a:xfrm>
            <a:off x="3714916" y="5603871"/>
            <a:ext cx="2311027" cy="377019"/>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0" name="Text Placeholder 4">
            <a:extLst>
              <a:ext uri="{FF2B5EF4-FFF2-40B4-BE49-F238E27FC236}">
                <a16:creationId xmlns:a16="http://schemas.microsoft.com/office/drawing/2014/main" id="{913BD61F-D743-4503-ABEC-11626A1D6447}"/>
              </a:ext>
            </a:extLst>
          </p:cNvPr>
          <p:cNvSpPr>
            <a:spLocks noGrp="1"/>
          </p:cNvSpPr>
          <p:nvPr>
            <p:ph type="body" sz="quarter" idx="30"/>
          </p:nvPr>
        </p:nvSpPr>
        <p:spPr>
          <a:xfrm>
            <a:off x="3788962" y="5654849"/>
            <a:ext cx="2150688" cy="29797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1" name="Rectangle 70">
            <a:extLst>
              <a:ext uri="{FF2B5EF4-FFF2-40B4-BE49-F238E27FC236}">
                <a16:creationId xmlns:a16="http://schemas.microsoft.com/office/drawing/2014/main" id="{32426853-4895-468A-B342-72F808D3F82C}"/>
              </a:ext>
            </a:extLst>
          </p:cNvPr>
          <p:cNvSpPr/>
          <p:nvPr userDrawn="1"/>
        </p:nvSpPr>
        <p:spPr>
          <a:xfrm>
            <a:off x="6174006" y="5601693"/>
            <a:ext cx="2311027" cy="377019"/>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2" name="Text Placeholder 4">
            <a:extLst>
              <a:ext uri="{FF2B5EF4-FFF2-40B4-BE49-F238E27FC236}">
                <a16:creationId xmlns:a16="http://schemas.microsoft.com/office/drawing/2014/main" id="{7470910A-AAD4-4CEC-880D-D21120DE93DE}"/>
              </a:ext>
            </a:extLst>
          </p:cNvPr>
          <p:cNvSpPr>
            <a:spLocks noGrp="1"/>
          </p:cNvSpPr>
          <p:nvPr>
            <p:ph type="body" sz="quarter" idx="31"/>
          </p:nvPr>
        </p:nvSpPr>
        <p:spPr>
          <a:xfrm>
            <a:off x="6248051" y="5652671"/>
            <a:ext cx="2150688" cy="29797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376196" y="3550101"/>
            <a:ext cx="1434640" cy="667199"/>
          </a:xfrm>
        </p:spPr>
        <p:txBody>
          <a:bodyPr anchor="ctr"/>
          <a:lstStyle>
            <a:lvl1pPr algn="ctr">
              <a:lnSpc>
                <a:spcPts val="2053"/>
              </a:lnSpc>
              <a:defRPr sz="1711"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2345159" y="291279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5954560" y="1215117"/>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5976821" y="476221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9592579" y="309752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60" name="Slide Number Placeholder 5">
            <a:extLst>
              <a:ext uri="{FF2B5EF4-FFF2-40B4-BE49-F238E27FC236}">
                <a16:creationId xmlns:a16="http://schemas.microsoft.com/office/drawing/2014/main" id="{A213ED56-3E0B-4E31-B280-E8E0084E5E76}"/>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1" name="Footer Placeholder 3">
            <a:extLst>
              <a:ext uri="{FF2B5EF4-FFF2-40B4-BE49-F238E27FC236}">
                <a16:creationId xmlns:a16="http://schemas.microsoft.com/office/drawing/2014/main" id="{1010EEFF-6256-4EA7-89E0-F85BFA3534C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2" name="Picture 61">
            <a:extLst>
              <a:ext uri="{FF2B5EF4-FFF2-40B4-BE49-F238E27FC236}">
                <a16:creationId xmlns:a16="http://schemas.microsoft.com/office/drawing/2014/main" id="{BE309336-220D-4EF0-A882-7AFBA913E92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155442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Framewor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7BCCAE6-2825-459A-9651-EF96B4EF2E63}"/>
              </a:ext>
            </a:extLst>
          </p:cNvPr>
          <p:cNvGrpSpPr/>
          <p:nvPr userDrawn="1"/>
        </p:nvGrpSpPr>
        <p:grpSpPr>
          <a:xfrm>
            <a:off x="3040372" y="1011368"/>
            <a:ext cx="6197302" cy="5350289"/>
            <a:chOff x="3420808" y="1114845"/>
            <a:chExt cx="6831557" cy="5897703"/>
          </a:xfrm>
        </p:grpSpPr>
        <p:grpSp>
          <p:nvGrpSpPr>
            <p:cNvPr id="7" name="Group 6">
              <a:extLst>
                <a:ext uri="{FF2B5EF4-FFF2-40B4-BE49-F238E27FC236}">
                  <a16:creationId xmlns:a16="http://schemas.microsoft.com/office/drawing/2014/main" id="{4A49310F-F613-4F03-A469-1D3275DF621C}"/>
                </a:ext>
              </a:extLst>
            </p:cNvPr>
            <p:cNvGrpSpPr>
              <a:grpSpLocks noChangeAspect="1"/>
            </p:cNvGrpSpPr>
            <p:nvPr userDrawn="1"/>
          </p:nvGrpSpPr>
          <p:grpSpPr>
            <a:xfrm>
              <a:off x="3420808" y="1114845"/>
              <a:ext cx="6831557" cy="5897703"/>
              <a:chOff x="2462696" y="1261021"/>
              <a:chExt cx="5348018" cy="5594585"/>
            </a:xfrm>
          </p:grpSpPr>
          <p:grpSp>
            <p:nvGrpSpPr>
              <p:cNvPr id="68" name="Group 67">
                <a:extLst>
                  <a:ext uri="{FF2B5EF4-FFF2-40B4-BE49-F238E27FC236}">
                    <a16:creationId xmlns:a16="http://schemas.microsoft.com/office/drawing/2014/main" id="{A3877D82-2A60-44F1-9218-D5ECFB9FFB01}"/>
                  </a:ext>
                </a:extLst>
              </p:cNvPr>
              <p:cNvGrpSpPr>
                <a:grpSpLocks noChangeAspect="1"/>
              </p:cNvGrpSpPr>
              <p:nvPr userDrawn="1"/>
            </p:nvGrpSpPr>
            <p:grpSpPr>
              <a:xfrm>
                <a:off x="2462696" y="1378311"/>
                <a:ext cx="5348018" cy="5477295"/>
                <a:chOff x="4505275" y="3406534"/>
                <a:chExt cx="1680403" cy="1721018"/>
              </a:xfrm>
            </p:grpSpPr>
            <p:sp>
              <p:nvSpPr>
                <p:cNvPr id="69" name="Circle: Hollow 73">
                  <a:extLst>
                    <a:ext uri="{FF2B5EF4-FFF2-40B4-BE49-F238E27FC236}">
                      <a16:creationId xmlns:a16="http://schemas.microsoft.com/office/drawing/2014/main" id="{911B7BCF-A2B6-4BBC-A95D-C32FADAE3173}"/>
                    </a:ext>
                  </a:extLst>
                </p:cNvPr>
                <p:cNvSpPr/>
                <p:nvPr userDrawn="1"/>
              </p:nvSpPr>
              <p:spPr>
                <a:xfrm flipV="1">
                  <a:off x="4505275" y="3406534"/>
                  <a:ext cx="1677139" cy="869916"/>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0" name="Circle: Hollow 73">
                  <a:extLst>
                    <a:ext uri="{FF2B5EF4-FFF2-40B4-BE49-F238E27FC236}">
                      <a16:creationId xmlns:a16="http://schemas.microsoft.com/office/drawing/2014/main" id="{E011FAC7-4DF3-497E-B094-BED73E05B76D}"/>
                    </a:ext>
                  </a:extLst>
                </p:cNvPr>
                <p:cNvSpPr/>
                <p:nvPr userDrawn="1"/>
              </p:nvSpPr>
              <p:spPr>
                <a:xfrm>
                  <a:off x="4505688" y="4272132"/>
                  <a:ext cx="1679990" cy="855420"/>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1" name="Oval 70">
                  <a:extLst>
                    <a:ext uri="{FF2B5EF4-FFF2-40B4-BE49-F238E27FC236}">
                      <a16:creationId xmlns:a16="http://schemas.microsoft.com/office/drawing/2014/main" id="{06E9B8B8-7F68-4192-BCA9-92A04DE04011}"/>
                    </a:ext>
                  </a:extLst>
                </p:cNvPr>
                <p:cNvSpPr/>
                <p:nvPr userDrawn="1"/>
              </p:nvSpPr>
              <p:spPr>
                <a:xfrm>
                  <a:off x="4634321" y="355740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4" name="Arrow: Chevron 93">
                  <a:extLst>
                    <a:ext uri="{FF2B5EF4-FFF2-40B4-BE49-F238E27FC236}">
                      <a16:creationId xmlns:a16="http://schemas.microsoft.com/office/drawing/2014/main" id="{6AD5D13F-11D2-47F0-8B85-F26DD9667274}"/>
                    </a:ext>
                  </a:extLst>
                </p:cNvPr>
                <p:cNvSpPr/>
                <p:nvPr userDrawn="1"/>
              </p:nvSpPr>
              <p:spPr>
                <a:xfrm rot="3966532">
                  <a:off x="5967614" y="3831713"/>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97" name="Arrow: Chevron 96">
                <a:extLst>
                  <a:ext uri="{FF2B5EF4-FFF2-40B4-BE49-F238E27FC236}">
                    <a16:creationId xmlns:a16="http://schemas.microsoft.com/office/drawing/2014/main" id="{6EDAAE61-75B0-4BE8-93DD-7BFFDB0D5CE2}"/>
                  </a:ext>
                </a:extLst>
              </p:cNvPr>
              <p:cNvSpPr/>
              <p:nvPr userDrawn="1"/>
            </p:nvSpPr>
            <p:spPr>
              <a:xfrm rot="13604575">
                <a:off x="3074771" y="5466266"/>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8" name="Arrow: Chevron 97">
                <a:extLst>
                  <a:ext uri="{FF2B5EF4-FFF2-40B4-BE49-F238E27FC236}">
                    <a16:creationId xmlns:a16="http://schemas.microsoft.com/office/drawing/2014/main" id="{C1BC3621-C3AD-48B5-B269-557929B12787}"/>
                  </a:ext>
                </a:extLst>
              </p:cNvPr>
              <p:cNvSpPr/>
              <p:nvPr userDrawn="1"/>
            </p:nvSpPr>
            <p:spPr>
              <a:xfrm rot="17778607">
                <a:off x="2660142" y="2718039"/>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9" name="Arrow: Chevron 98">
                <a:extLst>
                  <a:ext uri="{FF2B5EF4-FFF2-40B4-BE49-F238E27FC236}">
                    <a16:creationId xmlns:a16="http://schemas.microsoft.com/office/drawing/2014/main" id="{1F046026-12F1-4590-BC47-30E4814B819E}"/>
                  </a:ext>
                </a:extLst>
              </p:cNvPr>
              <p:cNvSpPr/>
              <p:nvPr userDrawn="1"/>
            </p:nvSpPr>
            <p:spPr>
              <a:xfrm rot="21378563">
                <a:off x="5141322" y="1261021"/>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66" name="Arrow: Chevron 65">
              <a:extLst>
                <a:ext uri="{FF2B5EF4-FFF2-40B4-BE49-F238E27FC236}">
                  <a16:creationId xmlns:a16="http://schemas.microsoft.com/office/drawing/2014/main" id="{D6A9F6A9-897B-4395-AE87-A4903A60026F}"/>
                </a:ext>
              </a:extLst>
            </p:cNvPr>
            <p:cNvSpPr/>
            <p:nvPr userDrawn="1"/>
          </p:nvSpPr>
          <p:spPr>
            <a:xfrm rot="7451315">
              <a:off x="9264810" y="5037849"/>
              <a:ext cx="512142" cy="825539"/>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56" name="Callout: Down Arrow 55">
            <a:extLst>
              <a:ext uri="{FF2B5EF4-FFF2-40B4-BE49-F238E27FC236}">
                <a16:creationId xmlns:a16="http://schemas.microsoft.com/office/drawing/2014/main" id="{734A7774-76EE-46FE-9CA2-E4B631BB55EB}"/>
              </a:ext>
            </a:extLst>
          </p:cNvPr>
          <p:cNvSpPr/>
          <p:nvPr userDrawn="1"/>
        </p:nvSpPr>
        <p:spPr>
          <a:xfrm>
            <a:off x="7642969" y="3228993"/>
            <a:ext cx="2298926" cy="534077"/>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grpSp>
        <p:nvGrpSpPr>
          <p:cNvPr id="79" name="Group 78">
            <a:extLst>
              <a:ext uri="{FF2B5EF4-FFF2-40B4-BE49-F238E27FC236}">
                <a16:creationId xmlns:a16="http://schemas.microsoft.com/office/drawing/2014/main" id="{564E5AE3-996D-4234-AB3A-79E7FDC4B0CE}"/>
              </a:ext>
            </a:extLst>
          </p:cNvPr>
          <p:cNvGrpSpPr/>
          <p:nvPr userDrawn="1"/>
        </p:nvGrpSpPr>
        <p:grpSpPr>
          <a:xfrm flipH="1">
            <a:off x="5445496" y="3019176"/>
            <a:ext cx="1371623" cy="1241025"/>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327219" y="2519086"/>
            <a:ext cx="1818549"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340191" y="1431834"/>
            <a:ext cx="3665384"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1814"/>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104369" y="1737571"/>
            <a:ext cx="140397"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423872" y="1487478"/>
            <a:ext cx="3524962" cy="282523"/>
          </a:xfrm>
        </p:spPr>
        <p:txBody>
          <a:bodyPr anchor="ctr"/>
          <a:lstStyle>
            <a:lvl1pPr algn="ctr">
              <a:lnSpc>
                <a:spcPct val="100000"/>
              </a:lnSpc>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327220" y="1980098"/>
            <a:ext cx="3678355"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98461" y="2305494"/>
            <a:ext cx="140397"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358593" y="2031640"/>
            <a:ext cx="3577272"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368475" y="2570065"/>
            <a:ext cx="1688024"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207442" y="2519086"/>
            <a:ext cx="1798135"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59594" y="2570065"/>
            <a:ext cx="1706895"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488441" y="3286786"/>
            <a:ext cx="1322756" cy="667199"/>
          </a:xfrm>
        </p:spPr>
        <p:txBody>
          <a:bodyPr anchor="ctr"/>
          <a:lstStyle>
            <a:lvl1pPr algn="ctr">
              <a:lnSpc>
                <a:spcPct val="100000"/>
              </a:lnSpc>
              <a:defRPr sz="1368"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3346126" y="2808649"/>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056499" y="120704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061180" y="442143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8792355" y="297468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127" name="Callout: Down Arrow 126">
            <a:extLst>
              <a:ext uri="{FF2B5EF4-FFF2-40B4-BE49-F238E27FC236}">
                <a16:creationId xmlns:a16="http://schemas.microsoft.com/office/drawing/2014/main" id="{8F641AEF-BD3C-4E71-BF50-6190407998E3}"/>
              </a:ext>
            </a:extLst>
          </p:cNvPr>
          <p:cNvSpPr/>
          <p:nvPr userDrawn="1"/>
        </p:nvSpPr>
        <p:spPr>
          <a:xfrm>
            <a:off x="1942372" y="3055484"/>
            <a:ext cx="2818530"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29" name="Text Placeholder 4">
            <a:extLst>
              <a:ext uri="{FF2B5EF4-FFF2-40B4-BE49-F238E27FC236}">
                <a16:creationId xmlns:a16="http://schemas.microsoft.com/office/drawing/2014/main" id="{8BCE1D3A-BECA-47EA-850E-B730ED5C4829}"/>
              </a:ext>
            </a:extLst>
          </p:cNvPr>
          <p:cNvSpPr>
            <a:spLocks noGrp="1"/>
          </p:cNvSpPr>
          <p:nvPr>
            <p:ph type="body" sz="quarter" idx="22"/>
          </p:nvPr>
        </p:nvSpPr>
        <p:spPr>
          <a:xfrm>
            <a:off x="1981219" y="3098357"/>
            <a:ext cx="2710553" cy="282523"/>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0" name="Callout: Down Arrow 129">
            <a:extLst>
              <a:ext uri="{FF2B5EF4-FFF2-40B4-BE49-F238E27FC236}">
                <a16:creationId xmlns:a16="http://schemas.microsoft.com/office/drawing/2014/main" id="{B261E692-0D8B-4950-8BB2-7A93304F991E}"/>
              </a:ext>
            </a:extLst>
          </p:cNvPr>
          <p:cNvSpPr/>
          <p:nvPr userDrawn="1"/>
        </p:nvSpPr>
        <p:spPr>
          <a:xfrm>
            <a:off x="1946347" y="3595446"/>
            <a:ext cx="2818530"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31" name="TextBox 130">
            <a:extLst>
              <a:ext uri="{FF2B5EF4-FFF2-40B4-BE49-F238E27FC236}">
                <a16:creationId xmlns:a16="http://schemas.microsoft.com/office/drawing/2014/main" id="{FD006732-8560-4F07-907C-E41336083AD1}"/>
              </a:ext>
            </a:extLst>
          </p:cNvPr>
          <p:cNvSpPr txBox="1"/>
          <p:nvPr userDrawn="1"/>
        </p:nvSpPr>
        <p:spPr>
          <a:xfrm>
            <a:off x="3300390" y="3926417"/>
            <a:ext cx="107960"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132" name="Text Placeholder 4">
            <a:extLst>
              <a:ext uri="{FF2B5EF4-FFF2-40B4-BE49-F238E27FC236}">
                <a16:creationId xmlns:a16="http://schemas.microsoft.com/office/drawing/2014/main" id="{CEF18F85-0BAA-47F3-BEB6-1CAC078D1C13}"/>
              </a:ext>
            </a:extLst>
          </p:cNvPr>
          <p:cNvSpPr>
            <a:spLocks noGrp="1"/>
          </p:cNvSpPr>
          <p:nvPr>
            <p:ph type="body" sz="quarter" idx="23"/>
          </p:nvPr>
        </p:nvSpPr>
        <p:spPr>
          <a:xfrm>
            <a:off x="1976306" y="3674949"/>
            <a:ext cx="2710553"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6" name="TextBox 135">
            <a:extLst>
              <a:ext uri="{FF2B5EF4-FFF2-40B4-BE49-F238E27FC236}">
                <a16:creationId xmlns:a16="http://schemas.microsoft.com/office/drawing/2014/main" id="{3876DEA4-59ED-4271-B038-DEA00090CD5C}"/>
              </a:ext>
            </a:extLst>
          </p:cNvPr>
          <p:cNvSpPr txBox="1"/>
          <p:nvPr userDrawn="1"/>
        </p:nvSpPr>
        <p:spPr>
          <a:xfrm>
            <a:off x="3307213" y="3372916"/>
            <a:ext cx="107960"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3" name="TextBox 152">
            <a:extLst>
              <a:ext uri="{FF2B5EF4-FFF2-40B4-BE49-F238E27FC236}">
                <a16:creationId xmlns:a16="http://schemas.microsoft.com/office/drawing/2014/main" id="{486C02AF-EB56-4876-8FD9-8A32570C9413}"/>
              </a:ext>
            </a:extLst>
          </p:cNvPr>
          <p:cNvSpPr txBox="1"/>
          <p:nvPr userDrawn="1"/>
        </p:nvSpPr>
        <p:spPr>
          <a:xfrm>
            <a:off x="8716646" y="3575316"/>
            <a:ext cx="148063"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4" name="Text Placeholder 4">
            <a:extLst>
              <a:ext uri="{FF2B5EF4-FFF2-40B4-BE49-F238E27FC236}">
                <a16:creationId xmlns:a16="http://schemas.microsoft.com/office/drawing/2014/main" id="{A64A2821-58FB-4DDC-98E4-4229F4840294}"/>
              </a:ext>
            </a:extLst>
          </p:cNvPr>
          <p:cNvSpPr>
            <a:spLocks noGrp="1"/>
          </p:cNvSpPr>
          <p:nvPr>
            <p:ph type="body" sz="quarter" idx="55"/>
          </p:nvPr>
        </p:nvSpPr>
        <p:spPr>
          <a:xfrm>
            <a:off x="7721924" y="3271864"/>
            <a:ext cx="2168732" cy="303451"/>
          </a:xfrm>
          <a:noFill/>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55" name="Rectangle 154">
            <a:extLst>
              <a:ext uri="{FF2B5EF4-FFF2-40B4-BE49-F238E27FC236}">
                <a16:creationId xmlns:a16="http://schemas.microsoft.com/office/drawing/2014/main" id="{98E78D84-460B-43CB-B938-7C0F76070B1A}"/>
              </a:ext>
            </a:extLst>
          </p:cNvPr>
          <p:cNvSpPr/>
          <p:nvPr userDrawn="1"/>
        </p:nvSpPr>
        <p:spPr>
          <a:xfrm>
            <a:off x="7642967" y="3811828"/>
            <a:ext cx="2311027" cy="60826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56" name="Text Placeholder 4">
            <a:extLst>
              <a:ext uri="{FF2B5EF4-FFF2-40B4-BE49-F238E27FC236}">
                <a16:creationId xmlns:a16="http://schemas.microsoft.com/office/drawing/2014/main" id="{213EC90B-66F8-44C7-AE6F-68F7CA84170C}"/>
              </a:ext>
            </a:extLst>
          </p:cNvPr>
          <p:cNvSpPr>
            <a:spLocks noGrp="1"/>
          </p:cNvSpPr>
          <p:nvPr>
            <p:ph type="body" sz="quarter" idx="56"/>
          </p:nvPr>
        </p:nvSpPr>
        <p:spPr>
          <a:xfrm>
            <a:off x="7717012" y="3862806"/>
            <a:ext cx="2150688" cy="517667"/>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10">
            <a:extLst>
              <a:ext uri="{FF2B5EF4-FFF2-40B4-BE49-F238E27FC236}">
                <a16:creationId xmlns:a16="http://schemas.microsoft.com/office/drawing/2014/main" id="{82929CE8-0E1B-46AE-99E9-BF097C9EC5BB}"/>
              </a:ext>
            </a:extLst>
          </p:cNvPr>
          <p:cNvSpPr>
            <a:spLocks noGrp="1"/>
          </p:cNvSpPr>
          <p:nvPr>
            <p:ph type="body" sz="quarter" idx="60"/>
          </p:nvPr>
        </p:nvSpPr>
        <p:spPr>
          <a:xfrm>
            <a:off x="515335" y="2968601"/>
            <a:ext cx="1382835" cy="1154983"/>
          </a:xfrm>
          <a:prstGeom prst="homePlate">
            <a:avLst>
              <a:gd name="adj" fmla="val 1294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6" name="Text Placeholder 10">
            <a:extLst>
              <a:ext uri="{FF2B5EF4-FFF2-40B4-BE49-F238E27FC236}">
                <a16:creationId xmlns:a16="http://schemas.microsoft.com/office/drawing/2014/main" id="{38B503C4-9A52-4172-A192-4C8F1BA8AB77}"/>
              </a:ext>
            </a:extLst>
          </p:cNvPr>
          <p:cNvSpPr>
            <a:spLocks noGrp="1"/>
          </p:cNvSpPr>
          <p:nvPr>
            <p:ph type="body" sz="quarter" idx="62"/>
          </p:nvPr>
        </p:nvSpPr>
        <p:spPr>
          <a:xfrm>
            <a:off x="8330194" y="1511763"/>
            <a:ext cx="2037518" cy="956405"/>
          </a:xfrm>
          <a:prstGeom prst="leftArrowCallout">
            <a:avLst>
              <a:gd name="adj1" fmla="val 100000"/>
              <a:gd name="adj2" fmla="val 91099"/>
              <a:gd name="adj3" fmla="val 10613"/>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7" name="Text Placeholder 10">
            <a:extLst>
              <a:ext uri="{FF2B5EF4-FFF2-40B4-BE49-F238E27FC236}">
                <a16:creationId xmlns:a16="http://schemas.microsoft.com/office/drawing/2014/main" id="{F7538F02-6BA4-463D-AF27-5F47A9D24D94}"/>
              </a:ext>
            </a:extLst>
          </p:cNvPr>
          <p:cNvSpPr>
            <a:spLocks noGrp="1"/>
          </p:cNvSpPr>
          <p:nvPr>
            <p:ph type="body" sz="quarter" idx="63"/>
          </p:nvPr>
        </p:nvSpPr>
        <p:spPr>
          <a:xfrm>
            <a:off x="10044973" y="3192470"/>
            <a:ext cx="1498152" cy="1108190"/>
          </a:xfrm>
          <a:prstGeom prst="leftArrowCallout">
            <a:avLst>
              <a:gd name="adj1" fmla="val 100000"/>
              <a:gd name="adj2" fmla="val 91099"/>
              <a:gd name="adj3" fmla="val 9036"/>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8" name="Callout: Down Arrow 87">
            <a:extLst>
              <a:ext uri="{FF2B5EF4-FFF2-40B4-BE49-F238E27FC236}">
                <a16:creationId xmlns:a16="http://schemas.microsoft.com/office/drawing/2014/main" id="{1521773E-073D-4F28-A4A5-E3ECD727EB2B}"/>
              </a:ext>
            </a:extLst>
          </p:cNvPr>
          <p:cNvSpPr/>
          <p:nvPr userDrawn="1"/>
        </p:nvSpPr>
        <p:spPr>
          <a:xfrm>
            <a:off x="4340191" y="4656332"/>
            <a:ext cx="3648439"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4410901" y="4681651"/>
            <a:ext cx="3508666" cy="303451"/>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6090931" y="4989265"/>
            <a:ext cx="139749"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89" name="Callout: Down Arrow 88">
            <a:extLst>
              <a:ext uri="{FF2B5EF4-FFF2-40B4-BE49-F238E27FC236}">
                <a16:creationId xmlns:a16="http://schemas.microsoft.com/office/drawing/2014/main" id="{983AD1F9-0F87-448F-BE72-07E7F430AD7F}"/>
              </a:ext>
            </a:extLst>
          </p:cNvPr>
          <p:cNvSpPr/>
          <p:nvPr userDrawn="1"/>
        </p:nvSpPr>
        <p:spPr>
          <a:xfrm>
            <a:off x="4357137" y="5216264"/>
            <a:ext cx="3648439"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0" name="TextBox 89">
            <a:extLst>
              <a:ext uri="{FF2B5EF4-FFF2-40B4-BE49-F238E27FC236}">
                <a16:creationId xmlns:a16="http://schemas.microsoft.com/office/drawing/2014/main" id="{4148BCB9-5643-4E81-8FE3-A311146ACB1E}"/>
              </a:ext>
            </a:extLst>
          </p:cNvPr>
          <p:cNvSpPr txBox="1"/>
          <p:nvPr userDrawn="1"/>
        </p:nvSpPr>
        <p:spPr>
          <a:xfrm>
            <a:off x="6111431" y="5541659"/>
            <a:ext cx="139749"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50317F67-30D8-4065-8533-224B1F027FD5}"/>
              </a:ext>
            </a:extLst>
          </p:cNvPr>
          <p:cNvSpPr>
            <a:spLocks noGrp="1"/>
          </p:cNvSpPr>
          <p:nvPr>
            <p:ph type="body" sz="quarter" idx="64"/>
          </p:nvPr>
        </p:nvSpPr>
        <p:spPr>
          <a:xfrm>
            <a:off x="4423871" y="5267805"/>
            <a:ext cx="3508668"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2" name="Rectangle 91">
            <a:extLst>
              <a:ext uri="{FF2B5EF4-FFF2-40B4-BE49-F238E27FC236}">
                <a16:creationId xmlns:a16="http://schemas.microsoft.com/office/drawing/2014/main" id="{F437D04C-853D-408C-96BF-A958BB3924D9}"/>
              </a:ext>
            </a:extLst>
          </p:cNvPr>
          <p:cNvSpPr/>
          <p:nvPr userDrawn="1"/>
        </p:nvSpPr>
        <p:spPr>
          <a:xfrm>
            <a:off x="4341228" y="5749309"/>
            <a:ext cx="3691961"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3" name="Text Placeholder 4">
            <a:extLst>
              <a:ext uri="{FF2B5EF4-FFF2-40B4-BE49-F238E27FC236}">
                <a16:creationId xmlns:a16="http://schemas.microsoft.com/office/drawing/2014/main" id="{B186E8D0-B276-43E2-B6B7-44F648483A1B}"/>
              </a:ext>
            </a:extLst>
          </p:cNvPr>
          <p:cNvSpPr>
            <a:spLocks noGrp="1"/>
          </p:cNvSpPr>
          <p:nvPr>
            <p:ph type="body" sz="quarter" idx="65"/>
          </p:nvPr>
        </p:nvSpPr>
        <p:spPr>
          <a:xfrm>
            <a:off x="4423872" y="5800287"/>
            <a:ext cx="3520926" cy="35740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4" name="Rectangle 133">
            <a:extLst>
              <a:ext uri="{FF2B5EF4-FFF2-40B4-BE49-F238E27FC236}">
                <a16:creationId xmlns:a16="http://schemas.microsoft.com/office/drawing/2014/main" id="{3E18C0FE-624F-4EBE-8E65-9CBA20976AED}"/>
              </a:ext>
            </a:extLst>
          </p:cNvPr>
          <p:cNvSpPr/>
          <p:nvPr userDrawn="1"/>
        </p:nvSpPr>
        <p:spPr>
          <a:xfrm>
            <a:off x="1943312" y="4115793"/>
            <a:ext cx="2821057"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35" name="Text Placeholder 4">
            <a:extLst>
              <a:ext uri="{FF2B5EF4-FFF2-40B4-BE49-F238E27FC236}">
                <a16:creationId xmlns:a16="http://schemas.microsoft.com/office/drawing/2014/main" id="{6D0D7BE7-B1C0-4E8B-A1A3-3DCE86C0DD3E}"/>
              </a:ext>
            </a:extLst>
          </p:cNvPr>
          <p:cNvSpPr>
            <a:spLocks noGrp="1"/>
          </p:cNvSpPr>
          <p:nvPr>
            <p:ph type="body" sz="quarter" idx="25"/>
          </p:nvPr>
        </p:nvSpPr>
        <p:spPr>
          <a:xfrm>
            <a:off x="1976306" y="4144035"/>
            <a:ext cx="2733184" cy="40259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5" name="Text Placeholder 10">
            <a:extLst>
              <a:ext uri="{FF2B5EF4-FFF2-40B4-BE49-F238E27FC236}">
                <a16:creationId xmlns:a16="http://schemas.microsoft.com/office/drawing/2014/main" id="{2A6BD2E1-D6BC-49ED-9873-0130553E2A72}"/>
              </a:ext>
            </a:extLst>
          </p:cNvPr>
          <p:cNvSpPr>
            <a:spLocks noGrp="1"/>
          </p:cNvSpPr>
          <p:nvPr>
            <p:ph type="body" sz="quarter" idx="61"/>
          </p:nvPr>
        </p:nvSpPr>
        <p:spPr>
          <a:xfrm>
            <a:off x="1942372" y="4705317"/>
            <a:ext cx="2016484" cy="569953"/>
          </a:xfrm>
          <a:prstGeom prst="homePlate">
            <a:avLst>
              <a:gd name="adj" fmla="val 13484"/>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67" name="Slide Number Placeholder 5">
            <a:extLst>
              <a:ext uri="{FF2B5EF4-FFF2-40B4-BE49-F238E27FC236}">
                <a16:creationId xmlns:a16="http://schemas.microsoft.com/office/drawing/2014/main" id="{ACD1D509-3E05-4BDF-BB13-E43AE956F40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95" name="Footer Placeholder 3">
            <a:extLst>
              <a:ext uri="{FF2B5EF4-FFF2-40B4-BE49-F238E27FC236}">
                <a16:creationId xmlns:a16="http://schemas.microsoft.com/office/drawing/2014/main" id="{D75BEA50-B1F1-4F0E-9F0D-861501ECF24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96" name="Picture 95">
            <a:extLst>
              <a:ext uri="{FF2B5EF4-FFF2-40B4-BE49-F238E27FC236}">
                <a16:creationId xmlns:a16="http://schemas.microsoft.com/office/drawing/2014/main" id="{ECB5EF79-9AFF-4A8E-9512-028D5E9CA11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4869727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Framewor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7BCCAE6-2825-459A-9651-EF96B4EF2E63}"/>
              </a:ext>
            </a:extLst>
          </p:cNvPr>
          <p:cNvGrpSpPr/>
          <p:nvPr userDrawn="1"/>
        </p:nvGrpSpPr>
        <p:grpSpPr>
          <a:xfrm>
            <a:off x="3040372" y="1011368"/>
            <a:ext cx="6197302" cy="5350289"/>
            <a:chOff x="3420808" y="1114845"/>
            <a:chExt cx="6831557" cy="5897703"/>
          </a:xfrm>
        </p:grpSpPr>
        <p:grpSp>
          <p:nvGrpSpPr>
            <p:cNvPr id="7" name="Group 6">
              <a:extLst>
                <a:ext uri="{FF2B5EF4-FFF2-40B4-BE49-F238E27FC236}">
                  <a16:creationId xmlns:a16="http://schemas.microsoft.com/office/drawing/2014/main" id="{4A49310F-F613-4F03-A469-1D3275DF621C}"/>
                </a:ext>
              </a:extLst>
            </p:cNvPr>
            <p:cNvGrpSpPr>
              <a:grpSpLocks noChangeAspect="1"/>
            </p:cNvGrpSpPr>
            <p:nvPr userDrawn="1"/>
          </p:nvGrpSpPr>
          <p:grpSpPr>
            <a:xfrm>
              <a:off x="3420808" y="1114845"/>
              <a:ext cx="6831557" cy="5897703"/>
              <a:chOff x="2462696" y="1261021"/>
              <a:chExt cx="5348018" cy="5594585"/>
            </a:xfrm>
          </p:grpSpPr>
          <p:grpSp>
            <p:nvGrpSpPr>
              <p:cNvPr id="68" name="Group 67">
                <a:extLst>
                  <a:ext uri="{FF2B5EF4-FFF2-40B4-BE49-F238E27FC236}">
                    <a16:creationId xmlns:a16="http://schemas.microsoft.com/office/drawing/2014/main" id="{A3877D82-2A60-44F1-9218-D5ECFB9FFB01}"/>
                  </a:ext>
                </a:extLst>
              </p:cNvPr>
              <p:cNvGrpSpPr>
                <a:grpSpLocks noChangeAspect="1"/>
              </p:cNvGrpSpPr>
              <p:nvPr userDrawn="1"/>
            </p:nvGrpSpPr>
            <p:grpSpPr>
              <a:xfrm>
                <a:off x="2462696" y="1378311"/>
                <a:ext cx="5348018" cy="5477295"/>
                <a:chOff x="4505275" y="3406534"/>
                <a:chExt cx="1680403" cy="1721018"/>
              </a:xfrm>
            </p:grpSpPr>
            <p:sp>
              <p:nvSpPr>
                <p:cNvPr id="69" name="Circle: Hollow 73">
                  <a:extLst>
                    <a:ext uri="{FF2B5EF4-FFF2-40B4-BE49-F238E27FC236}">
                      <a16:creationId xmlns:a16="http://schemas.microsoft.com/office/drawing/2014/main" id="{911B7BCF-A2B6-4BBC-A95D-C32FADAE3173}"/>
                    </a:ext>
                  </a:extLst>
                </p:cNvPr>
                <p:cNvSpPr/>
                <p:nvPr userDrawn="1"/>
              </p:nvSpPr>
              <p:spPr>
                <a:xfrm flipV="1">
                  <a:off x="4505275" y="3406534"/>
                  <a:ext cx="1677139" cy="869916"/>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0" name="Circle: Hollow 73">
                  <a:extLst>
                    <a:ext uri="{FF2B5EF4-FFF2-40B4-BE49-F238E27FC236}">
                      <a16:creationId xmlns:a16="http://schemas.microsoft.com/office/drawing/2014/main" id="{E011FAC7-4DF3-497E-B094-BED73E05B76D}"/>
                    </a:ext>
                  </a:extLst>
                </p:cNvPr>
                <p:cNvSpPr/>
                <p:nvPr userDrawn="1"/>
              </p:nvSpPr>
              <p:spPr>
                <a:xfrm>
                  <a:off x="4505688" y="4272132"/>
                  <a:ext cx="1679990" cy="855420"/>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1" name="Oval 70">
                  <a:extLst>
                    <a:ext uri="{FF2B5EF4-FFF2-40B4-BE49-F238E27FC236}">
                      <a16:creationId xmlns:a16="http://schemas.microsoft.com/office/drawing/2014/main" id="{06E9B8B8-7F68-4192-BCA9-92A04DE04011}"/>
                    </a:ext>
                  </a:extLst>
                </p:cNvPr>
                <p:cNvSpPr/>
                <p:nvPr userDrawn="1"/>
              </p:nvSpPr>
              <p:spPr>
                <a:xfrm>
                  <a:off x="4634321" y="355740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4" name="Arrow: Chevron 93">
                  <a:extLst>
                    <a:ext uri="{FF2B5EF4-FFF2-40B4-BE49-F238E27FC236}">
                      <a16:creationId xmlns:a16="http://schemas.microsoft.com/office/drawing/2014/main" id="{6AD5D13F-11D2-47F0-8B85-F26DD9667274}"/>
                    </a:ext>
                  </a:extLst>
                </p:cNvPr>
                <p:cNvSpPr/>
                <p:nvPr userDrawn="1"/>
              </p:nvSpPr>
              <p:spPr>
                <a:xfrm rot="3966532">
                  <a:off x="5967614" y="3831713"/>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97" name="Arrow: Chevron 96">
                <a:extLst>
                  <a:ext uri="{FF2B5EF4-FFF2-40B4-BE49-F238E27FC236}">
                    <a16:creationId xmlns:a16="http://schemas.microsoft.com/office/drawing/2014/main" id="{6EDAAE61-75B0-4BE8-93DD-7BFFDB0D5CE2}"/>
                  </a:ext>
                </a:extLst>
              </p:cNvPr>
              <p:cNvSpPr/>
              <p:nvPr userDrawn="1"/>
            </p:nvSpPr>
            <p:spPr>
              <a:xfrm rot="13604575">
                <a:off x="3074771" y="5466266"/>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8" name="Arrow: Chevron 97">
                <a:extLst>
                  <a:ext uri="{FF2B5EF4-FFF2-40B4-BE49-F238E27FC236}">
                    <a16:creationId xmlns:a16="http://schemas.microsoft.com/office/drawing/2014/main" id="{C1BC3621-C3AD-48B5-B269-557929B12787}"/>
                  </a:ext>
                </a:extLst>
              </p:cNvPr>
              <p:cNvSpPr/>
              <p:nvPr userDrawn="1"/>
            </p:nvSpPr>
            <p:spPr>
              <a:xfrm rot="17778607">
                <a:off x="2660142" y="2718039"/>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9" name="Arrow: Chevron 98">
                <a:extLst>
                  <a:ext uri="{FF2B5EF4-FFF2-40B4-BE49-F238E27FC236}">
                    <a16:creationId xmlns:a16="http://schemas.microsoft.com/office/drawing/2014/main" id="{1F046026-12F1-4590-BC47-30E4814B819E}"/>
                  </a:ext>
                </a:extLst>
              </p:cNvPr>
              <p:cNvSpPr/>
              <p:nvPr userDrawn="1"/>
            </p:nvSpPr>
            <p:spPr>
              <a:xfrm rot="21378563">
                <a:off x="5141322" y="1261021"/>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66" name="Arrow: Chevron 65">
              <a:extLst>
                <a:ext uri="{FF2B5EF4-FFF2-40B4-BE49-F238E27FC236}">
                  <a16:creationId xmlns:a16="http://schemas.microsoft.com/office/drawing/2014/main" id="{D6A9F6A9-897B-4395-AE87-A4903A60026F}"/>
                </a:ext>
              </a:extLst>
            </p:cNvPr>
            <p:cNvSpPr/>
            <p:nvPr userDrawn="1"/>
          </p:nvSpPr>
          <p:spPr>
            <a:xfrm rot="7451315">
              <a:off x="9264810" y="5037849"/>
              <a:ext cx="512142" cy="825539"/>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pic>
        <p:nvPicPr>
          <p:cNvPr id="72" name="Picture 71">
            <a:extLst>
              <a:ext uri="{FF2B5EF4-FFF2-40B4-BE49-F238E27FC236}">
                <a16:creationId xmlns:a16="http://schemas.microsoft.com/office/drawing/2014/main" id="{75208611-3C77-4073-BC63-8D1F313578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56" name="Callout: Down Arrow 55">
            <a:extLst>
              <a:ext uri="{FF2B5EF4-FFF2-40B4-BE49-F238E27FC236}">
                <a16:creationId xmlns:a16="http://schemas.microsoft.com/office/drawing/2014/main" id="{734A7774-76EE-46FE-9CA2-E4B631BB55EB}"/>
              </a:ext>
            </a:extLst>
          </p:cNvPr>
          <p:cNvSpPr/>
          <p:nvPr userDrawn="1"/>
        </p:nvSpPr>
        <p:spPr>
          <a:xfrm>
            <a:off x="7642969" y="3228993"/>
            <a:ext cx="2298926" cy="534077"/>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grpSp>
        <p:nvGrpSpPr>
          <p:cNvPr id="79" name="Group 78">
            <a:extLst>
              <a:ext uri="{FF2B5EF4-FFF2-40B4-BE49-F238E27FC236}">
                <a16:creationId xmlns:a16="http://schemas.microsoft.com/office/drawing/2014/main" id="{564E5AE3-996D-4234-AB3A-79E7FDC4B0CE}"/>
              </a:ext>
            </a:extLst>
          </p:cNvPr>
          <p:cNvGrpSpPr/>
          <p:nvPr userDrawn="1"/>
        </p:nvGrpSpPr>
        <p:grpSpPr>
          <a:xfrm flipH="1">
            <a:off x="5445496" y="3019176"/>
            <a:ext cx="1371623" cy="1241025"/>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327219" y="2519086"/>
            <a:ext cx="1818549"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340191" y="1431834"/>
            <a:ext cx="3665384"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104369" y="1737571"/>
            <a:ext cx="140397"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423872" y="1487478"/>
            <a:ext cx="3524962" cy="282523"/>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327220" y="1980098"/>
            <a:ext cx="3678355"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98461" y="2305494"/>
            <a:ext cx="140397"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358593" y="2031640"/>
            <a:ext cx="3577272"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368475" y="2570065"/>
            <a:ext cx="1688024"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207442" y="2519086"/>
            <a:ext cx="1798135"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59594" y="2570065"/>
            <a:ext cx="1706895"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488441" y="3286786"/>
            <a:ext cx="1322756" cy="667199"/>
          </a:xfrm>
        </p:spPr>
        <p:txBody>
          <a:bodyPr anchor="ctr"/>
          <a:lstStyle>
            <a:lvl1pPr algn="ctr">
              <a:lnSpc>
                <a:spcPct val="100000"/>
              </a:lnSpc>
              <a:defRPr sz="1368"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3346126" y="2808649"/>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056499" y="120704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061180" y="442143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8792355" y="297468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127" name="Callout: Down Arrow 126">
            <a:extLst>
              <a:ext uri="{FF2B5EF4-FFF2-40B4-BE49-F238E27FC236}">
                <a16:creationId xmlns:a16="http://schemas.microsoft.com/office/drawing/2014/main" id="{8F641AEF-BD3C-4E71-BF50-6190407998E3}"/>
              </a:ext>
            </a:extLst>
          </p:cNvPr>
          <p:cNvSpPr/>
          <p:nvPr userDrawn="1"/>
        </p:nvSpPr>
        <p:spPr>
          <a:xfrm>
            <a:off x="1942372" y="3055484"/>
            <a:ext cx="2818530"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29" name="Text Placeholder 4">
            <a:extLst>
              <a:ext uri="{FF2B5EF4-FFF2-40B4-BE49-F238E27FC236}">
                <a16:creationId xmlns:a16="http://schemas.microsoft.com/office/drawing/2014/main" id="{8BCE1D3A-BECA-47EA-850E-B730ED5C4829}"/>
              </a:ext>
            </a:extLst>
          </p:cNvPr>
          <p:cNvSpPr>
            <a:spLocks noGrp="1"/>
          </p:cNvSpPr>
          <p:nvPr>
            <p:ph type="body" sz="quarter" idx="22"/>
          </p:nvPr>
        </p:nvSpPr>
        <p:spPr>
          <a:xfrm>
            <a:off x="1981219" y="3098357"/>
            <a:ext cx="2710553" cy="282523"/>
          </a:xfrm>
        </p:spPr>
        <p:txBody>
          <a:bodyPr anchor="ctr"/>
          <a:lstStyle>
            <a:lvl1pPr algn="ctr">
              <a:lnSpc>
                <a:spcPts val="1824"/>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0" name="Callout: Down Arrow 129">
            <a:extLst>
              <a:ext uri="{FF2B5EF4-FFF2-40B4-BE49-F238E27FC236}">
                <a16:creationId xmlns:a16="http://schemas.microsoft.com/office/drawing/2014/main" id="{B261E692-0D8B-4950-8BB2-7A93304F991E}"/>
              </a:ext>
            </a:extLst>
          </p:cNvPr>
          <p:cNvSpPr/>
          <p:nvPr userDrawn="1"/>
        </p:nvSpPr>
        <p:spPr>
          <a:xfrm>
            <a:off x="1946347" y="3595446"/>
            <a:ext cx="2818530"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31" name="TextBox 130">
            <a:extLst>
              <a:ext uri="{FF2B5EF4-FFF2-40B4-BE49-F238E27FC236}">
                <a16:creationId xmlns:a16="http://schemas.microsoft.com/office/drawing/2014/main" id="{FD006732-8560-4F07-907C-E41336083AD1}"/>
              </a:ext>
            </a:extLst>
          </p:cNvPr>
          <p:cNvSpPr txBox="1"/>
          <p:nvPr userDrawn="1"/>
        </p:nvSpPr>
        <p:spPr>
          <a:xfrm>
            <a:off x="3300390" y="3926417"/>
            <a:ext cx="107960"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132" name="Text Placeholder 4">
            <a:extLst>
              <a:ext uri="{FF2B5EF4-FFF2-40B4-BE49-F238E27FC236}">
                <a16:creationId xmlns:a16="http://schemas.microsoft.com/office/drawing/2014/main" id="{CEF18F85-0BAA-47F3-BEB6-1CAC078D1C13}"/>
              </a:ext>
            </a:extLst>
          </p:cNvPr>
          <p:cNvSpPr>
            <a:spLocks noGrp="1"/>
          </p:cNvSpPr>
          <p:nvPr>
            <p:ph type="body" sz="quarter" idx="23"/>
          </p:nvPr>
        </p:nvSpPr>
        <p:spPr>
          <a:xfrm>
            <a:off x="1976306" y="3674949"/>
            <a:ext cx="2710553"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6" name="TextBox 135">
            <a:extLst>
              <a:ext uri="{FF2B5EF4-FFF2-40B4-BE49-F238E27FC236}">
                <a16:creationId xmlns:a16="http://schemas.microsoft.com/office/drawing/2014/main" id="{3876DEA4-59ED-4271-B038-DEA00090CD5C}"/>
              </a:ext>
            </a:extLst>
          </p:cNvPr>
          <p:cNvSpPr txBox="1"/>
          <p:nvPr userDrawn="1"/>
        </p:nvSpPr>
        <p:spPr>
          <a:xfrm>
            <a:off x="3307213" y="3372916"/>
            <a:ext cx="107960"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3" name="TextBox 152">
            <a:extLst>
              <a:ext uri="{FF2B5EF4-FFF2-40B4-BE49-F238E27FC236}">
                <a16:creationId xmlns:a16="http://schemas.microsoft.com/office/drawing/2014/main" id="{486C02AF-EB56-4876-8FD9-8A32570C9413}"/>
              </a:ext>
            </a:extLst>
          </p:cNvPr>
          <p:cNvSpPr txBox="1"/>
          <p:nvPr userDrawn="1"/>
        </p:nvSpPr>
        <p:spPr>
          <a:xfrm>
            <a:off x="8716646" y="3575316"/>
            <a:ext cx="148063"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4" name="Text Placeholder 4">
            <a:extLst>
              <a:ext uri="{FF2B5EF4-FFF2-40B4-BE49-F238E27FC236}">
                <a16:creationId xmlns:a16="http://schemas.microsoft.com/office/drawing/2014/main" id="{A64A2821-58FB-4DDC-98E4-4229F4840294}"/>
              </a:ext>
            </a:extLst>
          </p:cNvPr>
          <p:cNvSpPr>
            <a:spLocks noGrp="1"/>
          </p:cNvSpPr>
          <p:nvPr>
            <p:ph type="body" sz="quarter" idx="55"/>
          </p:nvPr>
        </p:nvSpPr>
        <p:spPr>
          <a:xfrm>
            <a:off x="7721924" y="3271864"/>
            <a:ext cx="2168732" cy="303451"/>
          </a:xfrm>
          <a:noFill/>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55" name="Rectangle 154">
            <a:extLst>
              <a:ext uri="{FF2B5EF4-FFF2-40B4-BE49-F238E27FC236}">
                <a16:creationId xmlns:a16="http://schemas.microsoft.com/office/drawing/2014/main" id="{98E78D84-460B-43CB-B938-7C0F76070B1A}"/>
              </a:ext>
            </a:extLst>
          </p:cNvPr>
          <p:cNvSpPr/>
          <p:nvPr userDrawn="1"/>
        </p:nvSpPr>
        <p:spPr>
          <a:xfrm>
            <a:off x="7642967" y="3811828"/>
            <a:ext cx="2311027" cy="60826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56" name="Text Placeholder 4">
            <a:extLst>
              <a:ext uri="{FF2B5EF4-FFF2-40B4-BE49-F238E27FC236}">
                <a16:creationId xmlns:a16="http://schemas.microsoft.com/office/drawing/2014/main" id="{213EC90B-66F8-44C7-AE6F-68F7CA84170C}"/>
              </a:ext>
            </a:extLst>
          </p:cNvPr>
          <p:cNvSpPr>
            <a:spLocks noGrp="1"/>
          </p:cNvSpPr>
          <p:nvPr>
            <p:ph type="body" sz="quarter" idx="56"/>
          </p:nvPr>
        </p:nvSpPr>
        <p:spPr>
          <a:xfrm>
            <a:off x="7717012" y="3862806"/>
            <a:ext cx="2150688" cy="517667"/>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10">
            <a:extLst>
              <a:ext uri="{FF2B5EF4-FFF2-40B4-BE49-F238E27FC236}">
                <a16:creationId xmlns:a16="http://schemas.microsoft.com/office/drawing/2014/main" id="{82929CE8-0E1B-46AE-99E9-BF097C9EC5BB}"/>
              </a:ext>
            </a:extLst>
          </p:cNvPr>
          <p:cNvSpPr>
            <a:spLocks noGrp="1"/>
          </p:cNvSpPr>
          <p:nvPr>
            <p:ph type="body" sz="quarter" idx="60"/>
          </p:nvPr>
        </p:nvSpPr>
        <p:spPr>
          <a:xfrm>
            <a:off x="515335" y="2968601"/>
            <a:ext cx="1382835" cy="1154983"/>
          </a:xfrm>
          <a:prstGeom prst="homePlate">
            <a:avLst>
              <a:gd name="adj" fmla="val 1294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6" name="Text Placeholder 10">
            <a:extLst>
              <a:ext uri="{FF2B5EF4-FFF2-40B4-BE49-F238E27FC236}">
                <a16:creationId xmlns:a16="http://schemas.microsoft.com/office/drawing/2014/main" id="{38B503C4-9A52-4172-A192-4C8F1BA8AB77}"/>
              </a:ext>
            </a:extLst>
          </p:cNvPr>
          <p:cNvSpPr>
            <a:spLocks noGrp="1"/>
          </p:cNvSpPr>
          <p:nvPr>
            <p:ph type="body" sz="quarter" idx="62"/>
          </p:nvPr>
        </p:nvSpPr>
        <p:spPr>
          <a:xfrm>
            <a:off x="8330194" y="1511763"/>
            <a:ext cx="2037518" cy="956405"/>
          </a:xfrm>
          <a:prstGeom prst="leftArrowCallout">
            <a:avLst>
              <a:gd name="adj1" fmla="val 100000"/>
              <a:gd name="adj2" fmla="val 91099"/>
              <a:gd name="adj3" fmla="val 10613"/>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ct val="100000"/>
              </a:lnSpc>
              <a:spcAft>
                <a:spcPts val="0"/>
              </a:spcAft>
              <a:defRPr sz="1140">
                <a:solidFill>
                  <a:schemeClr val="bg1"/>
                </a:solidFill>
              </a:defRPr>
            </a:lvl1pPr>
            <a:lvl2pPr marL="0" indent="0">
              <a:lnSpc>
                <a:spcPct val="100000"/>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7" name="Text Placeholder 10">
            <a:extLst>
              <a:ext uri="{FF2B5EF4-FFF2-40B4-BE49-F238E27FC236}">
                <a16:creationId xmlns:a16="http://schemas.microsoft.com/office/drawing/2014/main" id="{F7538F02-6BA4-463D-AF27-5F47A9D24D94}"/>
              </a:ext>
            </a:extLst>
          </p:cNvPr>
          <p:cNvSpPr>
            <a:spLocks noGrp="1"/>
          </p:cNvSpPr>
          <p:nvPr>
            <p:ph type="body" sz="quarter" idx="63"/>
          </p:nvPr>
        </p:nvSpPr>
        <p:spPr>
          <a:xfrm>
            <a:off x="10044973" y="3192470"/>
            <a:ext cx="1498152" cy="1108190"/>
          </a:xfrm>
          <a:prstGeom prst="leftArrowCallout">
            <a:avLst>
              <a:gd name="adj1" fmla="val 100000"/>
              <a:gd name="adj2" fmla="val 91099"/>
              <a:gd name="adj3" fmla="val 9036"/>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8" name="Callout: Down Arrow 87">
            <a:extLst>
              <a:ext uri="{FF2B5EF4-FFF2-40B4-BE49-F238E27FC236}">
                <a16:creationId xmlns:a16="http://schemas.microsoft.com/office/drawing/2014/main" id="{1521773E-073D-4F28-A4A5-E3ECD727EB2B}"/>
              </a:ext>
            </a:extLst>
          </p:cNvPr>
          <p:cNvSpPr/>
          <p:nvPr userDrawn="1"/>
        </p:nvSpPr>
        <p:spPr>
          <a:xfrm>
            <a:off x="4340191" y="4656332"/>
            <a:ext cx="3648439"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4410901" y="4681651"/>
            <a:ext cx="3508666" cy="303451"/>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6090931" y="4989265"/>
            <a:ext cx="139749"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89" name="Callout: Down Arrow 88">
            <a:extLst>
              <a:ext uri="{FF2B5EF4-FFF2-40B4-BE49-F238E27FC236}">
                <a16:creationId xmlns:a16="http://schemas.microsoft.com/office/drawing/2014/main" id="{983AD1F9-0F87-448F-BE72-07E7F430AD7F}"/>
              </a:ext>
            </a:extLst>
          </p:cNvPr>
          <p:cNvSpPr/>
          <p:nvPr userDrawn="1"/>
        </p:nvSpPr>
        <p:spPr>
          <a:xfrm>
            <a:off x="4357137" y="5216264"/>
            <a:ext cx="3648439"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0" name="TextBox 89">
            <a:extLst>
              <a:ext uri="{FF2B5EF4-FFF2-40B4-BE49-F238E27FC236}">
                <a16:creationId xmlns:a16="http://schemas.microsoft.com/office/drawing/2014/main" id="{4148BCB9-5643-4E81-8FE3-A311146ACB1E}"/>
              </a:ext>
            </a:extLst>
          </p:cNvPr>
          <p:cNvSpPr txBox="1"/>
          <p:nvPr userDrawn="1"/>
        </p:nvSpPr>
        <p:spPr>
          <a:xfrm>
            <a:off x="6111431" y="5541659"/>
            <a:ext cx="139749"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50317F67-30D8-4065-8533-224B1F027FD5}"/>
              </a:ext>
            </a:extLst>
          </p:cNvPr>
          <p:cNvSpPr>
            <a:spLocks noGrp="1"/>
          </p:cNvSpPr>
          <p:nvPr>
            <p:ph type="body" sz="quarter" idx="64"/>
          </p:nvPr>
        </p:nvSpPr>
        <p:spPr>
          <a:xfrm>
            <a:off x="4423871" y="5267805"/>
            <a:ext cx="3508668"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2" name="Rectangle 91">
            <a:extLst>
              <a:ext uri="{FF2B5EF4-FFF2-40B4-BE49-F238E27FC236}">
                <a16:creationId xmlns:a16="http://schemas.microsoft.com/office/drawing/2014/main" id="{F437D04C-853D-408C-96BF-A958BB3924D9}"/>
              </a:ext>
            </a:extLst>
          </p:cNvPr>
          <p:cNvSpPr/>
          <p:nvPr userDrawn="1"/>
        </p:nvSpPr>
        <p:spPr>
          <a:xfrm>
            <a:off x="4341228" y="5749309"/>
            <a:ext cx="3691961"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3" name="Text Placeholder 4">
            <a:extLst>
              <a:ext uri="{FF2B5EF4-FFF2-40B4-BE49-F238E27FC236}">
                <a16:creationId xmlns:a16="http://schemas.microsoft.com/office/drawing/2014/main" id="{B186E8D0-B276-43E2-B6B7-44F648483A1B}"/>
              </a:ext>
            </a:extLst>
          </p:cNvPr>
          <p:cNvSpPr>
            <a:spLocks noGrp="1"/>
          </p:cNvSpPr>
          <p:nvPr>
            <p:ph type="body" sz="quarter" idx="65"/>
          </p:nvPr>
        </p:nvSpPr>
        <p:spPr>
          <a:xfrm>
            <a:off x="4423872" y="5800287"/>
            <a:ext cx="3520926" cy="35740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4" name="Rectangle 133">
            <a:extLst>
              <a:ext uri="{FF2B5EF4-FFF2-40B4-BE49-F238E27FC236}">
                <a16:creationId xmlns:a16="http://schemas.microsoft.com/office/drawing/2014/main" id="{3E18C0FE-624F-4EBE-8E65-9CBA20976AED}"/>
              </a:ext>
            </a:extLst>
          </p:cNvPr>
          <p:cNvSpPr/>
          <p:nvPr userDrawn="1"/>
        </p:nvSpPr>
        <p:spPr>
          <a:xfrm>
            <a:off x="1943312" y="4115793"/>
            <a:ext cx="2821057"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35" name="Text Placeholder 4">
            <a:extLst>
              <a:ext uri="{FF2B5EF4-FFF2-40B4-BE49-F238E27FC236}">
                <a16:creationId xmlns:a16="http://schemas.microsoft.com/office/drawing/2014/main" id="{6D0D7BE7-B1C0-4E8B-A1A3-3DCE86C0DD3E}"/>
              </a:ext>
            </a:extLst>
          </p:cNvPr>
          <p:cNvSpPr>
            <a:spLocks noGrp="1"/>
          </p:cNvSpPr>
          <p:nvPr>
            <p:ph type="body" sz="quarter" idx="25"/>
          </p:nvPr>
        </p:nvSpPr>
        <p:spPr>
          <a:xfrm>
            <a:off x="1976306" y="4144035"/>
            <a:ext cx="2733184" cy="402596"/>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5" name="Text Placeholder 10">
            <a:extLst>
              <a:ext uri="{FF2B5EF4-FFF2-40B4-BE49-F238E27FC236}">
                <a16:creationId xmlns:a16="http://schemas.microsoft.com/office/drawing/2014/main" id="{2A6BD2E1-D6BC-49ED-9873-0130553E2A72}"/>
              </a:ext>
            </a:extLst>
          </p:cNvPr>
          <p:cNvSpPr>
            <a:spLocks noGrp="1"/>
          </p:cNvSpPr>
          <p:nvPr>
            <p:ph type="body" sz="quarter" idx="61"/>
          </p:nvPr>
        </p:nvSpPr>
        <p:spPr>
          <a:xfrm>
            <a:off x="2001834" y="4705318"/>
            <a:ext cx="1957022" cy="535617"/>
          </a:xfrm>
          <a:prstGeom prst="homePlate">
            <a:avLst>
              <a:gd name="adj" fmla="val 13484"/>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67" name="Slide Number Placeholder 5">
            <a:extLst>
              <a:ext uri="{FF2B5EF4-FFF2-40B4-BE49-F238E27FC236}">
                <a16:creationId xmlns:a16="http://schemas.microsoft.com/office/drawing/2014/main" id="{ACD1D509-3E05-4BDF-BB13-E43AE956F40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95" name="Footer Placeholder 3">
            <a:extLst>
              <a:ext uri="{FF2B5EF4-FFF2-40B4-BE49-F238E27FC236}">
                <a16:creationId xmlns:a16="http://schemas.microsoft.com/office/drawing/2014/main" id="{D75BEA50-B1F1-4F0E-9F0D-861501ECF24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96" name="Picture 95">
            <a:extLst>
              <a:ext uri="{FF2B5EF4-FFF2-40B4-BE49-F238E27FC236}">
                <a16:creationId xmlns:a16="http://schemas.microsoft.com/office/drawing/2014/main" id="{ECB5EF79-9AFF-4A8E-9512-028D5E9CA11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6385861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hart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3" y="1496894"/>
            <a:ext cx="3580890" cy="91229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6" y="2523751"/>
            <a:ext cx="3580890" cy="1108245"/>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3073" y="4152891"/>
            <a:ext cx="3580890" cy="80851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1" name="Text Placeholder 10">
            <a:extLst>
              <a:ext uri="{FF2B5EF4-FFF2-40B4-BE49-F238E27FC236}">
                <a16:creationId xmlns:a16="http://schemas.microsoft.com/office/drawing/2014/main" id="{F86AC88F-7214-40D4-A17D-D8C8B1F58D15}"/>
              </a:ext>
            </a:extLst>
          </p:cNvPr>
          <p:cNvSpPr>
            <a:spLocks noGrp="1"/>
          </p:cNvSpPr>
          <p:nvPr>
            <p:ph type="body" sz="quarter" idx="38"/>
          </p:nvPr>
        </p:nvSpPr>
        <p:spPr>
          <a:xfrm>
            <a:off x="543073" y="5044470"/>
            <a:ext cx="3580890" cy="788471"/>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4">
            <a:extLst>
              <a:ext uri="{FF2B5EF4-FFF2-40B4-BE49-F238E27FC236}">
                <a16:creationId xmlns:a16="http://schemas.microsoft.com/office/drawing/2014/main" id="{7BAE8AA9-BB49-4AE2-B690-11E0F48A0AF9}"/>
              </a:ext>
            </a:extLst>
          </p:cNvPr>
          <p:cNvSpPr>
            <a:spLocks noGrp="1"/>
          </p:cNvSpPr>
          <p:nvPr>
            <p:ph type="body" sz="quarter" idx="39"/>
          </p:nvPr>
        </p:nvSpPr>
        <p:spPr>
          <a:xfrm>
            <a:off x="4262994" y="1949905"/>
            <a:ext cx="753416" cy="361644"/>
          </a:xfrm>
          <a:prstGeom prst="homePlate">
            <a:avLst>
              <a:gd name="adj" fmla="val 18530"/>
            </a:avLst>
          </a:prstGeom>
          <a:solidFill>
            <a:schemeClr val="accent4"/>
          </a:solidFill>
          <a:ln>
            <a:noFill/>
          </a:ln>
        </p:spPr>
        <p:txBody>
          <a:bodyPr lIns="36000" tIns="72000" anchor="t"/>
          <a:lstStyle>
            <a:lvl1pPr algn="l">
              <a:lnSpc>
                <a:spcPts val="1095"/>
              </a:lnSpc>
              <a:defRPr sz="1026">
                <a:solidFill>
                  <a:schemeClr val="bg1"/>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4914816" y="1411350"/>
            <a:ext cx="6734111" cy="2331605"/>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4914816" y="3992111"/>
            <a:ext cx="6734111" cy="2331605"/>
          </a:xfrm>
        </p:spPr>
        <p:txBody>
          <a:bodyPr anchor="ctr"/>
          <a:lstStyle>
            <a:lvl1pPr algn="ctr">
              <a:defRPr>
                <a:latin typeface="+mn-lt"/>
              </a:defRPr>
            </a:lvl1pPr>
          </a:lstStyle>
          <a:p>
            <a:r>
              <a:rPr lang="en-US"/>
              <a:t>Click icon to add chart</a:t>
            </a:r>
            <a:endParaRPr lang="en-GB"/>
          </a:p>
        </p:txBody>
      </p:sp>
      <p:cxnSp>
        <p:nvCxnSpPr>
          <p:cNvPr id="86" name="Straight Connector 85">
            <a:extLst>
              <a:ext uri="{FF2B5EF4-FFF2-40B4-BE49-F238E27FC236}">
                <a16:creationId xmlns:a16="http://schemas.microsoft.com/office/drawing/2014/main" id="{D2CE873A-D36A-4AB2-AEFF-AEE1DE064302}"/>
              </a:ext>
            </a:extLst>
          </p:cNvPr>
          <p:cNvCxnSpPr/>
          <p:nvPr userDrawn="1"/>
        </p:nvCxnSpPr>
        <p:spPr>
          <a:xfrm>
            <a:off x="542466" y="3918384"/>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0D60FF-C406-4DAC-BDFA-1FF057561C6C}"/>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AB6C3250-BFA1-4FB1-B278-6D5C53961ED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0" name="Footer Placeholder 3">
            <a:extLst>
              <a:ext uri="{FF2B5EF4-FFF2-40B4-BE49-F238E27FC236}">
                <a16:creationId xmlns:a16="http://schemas.microsoft.com/office/drawing/2014/main" id="{FF872A62-B0A0-4625-B22A-23F260E23E0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1" name="Picture 20">
            <a:extLst>
              <a:ext uri="{FF2B5EF4-FFF2-40B4-BE49-F238E27FC236}">
                <a16:creationId xmlns:a16="http://schemas.microsoft.com/office/drawing/2014/main" id="{B5FFA7E6-5FBD-4E06-B16F-2165F045D58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5378052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hart Slide 1 - blue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B1FC519-7F8E-4812-891B-7A1F192A3C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3" y="1496894"/>
            <a:ext cx="3580890" cy="91229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6" y="2523751"/>
            <a:ext cx="3580890" cy="1108245"/>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3073" y="4152891"/>
            <a:ext cx="3580890" cy="80851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1" name="Text Placeholder 10">
            <a:extLst>
              <a:ext uri="{FF2B5EF4-FFF2-40B4-BE49-F238E27FC236}">
                <a16:creationId xmlns:a16="http://schemas.microsoft.com/office/drawing/2014/main" id="{F86AC88F-7214-40D4-A17D-D8C8B1F58D15}"/>
              </a:ext>
            </a:extLst>
          </p:cNvPr>
          <p:cNvSpPr>
            <a:spLocks noGrp="1"/>
          </p:cNvSpPr>
          <p:nvPr>
            <p:ph type="body" sz="quarter" idx="38"/>
          </p:nvPr>
        </p:nvSpPr>
        <p:spPr>
          <a:xfrm>
            <a:off x="543073" y="5044470"/>
            <a:ext cx="3580890" cy="788471"/>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4">
            <a:extLst>
              <a:ext uri="{FF2B5EF4-FFF2-40B4-BE49-F238E27FC236}">
                <a16:creationId xmlns:a16="http://schemas.microsoft.com/office/drawing/2014/main" id="{7BAE8AA9-BB49-4AE2-B690-11E0F48A0AF9}"/>
              </a:ext>
            </a:extLst>
          </p:cNvPr>
          <p:cNvSpPr>
            <a:spLocks noGrp="1"/>
          </p:cNvSpPr>
          <p:nvPr>
            <p:ph type="body" sz="quarter" idx="39"/>
          </p:nvPr>
        </p:nvSpPr>
        <p:spPr>
          <a:xfrm>
            <a:off x="4262994" y="1949905"/>
            <a:ext cx="753416" cy="361644"/>
          </a:xfrm>
          <a:prstGeom prst="homePlate">
            <a:avLst>
              <a:gd name="adj" fmla="val 18530"/>
            </a:avLst>
          </a:prstGeom>
          <a:solidFill>
            <a:schemeClr val="accent4"/>
          </a:solidFill>
          <a:ln>
            <a:noFill/>
          </a:ln>
        </p:spPr>
        <p:txBody>
          <a:bodyPr lIns="36000" tIns="72000" anchor="t"/>
          <a:lstStyle>
            <a:lvl1pPr algn="l">
              <a:lnSpc>
                <a:spcPts val="1095"/>
              </a:lnSpc>
              <a:defRPr sz="1026">
                <a:solidFill>
                  <a:schemeClr val="bg1"/>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4914816" y="1411350"/>
            <a:ext cx="6734111" cy="2331605"/>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4914816" y="3992111"/>
            <a:ext cx="6734111" cy="2331605"/>
          </a:xfrm>
        </p:spPr>
        <p:txBody>
          <a:bodyPr anchor="ctr"/>
          <a:lstStyle>
            <a:lvl1pPr algn="ctr">
              <a:defRPr>
                <a:latin typeface="+mn-lt"/>
              </a:defRPr>
            </a:lvl1pPr>
          </a:lstStyle>
          <a:p>
            <a:r>
              <a:rPr lang="en-US"/>
              <a:t>Click icon to add chart</a:t>
            </a:r>
            <a:endParaRPr lang="en-GB"/>
          </a:p>
        </p:txBody>
      </p:sp>
      <p:cxnSp>
        <p:nvCxnSpPr>
          <p:cNvPr id="86" name="Straight Connector 85">
            <a:extLst>
              <a:ext uri="{FF2B5EF4-FFF2-40B4-BE49-F238E27FC236}">
                <a16:creationId xmlns:a16="http://schemas.microsoft.com/office/drawing/2014/main" id="{D2CE873A-D36A-4AB2-AEFF-AEE1DE064302}"/>
              </a:ext>
            </a:extLst>
          </p:cNvPr>
          <p:cNvCxnSpPr/>
          <p:nvPr userDrawn="1"/>
        </p:nvCxnSpPr>
        <p:spPr>
          <a:xfrm>
            <a:off x="542466" y="3918384"/>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35C640-8E15-4345-949B-F0C58CCBFA9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FCB2B150-7A05-4F68-9275-8C4289B6CD6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1" name="Footer Placeholder 3">
            <a:extLst>
              <a:ext uri="{FF2B5EF4-FFF2-40B4-BE49-F238E27FC236}">
                <a16:creationId xmlns:a16="http://schemas.microsoft.com/office/drawing/2014/main" id="{A214A8D5-A6D9-409F-B260-464FC110415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2" name="Picture 21">
            <a:extLst>
              <a:ext uri="{FF2B5EF4-FFF2-40B4-BE49-F238E27FC236}">
                <a16:creationId xmlns:a16="http://schemas.microsoft.com/office/drawing/2014/main" id="{93201575-E518-4C6D-869C-37B4D60F45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698966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hart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1" y="1411342"/>
            <a:ext cx="5235028" cy="143697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5" y="2994274"/>
            <a:ext cx="5235028" cy="1436977"/>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2466" y="4577202"/>
            <a:ext cx="5235028" cy="1458862"/>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5949822" y="1411348"/>
            <a:ext cx="5699105" cy="1436976"/>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5949822" y="2994274"/>
            <a:ext cx="5699105" cy="1436976"/>
          </a:xfrm>
        </p:spPr>
        <p:txBody>
          <a:bodyPr anchor="ctr"/>
          <a:lstStyle>
            <a:lvl1pPr algn="ctr">
              <a:defRPr>
                <a:latin typeface="+mn-lt"/>
              </a:defRPr>
            </a:lvl1pPr>
          </a:lstStyle>
          <a:p>
            <a:r>
              <a:rPr lang="en-US"/>
              <a:t>Click icon to add chart</a:t>
            </a:r>
            <a:endParaRPr lang="en-GB"/>
          </a:p>
        </p:txBody>
      </p:sp>
      <p:sp>
        <p:nvSpPr>
          <p:cNvPr id="18" name="Chart Placeholder 13">
            <a:extLst>
              <a:ext uri="{FF2B5EF4-FFF2-40B4-BE49-F238E27FC236}">
                <a16:creationId xmlns:a16="http://schemas.microsoft.com/office/drawing/2014/main" id="{6C660D51-EBE9-4807-BCB0-40A0173C6DFB}"/>
              </a:ext>
            </a:extLst>
          </p:cNvPr>
          <p:cNvSpPr>
            <a:spLocks noGrp="1"/>
          </p:cNvSpPr>
          <p:nvPr>
            <p:ph type="chart" sz="quarter" idx="43"/>
          </p:nvPr>
        </p:nvSpPr>
        <p:spPr>
          <a:xfrm>
            <a:off x="5949822" y="4577201"/>
            <a:ext cx="5699105" cy="1436976"/>
          </a:xfrm>
        </p:spPr>
        <p:txBody>
          <a:bodyPr anchor="ctr"/>
          <a:lstStyle>
            <a:lvl1pPr algn="ctr">
              <a:defRPr>
                <a:latin typeface="+mn-lt"/>
              </a:defRPr>
            </a:lvl1pPr>
          </a:lstStyle>
          <a:p>
            <a:r>
              <a:rPr lang="en-US"/>
              <a:t>Click icon to add chart</a:t>
            </a:r>
            <a:endParaRPr lang="en-GB"/>
          </a:p>
        </p:txBody>
      </p:sp>
      <p:cxnSp>
        <p:nvCxnSpPr>
          <p:cNvPr id="20" name="Straight Connector 19">
            <a:extLst>
              <a:ext uri="{FF2B5EF4-FFF2-40B4-BE49-F238E27FC236}">
                <a16:creationId xmlns:a16="http://schemas.microsoft.com/office/drawing/2014/main" id="{66D6C9C4-71C2-4AAC-8F21-F79C7C1D2ADE}"/>
              </a:ext>
            </a:extLst>
          </p:cNvPr>
          <p:cNvCxnSpPr/>
          <p:nvPr userDrawn="1"/>
        </p:nvCxnSpPr>
        <p:spPr>
          <a:xfrm>
            <a:off x="542466" y="292766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EC6462-8336-4B22-BB47-53774B381210}"/>
              </a:ext>
            </a:extLst>
          </p:cNvPr>
          <p:cNvCxnSpPr/>
          <p:nvPr userDrawn="1"/>
        </p:nvCxnSpPr>
        <p:spPr>
          <a:xfrm>
            <a:off x="542466" y="4500233"/>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D59D99-F0C7-4E33-942D-BFA5F062BAD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22E9180E-D7BF-431C-861C-0C48CD57E73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3" name="Footer Placeholder 3">
            <a:extLst>
              <a:ext uri="{FF2B5EF4-FFF2-40B4-BE49-F238E27FC236}">
                <a16:creationId xmlns:a16="http://schemas.microsoft.com/office/drawing/2014/main" id="{5800EA2F-2126-46A1-A0C3-F9818485664A}"/>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4" name="Picture 23">
            <a:extLst>
              <a:ext uri="{FF2B5EF4-FFF2-40B4-BE49-F238E27FC236}">
                <a16:creationId xmlns:a16="http://schemas.microsoft.com/office/drawing/2014/main" id="{B93C0FBE-CAFF-4D18-9A48-A1D11B7E4FF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2675614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hart Slide 2 - blu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DA4AB47-3E53-48B4-A276-F8D8D90A84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2" y="1411342"/>
            <a:ext cx="5233675" cy="143697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5" y="2994274"/>
            <a:ext cx="5251932" cy="1436977"/>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2466" y="4577202"/>
            <a:ext cx="5234454" cy="1458862"/>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5949822" y="1411348"/>
            <a:ext cx="5699105" cy="1436976"/>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5949822" y="2994274"/>
            <a:ext cx="5699105" cy="1436976"/>
          </a:xfrm>
        </p:spPr>
        <p:txBody>
          <a:bodyPr anchor="ctr"/>
          <a:lstStyle>
            <a:lvl1pPr algn="ctr">
              <a:defRPr>
                <a:latin typeface="+mn-lt"/>
              </a:defRPr>
            </a:lvl1pPr>
          </a:lstStyle>
          <a:p>
            <a:r>
              <a:rPr lang="en-US"/>
              <a:t>Click icon to add chart</a:t>
            </a:r>
            <a:endParaRPr lang="en-GB"/>
          </a:p>
        </p:txBody>
      </p:sp>
      <p:sp>
        <p:nvSpPr>
          <p:cNvPr id="18" name="Chart Placeholder 13">
            <a:extLst>
              <a:ext uri="{FF2B5EF4-FFF2-40B4-BE49-F238E27FC236}">
                <a16:creationId xmlns:a16="http://schemas.microsoft.com/office/drawing/2014/main" id="{6C660D51-EBE9-4807-BCB0-40A0173C6DFB}"/>
              </a:ext>
            </a:extLst>
          </p:cNvPr>
          <p:cNvSpPr>
            <a:spLocks noGrp="1"/>
          </p:cNvSpPr>
          <p:nvPr>
            <p:ph type="chart" sz="quarter" idx="43"/>
          </p:nvPr>
        </p:nvSpPr>
        <p:spPr>
          <a:xfrm>
            <a:off x="5949822" y="4577201"/>
            <a:ext cx="5699105" cy="1436976"/>
          </a:xfrm>
        </p:spPr>
        <p:txBody>
          <a:bodyPr anchor="ctr"/>
          <a:lstStyle>
            <a:lvl1pPr algn="ctr">
              <a:defRPr>
                <a:latin typeface="+mn-lt"/>
              </a:defRPr>
            </a:lvl1pPr>
          </a:lstStyle>
          <a:p>
            <a:r>
              <a:rPr lang="en-US"/>
              <a:t>Click icon to add chart</a:t>
            </a:r>
            <a:endParaRPr lang="en-GB"/>
          </a:p>
        </p:txBody>
      </p:sp>
      <p:cxnSp>
        <p:nvCxnSpPr>
          <p:cNvPr id="20" name="Straight Connector 19">
            <a:extLst>
              <a:ext uri="{FF2B5EF4-FFF2-40B4-BE49-F238E27FC236}">
                <a16:creationId xmlns:a16="http://schemas.microsoft.com/office/drawing/2014/main" id="{66D6C9C4-71C2-4AAC-8F21-F79C7C1D2ADE}"/>
              </a:ext>
            </a:extLst>
          </p:cNvPr>
          <p:cNvCxnSpPr/>
          <p:nvPr userDrawn="1"/>
        </p:nvCxnSpPr>
        <p:spPr>
          <a:xfrm>
            <a:off x="542466" y="292766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EC6462-8336-4B22-BB47-53774B381210}"/>
              </a:ext>
            </a:extLst>
          </p:cNvPr>
          <p:cNvCxnSpPr/>
          <p:nvPr userDrawn="1"/>
        </p:nvCxnSpPr>
        <p:spPr>
          <a:xfrm>
            <a:off x="542466" y="4500233"/>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1A2AEB-5629-44E6-86B4-4C4B59082AD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3" name="Slide Number Placeholder 5">
            <a:extLst>
              <a:ext uri="{FF2B5EF4-FFF2-40B4-BE49-F238E27FC236}">
                <a16:creationId xmlns:a16="http://schemas.microsoft.com/office/drawing/2014/main" id="{FEEFCBFD-EB0A-46AE-A2A3-54E71D580EC5}"/>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094B6711-2D1D-46F5-BE0C-17A14897BC5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EBFA9401-14F4-4661-8427-C068B17154A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0143753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art Slid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5" y="1479360"/>
            <a:ext cx="6755281" cy="2379742"/>
          </a:xfrm>
        </p:spPr>
        <p:txBody>
          <a:bodyPr/>
          <a:lstStyle>
            <a:lvl1pPr marL="123158" indent="-123158">
              <a:spcBef>
                <a:spcPts val="1368"/>
              </a:spcBef>
              <a:buFont typeface="Arial" panose="020B0604020202020204" pitchFamily="34" charset="0"/>
              <a:buChar char="•"/>
              <a:defRPr baseline="0"/>
            </a:lvl1pPr>
            <a:lvl2pPr marL="410526" indent="-164210">
              <a:buFont typeface="Arial" panose="020B0604020202020204" pitchFamily="34" charset="0"/>
              <a:buChar char="̶"/>
              <a:defRPr/>
            </a:lvl2pPr>
          </a:lstStyle>
          <a:p>
            <a:pPr lvl="0"/>
            <a:r>
              <a:rPr lang="en-US"/>
              <a:t>Click to edit Master text styles</a:t>
            </a:r>
          </a:p>
          <a:p>
            <a:pPr lvl="1"/>
            <a:r>
              <a:rPr lang="en-US"/>
              <a:t>Second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7371442" y="1462643"/>
            <a:ext cx="4277484" cy="4861072"/>
          </a:xfrm>
        </p:spPr>
        <p:txBody>
          <a:bodyPr anchor="ctr"/>
          <a:lstStyle>
            <a:lvl1pPr algn="ctr">
              <a:defRPr>
                <a:latin typeface="+mn-lt"/>
              </a:defRPr>
            </a:lvl1pPr>
          </a:lstStyle>
          <a:p>
            <a:r>
              <a:rPr lang="en-US"/>
              <a:t>Click icon to add chart</a:t>
            </a:r>
            <a:endParaRPr lang="en-GB"/>
          </a:p>
        </p:txBody>
      </p:sp>
      <p:sp>
        <p:nvSpPr>
          <p:cNvPr id="5" name="Table Placeholder 4">
            <a:extLst>
              <a:ext uri="{FF2B5EF4-FFF2-40B4-BE49-F238E27FC236}">
                <a16:creationId xmlns:a16="http://schemas.microsoft.com/office/drawing/2014/main" id="{2CA5027A-7FF2-458E-AF72-C5ECA7643EE7}"/>
              </a:ext>
            </a:extLst>
          </p:cNvPr>
          <p:cNvSpPr>
            <a:spLocks noGrp="1"/>
          </p:cNvSpPr>
          <p:nvPr>
            <p:ph type="tbl" sz="quarter" idx="42"/>
          </p:nvPr>
        </p:nvSpPr>
        <p:spPr>
          <a:xfrm>
            <a:off x="524972" y="3970002"/>
            <a:ext cx="6755834" cy="2340741"/>
          </a:xfrm>
        </p:spPr>
        <p:txBody>
          <a:bodyPr/>
          <a:lstStyle>
            <a:lvl1pPr>
              <a:defRPr sz="1368">
                <a:latin typeface="+mn-lt"/>
              </a:defRPr>
            </a:lvl1pPr>
          </a:lstStyle>
          <a:p>
            <a:r>
              <a:rPr lang="en-US"/>
              <a:t>Click icon to add table</a:t>
            </a:r>
            <a:endParaRPr lang="en-GB"/>
          </a:p>
        </p:txBody>
      </p:sp>
      <p:cxnSp>
        <p:nvCxnSpPr>
          <p:cNvPr id="13" name="Straight Connector 12">
            <a:extLst>
              <a:ext uri="{FF2B5EF4-FFF2-40B4-BE49-F238E27FC236}">
                <a16:creationId xmlns:a16="http://schemas.microsoft.com/office/drawing/2014/main" id="{403E2008-B796-4017-9CD1-5D397BFCB114}"/>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5183321B-3E2A-4EE8-84AC-8825A1A2AB5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5" name="Footer Placeholder 3">
            <a:extLst>
              <a:ext uri="{FF2B5EF4-FFF2-40B4-BE49-F238E27FC236}">
                <a16:creationId xmlns:a16="http://schemas.microsoft.com/office/drawing/2014/main" id="{47C7B0E9-82FA-4E82-BCCE-4606662D683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63AEFBDF-AC7B-4426-9492-A3D37911EE1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1859895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hart Slide 3 - blu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889ABC0-4D0F-4B02-B71F-E622D82B0D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5" y="1479360"/>
            <a:ext cx="6755281" cy="2379742"/>
          </a:xfrm>
        </p:spPr>
        <p:txBody>
          <a:bodyPr/>
          <a:lstStyle>
            <a:lvl1pPr marL="123158" indent="-123158">
              <a:spcBef>
                <a:spcPts val="1368"/>
              </a:spcBef>
              <a:buFont typeface="Arial" panose="020B0604020202020204" pitchFamily="34" charset="0"/>
              <a:buChar char="•"/>
              <a:defRPr baseline="0"/>
            </a:lvl1pPr>
            <a:lvl2pPr marL="410526" indent="-164210">
              <a:buFont typeface="Arial" panose="020B0604020202020204" pitchFamily="34" charset="0"/>
              <a:buChar char="̶"/>
              <a:defRPr/>
            </a:lvl2pPr>
          </a:lstStyle>
          <a:p>
            <a:pPr lvl="0"/>
            <a:r>
              <a:rPr lang="en-US"/>
              <a:t>Click to edit Master text styles</a:t>
            </a:r>
          </a:p>
          <a:p>
            <a:pPr lvl="1"/>
            <a:r>
              <a:rPr lang="en-US"/>
              <a:t>Second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7371442" y="1462643"/>
            <a:ext cx="4277484" cy="4861072"/>
          </a:xfrm>
        </p:spPr>
        <p:txBody>
          <a:bodyPr anchor="ctr"/>
          <a:lstStyle>
            <a:lvl1pPr algn="ctr">
              <a:defRPr>
                <a:latin typeface="+mn-lt"/>
              </a:defRPr>
            </a:lvl1pPr>
          </a:lstStyle>
          <a:p>
            <a:r>
              <a:rPr lang="en-US"/>
              <a:t>Click icon to add chart</a:t>
            </a:r>
            <a:endParaRPr lang="en-GB"/>
          </a:p>
        </p:txBody>
      </p:sp>
      <p:sp>
        <p:nvSpPr>
          <p:cNvPr id="5" name="Table Placeholder 4">
            <a:extLst>
              <a:ext uri="{FF2B5EF4-FFF2-40B4-BE49-F238E27FC236}">
                <a16:creationId xmlns:a16="http://schemas.microsoft.com/office/drawing/2014/main" id="{2CA5027A-7FF2-458E-AF72-C5ECA7643EE7}"/>
              </a:ext>
            </a:extLst>
          </p:cNvPr>
          <p:cNvSpPr>
            <a:spLocks noGrp="1"/>
          </p:cNvSpPr>
          <p:nvPr>
            <p:ph type="tbl" sz="quarter" idx="42"/>
          </p:nvPr>
        </p:nvSpPr>
        <p:spPr>
          <a:xfrm>
            <a:off x="524972" y="3970002"/>
            <a:ext cx="6755834" cy="2340741"/>
          </a:xfrm>
        </p:spPr>
        <p:txBody>
          <a:bodyPr/>
          <a:lstStyle>
            <a:lvl1pPr>
              <a:defRPr sz="1368">
                <a:latin typeface="+mn-lt"/>
              </a:defRPr>
            </a:lvl1pPr>
          </a:lstStyle>
          <a:p>
            <a:r>
              <a:rPr lang="en-US"/>
              <a:t>Click icon to add table</a:t>
            </a:r>
            <a:endParaRPr lang="en-GB"/>
          </a:p>
        </p:txBody>
      </p:sp>
      <p:cxnSp>
        <p:nvCxnSpPr>
          <p:cNvPr id="14" name="Straight Connector 13">
            <a:extLst>
              <a:ext uri="{FF2B5EF4-FFF2-40B4-BE49-F238E27FC236}">
                <a16:creationId xmlns:a16="http://schemas.microsoft.com/office/drawing/2014/main" id="{2CB7A03D-D5F4-4602-8791-B51A7360A98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17ED8A35-5BD7-48A3-B364-59494BBD02A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52462B4B-C564-4F9A-9010-E57E18A665F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D67581E4-84CC-4916-B1EE-A29498D6BEC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197905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hart Slid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3954365"/>
          </a:xfrm>
        </p:spPr>
        <p:txBody>
          <a:bodyPr/>
          <a:lstStyle>
            <a:lvl1pPr>
              <a:lnSpc>
                <a:spcPts val="1779"/>
              </a:lnSpc>
              <a:spcAft>
                <a:spcPts val="684"/>
              </a:spcAft>
              <a:defRPr sz="1482">
                <a:latin typeface="+mn-lt"/>
              </a:defRPr>
            </a:lvl1pPr>
            <a:lvl2pPr marL="205263" indent="-205263">
              <a:lnSpc>
                <a:spcPts val="1779"/>
              </a:lnSpc>
              <a:spcAft>
                <a:spcPts val="684"/>
              </a:spcAft>
              <a:buClr>
                <a:schemeClr val="accent1"/>
              </a:buClr>
              <a:buFont typeface="+mj-lt"/>
              <a:buAutoNum type="arabicPeriod"/>
              <a:defRPr sz="1482"/>
            </a:lvl2pPr>
            <a:lvl3pPr marL="170169" indent="-170169">
              <a:lnSpc>
                <a:spcPts val="1779"/>
              </a:lnSpc>
              <a:spcAft>
                <a:spcPts val="684"/>
              </a:spcAft>
              <a:buClr>
                <a:schemeClr val="accent1"/>
              </a:buClr>
              <a:buFont typeface="Arial" panose="020B0604020202020204" pitchFamily="34" charset="0"/>
              <a:buChar char="•"/>
              <a:defRPr sz="1482"/>
            </a:lvl3pPr>
            <a:lvl4pPr marL="376543" indent="-150256">
              <a:lnSpc>
                <a:spcPts val="1779"/>
              </a:lnSpc>
              <a:spcAft>
                <a:spcPts val="684"/>
              </a:spcAft>
              <a:buClr>
                <a:schemeClr val="accent1"/>
              </a:buClr>
              <a:buFont typeface="Arial" panose="020B0604020202020204" pitchFamily="34" charset="0"/>
              <a:buChar char="̶"/>
              <a:defRPr sz="148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524972" y="1462642"/>
            <a:ext cx="7331660" cy="3971080"/>
          </a:xfrm>
        </p:spPr>
        <p:txBody>
          <a:bodyPr anchor="ctr"/>
          <a:lstStyle>
            <a:lvl1pPr algn="ctr">
              <a:defRPr>
                <a:latin typeface="+mn-lt"/>
              </a:defRPr>
            </a:lvl1pPr>
          </a:lstStyle>
          <a:p>
            <a:r>
              <a:rPr lang="en-US"/>
              <a:t>Click icon to add chart</a:t>
            </a:r>
            <a:endParaRPr lang="en-GB"/>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7" y="5755247"/>
            <a:ext cx="9781819" cy="596308"/>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14" name="Straight Connector 13">
            <a:extLst>
              <a:ext uri="{FF2B5EF4-FFF2-40B4-BE49-F238E27FC236}">
                <a16:creationId xmlns:a16="http://schemas.microsoft.com/office/drawing/2014/main" id="{5E29B01D-C2E1-4AA8-B156-FC0F50A2223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9B12B434-1F87-4373-8897-5F3F1740A45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F3553DFC-3C48-4EDE-B255-51C8EBF30A9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A0E6C4DD-0AD7-4F02-B51E-4181B99A0B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2251576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Slide 4 - blu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DBE6E67-3BD9-4CE9-9F1B-B073492666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3954365"/>
          </a:xfrm>
        </p:spPr>
        <p:txBody>
          <a:bodyPr/>
          <a:lstStyle>
            <a:lvl1pPr>
              <a:lnSpc>
                <a:spcPts val="1779"/>
              </a:lnSpc>
              <a:spcAft>
                <a:spcPts val="684"/>
              </a:spcAft>
              <a:defRPr sz="1482">
                <a:latin typeface="+mn-lt"/>
              </a:defRPr>
            </a:lvl1pPr>
            <a:lvl2pPr marL="205263" indent="-205263">
              <a:lnSpc>
                <a:spcPts val="1779"/>
              </a:lnSpc>
              <a:spcAft>
                <a:spcPts val="684"/>
              </a:spcAft>
              <a:buClr>
                <a:schemeClr val="accent1"/>
              </a:buClr>
              <a:buFont typeface="+mj-lt"/>
              <a:buAutoNum type="arabicPeriod"/>
              <a:defRPr sz="1482"/>
            </a:lvl2pPr>
            <a:lvl3pPr marL="170169" indent="-170169">
              <a:lnSpc>
                <a:spcPts val="1779"/>
              </a:lnSpc>
              <a:spcAft>
                <a:spcPts val="684"/>
              </a:spcAft>
              <a:buClr>
                <a:schemeClr val="accent1"/>
              </a:buClr>
              <a:buFont typeface="Arial" panose="020B0604020202020204" pitchFamily="34" charset="0"/>
              <a:buChar char="•"/>
              <a:defRPr sz="1482"/>
            </a:lvl3pPr>
            <a:lvl4pPr marL="376543" indent="-150256">
              <a:lnSpc>
                <a:spcPts val="1779"/>
              </a:lnSpc>
              <a:spcAft>
                <a:spcPts val="684"/>
              </a:spcAft>
              <a:buClr>
                <a:schemeClr val="accent1"/>
              </a:buClr>
              <a:buFont typeface="Arial" panose="020B0604020202020204" pitchFamily="34" charset="0"/>
              <a:buChar char="̶"/>
              <a:defRPr sz="148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524972" y="1462642"/>
            <a:ext cx="7331660" cy="3971080"/>
          </a:xfrm>
        </p:spPr>
        <p:txBody>
          <a:bodyPr anchor="ctr"/>
          <a:lstStyle>
            <a:lvl1pPr algn="ctr">
              <a:defRPr>
                <a:latin typeface="+mn-lt"/>
              </a:defRPr>
            </a:lvl1pPr>
          </a:lstStyle>
          <a:p>
            <a:r>
              <a:rPr lang="en-US"/>
              <a:t>Click icon to add chart</a:t>
            </a:r>
            <a:endParaRPr lang="en-GB"/>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7" y="5755247"/>
            <a:ext cx="9781819" cy="596308"/>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15" name="Straight Connector 14">
            <a:extLst>
              <a:ext uri="{FF2B5EF4-FFF2-40B4-BE49-F238E27FC236}">
                <a16:creationId xmlns:a16="http://schemas.microsoft.com/office/drawing/2014/main" id="{14A1D043-DA41-45AC-9335-4D6937823DF7}"/>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8791FBCA-75C0-4FF9-8DBE-FDCA520D8D6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612164AB-8667-4CA9-A945-F58F9B07A34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2CD072A3-9468-4FE9-A429-2AF0F4A3E8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8795999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able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4584766"/>
          </a:xfrm>
        </p:spPr>
        <p:txBody>
          <a:bodyPr/>
          <a:lstStyle>
            <a:lvl1pPr>
              <a:lnSpc>
                <a:spcPts val="1724"/>
              </a:lnSpc>
              <a:spcAft>
                <a:spcPts val="684"/>
              </a:spcAft>
              <a:defRPr sz="1452">
                <a:latin typeface="+mn-lt"/>
              </a:defRPr>
            </a:lvl1pPr>
            <a:lvl2pPr marL="161118" indent="-161118">
              <a:lnSpc>
                <a:spcPts val="1724"/>
              </a:lnSpc>
              <a:spcAft>
                <a:spcPts val="684"/>
              </a:spcAft>
              <a:buClr>
                <a:schemeClr val="accent1"/>
              </a:buClr>
              <a:buFont typeface="+mj-lt"/>
              <a:buAutoNum type="arabicPeriod"/>
              <a:defRPr sz="1452"/>
            </a:lvl2pPr>
            <a:lvl3pPr marL="170169" indent="-170169">
              <a:lnSpc>
                <a:spcPts val="1724"/>
              </a:lnSpc>
              <a:spcAft>
                <a:spcPts val="684"/>
              </a:spcAft>
              <a:buClr>
                <a:schemeClr val="accent1"/>
              </a:buClr>
              <a:buFont typeface="Arial" panose="020B0604020202020204" pitchFamily="34" charset="0"/>
              <a:buChar char="•"/>
              <a:defRPr sz="1452"/>
            </a:lvl3pPr>
            <a:lvl4pPr marL="376543" indent="-150256">
              <a:lnSpc>
                <a:spcPts val="1724"/>
              </a:lnSpc>
              <a:spcAft>
                <a:spcPts val="684"/>
              </a:spcAft>
              <a:buClr>
                <a:schemeClr val="accent1"/>
              </a:buClr>
              <a:buFont typeface="Arial" panose="020B0604020202020204" pitchFamily="34" charset="0"/>
              <a:buChar char="̶"/>
              <a:defRPr sz="145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8886" y="5682587"/>
            <a:ext cx="6755834" cy="653494"/>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524971" y="1479360"/>
            <a:ext cx="6754810" cy="3069279"/>
          </a:xfrm>
        </p:spPr>
        <p:txBody>
          <a:bodyPr/>
          <a:lstStyle>
            <a:lvl1pPr>
              <a:defRPr sz="1368">
                <a:latin typeface="+mn-lt"/>
              </a:defRPr>
            </a:lvl1pPr>
          </a:lstStyle>
          <a:p>
            <a:r>
              <a:rPr lang="en-US"/>
              <a:t>Click icon to add table</a:t>
            </a:r>
            <a:endParaRPr lang="en-GB"/>
          </a:p>
        </p:txBody>
      </p:sp>
      <p:cxnSp>
        <p:nvCxnSpPr>
          <p:cNvPr id="14" name="Straight Connector 13">
            <a:extLst>
              <a:ext uri="{FF2B5EF4-FFF2-40B4-BE49-F238E27FC236}">
                <a16:creationId xmlns:a16="http://schemas.microsoft.com/office/drawing/2014/main" id="{6D70D075-5C0D-4FBF-BC6C-5AC094DF47BC}"/>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281C63F2-0D96-4567-9E7F-DFC3F4ECCD4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6938E7A7-3F94-4491-A344-E20FDCBF9C4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192BCBED-3439-4C39-B65E-1B50B39223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8376986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Table Slide - blu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C8B4961-373B-4F1F-A0D9-3C54C13767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4584766"/>
          </a:xfrm>
        </p:spPr>
        <p:txBody>
          <a:bodyPr/>
          <a:lstStyle>
            <a:lvl1pPr>
              <a:lnSpc>
                <a:spcPts val="1724"/>
              </a:lnSpc>
              <a:spcAft>
                <a:spcPts val="684"/>
              </a:spcAft>
              <a:defRPr sz="1452">
                <a:latin typeface="+mn-lt"/>
              </a:defRPr>
            </a:lvl1pPr>
            <a:lvl2pPr marL="161118" indent="-161118">
              <a:lnSpc>
                <a:spcPts val="1724"/>
              </a:lnSpc>
              <a:spcAft>
                <a:spcPts val="684"/>
              </a:spcAft>
              <a:buClr>
                <a:schemeClr val="accent1"/>
              </a:buClr>
              <a:buFont typeface="+mj-lt"/>
              <a:buAutoNum type="arabicPeriod"/>
              <a:defRPr sz="1452"/>
            </a:lvl2pPr>
            <a:lvl3pPr marL="170169" indent="-170169">
              <a:lnSpc>
                <a:spcPts val="1724"/>
              </a:lnSpc>
              <a:spcAft>
                <a:spcPts val="684"/>
              </a:spcAft>
              <a:buClr>
                <a:schemeClr val="accent1"/>
              </a:buClr>
              <a:buFont typeface="Arial" panose="020B0604020202020204" pitchFamily="34" charset="0"/>
              <a:buChar char="•"/>
              <a:defRPr sz="1452"/>
            </a:lvl3pPr>
            <a:lvl4pPr marL="376543" indent="-150256">
              <a:lnSpc>
                <a:spcPts val="1724"/>
              </a:lnSpc>
              <a:spcAft>
                <a:spcPts val="684"/>
              </a:spcAft>
              <a:buClr>
                <a:schemeClr val="accent1"/>
              </a:buClr>
              <a:buFont typeface="Arial" panose="020B0604020202020204" pitchFamily="34" charset="0"/>
              <a:buChar char="̶"/>
              <a:defRPr sz="145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8" y="5682587"/>
            <a:ext cx="6755834" cy="653494"/>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524971" y="1479360"/>
            <a:ext cx="6754810" cy="3069279"/>
          </a:xfrm>
        </p:spPr>
        <p:txBody>
          <a:bodyPr/>
          <a:lstStyle>
            <a:lvl1pPr>
              <a:defRPr sz="1368">
                <a:latin typeface="+mn-lt"/>
              </a:defRPr>
            </a:lvl1pPr>
          </a:lstStyle>
          <a:p>
            <a:r>
              <a:rPr lang="en-US"/>
              <a:t>Click icon to add table</a:t>
            </a:r>
            <a:endParaRPr lang="en-GB"/>
          </a:p>
        </p:txBody>
      </p:sp>
      <p:cxnSp>
        <p:nvCxnSpPr>
          <p:cNvPr id="15" name="Straight Connector 14">
            <a:extLst>
              <a:ext uri="{FF2B5EF4-FFF2-40B4-BE49-F238E27FC236}">
                <a16:creationId xmlns:a16="http://schemas.microsoft.com/office/drawing/2014/main" id="{09F2ADD3-5FAF-40BB-9D2A-CA2372A6390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9666CC09-64FC-48DC-ADAC-4687133017F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7FDE1864-7D4E-4090-9BDF-FB8722AA09C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D7477B40-9F0E-4729-8B54-2E85F2A3F4A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1366133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able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1727553" y="1462643"/>
            <a:ext cx="5380344" cy="1469211"/>
          </a:xfrm>
        </p:spPr>
        <p:txBody>
          <a:bodyPr/>
          <a:lstStyle>
            <a:lvl1pPr>
              <a:defRPr sz="1368">
                <a:latin typeface="+mn-lt"/>
              </a:defRPr>
            </a:lvl1pPr>
          </a:lstStyle>
          <a:p>
            <a:r>
              <a:rPr lang="en-US"/>
              <a:t>Click icon to add table</a:t>
            </a:r>
            <a:endParaRPr lang="en-GB"/>
          </a:p>
        </p:txBody>
      </p:sp>
      <p:sp>
        <p:nvSpPr>
          <p:cNvPr id="14" name="Text Placeholder 10">
            <a:extLst>
              <a:ext uri="{FF2B5EF4-FFF2-40B4-BE49-F238E27FC236}">
                <a16:creationId xmlns:a16="http://schemas.microsoft.com/office/drawing/2014/main" id="{C15E8621-8E19-4FB2-895B-CC9188E20DCA}"/>
              </a:ext>
            </a:extLst>
          </p:cNvPr>
          <p:cNvSpPr>
            <a:spLocks noGrp="1"/>
          </p:cNvSpPr>
          <p:nvPr>
            <p:ph type="body" sz="quarter" idx="35"/>
          </p:nvPr>
        </p:nvSpPr>
        <p:spPr>
          <a:xfrm>
            <a:off x="7360293" y="1462643"/>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FC5B427B-899B-49D3-ACE5-F978585641A2}"/>
              </a:ext>
            </a:extLst>
          </p:cNvPr>
          <p:cNvCxnSpPr/>
          <p:nvPr userDrawn="1"/>
        </p:nvCxnSpPr>
        <p:spPr>
          <a:xfrm>
            <a:off x="534589" y="3014161"/>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77D600-2AA6-4E34-AE14-A2F74EAF244E}"/>
              </a:ext>
            </a:extLst>
          </p:cNvPr>
          <p:cNvCxnSpPr/>
          <p:nvPr userDrawn="1"/>
        </p:nvCxnSpPr>
        <p:spPr>
          <a:xfrm>
            <a:off x="524969" y="4641177"/>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Table Placeholder 4">
            <a:extLst>
              <a:ext uri="{FF2B5EF4-FFF2-40B4-BE49-F238E27FC236}">
                <a16:creationId xmlns:a16="http://schemas.microsoft.com/office/drawing/2014/main" id="{3ED09E52-A61C-41BC-9985-D5B30012BC30}"/>
              </a:ext>
            </a:extLst>
          </p:cNvPr>
          <p:cNvSpPr>
            <a:spLocks noGrp="1"/>
          </p:cNvSpPr>
          <p:nvPr>
            <p:ph type="tbl" sz="quarter" idx="44"/>
          </p:nvPr>
        </p:nvSpPr>
        <p:spPr>
          <a:xfrm>
            <a:off x="1719716" y="3086468"/>
            <a:ext cx="5380344" cy="1469211"/>
          </a:xfrm>
        </p:spPr>
        <p:txBody>
          <a:bodyPr/>
          <a:lstStyle>
            <a:lvl1pPr>
              <a:defRPr sz="1368">
                <a:latin typeface="+mn-lt"/>
              </a:defRPr>
            </a:lvl1pPr>
          </a:lstStyle>
          <a:p>
            <a:r>
              <a:rPr lang="en-US"/>
              <a:t>Click icon to add table</a:t>
            </a:r>
            <a:endParaRPr lang="en-GB"/>
          </a:p>
        </p:txBody>
      </p:sp>
      <p:sp>
        <p:nvSpPr>
          <p:cNvPr id="28" name="Text Placeholder 10">
            <a:extLst>
              <a:ext uri="{FF2B5EF4-FFF2-40B4-BE49-F238E27FC236}">
                <a16:creationId xmlns:a16="http://schemas.microsoft.com/office/drawing/2014/main" id="{05064B8F-B230-4F8B-B5E7-8EA0746F2101}"/>
              </a:ext>
            </a:extLst>
          </p:cNvPr>
          <p:cNvSpPr>
            <a:spLocks noGrp="1"/>
          </p:cNvSpPr>
          <p:nvPr>
            <p:ph type="body" sz="quarter" idx="45"/>
          </p:nvPr>
        </p:nvSpPr>
        <p:spPr>
          <a:xfrm>
            <a:off x="7352457" y="3083327"/>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29" name="Table Placeholder 4">
            <a:extLst>
              <a:ext uri="{FF2B5EF4-FFF2-40B4-BE49-F238E27FC236}">
                <a16:creationId xmlns:a16="http://schemas.microsoft.com/office/drawing/2014/main" id="{DD234E16-3F57-4FED-901E-CDA04832608C}"/>
              </a:ext>
            </a:extLst>
          </p:cNvPr>
          <p:cNvSpPr>
            <a:spLocks noGrp="1"/>
          </p:cNvSpPr>
          <p:nvPr>
            <p:ph type="tbl" sz="quarter" idx="46"/>
          </p:nvPr>
        </p:nvSpPr>
        <p:spPr>
          <a:xfrm>
            <a:off x="1727552" y="4710294"/>
            <a:ext cx="5380344" cy="1469211"/>
          </a:xfrm>
        </p:spPr>
        <p:txBody>
          <a:bodyPr/>
          <a:lstStyle>
            <a:lvl1pPr>
              <a:defRPr sz="1368">
                <a:latin typeface="+mn-lt"/>
              </a:defRPr>
            </a:lvl1pPr>
          </a:lstStyle>
          <a:p>
            <a:r>
              <a:rPr lang="en-US"/>
              <a:t>Click icon to add table</a:t>
            </a:r>
            <a:endParaRPr lang="en-GB"/>
          </a:p>
        </p:txBody>
      </p:sp>
      <p:sp>
        <p:nvSpPr>
          <p:cNvPr id="30" name="Text Placeholder 10">
            <a:extLst>
              <a:ext uri="{FF2B5EF4-FFF2-40B4-BE49-F238E27FC236}">
                <a16:creationId xmlns:a16="http://schemas.microsoft.com/office/drawing/2014/main" id="{9E970A86-D3E0-4265-BB10-7061DBC9F256}"/>
              </a:ext>
            </a:extLst>
          </p:cNvPr>
          <p:cNvSpPr>
            <a:spLocks noGrp="1"/>
          </p:cNvSpPr>
          <p:nvPr>
            <p:ph type="body" sz="quarter" idx="47"/>
          </p:nvPr>
        </p:nvSpPr>
        <p:spPr>
          <a:xfrm>
            <a:off x="7352457" y="4704011"/>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1" name="Text Placeholder 10">
            <a:extLst>
              <a:ext uri="{FF2B5EF4-FFF2-40B4-BE49-F238E27FC236}">
                <a16:creationId xmlns:a16="http://schemas.microsoft.com/office/drawing/2014/main" id="{32A8C374-DA9D-4717-92B7-9F392C378937}"/>
              </a:ext>
            </a:extLst>
          </p:cNvPr>
          <p:cNvSpPr>
            <a:spLocks noGrp="1"/>
          </p:cNvSpPr>
          <p:nvPr>
            <p:ph type="body" sz="quarter" idx="48"/>
          </p:nvPr>
        </p:nvSpPr>
        <p:spPr>
          <a:xfrm>
            <a:off x="503553" y="1454408"/>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2" name="Text Placeholder 10">
            <a:extLst>
              <a:ext uri="{FF2B5EF4-FFF2-40B4-BE49-F238E27FC236}">
                <a16:creationId xmlns:a16="http://schemas.microsoft.com/office/drawing/2014/main" id="{23CC6FF9-8905-4DFA-8865-7859AAE3AB94}"/>
              </a:ext>
            </a:extLst>
          </p:cNvPr>
          <p:cNvSpPr>
            <a:spLocks noGrp="1"/>
          </p:cNvSpPr>
          <p:nvPr>
            <p:ph type="body" sz="quarter" idx="49"/>
          </p:nvPr>
        </p:nvSpPr>
        <p:spPr>
          <a:xfrm>
            <a:off x="492910" y="3085920"/>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3" name="Text Placeholder 10">
            <a:extLst>
              <a:ext uri="{FF2B5EF4-FFF2-40B4-BE49-F238E27FC236}">
                <a16:creationId xmlns:a16="http://schemas.microsoft.com/office/drawing/2014/main" id="{D3AB9CFD-453C-4B43-9A3A-CEC07F605E1F}"/>
              </a:ext>
            </a:extLst>
          </p:cNvPr>
          <p:cNvSpPr>
            <a:spLocks noGrp="1"/>
          </p:cNvSpPr>
          <p:nvPr>
            <p:ph type="body" sz="quarter" idx="50"/>
          </p:nvPr>
        </p:nvSpPr>
        <p:spPr>
          <a:xfrm>
            <a:off x="521050" y="4704009"/>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9" name="Straight Connector 18">
            <a:extLst>
              <a:ext uri="{FF2B5EF4-FFF2-40B4-BE49-F238E27FC236}">
                <a16:creationId xmlns:a16="http://schemas.microsoft.com/office/drawing/2014/main" id="{9BAF8ADD-79D4-4F68-A6D9-F7602AA0B7F2}"/>
              </a:ext>
            </a:extLst>
          </p:cNvPr>
          <p:cNvCxnSpPr/>
          <p:nvPr userDrawn="1"/>
        </p:nvCxnSpPr>
        <p:spPr>
          <a:xfrm>
            <a:off x="523018" y="622411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ECDF8E1-9542-4AAD-A5BF-BF2C8A3D5FD4}"/>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E2CF1D6-44FE-4CF7-B5B7-9099E81FDC5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4" name="Footer Placeholder 3">
            <a:extLst>
              <a:ext uri="{FF2B5EF4-FFF2-40B4-BE49-F238E27FC236}">
                <a16:creationId xmlns:a16="http://schemas.microsoft.com/office/drawing/2014/main" id="{DB61A391-F9EC-4CF5-9FD8-60888BB8836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5" name="Picture 34">
            <a:extLst>
              <a:ext uri="{FF2B5EF4-FFF2-40B4-BE49-F238E27FC236}">
                <a16:creationId xmlns:a16="http://schemas.microsoft.com/office/drawing/2014/main" id="{8097AFA6-9FB4-45AE-9773-1ECEE7627FD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7784348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Table Slide - blu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0F9B7C7-8F97-4381-A42C-A57E95A96F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1727553" y="1462643"/>
            <a:ext cx="5380344" cy="1469211"/>
          </a:xfrm>
        </p:spPr>
        <p:txBody>
          <a:bodyPr/>
          <a:lstStyle>
            <a:lvl1pPr>
              <a:defRPr sz="1368">
                <a:latin typeface="+mn-lt"/>
              </a:defRPr>
            </a:lvl1pPr>
          </a:lstStyle>
          <a:p>
            <a:r>
              <a:rPr lang="en-US"/>
              <a:t>Click icon to add table</a:t>
            </a:r>
            <a:endParaRPr lang="en-GB"/>
          </a:p>
        </p:txBody>
      </p:sp>
      <p:sp>
        <p:nvSpPr>
          <p:cNvPr id="14" name="Text Placeholder 10">
            <a:extLst>
              <a:ext uri="{FF2B5EF4-FFF2-40B4-BE49-F238E27FC236}">
                <a16:creationId xmlns:a16="http://schemas.microsoft.com/office/drawing/2014/main" id="{C15E8621-8E19-4FB2-895B-CC9188E20DCA}"/>
              </a:ext>
            </a:extLst>
          </p:cNvPr>
          <p:cNvSpPr>
            <a:spLocks noGrp="1"/>
          </p:cNvSpPr>
          <p:nvPr>
            <p:ph type="body" sz="quarter" idx="35"/>
          </p:nvPr>
        </p:nvSpPr>
        <p:spPr>
          <a:xfrm>
            <a:off x="7360293" y="1462643"/>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FC5B427B-899B-49D3-ACE5-F978585641A2}"/>
              </a:ext>
            </a:extLst>
          </p:cNvPr>
          <p:cNvCxnSpPr/>
          <p:nvPr userDrawn="1"/>
        </p:nvCxnSpPr>
        <p:spPr>
          <a:xfrm>
            <a:off x="534589" y="3014161"/>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77D600-2AA6-4E34-AE14-A2F74EAF244E}"/>
              </a:ext>
            </a:extLst>
          </p:cNvPr>
          <p:cNvCxnSpPr/>
          <p:nvPr userDrawn="1"/>
        </p:nvCxnSpPr>
        <p:spPr>
          <a:xfrm>
            <a:off x="524969" y="4641177"/>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Table Placeholder 4">
            <a:extLst>
              <a:ext uri="{FF2B5EF4-FFF2-40B4-BE49-F238E27FC236}">
                <a16:creationId xmlns:a16="http://schemas.microsoft.com/office/drawing/2014/main" id="{3ED09E52-A61C-41BC-9985-D5B30012BC30}"/>
              </a:ext>
            </a:extLst>
          </p:cNvPr>
          <p:cNvSpPr>
            <a:spLocks noGrp="1"/>
          </p:cNvSpPr>
          <p:nvPr>
            <p:ph type="tbl" sz="quarter" idx="44"/>
          </p:nvPr>
        </p:nvSpPr>
        <p:spPr>
          <a:xfrm>
            <a:off x="1719716" y="3086468"/>
            <a:ext cx="5380344" cy="1469211"/>
          </a:xfrm>
        </p:spPr>
        <p:txBody>
          <a:bodyPr/>
          <a:lstStyle>
            <a:lvl1pPr>
              <a:defRPr sz="1368">
                <a:latin typeface="+mn-lt"/>
              </a:defRPr>
            </a:lvl1pPr>
          </a:lstStyle>
          <a:p>
            <a:r>
              <a:rPr lang="en-US"/>
              <a:t>Click icon to add table</a:t>
            </a:r>
            <a:endParaRPr lang="en-GB"/>
          </a:p>
        </p:txBody>
      </p:sp>
      <p:sp>
        <p:nvSpPr>
          <p:cNvPr id="28" name="Text Placeholder 10">
            <a:extLst>
              <a:ext uri="{FF2B5EF4-FFF2-40B4-BE49-F238E27FC236}">
                <a16:creationId xmlns:a16="http://schemas.microsoft.com/office/drawing/2014/main" id="{05064B8F-B230-4F8B-B5E7-8EA0746F2101}"/>
              </a:ext>
            </a:extLst>
          </p:cNvPr>
          <p:cNvSpPr>
            <a:spLocks noGrp="1"/>
          </p:cNvSpPr>
          <p:nvPr>
            <p:ph type="body" sz="quarter" idx="45"/>
          </p:nvPr>
        </p:nvSpPr>
        <p:spPr>
          <a:xfrm>
            <a:off x="7352457" y="3083327"/>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29" name="Table Placeholder 4">
            <a:extLst>
              <a:ext uri="{FF2B5EF4-FFF2-40B4-BE49-F238E27FC236}">
                <a16:creationId xmlns:a16="http://schemas.microsoft.com/office/drawing/2014/main" id="{DD234E16-3F57-4FED-901E-CDA04832608C}"/>
              </a:ext>
            </a:extLst>
          </p:cNvPr>
          <p:cNvSpPr>
            <a:spLocks noGrp="1"/>
          </p:cNvSpPr>
          <p:nvPr>
            <p:ph type="tbl" sz="quarter" idx="46"/>
          </p:nvPr>
        </p:nvSpPr>
        <p:spPr>
          <a:xfrm>
            <a:off x="1727552" y="4710294"/>
            <a:ext cx="5380344" cy="1469211"/>
          </a:xfrm>
        </p:spPr>
        <p:txBody>
          <a:bodyPr/>
          <a:lstStyle>
            <a:lvl1pPr>
              <a:defRPr sz="1368">
                <a:latin typeface="+mn-lt"/>
              </a:defRPr>
            </a:lvl1pPr>
          </a:lstStyle>
          <a:p>
            <a:r>
              <a:rPr lang="en-US"/>
              <a:t>Click icon to add table</a:t>
            </a:r>
            <a:endParaRPr lang="en-GB"/>
          </a:p>
        </p:txBody>
      </p:sp>
      <p:sp>
        <p:nvSpPr>
          <p:cNvPr id="30" name="Text Placeholder 10">
            <a:extLst>
              <a:ext uri="{FF2B5EF4-FFF2-40B4-BE49-F238E27FC236}">
                <a16:creationId xmlns:a16="http://schemas.microsoft.com/office/drawing/2014/main" id="{9E970A86-D3E0-4265-BB10-7061DBC9F256}"/>
              </a:ext>
            </a:extLst>
          </p:cNvPr>
          <p:cNvSpPr>
            <a:spLocks noGrp="1"/>
          </p:cNvSpPr>
          <p:nvPr>
            <p:ph type="body" sz="quarter" idx="47"/>
          </p:nvPr>
        </p:nvSpPr>
        <p:spPr>
          <a:xfrm>
            <a:off x="7352457" y="4704011"/>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1" name="Text Placeholder 10">
            <a:extLst>
              <a:ext uri="{FF2B5EF4-FFF2-40B4-BE49-F238E27FC236}">
                <a16:creationId xmlns:a16="http://schemas.microsoft.com/office/drawing/2014/main" id="{32A8C374-DA9D-4717-92B7-9F392C378937}"/>
              </a:ext>
            </a:extLst>
          </p:cNvPr>
          <p:cNvSpPr>
            <a:spLocks noGrp="1"/>
          </p:cNvSpPr>
          <p:nvPr>
            <p:ph type="body" sz="quarter" idx="48"/>
          </p:nvPr>
        </p:nvSpPr>
        <p:spPr>
          <a:xfrm>
            <a:off x="503553" y="1454408"/>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2" name="Text Placeholder 10">
            <a:extLst>
              <a:ext uri="{FF2B5EF4-FFF2-40B4-BE49-F238E27FC236}">
                <a16:creationId xmlns:a16="http://schemas.microsoft.com/office/drawing/2014/main" id="{23CC6FF9-8905-4DFA-8865-7859AAE3AB94}"/>
              </a:ext>
            </a:extLst>
          </p:cNvPr>
          <p:cNvSpPr>
            <a:spLocks noGrp="1"/>
          </p:cNvSpPr>
          <p:nvPr>
            <p:ph type="body" sz="quarter" idx="49"/>
          </p:nvPr>
        </p:nvSpPr>
        <p:spPr>
          <a:xfrm>
            <a:off x="492910" y="3085920"/>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3" name="Text Placeholder 10">
            <a:extLst>
              <a:ext uri="{FF2B5EF4-FFF2-40B4-BE49-F238E27FC236}">
                <a16:creationId xmlns:a16="http://schemas.microsoft.com/office/drawing/2014/main" id="{D3AB9CFD-453C-4B43-9A3A-CEC07F605E1F}"/>
              </a:ext>
            </a:extLst>
          </p:cNvPr>
          <p:cNvSpPr>
            <a:spLocks noGrp="1"/>
          </p:cNvSpPr>
          <p:nvPr>
            <p:ph type="body" sz="quarter" idx="50"/>
          </p:nvPr>
        </p:nvSpPr>
        <p:spPr>
          <a:xfrm>
            <a:off x="521050" y="4704009"/>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9" name="Straight Connector 18">
            <a:extLst>
              <a:ext uri="{FF2B5EF4-FFF2-40B4-BE49-F238E27FC236}">
                <a16:creationId xmlns:a16="http://schemas.microsoft.com/office/drawing/2014/main" id="{9BAF8ADD-79D4-4F68-A6D9-F7602AA0B7F2}"/>
              </a:ext>
            </a:extLst>
          </p:cNvPr>
          <p:cNvCxnSpPr/>
          <p:nvPr userDrawn="1"/>
        </p:nvCxnSpPr>
        <p:spPr>
          <a:xfrm>
            <a:off x="523018" y="622411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8E51B5-9E40-45A7-AA83-8234DAF1F16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0BEA76DC-3E7D-473B-8EB8-4DCE6B400CC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DD1A3847-BB35-48C7-AC2B-EF5C173FDA7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0DF0FB8C-068F-46CC-ACDB-5D4BFC18DCF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219992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rogress ">
    <p:spTree>
      <p:nvGrpSpPr>
        <p:cNvPr id="1" name=""/>
        <p:cNvGrpSpPr/>
        <p:nvPr/>
      </p:nvGrpSpPr>
      <p:grpSpPr>
        <a:xfrm>
          <a:off x="0" y="0"/>
          <a:ext cx="0" cy="0"/>
          <a:chOff x="0" y="0"/>
          <a:chExt cx="0" cy="0"/>
        </a:xfrm>
      </p:grpSpPr>
      <p:sp>
        <p:nvSpPr>
          <p:cNvPr id="86" name="Callout: Down Arrow 85">
            <a:extLst>
              <a:ext uri="{FF2B5EF4-FFF2-40B4-BE49-F238E27FC236}">
                <a16:creationId xmlns:a16="http://schemas.microsoft.com/office/drawing/2014/main" id="{1D11F2A8-A369-43DC-AD74-B2FEB5784890}"/>
              </a:ext>
            </a:extLst>
          </p:cNvPr>
          <p:cNvSpPr/>
          <p:nvPr userDrawn="1"/>
        </p:nvSpPr>
        <p:spPr>
          <a:xfrm>
            <a:off x="6178871" y="3954843"/>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87" name="Callout: Down Arrow 86">
            <a:extLst>
              <a:ext uri="{FF2B5EF4-FFF2-40B4-BE49-F238E27FC236}">
                <a16:creationId xmlns:a16="http://schemas.microsoft.com/office/drawing/2014/main" id="{136C00C4-4FB8-4DBE-BDED-9599743FB8FE}"/>
              </a:ext>
            </a:extLst>
          </p:cNvPr>
          <p:cNvSpPr/>
          <p:nvPr userDrawn="1"/>
        </p:nvSpPr>
        <p:spPr>
          <a:xfrm>
            <a:off x="528886" y="3956697"/>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88" name="TextBox 87">
            <a:extLst>
              <a:ext uri="{FF2B5EF4-FFF2-40B4-BE49-F238E27FC236}">
                <a16:creationId xmlns:a16="http://schemas.microsoft.com/office/drawing/2014/main" id="{CCC2A9C4-52C1-4219-945D-586095C9F66B}"/>
              </a:ext>
            </a:extLst>
          </p:cNvPr>
          <p:cNvSpPr txBox="1"/>
          <p:nvPr userDrawn="1"/>
        </p:nvSpPr>
        <p:spPr>
          <a:xfrm>
            <a:off x="8826371" y="4303348"/>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89" name="Text Placeholder 4">
            <a:extLst>
              <a:ext uri="{FF2B5EF4-FFF2-40B4-BE49-F238E27FC236}">
                <a16:creationId xmlns:a16="http://schemas.microsoft.com/office/drawing/2014/main" id="{F31819BF-9A7D-4294-AC81-8E581ED52FEA}"/>
              </a:ext>
            </a:extLst>
          </p:cNvPr>
          <p:cNvSpPr>
            <a:spLocks noGrp="1"/>
          </p:cNvSpPr>
          <p:nvPr>
            <p:ph type="body" sz="quarter" idx="39"/>
          </p:nvPr>
        </p:nvSpPr>
        <p:spPr>
          <a:xfrm>
            <a:off x="6257829" y="3997713"/>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0" name="TextBox 89">
            <a:extLst>
              <a:ext uri="{FF2B5EF4-FFF2-40B4-BE49-F238E27FC236}">
                <a16:creationId xmlns:a16="http://schemas.microsoft.com/office/drawing/2014/main" id="{13FAAB4F-36D8-4DDC-97EF-18AB065BBDD9}"/>
              </a:ext>
            </a:extLst>
          </p:cNvPr>
          <p:cNvSpPr txBox="1"/>
          <p:nvPr userDrawn="1"/>
        </p:nvSpPr>
        <p:spPr>
          <a:xfrm>
            <a:off x="3176386" y="4304656"/>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CD81DC8A-BC35-4D70-ABCA-FCC1D5585D0D}"/>
              </a:ext>
            </a:extLst>
          </p:cNvPr>
          <p:cNvSpPr>
            <a:spLocks noGrp="1"/>
          </p:cNvSpPr>
          <p:nvPr>
            <p:ph type="body" sz="quarter" idx="40"/>
          </p:nvPr>
        </p:nvSpPr>
        <p:spPr>
          <a:xfrm>
            <a:off x="607844" y="3999567"/>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6170030" y="1482484"/>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8" name="Callout: Down Arrow 57">
            <a:extLst>
              <a:ext uri="{FF2B5EF4-FFF2-40B4-BE49-F238E27FC236}">
                <a16:creationId xmlns:a16="http://schemas.microsoft.com/office/drawing/2014/main" id="{937D7B1F-C5C7-42D8-8AAE-A567E8E5B136}"/>
              </a:ext>
            </a:extLst>
          </p:cNvPr>
          <p:cNvSpPr/>
          <p:nvPr userDrawn="1"/>
        </p:nvSpPr>
        <p:spPr>
          <a:xfrm>
            <a:off x="520046" y="1484338"/>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2D64F89E-573F-4B53-B2F4-9B29D20C4263}"/>
              </a:ext>
            </a:extLst>
          </p:cNvPr>
          <p:cNvSpPr txBox="1"/>
          <p:nvPr userDrawn="1"/>
        </p:nvSpPr>
        <p:spPr>
          <a:xfrm>
            <a:off x="8817530" y="1830990"/>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6248988" y="1525355"/>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6304477" y="406334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53347" y="159555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53347" y="406334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60" name="TextBox 59">
            <a:extLst>
              <a:ext uri="{FF2B5EF4-FFF2-40B4-BE49-F238E27FC236}">
                <a16:creationId xmlns:a16="http://schemas.microsoft.com/office/drawing/2014/main" id="{D943A7A7-77FC-4F64-9E09-C35F30FC7FEE}"/>
              </a:ext>
            </a:extLst>
          </p:cNvPr>
          <p:cNvSpPr txBox="1"/>
          <p:nvPr userDrawn="1"/>
        </p:nvSpPr>
        <p:spPr>
          <a:xfrm>
            <a:off x="3167545" y="1832298"/>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1" name="Text Placeholder 4">
            <a:extLst>
              <a:ext uri="{FF2B5EF4-FFF2-40B4-BE49-F238E27FC236}">
                <a16:creationId xmlns:a16="http://schemas.microsoft.com/office/drawing/2014/main" id="{541BE6E5-EC52-4F80-BBAF-313C7784D542}"/>
              </a:ext>
            </a:extLst>
          </p:cNvPr>
          <p:cNvSpPr>
            <a:spLocks noGrp="1"/>
          </p:cNvSpPr>
          <p:nvPr>
            <p:ph type="body" sz="quarter" idx="37"/>
          </p:nvPr>
        </p:nvSpPr>
        <p:spPr>
          <a:xfrm>
            <a:off x="599003" y="1527209"/>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2" name="Text Placeholder 4">
            <a:extLst>
              <a:ext uri="{FF2B5EF4-FFF2-40B4-BE49-F238E27FC236}">
                <a16:creationId xmlns:a16="http://schemas.microsoft.com/office/drawing/2014/main" id="{B1CF652E-55E5-40D0-A90A-01B7181170C7}"/>
              </a:ext>
            </a:extLst>
          </p:cNvPr>
          <p:cNvSpPr>
            <a:spLocks noGrp="1"/>
          </p:cNvSpPr>
          <p:nvPr>
            <p:ph type="body" sz="quarter" idx="38" hasCustomPrompt="1"/>
          </p:nvPr>
        </p:nvSpPr>
        <p:spPr>
          <a:xfrm>
            <a:off x="6304477" y="159555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92" name="Text Placeholder 10">
            <a:extLst>
              <a:ext uri="{FF2B5EF4-FFF2-40B4-BE49-F238E27FC236}">
                <a16:creationId xmlns:a16="http://schemas.microsoft.com/office/drawing/2014/main" id="{CBF38BC5-8020-4E3F-ACF9-05E51AA079F5}"/>
              </a:ext>
            </a:extLst>
          </p:cNvPr>
          <p:cNvSpPr>
            <a:spLocks noGrp="1"/>
          </p:cNvSpPr>
          <p:nvPr>
            <p:ph type="body" sz="quarter" idx="36"/>
          </p:nvPr>
        </p:nvSpPr>
        <p:spPr>
          <a:xfrm>
            <a:off x="542467" y="2063452"/>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11" name="Picture Placeholder 10">
            <a:extLst>
              <a:ext uri="{FF2B5EF4-FFF2-40B4-BE49-F238E27FC236}">
                <a16:creationId xmlns:a16="http://schemas.microsoft.com/office/drawing/2014/main" id="{FA4936D4-99A8-4B7F-8309-D4989ED361FE}"/>
              </a:ext>
            </a:extLst>
          </p:cNvPr>
          <p:cNvSpPr>
            <a:spLocks noGrp="1"/>
          </p:cNvSpPr>
          <p:nvPr>
            <p:ph type="pic" sz="quarter" idx="42"/>
          </p:nvPr>
        </p:nvSpPr>
        <p:spPr>
          <a:xfrm>
            <a:off x="3258986" y="2070347"/>
            <a:ext cx="2763700" cy="1404738"/>
          </a:xfrm>
        </p:spPr>
        <p:txBody>
          <a:bodyPr anchor="ctr"/>
          <a:lstStyle>
            <a:lvl1pPr algn="ctr">
              <a:defRPr sz="1597">
                <a:latin typeface="+mn-lt"/>
              </a:defRPr>
            </a:lvl1pPr>
          </a:lstStyle>
          <a:p>
            <a:r>
              <a:rPr lang="en-US"/>
              <a:t>Click icon to add picture</a:t>
            </a:r>
            <a:endParaRPr lang="en-GB"/>
          </a:p>
        </p:txBody>
      </p:sp>
      <p:sp>
        <p:nvSpPr>
          <p:cNvPr id="94" name="Text Placeholder 10">
            <a:extLst>
              <a:ext uri="{FF2B5EF4-FFF2-40B4-BE49-F238E27FC236}">
                <a16:creationId xmlns:a16="http://schemas.microsoft.com/office/drawing/2014/main" id="{B86E6E54-0CD7-4ED7-89BF-8DCD1C7EF7E5}"/>
              </a:ext>
            </a:extLst>
          </p:cNvPr>
          <p:cNvSpPr>
            <a:spLocks noGrp="1"/>
          </p:cNvSpPr>
          <p:nvPr>
            <p:ph type="body" sz="quarter" idx="43"/>
          </p:nvPr>
        </p:nvSpPr>
        <p:spPr>
          <a:xfrm>
            <a:off x="542467" y="4545326"/>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5" name="Picture Placeholder 10">
            <a:extLst>
              <a:ext uri="{FF2B5EF4-FFF2-40B4-BE49-F238E27FC236}">
                <a16:creationId xmlns:a16="http://schemas.microsoft.com/office/drawing/2014/main" id="{B969E0F0-9B9B-411F-B394-8D0672753630}"/>
              </a:ext>
            </a:extLst>
          </p:cNvPr>
          <p:cNvSpPr>
            <a:spLocks noGrp="1"/>
          </p:cNvSpPr>
          <p:nvPr>
            <p:ph type="pic" sz="quarter" idx="44"/>
          </p:nvPr>
        </p:nvSpPr>
        <p:spPr>
          <a:xfrm>
            <a:off x="3258986" y="4552221"/>
            <a:ext cx="2763700" cy="1404738"/>
          </a:xfrm>
        </p:spPr>
        <p:txBody>
          <a:bodyPr anchor="ctr"/>
          <a:lstStyle>
            <a:lvl1pPr algn="ctr">
              <a:defRPr sz="1597">
                <a:latin typeface="+mn-lt"/>
              </a:defRPr>
            </a:lvl1pPr>
          </a:lstStyle>
          <a:p>
            <a:r>
              <a:rPr lang="en-US"/>
              <a:t>Click icon to add picture</a:t>
            </a:r>
            <a:endParaRPr lang="en-GB"/>
          </a:p>
        </p:txBody>
      </p:sp>
      <p:sp>
        <p:nvSpPr>
          <p:cNvPr id="96" name="Text Placeholder 10">
            <a:extLst>
              <a:ext uri="{FF2B5EF4-FFF2-40B4-BE49-F238E27FC236}">
                <a16:creationId xmlns:a16="http://schemas.microsoft.com/office/drawing/2014/main" id="{A1824E8F-2DED-4CD8-9DAE-DCB869D3EBEF}"/>
              </a:ext>
            </a:extLst>
          </p:cNvPr>
          <p:cNvSpPr>
            <a:spLocks noGrp="1"/>
          </p:cNvSpPr>
          <p:nvPr>
            <p:ph type="body" sz="quarter" idx="45"/>
          </p:nvPr>
        </p:nvSpPr>
        <p:spPr>
          <a:xfrm>
            <a:off x="6178870" y="2065139"/>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7" name="Picture Placeholder 10">
            <a:extLst>
              <a:ext uri="{FF2B5EF4-FFF2-40B4-BE49-F238E27FC236}">
                <a16:creationId xmlns:a16="http://schemas.microsoft.com/office/drawing/2014/main" id="{8F57F909-FD34-4CFC-8CC4-25AD145B60C5}"/>
              </a:ext>
            </a:extLst>
          </p:cNvPr>
          <p:cNvSpPr>
            <a:spLocks noGrp="1"/>
          </p:cNvSpPr>
          <p:nvPr>
            <p:ph type="pic" sz="quarter" idx="46"/>
          </p:nvPr>
        </p:nvSpPr>
        <p:spPr>
          <a:xfrm>
            <a:off x="8895391" y="2072034"/>
            <a:ext cx="2763700" cy="1404738"/>
          </a:xfrm>
        </p:spPr>
        <p:txBody>
          <a:bodyPr anchor="ctr"/>
          <a:lstStyle>
            <a:lvl1pPr algn="ctr">
              <a:defRPr sz="1597">
                <a:latin typeface="+mn-lt"/>
              </a:defRPr>
            </a:lvl1pPr>
          </a:lstStyle>
          <a:p>
            <a:r>
              <a:rPr lang="en-US"/>
              <a:t>Click icon to add picture</a:t>
            </a:r>
            <a:endParaRPr lang="en-GB"/>
          </a:p>
        </p:txBody>
      </p:sp>
      <p:sp>
        <p:nvSpPr>
          <p:cNvPr id="98" name="Text Placeholder 10">
            <a:extLst>
              <a:ext uri="{FF2B5EF4-FFF2-40B4-BE49-F238E27FC236}">
                <a16:creationId xmlns:a16="http://schemas.microsoft.com/office/drawing/2014/main" id="{2CDEA399-DC0F-4297-8F5E-B4A176B9A8BF}"/>
              </a:ext>
            </a:extLst>
          </p:cNvPr>
          <p:cNvSpPr>
            <a:spLocks noGrp="1"/>
          </p:cNvSpPr>
          <p:nvPr>
            <p:ph type="body" sz="quarter" idx="47"/>
          </p:nvPr>
        </p:nvSpPr>
        <p:spPr>
          <a:xfrm>
            <a:off x="6178870" y="4547012"/>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9" name="Picture Placeholder 10">
            <a:extLst>
              <a:ext uri="{FF2B5EF4-FFF2-40B4-BE49-F238E27FC236}">
                <a16:creationId xmlns:a16="http://schemas.microsoft.com/office/drawing/2014/main" id="{D66C3CF7-0050-4C32-928F-863C2200C781}"/>
              </a:ext>
            </a:extLst>
          </p:cNvPr>
          <p:cNvSpPr>
            <a:spLocks noGrp="1"/>
          </p:cNvSpPr>
          <p:nvPr>
            <p:ph type="pic" sz="quarter" idx="48"/>
          </p:nvPr>
        </p:nvSpPr>
        <p:spPr>
          <a:xfrm>
            <a:off x="8895391" y="4553907"/>
            <a:ext cx="2763700" cy="1404738"/>
          </a:xfrm>
        </p:spPr>
        <p:txBody>
          <a:bodyPr anchor="ctr"/>
          <a:lstStyle>
            <a:lvl1pPr algn="ctr">
              <a:defRPr sz="1597">
                <a:latin typeface="+mn-lt"/>
              </a:defRPr>
            </a:lvl1pPr>
          </a:lstStyle>
          <a:p>
            <a:r>
              <a:rPr lang="en-US"/>
              <a:t>Click icon to add picture</a:t>
            </a:r>
            <a:endParaRPr lang="en-GB"/>
          </a:p>
        </p:txBody>
      </p:sp>
      <p:cxnSp>
        <p:nvCxnSpPr>
          <p:cNvPr id="33" name="Straight Connector 32">
            <a:extLst>
              <a:ext uri="{FF2B5EF4-FFF2-40B4-BE49-F238E27FC236}">
                <a16:creationId xmlns:a16="http://schemas.microsoft.com/office/drawing/2014/main" id="{955130E4-AFCC-4C98-985A-6E801A6A5707}"/>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4" name="Slide Number Placeholder 5">
            <a:extLst>
              <a:ext uri="{FF2B5EF4-FFF2-40B4-BE49-F238E27FC236}">
                <a16:creationId xmlns:a16="http://schemas.microsoft.com/office/drawing/2014/main" id="{7BC6B5CE-6085-4B38-B497-B14880748FF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6" name="Footer Placeholder 3">
            <a:extLst>
              <a:ext uri="{FF2B5EF4-FFF2-40B4-BE49-F238E27FC236}">
                <a16:creationId xmlns:a16="http://schemas.microsoft.com/office/drawing/2014/main" id="{BBDD7491-6059-4C25-AD80-827639F52613}"/>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7" name="Picture 36">
            <a:extLst>
              <a:ext uri="{FF2B5EF4-FFF2-40B4-BE49-F238E27FC236}">
                <a16:creationId xmlns:a16="http://schemas.microsoft.com/office/drawing/2014/main" id="{1749C9E1-03B4-4AEB-8C8E-11ED50FF60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0526119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Notic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3" name="Content Placeholder 2"/>
          <p:cNvSpPr>
            <a:spLocks noGrp="1"/>
          </p:cNvSpPr>
          <p:nvPr>
            <p:ph idx="1"/>
          </p:nvPr>
        </p:nvSpPr>
        <p:spPr>
          <a:xfrm>
            <a:off x="525524" y="1479360"/>
            <a:ext cx="5480434"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32B461-934F-4A06-BE39-B61314F66191}"/>
              </a:ext>
            </a:extLst>
          </p:cNvPr>
          <p:cNvSpPr>
            <a:spLocks noGrp="1"/>
          </p:cNvSpPr>
          <p:nvPr>
            <p:ph idx="13"/>
          </p:nvPr>
        </p:nvSpPr>
        <p:spPr>
          <a:xfrm>
            <a:off x="6095617" y="1479360"/>
            <a:ext cx="5566732"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98FF9AE0-B35B-4F5C-8DCE-148B6A37E9BB}"/>
              </a:ext>
            </a:extLst>
          </p:cNvPr>
          <p:cNvSpPr>
            <a:spLocks noGrp="1"/>
          </p:cNvSpPr>
          <p:nvPr>
            <p:ph type="title"/>
          </p:nvPr>
        </p:nvSpPr>
        <p:spPr/>
        <p:txBody>
          <a:bodyPr/>
          <a:lstStyle/>
          <a:p>
            <a:r>
              <a:rPr lang="en-US"/>
              <a:t>Click to edit Master title style</a:t>
            </a:r>
            <a:endParaRPr lang="en-GB"/>
          </a:p>
        </p:txBody>
      </p:sp>
      <p:cxnSp>
        <p:nvCxnSpPr>
          <p:cNvPr id="11" name="Straight Connector 10">
            <a:extLst>
              <a:ext uri="{FF2B5EF4-FFF2-40B4-BE49-F238E27FC236}">
                <a16:creationId xmlns:a16="http://schemas.microsoft.com/office/drawing/2014/main" id="{74D92AF7-3FAA-4980-9D0C-9724EE0D5F12}"/>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F3A75C79-E2B5-4020-8A2B-3DBE245C13E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5" name="Footer Placeholder 3">
            <a:extLst>
              <a:ext uri="{FF2B5EF4-FFF2-40B4-BE49-F238E27FC236}">
                <a16:creationId xmlns:a16="http://schemas.microsoft.com/office/drawing/2014/main" id="{47476172-A1BB-4E6B-84E5-322BCAE5E67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025E1784-01EB-4579-A805-CB1446E272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7913676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otice - 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63FC12E-67CB-4BF0-9F36-897E8C398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3" name="Content Placeholder 2"/>
          <p:cNvSpPr>
            <a:spLocks noGrp="1"/>
          </p:cNvSpPr>
          <p:nvPr>
            <p:ph idx="1"/>
          </p:nvPr>
        </p:nvSpPr>
        <p:spPr>
          <a:xfrm>
            <a:off x="525524" y="1479360"/>
            <a:ext cx="5480434"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32B461-934F-4A06-BE39-B61314F66191}"/>
              </a:ext>
            </a:extLst>
          </p:cNvPr>
          <p:cNvSpPr>
            <a:spLocks noGrp="1"/>
          </p:cNvSpPr>
          <p:nvPr>
            <p:ph idx="13"/>
          </p:nvPr>
        </p:nvSpPr>
        <p:spPr>
          <a:xfrm>
            <a:off x="6095617" y="1479360"/>
            <a:ext cx="5566732"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98FF9AE0-B35B-4F5C-8DCE-148B6A37E9BB}"/>
              </a:ext>
            </a:extLst>
          </p:cNvPr>
          <p:cNvSpPr>
            <a:spLocks noGrp="1"/>
          </p:cNvSpPr>
          <p:nvPr>
            <p:ph type="title"/>
          </p:nvPr>
        </p:nvSpPr>
        <p:spPr/>
        <p:txBody>
          <a:bodyPr/>
          <a:lstStyle/>
          <a:p>
            <a:r>
              <a:rPr lang="en-US"/>
              <a:t>Click to edit Master title style</a:t>
            </a:r>
            <a:endParaRPr lang="en-GB"/>
          </a:p>
        </p:txBody>
      </p:sp>
      <p:cxnSp>
        <p:nvCxnSpPr>
          <p:cNvPr id="14" name="Straight Connector 13">
            <a:extLst>
              <a:ext uri="{FF2B5EF4-FFF2-40B4-BE49-F238E27FC236}">
                <a16:creationId xmlns:a16="http://schemas.microsoft.com/office/drawing/2014/main" id="{9398D559-8203-483D-98D7-519D403D0DFF}"/>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72F41992-A26F-4660-A9B6-22B787BCE537}"/>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D97FAEE2-5040-4BEB-A247-39686D0E2C17}"/>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D6020317-12E6-45D2-B11B-3727F8CF294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7435303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rogress - blue">
    <p:spTree>
      <p:nvGrpSpPr>
        <p:cNvPr id="1" name=""/>
        <p:cNvGrpSpPr/>
        <p:nvPr/>
      </p:nvGrpSpPr>
      <p:grpSpPr>
        <a:xfrm>
          <a:off x="0" y="0"/>
          <a:ext cx="0" cy="0"/>
          <a:chOff x="0" y="0"/>
          <a:chExt cx="0" cy="0"/>
        </a:xfrm>
      </p:grpSpPr>
      <p:sp>
        <p:nvSpPr>
          <p:cNvPr id="34" name="Rectangle 16">
            <a:extLst>
              <a:ext uri="{FF2B5EF4-FFF2-40B4-BE49-F238E27FC236}">
                <a16:creationId xmlns:a16="http://schemas.microsoft.com/office/drawing/2014/main" id="{DD78470A-904D-4229-9051-61B87CE189AF}"/>
              </a:ext>
            </a:extLst>
          </p:cNvPr>
          <p:cNvSpPr/>
          <p:nvPr userDrawn="1"/>
        </p:nvSpPr>
        <p:spPr>
          <a:xfrm>
            <a:off x="-11" y="4205508"/>
            <a:ext cx="12192012" cy="2652492"/>
          </a:xfrm>
          <a:custGeom>
            <a:avLst/>
            <a:gdLst>
              <a:gd name="connsiteX0" fmla="*/ 0 w 13438960"/>
              <a:gd name="connsiteY0" fmla="*/ 0 h 2314280"/>
              <a:gd name="connsiteX1" fmla="*/ 13438960 w 13438960"/>
              <a:gd name="connsiteY1" fmla="*/ 0 h 2314280"/>
              <a:gd name="connsiteX2" fmla="*/ 13438960 w 13438960"/>
              <a:gd name="connsiteY2" fmla="*/ 2314280 h 2314280"/>
              <a:gd name="connsiteX3" fmla="*/ 0 w 13438960"/>
              <a:gd name="connsiteY3" fmla="*/ 2314280 h 2314280"/>
              <a:gd name="connsiteX4" fmla="*/ 0 w 13438960"/>
              <a:gd name="connsiteY4" fmla="*/ 0 h 2314280"/>
              <a:gd name="connsiteX0" fmla="*/ 0 w 13446048"/>
              <a:gd name="connsiteY0" fmla="*/ 510363 h 2824643"/>
              <a:gd name="connsiteX1" fmla="*/ 13446048 w 13446048"/>
              <a:gd name="connsiteY1" fmla="*/ 0 h 2824643"/>
              <a:gd name="connsiteX2" fmla="*/ 13438960 w 13446048"/>
              <a:gd name="connsiteY2" fmla="*/ 2824643 h 2824643"/>
              <a:gd name="connsiteX3" fmla="*/ 0 w 13446048"/>
              <a:gd name="connsiteY3" fmla="*/ 2824643 h 2824643"/>
              <a:gd name="connsiteX4" fmla="*/ 0 w 13446048"/>
              <a:gd name="connsiteY4" fmla="*/ 510363 h 2824643"/>
              <a:gd name="connsiteX0" fmla="*/ 0 w 13446048"/>
              <a:gd name="connsiteY0" fmla="*/ 510363 h 2824643"/>
              <a:gd name="connsiteX1" fmla="*/ 5713241 w 13446048"/>
              <a:gd name="connsiteY1" fmla="*/ 786810 h 2824643"/>
              <a:gd name="connsiteX2" fmla="*/ 13446048 w 13446048"/>
              <a:gd name="connsiteY2" fmla="*/ 0 h 2824643"/>
              <a:gd name="connsiteX3" fmla="*/ 13438960 w 13446048"/>
              <a:gd name="connsiteY3" fmla="*/ 2824643 h 2824643"/>
              <a:gd name="connsiteX4" fmla="*/ 0 w 13446048"/>
              <a:gd name="connsiteY4" fmla="*/ 2824643 h 2824643"/>
              <a:gd name="connsiteX5" fmla="*/ 0 w 13446048"/>
              <a:gd name="connsiteY5" fmla="*/ 510363 h 2824643"/>
              <a:gd name="connsiteX0" fmla="*/ 0 w 13446048"/>
              <a:gd name="connsiteY0" fmla="*/ 567070 h 2881350"/>
              <a:gd name="connsiteX1" fmla="*/ 9080218 w 13446048"/>
              <a:gd name="connsiteY1" fmla="*/ 0 h 2881350"/>
              <a:gd name="connsiteX2" fmla="*/ 13446048 w 13446048"/>
              <a:gd name="connsiteY2" fmla="*/ 56707 h 2881350"/>
              <a:gd name="connsiteX3" fmla="*/ 13438960 w 13446048"/>
              <a:gd name="connsiteY3" fmla="*/ 2881350 h 2881350"/>
              <a:gd name="connsiteX4" fmla="*/ 0 w 13446048"/>
              <a:gd name="connsiteY4" fmla="*/ 2881350 h 2881350"/>
              <a:gd name="connsiteX5" fmla="*/ 0 w 13446048"/>
              <a:gd name="connsiteY5" fmla="*/ 567070 h 2881350"/>
              <a:gd name="connsiteX0" fmla="*/ 0 w 13446048"/>
              <a:gd name="connsiteY0" fmla="*/ 567070 h 2881350"/>
              <a:gd name="connsiteX1" fmla="*/ 3026748 w 13446048"/>
              <a:gd name="connsiteY1" fmla="*/ 1297173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0 w 13446048"/>
              <a:gd name="connsiteY0" fmla="*/ 567070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0 w 13446048"/>
              <a:gd name="connsiteY0" fmla="*/ 567070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21265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21265 w 13446048"/>
              <a:gd name="connsiteY6" fmla="*/ 354418 h 2881350"/>
              <a:gd name="connsiteX0" fmla="*/ 7088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7088 w 13446048"/>
              <a:gd name="connsiteY6" fmla="*/ 354418 h 2881350"/>
              <a:gd name="connsiteX0" fmla="*/ 7088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7088 w 13446048"/>
              <a:gd name="connsiteY6" fmla="*/ 354418 h 2881350"/>
              <a:gd name="connsiteX0" fmla="*/ 7088 w 13446048"/>
              <a:gd name="connsiteY0" fmla="*/ 396949 h 2923881"/>
              <a:gd name="connsiteX1" fmla="*/ 3296106 w 13446048"/>
              <a:gd name="connsiteY1" fmla="*/ 843518 h 2923881"/>
              <a:gd name="connsiteX2" fmla="*/ 9626023 w 13446048"/>
              <a:gd name="connsiteY2" fmla="*/ 0 h 2923881"/>
              <a:gd name="connsiteX3" fmla="*/ 13446048 w 13446048"/>
              <a:gd name="connsiteY3" fmla="*/ 99238 h 2923881"/>
              <a:gd name="connsiteX4" fmla="*/ 13438960 w 13446048"/>
              <a:gd name="connsiteY4" fmla="*/ 2923881 h 2923881"/>
              <a:gd name="connsiteX5" fmla="*/ 0 w 13446048"/>
              <a:gd name="connsiteY5" fmla="*/ 2923881 h 2923881"/>
              <a:gd name="connsiteX6" fmla="*/ 7088 w 13446048"/>
              <a:gd name="connsiteY6" fmla="*/ 396949 h 2923881"/>
              <a:gd name="connsiteX0" fmla="*/ 7088 w 13446048"/>
              <a:gd name="connsiteY0" fmla="*/ 396949 h 2923881"/>
              <a:gd name="connsiteX1" fmla="*/ 3296106 w 13446048"/>
              <a:gd name="connsiteY1" fmla="*/ 843518 h 2923881"/>
              <a:gd name="connsiteX2" fmla="*/ 9626023 w 13446048"/>
              <a:gd name="connsiteY2" fmla="*/ 0 h 2923881"/>
              <a:gd name="connsiteX3" fmla="*/ 13446048 w 13446048"/>
              <a:gd name="connsiteY3" fmla="*/ 99238 h 2923881"/>
              <a:gd name="connsiteX4" fmla="*/ 13438960 w 13446048"/>
              <a:gd name="connsiteY4" fmla="*/ 2923881 h 2923881"/>
              <a:gd name="connsiteX5" fmla="*/ 0 w 13446048"/>
              <a:gd name="connsiteY5" fmla="*/ 2923881 h 2923881"/>
              <a:gd name="connsiteX6" fmla="*/ 7088 w 13446048"/>
              <a:gd name="connsiteY6" fmla="*/ 396949 h 29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46048" h="2923881">
                <a:moveTo>
                  <a:pt x="7088" y="396949"/>
                </a:moveTo>
                <a:cubicBezTo>
                  <a:pt x="897862" y="728343"/>
                  <a:pt x="1782737" y="938030"/>
                  <a:pt x="3296106" y="843518"/>
                </a:cubicBezTo>
                <a:cubicBezTo>
                  <a:pt x="4809475" y="805713"/>
                  <a:pt x="5901185" y="667489"/>
                  <a:pt x="9626023" y="0"/>
                </a:cubicBezTo>
                <a:lnTo>
                  <a:pt x="13446048" y="99238"/>
                </a:lnTo>
                <a:cubicBezTo>
                  <a:pt x="13443685" y="1040786"/>
                  <a:pt x="13441323" y="1982333"/>
                  <a:pt x="13438960" y="2923881"/>
                </a:cubicBezTo>
                <a:lnTo>
                  <a:pt x="0" y="2923881"/>
                </a:lnTo>
                <a:cubicBezTo>
                  <a:pt x="2363" y="2081570"/>
                  <a:pt x="4725" y="1239260"/>
                  <a:pt x="7088" y="396949"/>
                </a:cubicBezTo>
                <a:close/>
              </a:path>
            </a:pathLst>
          </a:custGeom>
          <a:solidFill>
            <a:srgbClr val="1B2B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pic>
        <p:nvPicPr>
          <p:cNvPr id="35" name="Picture 34" descr="Timeline&#10;&#10;Description automatically generated">
            <a:extLst>
              <a:ext uri="{FF2B5EF4-FFF2-40B4-BE49-F238E27FC236}">
                <a16:creationId xmlns:a16="http://schemas.microsoft.com/office/drawing/2014/main" id="{7144FCD7-6792-4F09-AA44-6EFAABFB6DB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35" t="53905" r="1318" b="27999"/>
          <a:stretch/>
        </p:blipFill>
        <p:spPr>
          <a:xfrm>
            <a:off x="0" y="3628074"/>
            <a:ext cx="12197679" cy="1594302"/>
          </a:xfrm>
          <a:prstGeom prst="rect">
            <a:avLst/>
          </a:prstGeom>
        </p:spPr>
      </p:pic>
      <p:cxnSp>
        <p:nvCxnSpPr>
          <p:cNvPr id="36" name="Straight Connector 35">
            <a:extLst>
              <a:ext uri="{FF2B5EF4-FFF2-40B4-BE49-F238E27FC236}">
                <a16:creationId xmlns:a16="http://schemas.microsoft.com/office/drawing/2014/main" id="{7D31C9F9-30E4-48E9-B55B-431667999D2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7" name="Slide Number Placeholder 5">
            <a:extLst>
              <a:ext uri="{FF2B5EF4-FFF2-40B4-BE49-F238E27FC236}">
                <a16:creationId xmlns:a16="http://schemas.microsoft.com/office/drawing/2014/main" id="{56096B13-878B-43B6-AA77-758A949FFFA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38" name="Footer Placeholder 3">
            <a:extLst>
              <a:ext uri="{FF2B5EF4-FFF2-40B4-BE49-F238E27FC236}">
                <a16:creationId xmlns:a16="http://schemas.microsoft.com/office/drawing/2014/main" id="{C4F437A1-19E5-4796-84C3-41E313B1A22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pic>
        <p:nvPicPr>
          <p:cNvPr id="39" name="Picture 38">
            <a:extLst>
              <a:ext uri="{FF2B5EF4-FFF2-40B4-BE49-F238E27FC236}">
                <a16:creationId xmlns:a16="http://schemas.microsoft.com/office/drawing/2014/main" id="{704EC8E2-21BE-4F8F-94BC-5FF528786F3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
        <p:nvSpPr>
          <p:cNvPr id="40" name="TextBox 39">
            <a:extLst>
              <a:ext uri="{FF2B5EF4-FFF2-40B4-BE49-F238E27FC236}">
                <a16:creationId xmlns:a16="http://schemas.microsoft.com/office/drawing/2014/main" id="{96A3DCFD-CA3C-4631-A218-B84EF68D5D45}"/>
              </a:ext>
            </a:extLst>
          </p:cNvPr>
          <p:cNvSpPr txBox="1"/>
          <p:nvPr userDrawn="1"/>
        </p:nvSpPr>
        <p:spPr>
          <a:xfrm>
            <a:off x="489914" y="5430216"/>
            <a:ext cx="1023594" cy="502577"/>
          </a:xfrm>
          <a:prstGeom prst="rect">
            <a:avLst/>
          </a:prstGeom>
          <a:noFill/>
        </p:spPr>
        <p:txBody>
          <a:bodyPr wrap="square" lIns="0" tIns="0" rIns="0" bIns="0" rtlCol="0">
            <a:noAutofit/>
          </a:bodyPr>
          <a:lstStyle/>
          <a:p>
            <a:pPr algn="ctr">
              <a:lnSpc>
                <a:spcPts val="1179"/>
              </a:lnSpc>
            </a:pPr>
            <a:r>
              <a:rPr lang="en-GB" sz="1089">
                <a:solidFill>
                  <a:schemeClr val="bg1"/>
                </a:solidFill>
              </a:rPr>
              <a:t>Committed </a:t>
            </a:r>
            <a:br>
              <a:rPr lang="en-GB" sz="1089">
                <a:solidFill>
                  <a:schemeClr val="bg1"/>
                </a:solidFill>
              </a:rPr>
            </a:br>
            <a:r>
              <a:rPr lang="en-GB" sz="1089">
                <a:solidFill>
                  <a:schemeClr val="bg1"/>
                </a:solidFill>
              </a:rPr>
              <a:t>to Net Zero Carbon target</a:t>
            </a:r>
          </a:p>
        </p:txBody>
      </p:sp>
      <p:sp>
        <p:nvSpPr>
          <p:cNvPr id="41" name="TextBox 40">
            <a:extLst>
              <a:ext uri="{FF2B5EF4-FFF2-40B4-BE49-F238E27FC236}">
                <a16:creationId xmlns:a16="http://schemas.microsoft.com/office/drawing/2014/main" id="{F1C9F0E1-74C8-451C-B01F-90DDB4B94C84}"/>
              </a:ext>
            </a:extLst>
          </p:cNvPr>
          <p:cNvSpPr txBox="1"/>
          <p:nvPr userDrawn="1"/>
        </p:nvSpPr>
        <p:spPr>
          <a:xfrm>
            <a:off x="2090875" y="5407932"/>
            <a:ext cx="1023594" cy="502577"/>
          </a:xfrm>
          <a:prstGeom prst="rect">
            <a:avLst/>
          </a:prstGeom>
          <a:noFill/>
        </p:spPr>
        <p:txBody>
          <a:bodyPr wrap="square" lIns="0" tIns="0" rIns="0" bIns="0" rtlCol="0">
            <a:noAutofit/>
          </a:bodyPr>
          <a:lstStyle/>
          <a:p>
            <a:pPr algn="ctr">
              <a:lnSpc>
                <a:spcPts val="1179"/>
              </a:lnSpc>
            </a:pPr>
            <a:r>
              <a:rPr lang="en-GB" sz="1089">
                <a:solidFill>
                  <a:schemeClr val="bg1"/>
                </a:solidFill>
              </a:rPr>
              <a:t>Launched Sustainability page on website</a:t>
            </a:r>
          </a:p>
        </p:txBody>
      </p:sp>
      <p:sp>
        <p:nvSpPr>
          <p:cNvPr id="42" name="TextBox 41">
            <a:extLst>
              <a:ext uri="{FF2B5EF4-FFF2-40B4-BE49-F238E27FC236}">
                <a16:creationId xmlns:a16="http://schemas.microsoft.com/office/drawing/2014/main" id="{C1C7AF5E-5FF9-4132-8032-A91CBA3B2045}"/>
              </a:ext>
            </a:extLst>
          </p:cNvPr>
          <p:cNvSpPr txBox="1"/>
          <p:nvPr userDrawn="1"/>
        </p:nvSpPr>
        <p:spPr>
          <a:xfrm>
            <a:off x="3462765" y="5305398"/>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vehicles at the end of </a:t>
            </a:r>
            <a:br>
              <a:rPr lang="en-GB" sz="1089">
                <a:solidFill>
                  <a:schemeClr val="bg1"/>
                </a:solidFill>
              </a:rPr>
            </a:br>
            <a:r>
              <a:rPr lang="en-GB" sz="1089">
                <a:solidFill>
                  <a:schemeClr val="bg1"/>
                </a:solidFill>
              </a:rPr>
              <a:t>their lifecycle will be replaced with plug-in hybrid’s or </a:t>
            </a:r>
            <a:br>
              <a:rPr lang="en-GB" sz="1089">
                <a:solidFill>
                  <a:schemeClr val="bg1"/>
                </a:solidFill>
              </a:rPr>
            </a:br>
            <a:r>
              <a:rPr lang="en-GB" sz="1089">
                <a:solidFill>
                  <a:schemeClr val="bg1"/>
                </a:solidFill>
              </a:rPr>
              <a:t>EV’s where possible</a:t>
            </a:r>
          </a:p>
        </p:txBody>
      </p:sp>
      <p:sp>
        <p:nvSpPr>
          <p:cNvPr id="43" name="TextBox 42">
            <a:extLst>
              <a:ext uri="{FF2B5EF4-FFF2-40B4-BE49-F238E27FC236}">
                <a16:creationId xmlns:a16="http://schemas.microsoft.com/office/drawing/2014/main" id="{109FB252-948D-42D6-862C-42D87ABC7101}"/>
              </a:ext>
            </a:extLst>
          </p:cNvPr>
          <p:cNvSpPr txBox="1"/>
          <p:nvPr userDrawn="1"/>
        </p:nvSpPr>
        <p:spPr>
          <a:xfrm>
            <a:off x="5230887" y="5291692"/>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BUILDINGS</a:t>
            </a:r>
          </a:p>
          <a:p>
            <a:pPr algn="ctr">
              <a:lnSpc>
                <a:spcPts val="1179"/>
              </a:lnSpc>
            </a:pPr>
            <a:r>
              <a:rPr lang="en-GB" sz="1089">
                <a:solidFill>
                  <a:schemeClr val="bg1"/>
                </a:solidFill>
              </a:rPr>
              <a:t>Commence roll-out </a:t>
            </a:r>
            <a:br>
              <a:rPr lang="en-GB" sz="1089">
                <a:solidFill>
                  <a:schemeClr val="bg1"/>
                </a:solidFill>
              </a:rPr>
            </a:br>
            <a:r>
              <a:rPr lang="en-GB" sz="1089">
                <a:solidFill>
                  <a:schemeClr val="bg1"/>
                </a:solidFill>
              </a:rPr>
              <a:t>of renewable and </a:t>
            </a:r>
            <a:br>
              <a:rPr lang="en-GB" sz="1089">
                <a:solidFill>
                  <a:schemeClr val="bg1"/>
                </a:solidFill>
              </a:rPr>
            </a:br>
            <a:r>
              <a:rPr lang="en-GB" sz="1089">
                <a:solidFill>
                  <a:schemeClr val="bg1"/>
                </a:solidFill>
              </a:rPr>
              <a:t>efficiency upgrades</a:t>
            </a:r>
          </a:p>
        </p:txBody>
      </p:sp>
      <p:sp>
        <p:nvSpPr>
          <p:cNvPr id="44" name="TextBox 43">
            <a:extLst>
              <a:ext uri="{FF2B5EF4-FFF2-40B4-BE49-F238E27FC236}">
                <a16:creationId xmlns:a16="http://schemas.microsoft.com/office/drawing/2014/main" id="{41EA9703-F31C-47D3-AAAA-E8C056D9330C}"/>
              </a:ext>
            </a:extLst>
          </p:cNvPr>
          <p:cNvSpPr txBox="1"/>
          <p:nvPr userDrawn="1"/>
        </p:nvSpPr>
        <p:spPr>
          <a:xfrm>
            <a:off x="6939522" y="5305398"/>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fleet will</a:t>
            </a:r>
            <a:br>
              <a:rPr lang="en-GB" sz="1089">
                <a:solidFill>
                  <a:schemeClr val="bg1"/>
                </a:solidFill>
              </a:rPr>
            </a:br>
            <a:r>
              <a:rPr lang="en-GB" sz="1089">
                <a:solidFill>
                  <a:schemeClr val="bg1"/>
                </a:solidFill>
              </a:rPr>
              <a:t>emit the lowest </a:t>
            </a:r>
            <a:br>
              <a:rPr lang="en-GB" sz="1089">
                <a:solidFill>
                  <a:schemeClr val="bg1"/>
                </a:solidFill>
              </a:rPr>
            </a:br>
            <a:r>
              <a:rPr lang="en-GB" sz="1089">
                <a:solidFill>
                  <a:schemeClr val="bg1"/>
                </a:solidFill>
              </a:rPr>
              <a:t>possible CO</a:t>
            </a:r>
            <a:r>
              <a:rPr lang="en-GB" sz="1089" baseline="-25000">
                <a:solidFill>
                  <a:schemeClr val="bg1"/>
                </a:solidFill>
              </a:rPr>
              <a:t>2</a:t>
            </a:r>
            <a:r>
              <a:rPr lang="en-GB" sz="1089">
                <a:solidFill>
                  <a:schemeClr val="bg1"/>
                </a:solidFill>
              </a:rPr>
              <a:t>/km </a:t>
            </a:r>
            <a:br>
              <a:rPr lang="en-GB" sz="1089">
                <a:solidFill>
                  <a:schemeClr val="bg1"/>
                </a:solidFill>
              </a:rPr>
            </a:br>
            <a:r>
              <a:rPr lang="en-GB" sz="1089">
                <a:solidFill>
                  <a:schemeClr val="bg1"/>
                </a:solidFill>
              </a:rPr>
              <a:t>in their category</a:t>
            </a:r>
          </a:p>
        </p:txBody>
      </p:sp>
      <p:sp>
        <p:nvSpPr>
          <p:cNvPr id="45" name="TextBox 44">
            <a:extLst>
              <a:ext uri="{FF2B5EF4-FFF2-40B4-BE49-F238E27FC236}">
                <a16:creationId xmlns:a16="http://schemas.microsoft.com/office/drawing/2014/main" id="{08638AA0-07F6-46DF-AB26-69541BF0F95A}"/>
              </a:ext>
            </a:extLst>
          </p:cNvPr>
          <p:cNvSpPr txBox="1"/>
          <p:nvPr userDrawn="1"/>
        </p:nvSpPr>
        <p:spPr>
          <a:xfrm>
            <a:off x="8688224" y="5285339"/>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fleet will be EV </a:t>
            </a:r>
            <a:br>
              <a:rPr lang="en-GB" sz="1089">
                <a:solidFill>
                  <a:schemeClr val="bg1"/>
                </a:solidFill>
              </a:rPr>
            </a:br>
            <a:r>
              <a:rPr lang="en-GB" sz="1089">
                <a:solidFill>
                  <a:schemeClr val="bg1"/>
                </a:solidFill>
              </a:rPr>
              <a:t>or emit 0g CO</a:t>
            </a:r>
            <a:r>
              <a:rPr lang="en-GB" sz="1089" baseline="-25000">
                <a:solidFill>
                  <a:schemeClr val="bg1"/>
                </a:solidFill>
              </a:rPr>
              <a:t>2</a:t>
            </a:r>
            <a:r>
              <a:rPr lang="en-GB" sz="1089">
                <a:solidFill>
                  <a:schemeClr val="bg1"/>
                </a:solidFill>
              </a:rPr>
              <a:t>/km </a:t>
            </a:r>
            <a:br>
              <a:rPr lang="en-GB" sz="1089">
                <a:solidFill>
                  <a:schemeClr val="bg1"/>
                </a:solidFill>
              </a:rPr>
            </a:br>
            <a:r>
              <a:rPr lang="en-GB" sz="1089">
                <a:solidFill>
                  <a:schemeClr val="bg1"/>
                </a:solidFill>
              </a:rPr>
              <a:t>where possible</a:t>
            </a:r>
          </a:p>
        </p:txBody>
      </p:sp>
      <p:sp>
        <p:nvSpPr>
          <p:cNvPr id="46" name="TextBox 45">
            <a:extLst>
              <a:ext uri="{FF2B5EF4-FFF2-40B4-BE49-F238E27FC236}">
                <a16:creationId xmlns:a16="http://schemas.microsoft.com/office/drawing/2014/main" id="{0B520267-E56F-4B4B-A288-62544173EE1C}"/>
              </a:ext>
            </a:extLst>
          </p:cNvPr>
          <p:cNvSpPr txBox="1"/>
          <p:nvPr userDrawn="1"/>
        </p:nvSpPr>
        <p:spPr>
          <a:xfrm>
            <a:off x="10299812" y="5291692"/>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BUILDINGS</a:t>
            </a:r>
          </a:p>
          <a:p>
            <a:pPr algn="ctr">
              <a:lnSpc>
                <a:spcPts val="1179"/>
              </a:lnSpc>
            </a:pPr>
            <a:r>
              <a:rPr lang="en-GB" sz="1089">
                <a:solidFill>
                  <a:schemeClr val="bg1"/>
                </a:solidFill>
              </a:rPr>
              <a:t>All core sites to have </a:t>
            </a:r>
            <a:br>
              <a:rPr lang="en-GB" sz="1089">
                <a:solidFill>
                  <a:schemeClr val="bg1"/>
                </a:solidFill>
              </a:rPr>
            </a:br>
            <a:r>
              <a:rPr lang="en-GB" sz="1089">
                <a:solidFill>
                  <a:schemeClr val="bg1"/>
                </a:solidFill>
              </a:rPr>
              <a:t>renewable generation, </a:t>
            </a:r>
            <a:br>
              <a:rPr lang="en-GB" sz="1089">
                <a:solidFill>
                  <a:schemeClr val="bg1"/>
                </a:solidFill>
              </a:rPr>
            </a:br>
            <a:r>
              <a:rPr lang="en-GB" sz="1089">
                <a:solidFill>
                  <a:schemeClr val="bg1"/>
                </a:solidFill>
              </a:rPr>
              <a:t>fabric and energy </a:t>
            </a:r>
            <a:br>
              <a:rPr lang="en-GB" sz="1089">
                <a:solidFill>
                  <a:schemeClr val="bg1"/>
                </a:solidFill>
              </a:rPr>
            </a:br>
            <a:r>
              <a:rPr lang="en-GB" sz="1089">
                <a:solidFill>
                  <a:schemeClr val="bg1"/>
                </a:solidFill>
              </a:rPr>
              <a:t>efficiency upgrades </a:t>
            </a:r>
            <a:br>
              <a:rPr lang="en-GB" sz="1089">
                <a:solidFill>
                  <a:schemeClr val="bg1"/>
                </a:solidFill>
              </a:rPr>
            </a:br>
            <a:r>
              <a:rPr lang="en-GB" sz="1089">
                <a:solidFill>
                  <a:schemeClr val="bg1"/>
                </a:solidFill>
              </a:rPr>
              <a:t>completed</a:t>
            </a:r>
          </a:p>
        </p:txBody>
      </p:sp>
      <p:sp>
        <p:nvSpPr>
          <p:cNvPr id="49" name="TextBox 48">
            <a:extLst>
              <a:ext uri="{FF2B5EF4-FFF2-40B4-BE49-F238E27FC236}">
                <a16:creationId xmlns:a16="http://schemas.microsoft.com/office/drawing/2014/main" id="{B6625DD6-7505-4BA4-941C-B0D76AA98960}"/>
              </a:ext>
            </a:extLst>
          </p:cNvPr>
          <p:cNvSpPr txBox="1"/>
          <p:nvPr userDrawn="1"/>
        </p:nvSpPr>
        <p:spPr>
          <a:xfrm>
            <a:off x="3221997" y="6149492"/>
            <a:ext cx="6375289" cy="227034"/>
          </a:xfrm>
          <a:prstGeom prst="roundRect">
            <a:avLst>
              <a:gd name="adj" fmla="val 50000"/>
            </a:avLst>
          </a:prstGeom>
          <a:solidFill>
            <a:schemeClr val="bg1"/>
          </a:solidFill>
        </p:spPr>
        <p:txBody>
          <a:bodyPr wrap="square" lIns="0" tIns="0" rIns="0" bIns="0" rtlCol="0" anchor="ctr" anchorCtr="0">
            <a:noAutofit/>
          </a:bodyPr>
          <a:lstStyle/>
          <a:p>
            <a:pPr algn="ctr">
              <a:lnSpc>
                <a:spcPct val="100000"/>
              </a:lnSpc>
            </a:pPr>
            <a:r>
              <a:rPr lang="en-GB" sz="1270" b="1">
                <a:solidFill>
                  <a:schemeClr val="accent2"/>
                </a:solidFill>
              </a:rPr>
              <a:t>Beyond </a:t>
            </a:r>
            <a:r>
              <a:rPr lang="en-GB" sz="1270" b="0">
                <a:solidFill>
                  <a:schemeClr val="accent2"/>
                </a:solidFill>
              </a:rPr>
              <a:t>2023 </a:t>
            </a:r>
            <a:r>
              <a:rPr lang="en-GB" sz="1270" b="0">
                <a:solidFill>
                  <a:schemeClr val="accent4"/>
                </a:solidFill>
              </a:rPr>
              <a:t>Continuously working with suppliers and customers to reduce Scope 3 Emissions</a:t>
            </a:r>
          </a:p>
        </p:txBody>
      </p:sp>
      <p:pic>
        <p:nvPicPr>
          <p:cNvPr id="28" name="Picture 27">
            <a:extLst>
              <a:ext uri="{FF2B5EF4-FFF2-40B4-BE49-F238E27FC236}">
                <a16:creationId xmlns:a16="http://schemas.microsoft.com/office/drawing/2014/main" id="{DCC824B0-B3AD-4A34-833B-D45B43B11C5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0" name="Callout: Down Arrow 49">
            <a:extLst>
              <a:ext uri="{FF2B5EF4-FFF2-40B4-BE49-F238E27FC236}">
                <a16:creationId xmlns:a16="http://schemas.microsoft.com/office/drawing/2014/main" id="{EBF08822-490D-41C2-AD76-4CBFC4B71233}"/>
              </a:ext>
            </a:extLst>
          </p:cNvPr>
          <p:cNvSpPr/>
          <p:nvPr userDrawn="1"/>
        </p:nvSpPr>
        <p:spPr>
          <a:xfrm>
            <a:off x="538292" y="1413464"/>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1" name="TextBox 50">
            <a:extLst>
              <a:ext uri="{FF2B5EF4-FFF2-40B4-BE49-F238E27FC236}">
                <a16:creationId xmlns:a16="http://schemas.microsoft.com/office/drawing/2014/main" id="{5BE63827-8BC3-4367-962B-8298507243BF}"/>
              </a:ext>
            </a:extLst>
          </p:cNvPr>
          <p:cNvSpPr txBox="1"/>
          <p:nvPr userDrawn="1"/>
        </p:nvSpPr>
        <p:spPr>
          <a:xfrm>
            <a:off x="1685653" y="1729353"/>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2" name="Text Placeholder 4">
            <a:extLst>
              <a:ext uri="{FF2B5EF4-FFF2-40B4-BE49-F238E27FC236}">
                <a16:creationId xmlns:a16="http://schemas.microsoft.com/office/drawing/2014/main" id="{291BE44E-97EC-43B1-8100-0CFCB0E6BDF1}"/>
              </a:ext>
            </a:extLst>
          </p:cNvPr>
          <p:cNvSpPr>
            <a:spLocks noGrp="1"/>
          </p:cNvSpPr>
          <p:nvPr>
            <p:ph type="body" sz="quarter" idx="71"/>
          </p:nvPr>
        </p:nvSpPr>
        <p:spPr>
          <a:xfrm>
            <a:off x="538292" y="1413465"/>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3" name="Text Placeholder 3">
            <a:extLst>
              <a:ext uri="{FF2B5EF4-FFF2-40B4-BE49-F238E27FC236}">
                <a16:creationId xmlns:a16="http://schemas.microsoft.com/office/drawing/2014/main" id="{44338976-CC13-40C7-AC8D-FABD2F6BA6BA}"/>
              </a:ext>
            </a:extLst>
          </p:cNvPr>
          <p:cNvSpPr>
            <a:spLocks noGrp="1"/>
          </p:cNvSpPr>
          <p:nvPr>
            <p:ph type="body" sz="quarter" idx="90"/>
          </p:nvPr>
        </p:nvSpPr>
        <p:spPr>
          <a:xfrm>
            <a:off x="538292"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54" name="Callout: Down Arrow 53">
            <a:extLst>
              <a:ext uri="{FF2B5EF4-FFF2-40B4-BE49-F238E27FC236}">
                <a16:creationId xmlns:a16="http://schemas.microsoft.com/office/drawing/2014/main" id="{B0B3820C-3714-4B33-81D6-5414FF66C4E0}"/>
              </a:ext>
            </a:extLst>
          </p:cNvPr>
          <p:cNvSpPr/>
          <p:nvPr userDrawn="1"/>
        </p:nvSpPr>
        <p:spPr>
          <a:xfrm>
            <a:off x="3405761" y="1413464"/>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5" name="TextBox 54">
            <a:extLst>
              <a:ext uri="{FF2B5EF4-FFF2-40B4-BE49-F238E27FC236}">
                <a16:creationId xmlns:a16="http://schemas.microsoft.com/office/drawing/2014/main" id="{E683434E-BF67-4989-827D-B1957E9CC057}"/>
              </a:ext>
            </a:extLst>
          </p:cNvPr>
          <p:cNvSpPr txBox="1"/>
          <p:nvPr userDrawn="1"/>
        </p:nvSpPr>
        <p:spPr>
          <a:xfrm>
            <a:off x="4553121" y="1729353"/>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6" name="Text Placeholder 4">
            <a:extLst>
              <a:ext uri="{FF2B5EF4-FFF2-40B4-BE49-F238E27FC236}">
                <a16:creationId xmlns:a16="http://schemas.microsoft.com/office/drawing/2014/main" id="{1C9F0B2D-C82E-4A13-A3F9-19BE1D7E125B}"/>
              </a:ext>
            </a:extLst>
          </p:cNvPr>
          <p:cNvSpPr>
            <a:spLocks noGrp="1"/>
          </p:cNvSpPr>
          <p:nvPr>
            <p:ph type="body" sz="quarter" idx="102"/>
          </p:nvPr>
        </p:nvSpPr>
        <p:spPr>
          <a:xfrm>
            <a:off x="3405761" y="1413465"/>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8" name="Callout: Down Arrow 57">
            <a:extLst>
              <a:ext uri="{FF2B5EF4-FFF2-40B4-BE49-F238E27FC236}">
                <a16:creationId xmlns:a16="http://schemas.microsoft.com/office/drawing/2014/main" id="{16439899-2E83-4ED4-99A5-B89D0DA8AB41}"/>
              </a:ext>
            </a:extLst>
          </p:cNvPr>
          <p:cNvSpPr/>
          <p:nvPr userDrawn="1"/>
        </p:nvSpPr>
        <p:spPr>
          <a:xfrm>
            <a:off x="6282058" y="1408080"/>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9" name="TextBox 58">
            <a:extLst>
              <a:ext uri="{FF2B5EF4-FFF2-40B4-BE49-F238E27FC236}">
                <a16:creationId xmlns:a16="http://schemas.microsoft.com/office/drawing/2014/main" id="{3BAAC99A-C1E2-4C00-96EE-92449D750019}"/>
              </a:ext>
            </a:extLst>
          </p:cNvPr>
          <p:cNvSpPr txBox="1"/>
          <p:nvPr userDrawn="1"/>
        </p:nvSpPr>
        <p:spPr>
          <a:xfrm>
            <a:off x="7429418" y="1723969"/>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0" name="Text Placeholder 4">
            <a:extLst>
              <a:ext uri="{FF2B5EF4-FFF2-40B4-BE49-F238E27FC236}">
                <a16:creationId xmlns:a16="http://schemas.microsoft.com/office/drawing/2014/main" id="{59CD3EB0-A2A5-4D4D-B53D-EE4A87805DF7}"/>
              </a:ext>
            </a:extLst>
          </p:cNvPr>
          <p:cNvSpPr>
            <a:spLocks noGrp="1"/>
          </p:cNvSpPr>
          <p:nvPr>
            <p:ph type="body" sz="quarter" idx="103"/>
          </p:nvPr>
        </p:nvSpPr>
        <p:spPr>
          <a:xfrm>
            <a:off x="6282058" y="1408081"/>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1" name="Callout: Down Arrow 60">
            <a:extLst>
              <a:ext uri="{FF2B5EF4-FFF2-40B4-BE49-F238E27FC236}">
                <a16:creationId xmlns:a16="http://schemas.microsoft.com/office/drawing/2014/main" id="{A647FAE8-88DD-40B7-A245-A24F357A3727}"/>
              </a:ext>
            </a:extLst>
          </p:cNvPr>
          <p:cNvSpPr/>
          <p:nvPr userDrawn="1"/>
        </p:nvSpPr>
        <p:spPr>
          <a:xfrm>
            <a:off x="9148091" y="1413760"/>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2" name="TextBox 61">
            <a:extLst>
              <a:ext uri="{FF2B5EF4-FFF2-40B4-BE49-F238E27FC236}">
                <a16:creationId xmlns:a16="http://schemas.microsoft.com/office/drawing/2014/main" id="{AA3B2B88-DA7C-428F-B05A-7C399D231530}"/>
              </a:ext>
            </a:extLst>
          </p:cNvPr>
          <p:cNvSpPr txBox="1"/>
          <p:nvPr userDrawn="1"/>
        </p:nvSpPr>
        <p:spPr>
          <a:xfrm>
            <a:off x="10295450" y="1729649"/>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3" name="Text Placeholder 4">
            <a:extLst>
              <a:ext uri="{FF2B5EF4-FFF2-40B4-BE49-F238E27FC236}">
                <a16:creationId xmlns:a16="http://schemas.microsoft.com/office/drawing/2014/main" id="{99C6562C-398D-48FF-A803-7461091BAE06}"/>
              </a:ext>
            </a:extLst>
          </p:cNvPr>
          <p:cNvSpPr>
            <a:spLocks noGrp="1"/>
          </p:cNvSpPr>
          <p:nvPr>
            <p:ph type="body" sz="quarter" idx="104"/>
          </p:nvPr>
        </p:nvSpPr>
        <p:spPr>
          <a:xfrm>
            <a:off x="9148091" y="1413761"/>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 Placeholder 3">
            <a:extLst>
              <a:ext uri="{FF2B5EF4-FFF2-40B4-BE49-F238E27FC236}">
                <a16:creationId xmlns:a16="http://schemas.microsoft.com/office/drawing/2014/main" id="{5F4DB9BC-60BD-4CB1-A1B2-1FCEF79DF800}"/>
              </a:ext>
            </a:extLst>
          </p:cNvPr>
          <p:cNvSpPr>
            <a:spLocks noGrp="1"/>
          </p:cNvSpPr>
          <p:nvPr>
            <p:ph type="body" sz="quarter" idx="105"/>
          </p:nvPr>
        </p:nvSpPr>
        <p:spPr>
          <a:xfrm>
            <a:off x="1849257"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5" name="Text Placeholder 3">
            <a:extLst>
              <a:ext uri="{FF2B5EF4-FFF2-40B4-BE49-F238E27FC236}">
                <a16:creationId xmlns:a16="http://schemas.microsoft.com/office/drawing/2014/main" id="{5E3966B1-B2FD-42EB-BA81-12EBED331C13}"/>
              </a:ext>
            </a:extLst>
          </p:cNvPr>
          <p:cNvSpPr>
            <a:spLocks noGrp="1"/>
          </p:cNvSpPr>
          <p:nvPr>
            <p:ph type="body" sz="quarter" idx="106"/>
          </p:nvPr>
        </p:nvSpPr>
        <p:spPr>
          <a:xfrm>
            <a:off x="3417325"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6" name="Text Placeholder 3">
            <a:extLst>
              <a:ext uri="{FF2B5EF4-FFF2-40B4-BE49-F238E27FC236}">
                <a16:creationId xmlns:a16="http://schemas.microsoft.com/office/drawing/2014/main" id="{A9EE4728-A24F-4EC7-9CEF-C7C83BFE1162}"/>
              </a:ext>
            </a:extLst>
          </p:cNvPr>
          <p:cNvSpPr>
            <a:spLocks noGrp="1"/>
          </p:cNvSpPr>
          <p:nvPr>
            <p:ph type="body" sz="quarter" idx="107"/>
          </p:nvPr>
        </p:nvSpPr>
        <p:spPr>
          <a:xfrm>
            <a:off x="4728290"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7" name="Text Placeholder 3">
            <a:extLst>
              <a:ext uri="{FF2B5EF4-FFF2-40B4-BE49-F238E27FC236}">
                <a16:creationId xmlns:a16="http://schemas.microsoft.com/office/drawing/2014/main" id="{0C7F5B42-AA56-4EE2-9368-1EB2E295BAB0}"/>
              </a:ext>
            </a:extLst>
          </p:cNvPr>
          <p:cNvSpPr>
            <a:spLocks noGrp="1"/>
          </p:cNvSpPr>
          <p:nvPr>
            <p:ph type="body" sz="quarter" idx="108"/>
          </p:nvPr>
        </p:nvSpPr>
        <p:spPr>
          <a:xfrm>
            <a:off x="6259898"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8" name="Text Placeholder 3">
            <a:extLst>
              <a:ext uri="{FF2B5EF4-FFF2-40B4-BE49-F238E27FC236}">
                <a16:creationId xmlns:a16="http://schemas.microsoft.com/office/drawing/2014/main" id="{EE4503C1-2DBB-4263-8AC5-874EF34437AD}"/>
              </a:ext>
            </a:extLst>
          </p:cNvPr>
          <p:cNvSpPr>
            <a:spLocks noGrp="1"/>
          </p:cNvSpPr>
          <p:nvPr>
            <p:ph type="body" sz="quarter" idx="109"/>
          </p:nvPr>
        </p:nvSpPr>
        <p:spPr>
          <a:xfrm>
            <a:off x="7570862"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9" name="Rectangle 68">
            <a:extLst>
              <a:ext uri="{FF2B5EF4-FFF2-40B4-BE49-F238E27FC236}">
                <a16:creationId xmlns:a16="http://schemas.microsoft.com/office/drawing/2014/main" id="{55BC8E1C-6E5F-4EE7-A944-B2A5950CED2B}"/>
              </a:ext>
            </a:extLst>
          </p:cNvPr>
          <p:cNvSpPr/>
          <p:nvPr userDrawn="1"/>
        </p:nvSpPr>
        <p:spPr>
          <a:xfrm>
            <a:off x="9138932" y="2090063"/>
            <a:ext cx="2523419" cy="1515052"/>
          </a:xfrm>
          <a:prstGeom prst="rect">
            <a:avLst/>
          </a:prstGeom>
          <a:gradFill flip="none" rotWithShape="1">
            <a:gsLst>
              <a:gs pos="25000">
                <a:schemeClr val="accent4"/>
              </a:gs>
              <a:gs pos="100000">
                <a:schemeClr val="accent6"/>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Tree>
    <p:extLst>
      <p:ext uri="{BB962C8B-B14F-4D97-AF65-F5344CB8AC3E}">
        <p14:creationId xmlns:p14="http://schemas.microsoft.com/office/powerpoint/2010/main" val="42674888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upporting Slide - blue">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01F4C0F3-0786-4C4C-9F44-B8EF0C165B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B6FD0D51-EA17-4355-8D05-4886AEDA36A0}"/>
              </a:ext>
            </a:extLst>
          </p:cNvPr>
          <p:cNvSpPr>
            <a:spLocks noGrp="1"/>
          </p:cNvSpPr>
          <p:nvPr>
            <p:ph type="body" sz="quarter" idx="13"/>
          </p:nvPr>
        </p:nvSpPr>
        <p:spPr>
          <a:xfrm>
            <a:off x="533400" y="1809989"/>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39B7196E-BCBA-449D-B28D-4A5637995D29}"/>
              </a:ext>
            </a:extLst>
          </p:cNvPr>
          <p:cNvSpPr>
            <a:spLocks noGrp="1"/>
          </p:cNvSpPr>
          <p:nvPr>
            <p:ph type="body" sz="quarter" idx="14"/>
          </p:nvPr>
        </p:nvSpPr>
        <p:spPr>
          <a:xfrm>
            <a:off x="528729"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4" name="Picture 13" descr="Icon&#10;&#10;Description automatically generated">
            <a:extLst>
              <a:ext uri="{FF2B5EF4-FFF2-40B4-BE49-F238E27FC236}">
                <a16:creationId xmlns:a16="http://schemas.microsoft.com/office/drawing/2014/main" id="{20FD56B0-FAE3-468D-9E89-831320EDC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02558" y="1470852"/>
            <a:ext cx="197699" cy="196321"/>
          </a:xfrm>
          <a:prstGeom prst="rect">
            <a:avLst/>
          </a:prstGeom>
        </p:spPr>
      </p:pic>
      <p:sp>
        <p:nvSpPr>
          <p:cNvPr id="20" name="Text Placeholder 4">
            <a:extLst>
              <a:ext uri="{FF2B5EF4-FFF2-40B4-BE49-F238E27FC236}">
                <a16:creationId xmlns:a16="http://schemas.microsoft.com/office/drawing/2014/main" id="{5555372E-5D64-460A-8A2B-9247121FFC6D}"/>
              </a:ext>
            </a:extLst>
          </p:cNvPr>
          <p:cNvSpPr>
            <a:spLocks noGrp="1"/>
          </p:cNvSpPr>
          <p:nvPr>
            <p:ph type="body" sz="quarter" idx="17"/>
          </p:nvPr>
        </p:nvSpPr>
        <p:spPr>
          <a:xfrm>
            <a:off x="3335449" y="1809990"/>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4">
            <a:extLst>
              <a:ext uri="{FF2B5EF4-FFF2-40B4-BE49-F238E27FC236}">
                <a16:creationId xmlns:a16="http://schemas.microsoft.com/office/drawing/2014/main" id="{0D0E41A7-D122-4417-917E-D2F08A3582D7}"/>
              </a:ext>
            </a:extLst>
          </p:cNvPr>
          <p:cNvSpPr>
            <a:spLocks noGrp="1"/>
          </p:cNvSpPr>
          <p:nvPr>
            <p:ph type="body" sz="quarter" idx="18"/>
          </p:nvPr>
        </p:nvSpPr>
        <p:spPr>
          <a:xfrm>
            <a:off x="3337464"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2" name="Picture 21" descr="Icon&#10;&#10;Description automatically generated">
            <a:extLst>
              <a:ext uri="{FF2B5EF4-FFF2-40B4-BE49-F238E27FC236}">
                <a16:creationId xmlns:a16="http://schemas.microsoft.com/office/drawing/2014/main" id="{FF3E747E-A2ED-454E-AD18-4F94B04F44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0998" y="1470852"/>
            <a:ext cx="197699" cy="196321"/>
          </a:xfrm>
          <a:prstGeom prst="rect">
            <a:avLst/>
          </a:prstGeom>
        </p:spPr>
      </p:pic>
      <p:sp>
        <p:nvSpPr>
          <p:cNvPr id="28" name="Text Placeholder 4">
            <a:extLst>
              <a:ext uri="{FF2B5EF4-FFF2-40B4-BE49-F238E27FC236}">
                <a16:creationId xmlns:a16="http://schemas.microsoft.com/office/drawing/2014/main" id="{E275C378-4044-4373-9DC8-04CC5421111A}"/>
              </a:ext>
            </a:extLst>
          </p:cNvPr>
          <p:cNvSpPr>
            <a:spLocks noGrp="1"/>
          </p:cNvSpPr>
          <p:nvPr>
            <p:ph type="body" sz="quarter" idx="21"/>
          </p:nvPr>
        </p:nvSpPr>
        <p:spPr>
          <a:xfrm>
            <a:off x="6137497" y="1809990"/>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4">
            <a:extLst>
              <a:ext uri="{FF2B5EF4-FFF2-40B4-BE49-F238E27FC236}">
                <a16:creationId xmlns:a16="http://schemas.microsoft.com/office/drawing/2014/main" id="{6AA108D4-9F79-48BA-AFFD-A03BFB048FE5}"/>
              </a:ext>
            </a:extLst>
          </p:cNvPr>
          <p:cNvSpPr>
            <a:spLocks noGrp="1"/>
          </p:cNvSpPr>
          <p:nvPr>
            <p:ph type="body" sz="quarter" idx="22"/>
          </p:nvPr>
        </p:nvSpPr>
        <p:spPr>
          <a:xfrm>
            <a:off x="6137158"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0" name="Picture 29" descr="Icon&#10;&#10;Description automatically generated">
            <a:extLst>
              <a:ext uri="{FF2B5EF4-FFF2-40B4-BE49-F238E27FC236}">
                <a16:creationId xmlns:a16="http://schemas.microsoft.com/office/drawing/2014/main" id="{A4DF6967-C5B0-4C39-8115-4B155AE4F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1470852"/>
            <a:ext cx="197699" cy="196321"/>
          </a:xfrm>
          <a:prstGeom prst="rect">
            <a:avLst/>
          </a:prstGeom>
        </p:spPr>
      </p:pic>
      <p:pic>
        <p:nvPicPr>
          <p:cNvPr id="34" name="Picture 33" descr="Icon&#10;&#10;Description automatically generated">
            <a:extLst>
              <a:ext uri="{FF2B5EF4-FFF2-40B4-BE49-F238E27FC236}">
                <a16:creationId xmlns:a16="http://schemas.microsoft.com/office/drawing/2014/main" id="{76DB43D6-6989-4B5A-8209-C449745625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8028" y="1493810"/>
            <a:ext cx="197699" cy="196321"/>
          </a:xfrm>
          <a:prstGeom prst="rect">
            <a:avLst/>
          </a:prstGeom>
        </p:spPr>
      </p:pic>
      <p:sp>
        <p:nvSpPr>
          <p:cNvPr id="36" name="Text Placeholder 4">
            <a:extLst>
              <a:ext uri="{FF2B5EF4-FFF2-40B4-BE49-F238E27FC236}">
                <a16:creationId xmlns:a16="http://schemas.microsoft.com/office/drawing/2014/main" id="{0F9964D0-A9FA-4473-84AD-D3E8BD2E1FE2}"/>
              </a:ext>
            </a:extLst>
          </p:cNvPr>
          <p:cNvSpPr>
            <a:spLocks noGrp="1"/>
          </p:cNvSpPr>
          <p:nvPr>
            <p:ph type="body" sz="quarter" idx="26"/>
          </p:nvPr>
        </p:nvSpPr>
        <p:spPr>
          <a:xfrm>
            <a:off x="8939546" y="1809991"/>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Text Placeholder 4">
            <a:extLst>
              <a:ext uri="{FF2B5EF4-FFF2-40B4-BE49-F238E27FC236}">
                <a16:creationId xmlns:a16="http://schemas.microsoft.com/office/drawing/2014/main" id="{8B0E8BF1-E515-42AD-B62F-15F7A7453B7D}"/>
              </a:ext>
            </a:extLst>
          </p:cNvPr>
          <p:cNvSpPr>
            <a:spLocks noGrp="1"/>
          </p:cNvSpPr>
          <p:nvPr>
            <p:ph type="body" sz="quarter" idx="27"/>
          </p:nvPr>
        </p:nvSpPr>
        <p:spPr>
          <a:xfrm>
            <a:off x="8940957"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25" name="Straight Connector 24">
            <a:extLst>
              <a:ext uri="{FF2B5EF4-FFF2-40B4-BE49-F238E27FC236}">
                <a16:creationId xmlns:a16="http://schemas.microsoft.com/office/drawing/2014/main" id="{928F250D-ECAA-4A65-B55B-184BBC15FEE6}"/>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E7AEE41-24F4-4B44-8C36-74A369003AF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1" name="Footer Placeholder 3">
            <a:extLst>
              <a:ext uri="{FF2B5EF4-FFF2-40B4-BE49-F238E27FC236}">
                <a16:creationId xmlns:a16="http://schemas.microsoft.com/office/drawing/2014/main" id="{C410796E-6C40-4D5B-B293-730312CB944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2" name="Picture 31">
            <a:extLst>
              <a:ext uri="{FF2B5EF4-FFF2-40B4-BE49-F238E27FC236}">
                <a16:creationId xmlns:a16="http://schemas.microsoft.com/office/drawing/2014/main" id="{774F5182-48A7-45E4-AC01-ADE6DE441DA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cxnSp>
        <p:nvCxnSpPr>
          <p:cNvPr id="33" name="Straight Connector 32">
            <a:extLst>
              <a:ext uri="{FF2B5EF4-FFF2-40B4-BE49-F238E27FC236}">
                <a16:creationId xmlns:a16="http://schemas.microsoft.com/office/drawing/2014/main" id="{C274CA2C-4FCE-47E8-9080-8CC5DE20599F}"/>
              </a:ext>
            </a:extLst>
          </p:cNvPr>
          <p:cNvCxnSpPr/>
          <p:nvPr userDrawn="1"/>
        </p:nvCxnSpPr>
        <p:spPr>
          <a:xfrm>
            <a:off x="528886"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4978C93-FFE1-4F1C-B93A-F9C41000BC1B}"/>
              </a:ext>
            </a:extLst>
          </p:cNvPr>
          <p:cNvCxnSpPr/>
          <p:nvPr userDrawn="1"/>
        </p:nvCxnSpPr>
        <p:spPr>
          <a:xfrm>
            <a:off x="3337465"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6BFA722-3362-412C-9C7D-88DD50119306}"/>
              </a:ext>
            </a:extLst>
          </p:cNvPr>
          <p:cNvCxnSpPr/>
          <p:nvPr userDrawn="1"/>
        </p:nvCxnSpPr>
        <p:spPr>
          <a:xfrm>
            <a:off x="6137159"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BA5ABB4-84FE-462D-9C7F-3EA926C37E40}"/>
              </a:ext>
            </a:extLst>
          </p:cNvPr>
          <p:cNvCxnSpPr/>
          <p:nvPr userDrawn="1"/>
        </p:nvCxnSpPr>
        <p:spPr>
          <a:xfrm>
            <a:off x="8940956"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4492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About u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388645"/>
            <a:ext cx="5204244" cy="685352"/>
          </a:xfrm>
        </p:spPr>
        <p:txBody>
          <a:bodyPr/>
          <a:lstStyle>
            <a:lvl1pPr>
              <a:defRPr>
                <a:solidFill>
                  <a:schemeClr val="accent4"/>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112D4BFA-CB3B-4EEA-9680-6C329D5809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4335244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image" Target="../media/image4.png"/><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image" Target="../media/image3.png"/><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theme" Target="../theme/theme2.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9" Type="http://schemas.openxmlformats.org/officeDocument/2006/relationships/slideLayout" Target="../slideLayouts/slideLayout62.xml"/><Relationship Id="rId21" Type="http://schemas.openxmlformats.org/officeDocument/2006/relationships/slideLayout" Target="../slideLayouts/slideLayout44.xml"/><Relationship Id="rId34" Type="http://schemas.openxmlformats.org/officeDocument/2006/relationships/slideLayout" Target="../slideLayouts/slideLayout57.xml"/><Relationship Id="rId42" Type="http://schemas.openxmlformats.org/officeDocument/2006/relationships/slideLayout" Target="../slideLayouts/slideLayout65.xml"/><Relationship Id="rId47" Type="http://schemas.openxmlformats.org/officeDocument/2006/relationships/slideLayout" Target="../slideLayouts/slideLayout70.xml"/><Relationship Id="rId50" Type="http://schemas.openxmlformats.org/officeDocument/2006/relationships/slideLayout" Target="../slideLayouts/slideLayout73.xml"/><Relationship Id="rId55" Type="http://schemas.openxmlformats.org/officeDocument/2006/relationships/slideLayout" Target="../slideLayouts/slideLayout78.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9" Type="http://schemas.openxmlformats.org/officeDocument/2006/relationships/slideLayout" Target="../slideLayouts/slideLayout52.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37" Type="http://schemas.openxmlformats.org/officeDocument/2006/relationships/slideLayout" Target="../slideLayouts/slideLayout60.xml"/><Relationship Id="rId40" Type="http://schemas.openxmlformats.org/officeDocument/2006/relationships/slideLayout" Target="../slideLayouts/slideLayout63.xml"/><Relationship Id="rId45" Type="http://schemas.openxmlformats.org/officeDocument/2006/relationships/slideLayout" Target="../slideLayouts/slideLayout68.xml"/><Relationship Id="rId53" Type="http://schemas.openxmlformats.org/officeDocument/2006/relationships/slideLayout" Target="../slideLayouts/slideLayout76.xml"/><Relationship Id="rId58" Type="http://schemas.openxmlformats.org/officeDocument/2006/relationships/theme" Target="../theme/theme3.xml"/><Relationship Id="rId5" Type="http://schemas.openxmlformats.org/officeDocument/2006/relationships/slideLayout" Target="../slideLayouts/slideLayout28.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slideLayout" Target="../slideLayouts/slideLayout58.xml"/><Relationship Id="rId43" Type="http://schemas.openxmlformats.org/officeDocument/2006/relationships/slideLayout" Target="../slideLayouts/slideLayout66.xml"/><Relationship Id="rId48" Type="http://schemas.openxmlformats.org/officeDocument/2006/relationships/slideLayout" Target="../slideLayouts/slideLayout71.xml"/><Relationship Id="rId56" Type="http://schemas.openxmlformats.org/officeDocument/2006/relationships/slideLayout" Target="../slideLayouts/slideLayout79.xml"/><Relationship Id="rId8" Type="http://schemas.openxmlformats.org/officeDocument/2006/relationships/slideLayout" Target="../slideLayouts/slideLayout31.xml"/><Relationship Id="rId51" Type="http://schemas.openxmlformats.org/officeDocument/2006/relationships/slideLayout" Target="../slideLayouts/slideLayout74.xml"/><Relationship Id="rId3" Type="http://schemas.openxmlformats.org/officeDocument/2006/relationships/slideLayout" Target="../slideLayouts/slideLayout26.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38" Type="http://schemas.openxmlformats.org/officeDocument/2006/relationships/slideLayout" Target="../slideLayouts/slideLayout61.xml"/><Relationship Id="rId46" Type="http://schemas.openxmlformats.org/officeDocument/2006/relationships/slideLayout" Target="../slideLayouts/slideLayout69.xml"/><Relationship Id="rId20" Type="http://schemas.openxmlformats.org/officeDocument/2006/relationships/slideLayout" Target="../slideLayouts/slideLayout43.xml"/><Relationship Id="rId41" Type="http://schemas.openxmlformats.org/officeDocument/2006/relationships/slideLayout" Target="../slideLayouts/slideLayout64.xml"/><Relationship Id="rId54" Type="http://schemas.openxmlformats.org/officeDocument/2006/relationships/slideLayout" Target="../slideLayouts/slideLayout77.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36" Type="http://schemas.openxmlformats.org/officeDocument/2006/relationships/slideLayout" Target="../slideLayouts/slideLayout59.xml"/><Relationship Id="rId49" Type="http://schemas.openxmlformats.org/officeDocument/2006/relationships/slideLayout" Target="../slideLayouts/slideLayout72.xml"/><Relationship Id="rId57" Type="http://schemas.openxmlformats.org/officeDocument/2006/relationships/slideLayout" Target="../slideLayouts/slideLayout80.xml"/><Relationship Id="rId10" Type="http://schemas.openxmlformats.org/officeDocument/2006/relationships/slideLayout" Target="../slideLayouts/slideLayout33.xml"/><Relationship Id="rId31" Type="http://schemas.openxmlformats.org/officeDocument/2006/relationships/slideLayout" Target="../slideLayouts/slideLayout54.xml"/><Relationship Id="rId44" Type="http://schemas.openxmlformats.org/officeDocument/2006/relationships/slideLayout" Target="../slideLayouts/slideLayout67.xml"/><Relationship Id="rId52"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933138419"/>
      </p:ext>
    </p:extLst>
  </p:cSld>
  <p:clrMap bg1="lt1" tx1="dk1" bg2="lt2" tx2="dk2" accent1="accent1" accent2="accent2" accent3="accent3" accent4="accent4" accent5="accent5" accent6="accent6" hlink="hlink" folHlink="folHlink"/>
  <p:sldLayoutIdLst>
    <p:sldLayoutId id="2147483661" r:id="rId1"/>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5">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3318706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2505" y="388645"/>
            <a:ext cx="11153425" cy="685352"/>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514629" y="1479360"/>
            <a:ext cx="11153424" cy="4689248"/>
          </a:xfrm>
          <a:prstGeom prst="rect">
            <a:avLst/>
          </a:prstGeom>
          <a:noFill/>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 name="Footer Placeholder 3">
            <a:extLst>
              <a:ext uri="{FF2B5EF4-FFF2-40B4-BE49-F238E27FC236}">
                <a16:creationId xmlns:a16="http://schemas.microsoft.com/office/drawing/2014/main" id="{4336E32B-8176-479B-AD0C-5F310BD52EF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spTree>
    <p:extLst>
      <p:ext uri="{BB962C8B-B14F-4D97-AF65-F5344CB8AC3E}">
        <p14:creationId xmlns:p14="http://schemas.microsoft.com/office/powerpoint/2010/main" val="312178305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 id="2147483722" r:id="rId34"/>
    <p:sldLayoutId id="2147483723" r:id="rId35"/>
    <p:sldLayoutId id="2147483724" r:id="rId36"/>
    <p:sldLayoutId id="2147483725" r:id="rId37"/>
    <p:sldLayoutId id="2147483726" r:id="rId38"/>
    <p:sldLayoutId id="2147483727" r:id="rId39"/>
    <p:sldLayoutId id="2147483728" r:id="rId40"/>
    <p:sldLayoutId id="2147483729" r:id="rId41"/>
    <p:sldLayoutId id="2147483730" r:id="rId42"/>
    <p:sldLayoutId id="2147483731" r:id="rId43"/>
    <p:sldLayoutId id="2147483732" r:id="rId44"/>
    <p:sldLayoutId id="2147483733" r:id="rId45"/>
    <p:sldLayoutId id="2147483734" r:id="rId46"/>
    <p:sldLayoutId id="2147483735" r:id="rId47"/>
    <p:sldLayoutId id="2147483736" r:id="rId48"/>
    <p:sldLayoutId id="2147483737" r:id="rId49"/>
    <p:sldLayoutId id="2147483738" r:id="rId50"/>
    <p:sldLayoutId id="2147483739" r:id="rId51"/>
    <p:sldLayoutId id="2147483740" r:id="rId52"/>
    <p:sldLayoutId id="2147483741" r:id="rId53"/>
    <p:sldLayoutId id="2147483742" r:id="rId54"/>
    <p:sldLayoutId id="2147483743" r:id="rId55"/>
    <p:sldLayoutId id="2147483744" r:id="rId56"/>
    <p:sldLayoutId id="2147483745" r:id="rId57"/>
  </p:sldLayoutIdLst>
  <p:hf hdr="0" dt="0"/>
  <p:txStyles>
    <p:titleStyle>
      <a:lvl1pPr algn="l" defTabSz="1149408" rtl="0" eaLnBrk="1" latinLnBrk="0" hangingPunct="1">
        <a:lnSpc>
          <a:spcPts val="3193"/>
        </a:lnSpc>
        <a:spcBef>
          <a:spcPct val="0"/>
        </a:spcBef>
        <a:buNone/>
        <a:defRPr sz="3193" b="1" kern="1200">
          <a:solidFill>
            <a:schemeClr val="bg1"/>
          </a:solidFill>
          <a:latin typeface="+mj-lt"/>
          <a:ea typeface="+mj-ea"/>
          <a:cs typeface="+mj-cs"/>
        </a:defRPr>
      </a:lvl1pPr>
    </p:titleStyle>
    <p:bodyStyle>
      <a:lvl1pPr marL="0" indent="0" algn="l" defTabSz="1149408" rtl="0" eaLnBrk="1" latinLnBrk="0" hangingPunct="1">
        <a:lnSpc>
          <a:spcPts val="1905"/>
        </a:lnSpc>
        <a:spcBef>
          <a:spcPts val="0"/>
        </a:spcBef>
        <a:buFont typeface="Arial" panose="020B0604020202020204" pitchFamily="34" charset="0"/>
        <a:buNone/>
        <a:defRPr sz="1633" kern="1200" spc="-34" baseline="0">
          <a:solidFill>
            <a:schemeClr val="accent4"/>
          </a:solidFill>
          <a:latin typeface="+mj-lt"/>
          <a:ea typeface="+mn-ea"/>
          <a:cs typeface="+mn-cs"/>
        </a:defRPr>
      </a:lvl1pPr>
      <a:lvl2pPr marL="164210" indent="-164210" algn="l" defTabSz="1149408" rtl="0" eaLnBrk="1" latinLnBrk="0" hangingPunct="1">
        <a:lnSpc>
          <a:spcPts val="1542"/>
        </a:lnSpc>
        <a:spcBef>
          <a:spcPts val="0"/>
        </a:spcBef>
        <a:spcAft>
          <a:spcPts val="342"/>
        </a:spcAft>
        <a:buClr>
          <a:schemeClr val="accent1"/>
        </a:buClr>
        <a:buFont typeface="Arial" panose="020B0604020202020204" pitchFamily="34" charset="0"/>
        <a:buChar char="•"/>
        <a:defRPr sz="1270" kern="1200" spc="-23" baseline="0">
          <a:solidFill>
            <a:schemeClr val="accent4"/>
          </a:solidFill>
          <a:latin typeface="+mn-lt"/>
          <a:ea typeface="+mn-ea"/>
          <a:cs typeface="+mn-cs"/>
        </a:defRPr>
      </a:lvl2pPr>
      <a:lvl3pPr marL="410526" indent="-164210" algn="l" defTabSz="1149408" rtl="0" eaLnBrk="1" latinLnBrk="0" hangingPunct="1">
        <a:lnSpc>
          <a:spcPts val="1542"/>
        </a:lnSpc>
        <a:spcBef>
          <a:spcPts val="0"/>
        </a:spcBef>
        <a:spcAft>
          <a:spcPts val="342"/>
        </a:spcAft>
        <a:buClr>
          <a:schemeClr val="accent1"/>
        </a:buClr>
        <a:buFont typeface="Arial" panose="020B0604020202020204" pitchFamily="34" charset="0"/>
        <a:buChar char="̶"/>
        <a:defRPr sz="1270" kern="1200" spc="-23" baseline="0">
          <a:solidFill>
            <a:schemeClr val="accent4"/>
          </a:solidFill>
          <a:latin typeface="+mn-lt"/>
          <a:ea typeface="+mn-ea"/>
          <a:cs typeface="+mn-cs"/>
        </a:defRPr>
      </a:lvl3pPr>
      <a:lvl4pPr marL="492631" indent="-164210" algn="l" defTabSz="1149408" rtl="0" eaLnBrk="1" latinLnBrk="0" hangingPunct="1">
        <a:lnSpc>
          <a:spcPts val="1542"/>
        </a:lnSpc>
        <a:spcBef>
          <a:spcPts val="0"/>
        </a:spcBef>
        <a:spcAft>
          <a:spcPts val="342"/>
        </a:spcAft>
        <a:buFont typeface="Arial" panose="020B0604020202020204" pitchFamily="34" charset="0"/>
        <a:buChar char="•"/>
        <a:defRPr sz="1270" kern="1200" spc="-23" baseline="0">
          <a:solidFill>
            <a:schemeClr val="accent4"/>
          </a:solidFill>
          <a:latin typeface="+mn-lt"/>
          <a:ea typeface="+mn-ea"/>
          <a:cs typeface="+mn-cs"/>
        </a:defRPr>
      </a:lvl4pPr>
      <a:lvl5pPr marL="656842" indent="-164210" algn="l" defTabSz="1149408" rtl="0" eaLnBrk="1" latinLnBrk="0" hangingPunct="1">
        <a:lnSpc>
          <a:spcPts val="1542"/>
        </a:lnSpc>
        <a:spcBef>
          <a:spcPts val="0"/>
        </a:spcBef>
        <a:spcAft>
          <a:spcPts val="342"/>
        </a:spcAft>
        <a:buFont typeface="Arial" panose="020B0604020202020204" pitchFamily="34" charset="0"/>
        <a:buChar char="•"/>
        <a:defRPr sz="1270" kern="1200" spc="-23" baseline="0">
          <a:solidFill>
            <a:schemeClr val="accent4"/>
          </a:solidFill>
          <a:latin typeface="+mn-lt"/>
          <a:ea typeface="+mn-ea"/>
          <a:cs typeface="+mn-cs"/>
        </a:defRPr>
      </a:lvl5pPr>
      <a:lvl6pPr marL="3160873"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6pPr>
      <a:lvl7pPr marL="3735577"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7pPr>
      <a:lvl8pPr marL="4310281"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8pPr>
      <a:lvl9pPr marL="4884985"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9pPr>
    </p:bodyStyle>
    <p:otherStyle>
      <a:defPPr>
        <a:defRPr lang="en-US"/>
      </a:defPPr>
      <a:lvl1pPr marL="0" algn="l" defTabSz="1149408" rtl="0" eaLnBrk="1" latinLnBrk="0" hangingPunct="1">
        <a:defRPr sz="2263" kern="1200">
          <a:solidFill>
            <a:schemeClr val="tx1"/>
          </a:solidFill>
          <a:latin typeface="+mn-lt"/>
          <a:ea typeface="+mn-ea"/>
          <a:cs typeface="+mn-cs"/>
        </a:defRPr>
      </a:lvl1pPr>
      <a:lvl2pPr marL="574705" algn="l" defTabSz="1149408" rtl="0" eaLnBrk="1" latinLnBrk="0" hangingPunct="1">
        <a:defRPr sz="2263" kern="1200">
          <a:solidFill>
            <a:schemeClr val="tx1"/>
          </a:solidFill>
          <a:latin typeface="+mn-lt"/>
          <a:ea typeface="+mn-ea"/>
          <a:cs typeface="+mn-cs"/>
        </a:defRPr>
      </a:lvl2pPr>
      <a:lvl3pPr marL="1149408" algn="l" defTabSz="1149408" rtl="0" eaLnBrk="1" latinLnBrk="0" hangingPunct="1">
        <a:defRPr sz="2263" kern="1200">
          <a:solidFill>
            <a:schemeClr val="tx1"/>
          </a:solidFill>
          <a:latin typeface="+mn-lt"/>
          <a:ea typeface="+mn-ea"/>
          <a:cs typeface="+mn-cs"/>
        </a:defRPr>
      </a:lvl3pPr>
      <a:lvl4pPr marL="1724113" algn="l" defTabSz="1149408" rtl="0" eaLnBrk="1" latinLnBrk="0" hangingPunct="1">
        <a:defRPr sz="2263" kern="1200">
          <a:solidFill>
            <a:schemeClr val="tx1"/>
          </a:solidFill>
          <a:latin typeface="+mn-lt"/>
          <a:ea typeface="+mn-ea"/>
          <a:cs typeface="+mn-cs"/>
        </a:defRPr>
      </a:lvl4pPr>
      <a:lvl5pPr marL="2298817" algn="l" defTabSz="1149408" rtl="0" eaLnBrk="1" latinLnBrk="0" hangingPunct="1">
        <a:defRPr sz="2263" kern="1200">
          <a:solidFill>
            <a:schemeClr val="tx1"/>
          </a:solidFill>
          <a:latin typeface="+mn-lt"/>
          <a:ea typeface="+mn-ea"/>
          <a:cs typeface="+mn-cs"/>
        </a:defRPr>
      </a:lvl5pPr>
      <a:lvl6pPr marL="2873522" algn="l" defTabSz="1149408" rtl="0" eaLnBrk="1" latinLnBrk="0" hangingPunct="1">
        <a:defRPr sz="2263" kern="1200">
          <a:solidFill>
            <a:schemeClr val="tx1"/>
          </a:solidFill>
          <a:latin typeface="+mn-lt"/>
          <a:ea typeface="+mn-ea"/>
          <a:cs typeface="+mn-cs"/>
        </a:defRPr>
      </a:lvl6pPr>
      <a:lvl7pPr marL="3448225" algn="l" defTabSz="1149408" rtl="0" eaLnBrk="1" latinLnBrk="0" hangingPunct="1">
        <a:defRPr sz="2263" kern="1200">
          <a:solidFill>
            <a:schemeClr val="tx1"/>
          </a:solidFill>
          <a:latin typeface="+mn-lt"/>
          <a:ea typeface="+mn-ea"/>
          <a:cs typeface="+mn-cs"/>
        </a:defRPr>
      </a:lvl7pPr>
      <a:lvl8pPr marL="4022929" algn="l" defTabSz="1149408" rtl="0" eaLnBrk="1" latinLnBrk="0" hangingPunct="1">
        <a:defRPr sz="2263" kern="1200">
          <a:solidFill>
            <a:schemeClr val="tx1"/>
          </a:solidFill>
          <a:latin typeface="+mn-lt"/>
          <a:ea typeface="+mn-ea"/>
          <a:cs typeface="+mn-cs"/>
        </a:defRPr>
      </a:lvl8pPr>
      <a:lvl9pPr marL="4597632" algn="l" defTabSz="1149408" rtl="0" eaLnBrk="1" latinLnBrk="0" hangingPunct="1">
        <a:defRPr sz="22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86">
          <p15:clr>
            <a:srgbClr val="F26B43"/>
          </p15:clr>
        </p15:guide>
        <p15:guide id="2" pos="363">
          <p15:clr>
            <a:srgbClr val="F26B43"/>
          </p15:clr>
        </p15:guide>
        <p15:guide id="3" pos="356">
          <p15:clr>
            <a:srgbClr val="F26B43"/>
          </p15:clr>
        </p15:guide>
        <p15:guide id="4" pos="8109">
          <p15:clr>
            <a:srgbClr val="F26B43"/>
          </p15:clr>
        </p15:guide>
        <p15:guide id="5" pos="5958">
          <p15:clr>
            <a:srgbClr val="F26B43"/>
          </p15:clr>
        </p15:guide>
        <p15:guide id="6" orient="horz" pos="83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hyperlink" Target="https://forms.office.com/pages/responsepage.aspx?id=hVMjGild4UCW_bxewnBjYaQzHuKv7J1Bsvj9xE3n3h1UMjlFWElWSlM3U1BMNlhMRk1KUVRGWVAwUy4u&amp;route=shorturl" TargetMode="Externa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hyperlink" Target="https://recportal.co.uk/group/guest/-/registration-id-required-for-mhhs-appointments" TargetMode="External"/><Relationship Id="rId2" Type="http://schemas.openxmlformats.org/officeDocument/2006/relationships/hyperlink" Target="https://www.recportal.co.uk/rec-wiki-mhhs/-/knowledge_base/market-wide-half-hourly-settlement/mhhs-related-rec-guidance-homepage" TargetMode="External"/><Relationship Id="rId1" Type="http://schemas.openxmlformats.org/officeDocument/2006/relationships/slideLayout" Target="../slideLayouts/slideLayout17.xml"/><Relationship Id="rId5" Type="http://schemas.openxmlformats.org/officeDocument/2006/relationships/hyperlink" Target="https://recportal.co.uk/group/guest/-/amendments-to-d0312-to-align-with-bsc-cp1622" TargetMode="External"/><Relationship Id="rId4" Type="http://schemas.openxmlformats.org/officeDocument/2006/relationships/hyperlink" Target="https://recportal.co.uk/group/guest/-/meter-manufacturers-make-and-type-not-populated-in-smr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enquiries@recmanager.co.uk" TargetMode="External"/><Relationship Id="rId7" Type="http://schemas.openxmlformats.org/officeDocument/2006/relationships/hyperlink" Target="https://www.elexon.co.uk/news-insights/subscribe-to-our-newsletter-and-circulars/" TargetMode="External"/><Relationship Id="rId2" Type="http://schemas.openxmlformats.org/officeDocument/2006/relationships/hyperlink" Target="https://recportal.co.uk/service-desk-landing" TargetMode="External"/><Relationship Id="rId1" Type="http://schemas.openxmlformats.org/officeDocument/2006/relationships/slideLayout" Target="../slideLayouts/slideLayout17.xml"/><Relationship Id="rId6" Type="http://schemas.openxmlformats.org/officeDocument/2006/relationships/hyperlink" Target="https://status.elexon.co.uk/" TargetMode="External"/><Relationship Id="rId5" Type="http://schemas.openxmlformats.org/officeDocument/2006/relationships/hyperlink" Target="https://www.elexon.co.uk/contact/about-the-elexon-support-enquiry-service/" TargetMode="External"/><Relationship Id="rId4" Type="http://schemas.openxmlformats.org/officeDocument/2006/relationships/hyperlink" Target="https://recportal.co.uk/rec-parties-and-participant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recportal.co.uk/rec-wiki-party-management/-/knowledge_base/party-management/data-error-management"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54.png"/><Relationship Id="rId4" Type="http://schemas.openxmlformats.org/officeDocument/2006/relationships/hyperlink" Target="https://digital-navigator.azurewebsites.net/data-error-resolutio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497E5-620D-CB22-DD0F-2A256070C451}"/>
              </a:ext>
            </a:extLst>
          </p:cNvPr>
          <p:cNvSpPr>
            <a:spLocks noGrp="1"/>
          </p:cNvSpPr>
          <p:nvPr>
            <p:ph type="ctrTitle"/>
          </p:nvPr>
        </p:nvSpPr>
        <p:spPr/>
        <p:txBody>
          <a:bodyPr/>
          <a:lstStyle/>
          <a:p>
            <a:r>
              <a:rPr lang="en-GB"/>
              <a:t>Electricity operational metering forum - Meeting</a:t>
            </a:r>
          </a:p>
        </p:txBody>
      </p:sp>
      <p:sp>
        <p:nvSpPr>
          <p:cNvPr id="3" name="Subtitle 2">
            <a:extLst>
              <a:ext uri="{FF2B5EF4-FFF2-40B4-BE49-F238E27FC236}">
                <a16:creationId xmlns:a16="http://schemas.microsoft.com/office/drawing/2014/main" id="{4CD147A7-2465-107A-D8ED-8CBD2F82C6A0}"/>
              </a:ext>
            </a:extLst>
          </p:cNvPr>
          <p:cNvSpPr>
            <a:spLocks noGrp="1"/>
          </p:cNvSpPr>
          <p:nvPr>
            <p:ph type="subTitle" idx="1"/>
          </p:nvPr>
        </p:nvSpPr>
        <p:spPr/>
        <p:txBody>
          <a:bodyPr/>
          <a:lstStyle/>
          <a:p>
            <a:r>
              <a:rPr lang="en-GB"/>
              <a:t>11 February 2026</a:t>
            </a:r>
          </a:p>
        </p:txBody>
      </p:sp>
    </p:spTree>
    <p:extLst>
      <p:ext uri="{BB962C8B-B14F-4D97-AF65-F5344CB8AC3E}">
        <p14:creationId xmlns:p14="http://schemas.microsoft.com/office/powerpoint/2010/main" val="2651954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54F86-837F-2400-032E-BBBC7C73BAFF}"/>
              </a:ext>
            </a:extLst>
          </p:cNvPr>
          <p:cNvSpPr>
            <a:spLocks noGrp="1"/>
          </p:cNvSpPr>
          <p:nvPr>
            <p:ph type="title"/>
          </p:nvPr>
        </p:nvSpPr>
        <p:spPr>
          <a:xfrm>
            <a:off x="838200" y="365125"/>
            <a:ext cx="9284855" cy="660111"/>
          </a:xfrm>
        </p:spPr>
        <p:txBody>
          <a:bodyPr anchor="ctr">
            <a:normAutofit/>
          </a:bodyPr>
          <a:lstStyle/>
          <a:p>
            <a:r>
              <a:rPr lang="en-GB"/>
              <a:t>agenda</a:t>
            </a:r>
          </a:p>
        </p:txBody>
      </p:sp>
      <p:graphicFrame>
        <p:nvGraphicFramePr>
          <p:cNvPr id="4" name="Table Placeholder 3">
            <a:extLst>
              <a:ext uri="{FF2B5EF4-FFF2-40B4-BE49-F238E27FC236}">
                <a16:creationId xmlns:a16="http://schemas.microsoft.com/office/drawing/2014/main" id="{21DE2CAB-C947-8D15-B9D2-45E2D475B677}"/>
              </a:ext>
            </a:extLst>
          </p:cNvPr>
          <p:cNvGraphicFramePr>
            <a:graphicFrameLocks noGrp="1"/>
          </p:cNvGraphicFramePr>
          <p:nvPr>
            <p:ph type="media" sz="quarter" idx="10"/>
            <p:extLst>
              <p:ext uri="{D42A27DB-BD31-4B8C-83A1-F6EECF244321}">
                <p14:modId xmlns:p14="http://schemas.microsoft.com/office/powerpoint/2010/main" val="2221233515"/>
              </p:ext>
            </p:extLst>
          </p:nvPr>
        </p:nvGraphicFramePr>
        <p:xfrm>
          <a:off x="419878" y="1413896"/>
          <a:ext cx="10636897" cy="4602935"/>
        </p:xfrm>
        <a:graphic>
          <a:graphicData uri="http://schemas.openxmlformats.org/drawingml/2006/table">
            <a:tbl>
              <a:tblPr firstRow="1" bandRow="1">
                <a:tableStyleId>{F5AB1C69-6EDB-4FF4-983F-18BD219EF322}</a:tableStyleId>
              </a:tblPr>
              <a:tblGrid>
                <a:gridCol w="8315254">
                  <a:extLst>
                    <a:ext uri="{9D8B030D-6E8A-4147-A177-3AD203B41FA5}">
                      <a16:colId xmlns:a16="http://schemas.microsoft.com/office/drawing/2014/main" val="2268710862"/>
                    </a:ext>
                  </a:extLst>
                </a:gridCol>
                <a:gridCol w="2321643">
                  <a:extLst>
                    <a:ext uri="{9D8B030D-6E8A-4147-A177-3AD203B41FA5}">
                      <a16:colId xmlns:a16="http://schemas.microsoft.com/office/drawing/2014/main" val="1623464351"/>
                    </a:ext>
                  </a:extLst>
                </a:gridCol>
              </a:tblGrid>
              <a:tr h="456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spc="300">
                          <a:latin typeface="Roboto" panose="02000000000000000000" pitchFamily="2" charset="0"/>
                          <a:ea typeface="Roboto" panose="02000000000000000000" pitchFamily="2" charset="0"/>
                          <a:cs typeface="Roboto" panose="02000000000000000000" pitchFamily="2" charset="0"/>
                        </a:rPr>
                        <a:t>AGENDA ITEMS</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spc="300">
                          <a:latin typeface="Roboto" panose="02000000000000000000" pitchFamily="2" charset="0"/>
                          <a:ea typeface="Roboto" panose="02000000000000000000" pitchFamily="2" charset="0"/>
                          <a:cs typeface="Roboto" panose="02000000000000000000" pitchFamily="2" charset="0"/>
                        </a:rPr>
                        <a:t>PRESENTER</a:t>
                      </a:r>
                    </a:p>
                  </a:txBody>
                  <a:tcPr marL="108394" marR="108394" marT="54197" marB="54197" anchor="ctr"/>
                </a:tc>
                <a:extLst>
                  <a:ext uri="{0D108BD9-81ED-4DB2-BD59-A6C34878D82A}">
                    <a16:rowId xmlns:a16="http://schemas.microsoft.com/office/drawing/2014/main" val="2591605367"/>
                  </a:ext>
                </a:extLst>
              </a:tr>
              <a:tr h="456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Welcome and Introduction</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60364201"/>
                  </a:ext>
                </a:extLst>
              </a:tr>
              <a:tr h="456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Audit Update</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Eric Dodd</a:t>
                      </a:r>
                    </a:p>
                  </a:txBody>
                  <a:tcPr marL="108394" marR="108394" marT="54197" marB="54197" anchor="ctr"/>
                </a:tc>
                <a:extLst>
                  <a:ext uri="{0D108BD9-81ED-4DB2-BD59-A6C34878D82A}">
                    <a16:rowId xmlns:a16="http://schemas.microsoft.com/office/drawing/2014/main" val="287482748"/>
                  </a:ext>
                </a:extLst>
              </a:tr>
              <a:tr h="456493">
                <a:tc>
                  <a:txBody>
                    <a:bodyPr/>
                    <a:lstStyle/>
                    <a:p>
                      <a:r>
                        <a:rPr lang="en-GB" sz="1400">
                          <a:latin typeface="Roboto" panose="02000000000000000000" pitchFamily="2" charset="0"/>
                          <a:ea typeface="Roboto" panose="02000000000000000000" pitchFamily="2" charset="0"/>
                          <a:cs typeface="Roboto" panose="02000000000000000000" pitchFamily="2" charset="0"/>
                        </a:rPr>
                        <a:t>Metering Agent Annual Rating Consultation</a:t>
                      </a:r>
                    </a:p>
                  </a:txBody>
                  <a:tcPr marL="108394" marR="108394" marT="54197" marB="54197" anchor="ctr"/>
                </a:tc>
                <a:tc>
                  <a:txBody>
                    <a:bodyPr/>
                    <a:lstStyle/>
                    <a:p>
                      <a:r>
                        <a:rPr lang="en-GB" sz="1400">
                          <a:latin typeface="Roboto" panose="02000000000000000000" pitchFamily="2" charset="0"/>
                          <a:ea typeface="Roboto" panose="02000000000000000000" pitchFamily="2" charset="0"/>
                          <a:cs typeface="Roboto" panose="02000000000000000000" pitchFamily="2" charset="0"/>
                        </a:rPr>
                        <a:t>Aleksandra Maczka</a:t>
                      </a:r>
                    </a:p>
                  </a:txBody>
                  <a:tcPr marL="108394" marR="108394" marT="54197" marB="54197" anchor="ctr"/>
                </a:tc>
                <a:extLst>
                  <a:ext uri="{0D108BD9-81ED-4DB2-BD59-A6C34878D82A}">
                    <a16:rowId xmlns:a16="http://schemas.microsoft.com/office/drawing/2014/main" val="3207995529"/>
                  </a:ext>
                </a:extLst>
              </a:tr>
              <a:tr h="456493">
                <a:tc>
                  <a:txBody>
                    <a:bodyPr/>
                    <a:lstStyle/>
                    <a:p>
                      <a:r>
                        <a:rPr lang="en-GB" sz="1400">
                          <a:latin typeface="Roboto" panose="02000000000000000000" pitchFamily="2" charset="0"/>
                          <a:ea typeface="Roboto" panose="02000000000000000000" pitchFamily="2" charset="0"/>
                          <a:cs typeface="Roboto" panose="02000000000000000000" pitchFamily="2" charset="0"/>
                        </a:rPr>
                        <a:t>National Energy System Operator – Energy Insights</a:t>
                      </a:r>
                    </a:p>
                  </a:txBody>
                  <a:tcPr marL="108394" marR="108394" marT="54197" marB="54197" anchor="ctr"/>
                </a:tc>
                <a:tc>
                  <a:txBody>
                    <a:bodyPr/>
                    <a:lstStyle/>
                    <a:p>
                      <a:r>
                        <a:rPr lang="en-GB" sz="140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4159865873"/>
                  </a:ext>
                </a:extLst>
              </a:tr>
              <a:tr h="456493">
                <a:tc>
                  <a:txBody>
                    <a:bodyPr/>
                    <a:lstStyle/>
                    <a:p>
                      <a:r>
                        <a:rPr lang="en-GB" sz="1400">
                          <a:latin typeface="Roboto" panose="02000000000000000000" pitchFamily="2" charset="0"/>
                          <a:ea typeface="Roboto" panose="02000000000000000000" pitchFamily="2" charset="0"/>
                          <a:cs typeface="Roboto" panose="02000000000000000000" pitchFamily="2" charset="0"/>
                        </a:rPr>
                        <a:t>Safety and Technical Bulletins on the REC Metering Hub</a:t>
                      </a:r>
                    </a:p>
                  </a:txBody>
                  <a:tcPr marL="108394" marR="108394" marT="54197" marB="54197" anchor="ctr"/>
                </a:tc>
                <a:tc>
                  <a:txBody>
                    <a:bodyPr/>
                    <a:lstStyle/>
                    <a:p>
                      <a:r>
                        <a:rPr lang="en-GB" sz="140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1106026680"/>
                  </a:ext>
                </a:extLst>
              </a:tr>
              <a:tr h="456493">
                <a:tc>
                  <a:txBody>
                    <a:bodyPr/>
                    <a:lstStyle/>
                    <a:p>
                      <a:r>
                        <a:rPr lang="en-GB" sz="1400">
                          <a:latin typeface="Roboto" panose="02000000000000000000" pitchFamily="2" charset="0"/>
                          <a:ea typeface="Roboto" panose="02000000000000000000" pitchFamily="2" charset="0"/>
                          <a:cs typeface="Roboto" panose="02000000000000000000" pitchFamily="2" charset="0"/>
                        </a:rPr>
                        <a:t>Marketwide Half-Hourly Settlement (MHHS) Programme Update</a:t>
                      </a:r>
                    </a:p>
                  </a:txBody>
                  <a:tcPr marL="108394" marR="108394" marT="54197" marB="54197" anchor="ctr"/>
                </a:tc>
                <a:tc>
                  <a:txBody>
                    <a:bodyPr/>
                    <a:lstStyle/>
                    <a:p>
                      <a:r>
                        <a:rPr lang="en-GB" sz="1400">
                          <a:latin typeface="Roboto" panose="02000000000000000000" pitchFamily="2" charset="0"/>
                          <a:ea typeface="Roboto" panose="02000000000000000000" pitchFamily="2" charset="0"/>
                          <a:cs typeface="Roboto" panose="02000000000000000000" pitchFamily="2" charset="0"/>
                        </a:rPr>
                        <a:t>Harriet Truss</a:t>
                      </a:r>
                    </a:p>
                  </a:txBody>
                  <a:tcPr marL="108394" marR="108394" marT="54197" marB="54197" anchor="ctr"/>
                </a:tc>
                <a:extLst>
                  <a:ext uri="{0D108BD9-81ED-4DB2-BD59-A6C34878D82A}">
                    <a16:rowId xmlns:a16="http://schemas.microsoft.com/office/drawing/2014/main" val="104056694"/>
                  </a:ext>
                </a:extLst>
              </a:tr>
              <a:tr h="494498">
                <a:tc>
                  <a:txBody>
                    <a:bodyPr/>
                    <a:lstStyle/>
                    <a:p>
                      <a:r>
                        <a:rPr lang="en-GB" sz="1400">
                          <a:latin typeface="Roboto" panose="02000000000000000000" pitchFamily="2" charset="0"/>
                          <a:ea typeface="Roboto" panose="02000000000000000000" pitchFamily="2" charset="0"/>
                          <a:cs typeface="Roboto" panose="02000000000000000000" pitchFamily="2" charset="0"/>
                        </a:rPr>
                        <a:t>I0278 – Establishing the Safe Isolation Provider (SIP) as a Standalone REC Metering Party Update</a:t>
                      </a:r>
                    </a:p>
                  </a:txBody>
                  <a:tcPr marL="108394" marR="108394" marT="54197" marB="54197" anchor="ctr"/>
                </a:tc>
                <a:tc>
                  <a:txBody>
                    <a:bodyPr/>
                    <a:lstStyle/>
                    <a:p>
                      <a:r>
                        <a:rPr lang="en-GB" sz="1400">
                          <a:latin typeface="Roboto" panose="02000000000000000000" pitchFamily="2" charset="0"/>
                          <a:ea typeface="Roboto" panose="02000000000000000000" pitchFamily="2" charset="0"/>
                          <a:cs typeface="Roboto" panose="02000000000000000000" pitchFamily="2" charset="0"/>
                        </a:rPr>
                        <a:t>Francine Peyroux-Sissoko</a:t>
                      </a:r>
                    </a:p>
                  </a:txBody>
                  <a:tcPr marL="108394" marR="108394" marT="54197" marB="54197" anchor="ctr"/>
                </a:tc>
                <a:extLst>
                  <a:ext uri="{0D108BD9-81ED-4DB2-BD59-A6C34878D82A}">
                    <a16:rowId xmlns:a16="http://schemas.microsoft.com/office/drawing/2014/main" val="1358617257"/>
                  </a:ext>
                </a:extLst>
              </a:tr>
              <a:tr h="456493">
                <a:tc>
                  <a:txBody>
                    <a:bodyPr/>
                    <a:lstStyle/>
                    <a:p>
                      <a:r>
                        <a:rPr lang="en-GB" sz="1400">
                          <a:latin typeface="Roboto" panose="02000000000000000000" pitchFamily="2" charset="0"/>
                          <a:ea typeface="Roboto" panose="02000000000000000000" pitchFamily="2" charset="0"/>
                          <a:cs typeface="Roboto" panose="02000000000000000000" pitchFamily="2" charset="0"/>
                        </a:rPr>
                        <a:t>Change Tracker Update</a:t>
                      </a:r>
                    </a:p>
                  </a:txBody>
                  <a:tcPr marL="108394" marR="108394" marT="54197" marB="54197" anchor="ctr"/>
                </a:tc>
                <a:tc>
                  <a:txBody>
                    <a:bodyPr/>
                    <a:lstStyle/>
                    <a:p>
                      <a:r>
                        <a:rPr lang="en-GB" sz="1400">
                          <a:latin typeface="Roboto" panose="02000000000000000000" pitchFamily="2" charset="0"/>
                          <a:ea typeface="Roboto" panose="02000000000000000000" pitchFamily="2" charset="0"/>
                          <a:cs typeface="Roboto" panose="02000000000000000000" pitchFamily="2" charset="0"/>
                        </a:rPr>
                        <a:t>REC Change Team</a:t>
                      </a:r>
                    </a:p>
                  </a:txBody>
                  <a:tcPr marL="108394" marR="108394" marT="54197" marB="54197" anchor="ctr"/>
                </a:tc>
                <a:extLst>
                  <a:ext uri="{0D108BD9-81ED-4DB2-BD59-A6C34878D82A}">
                    <a16:rowId xmlns:a16="http://schemas.microsoft.com/office/drawing/2014/main" val="2597528874"/>
                  </a:ext>
                </a:extLst>
              </a:tr>
              <a:tr h="456493">
                <a:tc>
                  <a:txBody>
                    <a:bodyPr/>
                    <a:lstStyle/>
                    <a:p>
                      <a:r>
                        <a:rPr lang="en-GB" sz="1400">
                          <a:latin typeface="Roboto" panose="02000000000000000000" pitchFamily="2" charset="0"/>
                          <a:ea typeface="Roboto" panose="02000000000000000000" pitchFamily="2" charset="0"/>
                          <a:cs typeface="Roboto" panose="02000000000000000000" pitchFamily="2" charset="0"/>
                        </a:rPr>
                        <a:t>Any Other Business</a:t>
                      </a:r>
                    </a:p>
                  </a:txBody>
                  <a:tcPr marL="108394" marR="108394" marT="54197" marB="54197" anchor="ctr"/>
                </a:tc>
                <a:tc>
                  <a:txBody>
                    <a:bodyPr/>
                    <a:lstStyle/>
                    <a:p>
                      <a:r>
                        <a:rPr lang="en-GB" sz="1400">
                          <a:latin typeface="Roboto" panose="02000000000000000000" pitchFamily="2" charset="0"/>
                          <a:ea typeface="Roboto" panose="02000000000000000000" pitchFamily="2" charset="0"/>
                          <a:cs typeface="Roboto" panose="02000000000000000000" pitchFamily="2" charset="0"/>
                        </a:rPr>
                        <a:t>Rebecca Griffiths</a:t>
                      </a:r>
                    </a:p>
                  </a:txBody>
                  <a:tcPr marL="108394" marR="108394" marT="54197" marB="54197" anchor="ctr"/>
                </a:tc>
                <a:extLst>
                  <a:ext uri="{0D108BD9-81ED-4DB2-BD59-A6C34878D82A}">
                    <a16:rowId xmlns:a16="http://schemas.microsoft.com/office/drawing/2014/main" val="2123723010"/>
                  </a:ext>
                </a:extLst>
              </a:tr>
            </a:tbl>
          </a:graphicData>
        </a:graphic>
      </p:graphicFrame>
    </p:spTree>
    <p:extLst>
      <p:ext uri="{BB962C8B-B14F-4D97-AF65-F5344CB8AC3E}">
        <p14:creationId xmlns:p14="http://schemas.microsoft.com/office/powerpoint/2010/main" val="147541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E18F8-AA89-A8C8-D9E3-6541ACCE5CB2}"/>
              </a:ext>
            </a:extLst>
          </p:cNvPr>
          <p:cNvSpPr>
            <a:spLocks noGrp="1"/>
          </p:cNvSpPr>
          <p:nvPr>
            <p:ph type="title"/>
          </p:nvPr>
        </p:nvSpPr>
        <p:spPr/>
        <p:txBody>
          <a:bodyPr/>
          <a:lstStyle/>
          <a:p>
            <a:r>
              <a:rPr lang="en-GB"/>
              <a:t>Welcome – introduction and scope</a:t>
            </a:r>
          </a:p>
        </p:txBody>
      </p:sp>
      <p:sp>
        <p:nvSpPr>
          <p:cNvPr id="3" name="Text Placeholder 2">
            <a:extLst>
              <a:ext uri="{FF2B5EF4-FFF2-40B4-BE49-F238E27FC236}">
                <a16:creationId xmlns:a16="http://schemas.microsoft.com/office/drawing/2014/main" id="{505ADFD5-0A0C-DA18-C84E-994B1ACAD8B6}"/>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27758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3F384-73EE-6F70-60F6-5D0BB94AF238}"/>
              </a:ext>
            </a:extLst>
          </p:cNvPr>
          <p:cNvSpPr>
            <a:spLocks noGrp="1"/>
          </p:cNvSpPr>
          <p:nvPr>
            <p:ph type="title"/>
          </p:nvPr>
        </p:nvSpPr>
        <p:spPr/>
        <p:txBody>
          <a:bodyPr/>
          <a:lstStyle/>
          <a:p>
            <a:r>
              <a:rPr lang="en-GB"/>
              <a:t>Audit update</a:t>
            </a:r>
          </a:p>
        </p:txBody>
      </p:sp>
      <p:sp>
        <p:nvSpPr>
          <p:cNvPr id="3" name="Text Placeholder 2">
            <a:extLst>
              <a:ext uri="{FF2B5EF4-FFF2-40B4-BE49-F238E27FC236}">
                <a16:creationId xmlns:a16="http://schemas.microsoft.com/office/drawing/2014/main" id="{565A3E27-9BA9-C804-5C12-2ADEA9234F17}"/>
              </a:ext>
            </a:extLst>
          </p:cNvPr>
          <p:cNvSpPr>
            <a:spLocks noGrp="1"/>
          </p:cNvSpPr>
          <p:nvPr>
            <p:ph type="body" sz="quarter" idx="10"/>
          </p:nvPr>
        </p:nvSpPr>
        <p:spPr/>
        <p:txBody>
          <a:bodyPr/>
          <a:lstStyle/>
          <a:p>
            <a:r>
              <a:rPr lang="en-GB"/>
              <a:t>Eric </a:t>
            </a:r>
            <a:r>
              <a:rPr lang="en-GB" err="1"/>
              <a:t>dodd</a:t>
            </a:r>
            <a:endParaRPr lang="en-GB"/>
          </a:p>
        </p:txBody>
      </p:sp>
    </p:spTree>
    <p:extLst>
      <p:ext uri="{BB962C8B-B14F-4D97-AF65-F5344CB8AC3E}">
        <p14:creationId xmlns:p14="http://schemas.microsoft.com/office/powerpoint/2010/main" val="3438426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BCAC8-EECE-869B-54ED-6702AF3AE1F5}"/>
              </a:ext>
            </a:extLst>
          </p:cNvPr>
          <p:cNvSpPr>
            <a:spLocks noGrp="1"/>
          </p:cNvSpPr>
          <p:nvPr>
            <p:ph type="title"/>
          </p:nvPr>
        </p:nvSpPr>
        <p:spPr/>
        <p:txBody>
          <a:bodyPr/>
          <a:lstStyle/>
          <a:p>
            <a:r>
              <a:rPr lang="en-GB"/>
              <a:t>Metering agent annual rating consultation</a:t>
            </a:r>
          </a:p>
        </p:txBody>
      </p:sp>
      <p:sp>
        <p:nvSpPr>
          <p:cNvPr id="3" name="Text Placeholder 2">
            <a:extLst>
              <a:ext uri="{FF2B5EF4-FFF2-40B4-BE49-F238E27FC236}">
                <a16:creationId xmlns:a16="http://schemas.microsoft.com/office/drawing/2014/main" id="{368DF935-CA8F-403A-34B0-AEFCB061C0F3}"/>
              </a:ext>
            </a:extLst>
          </p:cNvPr>
          <p:cNvSpPr>
            <a:spLocks noGrp="1"/>
          </p:cNvSpPr>
          <p:nvPr>
            <p:ph type="body" sz="quarter" idx="10"/>
          </p:nvPr>
        </p:nvSpPr>
        <p:spPr/>
        <p:txBody>
          <a:bodyPr/>
          <a:lstStyle/>
          <a:p>
            <a:r>
              <a:rPr lang="en-GB"/>
              <a:t>Aleksandra </a:t>
            </a:r>
            <a:r>
              <a:rPr lang="en-GB" err="1"/>
              <a:t>maczka</a:t>
            </a:r>
            <a:endParaRPr lang="en-GB"/>
          </a:p>
        </p:txBody>
      </p:sp>
    </p:spTree>
    <p:extLst>
      <p:ext uri="{BB962C8B-B14F-4D97-AF65-F5344CB8AC3E}">
        <p14:creationId xmlns:p14="http://schemas.microsoft.com/office/powerpoint/2010/main" val="1403706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C372D-184C-94FD-83DB-086BB18A6A70}"/>
              </a:ext>
            </a:extLst>
          </p:cNvPr>
          <p:cNvSpPr>
            <a:spLocks noGrp="1"/>
          </p:cNvSpPr>
          <p:nvPr>
            <p:ph type="title"/>
          </p:nvPr>
        </p:nvSpPr>
        <p:spPr/>
        <p:txBody>
          <a:bodyPr/>
          <a:lstStyle/>
          <a:p>
            <a:r>
              <a:rPr lang="en-GB"/>
              <a:t>National energy system operator – Energy insights</a:t>
            </a:r>
          </a:p>
        </p:txBody>
      </p:sp>
      <p:sp>
        <p:nvSpPr>
          <p:cNvPr id="3" name="Text Placeholder 2">
            <a:extLst>
              <a:ext uri="{FF2B5EF4-FFF2-40B4-BE49-F238E27FC236}">
                <a16:creationId xmlns:a16="http://schemas.microsoft.com/office/drawing/2014/main" id="{AE95D836-9670-CC5F-7EC4-CCB3BC0B9F0F}"/>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2785195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2EEB-91B9-D1A9-86AE-D0CC64CF1B13}"/>
              </a:ext>
            </a:extLst>
          </p:cNvPr>
          <p:cNvSpPr>
            <a:spLocks noGrp="1"/>
          </p:cNvSpPr>
          <p:nvPr>
            <p:ph type="title"/>
          </p:nvPr>
        </p:nvSpPr>
        <p:spPr/>
        <p:txBody>
          <a:bodyPr>
            <a:normAutofit fontScale="90000"/>
          </a:bodyPr>
          <a:lstStyle/>
          <a:p>
            <a:r>
              <a:rPr lang="en-GB"/>
              <a:t>National energy system operator – energy insights</a:t>
            </a:r>
          </a:p>
        </p:txBody>
      </p:sp>
      <p:sp>
        <p:nvSpPr>
          <p:cNvPr id="4" name="Text Placeholder 3">
            <a:extLst>
              <a:ext uri="{FF2B5EF4-FFF2-40B4-BE49-F238E27FC236}">
                <a16:creationId xmlns:a16="http://schemas.microsoft.com/office/drawing/2014/main" id="{B14E1D5C-7E9A-A6D4-6D50-C293FC023EFB}"/>
              </a:ext>
            </a:extLst>
          </p:cNvPr>
          <p:cNvSpPr>
            <a:spLocks noGrp="1"/>
          </p:cNvSpPr>
          <p:nvPr>
            <p:ph type="body" sz="quarter" idx="11"/>
          </p:nvPr>
        </p:nvSpPr>
        <p:spPr>
          <a:xfrm>
            <a:off x="228600" y="1379712"/>
            <a:ext cx="4428200" cy="5029555"/>
          </a:xfrm>
        </p:spPr>
        <p:txBody>
          <a:bodyPr>
            <a:normAutofit/>
          </a:bodyPr>
          <a:lstStyle/>
          <a:p>
            <a:pPr marL="0" indent="0">
              <a:lnSpc>
                <a:spcPct val="100000"/>
              </a:lnSpc>
              <a:buNone/>
            </a:pPr>
            <a:r>
              <a:rPr lang="en-GB" sz="1700" b="1">
                <a:solidFill>
                  <a:srgbClr val="70ADA3"/>
                </a:solidFill>
              </a:rPr>
              <a:t>Great Britain’s Energy Explained</a:t>
            </a:r>
            <a:endParaRPr lang="en-GB" sz="1700"/>
          </a:p>
          <a:p>
            <a:pPr marL="0" indent="0">
              <a:lnSpc>
                <a:spcPct val="100000"/>
              </a:lnSpc>
              <a:buNone/>
            </a:pPr>
            <a:r>
              <a:rPr lang="en-GB" sz="1700"/>
              <a:t>In January, wind was Great Britain’s largest source of electricity generation, providing 36.7% Gas followed closely behind at 31.3%.</a:t>
            </a:r>
          </a:p>
          <a:p>
            <a:pPr marL="0" indent="0">
              <a:lnSpc>
                <a:spcPct val="100000"/>
              </a:lnSpc>
              <a:buNone/>
            </a:pPr>
            <a:r>
              <a:rPr lang="en-GB" sz="1700"/>
              <a:t>The highest electricity demand was recorded at 47,319 MW on January at 5pm and 29TWh ran through the network, that’s enough to run 29 billion washing machine cycles.</a:t>
            </a:r>
          </a:p>
          <a:p>
            <a:pPr marL="0" indent="0">
              <a:lnSpc>
                <a:spcPct val="100000"/>
              </a:lnSpc>
              <a:buNone/>
            </a:pPr>
            <a:r>
              <a:rPr lang="en-GB" sz="1700"/>
              <a:t>The largest share of our gas came from UK and Norwegian gas fields at 60% with Liquefied Natural Gas (LNG) imports providing 31% and storage withdrawal provided the remaining 8%.</a:t>
            </a:r>
          </a:p>
          <a:p>
            <a:pPr marL="0" indent="0">
              <a:lnSpc>
                <a:spcPct val="100000"/>
              </a:lnSpc>
              <a:buNone/>
            </a:pPr>
            <a:r>
              <a:rPr lang="en-GB" sz="1700"/>
              <a:t>Distribution networks transported 70% of our gas to homes, offices, hospitals etc and power stations received 8%.</a:t>
            </a:r>
          </a:p>
          <a:p>
            <a:pPr marL="0" indent="0">
              <a:buNone/>
            </a:pPr>
            <a:endParaRPr lang="en-GB" sz="1700"/>
          </a:p>
        </p:txBody>
      </p:sp>
      <p:pic>
        <p:nvPicPr>
          <p:cNvPr id="9" name="Picture 8">
            <a:extLst>
              <a:ext uri="{FF2B5EF4-FFF2-40B4-BE49-F238E27FC236}">
                <a16:creationId xmlns:a16="http://schemas.microsoft.com/office/drawing/2014/main" id="{E4852739-891C-7DCE-F407-67F7BF626231}"/>
              </a:ext>
            </a:extLst>
          </p:cNvPr>
          <p:cNvPicPr>
            <a:picLocks noChangeAspect="1"/>
          </p:cNvPicPr>
          <p:nvPr/>
        </p:nvPicPr>
        <p:blipFill>
          <a:blip r:embed="rId2"/>
          <a:stretch>
            <a:fillRect/>
          </a:stretch>
        </p:blipFill>
        <p:spPr>
          <a:xfrm>
            <a:off x="4871402" y="1504420"/>
            <a:ext cx="6838515" cy="4158031"/>
          </a:xfrm>
          <a:prstGeom prst="rect">
            <a:avLst/>
          </a:prstGeom>
        </p:spPr>
      </p:pic>
    </p:spTree>
    <p:extLst>
      <p:ext uri="{BB962C8B-B14F-4D97-AF65-F5344CB8AC3E}">
        <p14:creationId xmlns:p14="http://schemas.microsoft.com/office/powerpoint/2010/main" val="2992272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16157-3856-FAF1-3C3F-1C304671D7A0}"/>
              </a:ext>
            </a:extLst>
          </p:cNvPr>
          <p:cNvSpPr>
            <a:spLocks noGrp="1"/>
          </p:cNvSpPr>
          <p:nvPr>
            <p:ph type="title"/>
          </p:nvPr>
        </p:nvSpPr>
        <p:spPr/>
        <p:txBody>
          <a:bodyPr/>
          <a:lstStyle/>
          <a:p>
            <a:r>
              <a:rPr lang="en-GB"/>
              <a:t>Safety and technical bulletins on the rec metering hub</a:t>
            </a:r>
          </a:p>
        </p:txBody>
      </p:sp>
      <p:sp>
        <p:nvSpPr>
          <p:cNvPr id="3" name="Text Placeholder 2">
            <a:extLst>
              <a:ext uri="{FF2B5EF4-FFF2-40B4-BE49-F238E27FC236}">
                <a16:creationId xmlns:a16="http://schemas.microsoft.com/office/drawing/2014/main" id="{2A1CFB08-6B55-97F7-105D-1701AC3C8E05}"/>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1791576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2BF57-7DE9-5E8A-BBCD-02D7FBCC8FD0}"/>
              </a:ext>
            </a:extLst>
          </p:cNvPr>
          <p:cNvSpPr>
            <a:spLocks noGrp="1"/>
          </p:cNvSpPr>
          <p:nvPr>
            <p:ph type="title"/>
          </p:nvPr>
        </p:nvSpPr>
        <p:spPr/>
        <p:txBody>
          <a:bodyPr/>
          <a:lstStyle/>
          <a:p>
            <a:r>
              <a:rPr lang="en-GB"/>
              <a:t>Marketwide half-hourly settlement (</a:t>
            </a:r>
            <a:r>
              <a:rPr lang="en-GB" err="1"/>
              <a:t>mhhs</a:t>
            </a:r>
            <a:r>
              <a:rPr lang="en-GB"/>
              <a:t>) – Migration update</a:t>
            </a:r>
          </a:p>
        </p:txBody>
      </p:sp>
      <p:sp>
        <p:nvSpPr>
          <p:cNvPr id="3" name="Text Placeholder 2">
            <a:extLst>
              <a:ext uri="{FF2B5EF4-FFF2-40B4-BE49-F238E27FC236}">
                <a16:creationId xmlns:a16="http://schemas.microsoft.com/office/drawing/2014/main" id="{CEC727F7-6B43-875A-B31E-A0CC33EBA772}"/>
              </a:ext>
            </a:extLst>
          </p:cNvPr>
          <p:cNvSpPr>
            <a:spLocks noGrp="1"/>
          </p:cNvSpPr>
          <p:nvPr>
            <p:ph type="body" sz="quarter" idx="10"/>
          </p:nvPr>
        </p:nvSpPr>
        <p:spPr>
          <a:xfrm>
            <a:off x="4032250" y="4316413"/>
            <a:ext cx="7650234" cy="1084262"/>
          </a:xfrm>
        </p:spPr>
        <p:txBody>
          <a:bodyPr/>
          <a:lstStyle/>
          <a:p>
            <a:r>
              <a:rPr lang="en-GB"/>
              <a:t>Harriet truss, Robert Langdon, Stephen Lovell </a:t>
            </a:r>
          </a:p>
        </p:txBody>
      </p:sp>
    </p:spTree>
    <p:extLst>
      <p:ext uri="{BB962C8B-B14F-4D97-AF65-F5344CB8AC3E}">
        <p14:creationId xmlns:p14="http://schemas.microsoft.com/office/powerpoint/2010/main" val="1541591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BE7C8D1-A8F0-751C-6D8A-256605D8AF0B}"/>
              </a:ext>
            </a:extLst>
          </p:cNvPr>
          <p:cNvSpPr>
            <a:spLocks noGrp="1"/>
          </p:cNvSpPr>
          <p:nvPr>
            <p:ph type="body" sz="quarter" idx="12"/>
          </p:nvPr>
        </p:nvSpPr>
        <p:spPr>
          <a:xfrm>
            <a:off x="381752" y="2731464"/>
            <a:ext cx="3671631" cy="1472046"/>
          </a:xfrm>
        </p:spPr>
        <p:txBody>
          <a:bodyPr>
            <a:normAutofit/>
          </a:bodyPr>
          <a:lstStyle/>
          <a:p>
            <a:r>
              <a:rPr lang="en-GB" sz="2000" b="1"/>
              <a:t>Harriet Truss</a:t>
            </a:r>
          </a:p>
          <a:p>
            <a:r>
              <a:rPr lang="en-GB" sz="2000"/>
              <a:t>REC Code Manager </a:t>
            </a:r>
          </a:p>
        </p:txBody>
      </p:sp>
      <p:sp>
        <p:nvSpPr>
          <p:cNvPr id="4" name="Title 3">
            <a:extLst>
              <a:ext uri="{FF2B5EF4-FFF2-40B4-BE49-F238E27FC236}">
                <a16:creationId xmlns:a16="http://schemas.microsoft.com/office/drawing/2014/main" id="{1D4BDBE8-2D90-8BD4-34E3-76590D7248CF}"/>
              </a:ext>
            </a:extLst>
          </p:cNvPr>
          <p:cNvSpPr>
            <a:spLocks noGrp="1"/>
          </p:cNvSpPr>
          <p:nvPr>
            <p:ph type="title"/>
          </p:nvPr>
        </p:nvSpPr>
        <p:spPr/>
        <p:txBody>
          <a:bodyPr/>
          <a:lstStyle/>
          <a:p>
            <a:r>
              <a:rPr lang="en-GB"/>
              <a:t>Presenters</a:t>
            </a:r>
          </a:p>
        </p:txBody>
      </p:sp>
      <p:sp>
        <p:nvSpPr>
          <p:cNvPr id="6" name="Text Placeholder 5">
            <a:extLst>
              <a:ext uri="{FF2B5EF4-FFF2-40B4-BE49-F238E27FC236}">
                <a16:creationId xmlns:a16="http://schemas.microsoft.com/office/drawing/2014/main" id="{41AA2B28-8B6B-8C83-C8D3-25A783AFC612}"/>
              </a:ext>
            </a:extLst>
          </p:cNvPr>
          <p:cNvSpPr>
            <a:spLocks noGrp="1"/>
          </p:cNvSpPr>
          <p:nvPr>
            <p:ph type="body" sz="quarter" idx="14"/>
          </p:nvPr>
        </p:nvSpPr>
        <p:spPr>
          <a:xfrm>
            <a:off x="8138616" y="2731464"/>
            <a:ext cx="3629536" cy="1472045"/>
          </a:xfrm>
        </p:spPr>
        <p:txBody>
          <a:bodyPr>
            <a:normAutofit/>
          </a:bodyPr>
          <a:lstStyle/>
          <a:p>
            <a:r>
              <a:rPr lang="en-GB" sz="2000" b="1"/>
              <a:t>Stephen Lovell</a:t>
            </a:r>
          </a:p>
          <a:p>
            <a:r>
              <a:rPr lang="en-GB" sz="2000" err="1"/>
              <a:t>EON.Next</a:t>
            </a:r>
            <a:r>
              <a:rPr lang="en-GB" sz="2000"/>
              <a:t> Metering Services</a:t>
            </a:r>
          </a:p>
        </p:txBody>
      </p:sp>
      <p:sp>
        <p:nvSpPr>
          <p:cNvPr id="8" name="Text Placeholder 7">
            <a:extLst>
              <a:ext uri="{FF2B5EF4-FFF2-40B4-BE49-F238E27FC236}">
                <a16:creationId xmlns:a16="http://schemas.microsoft.com/office/drawing/2014/main" id="{E848E153-D3F3-433D-E397-5B8314415090}"/>
              </a:ext>
            </a:extLst>
          </p:cNvPr>
          <p:cNvSpPr>
            <a:spLocks noGrp="1"/>
          </p:cNvSpPr>
          <p:nvPr>
            <p:ph type="body" sz="quarter" idx="16"/>
          </p:nvPr>
        </p:nvSpPr>
        <p:spPr>
          <a:xfrm>
            <a:off x="4260184" y="2731463"/>
            <a:ext cx="3671631" cy="1472046"/>
          </a:xfrm>
        </p:spPr>
        <p:txBody>
          <a:bodyPr>
            <a:normAutofit/>
          </a:bodyPr>
          <a:lstStyle/>
          <a:p>
            <a:r>
              <a:rPr lang="en-GB" sz="2000" b="1"/>
              <a:t>Robert Langdon</a:t>
            </a:r>
          </a:p>
          <a:p>
            <a:r>
              <a:rPr lang="en-GB" sz="2000"/>
              <a:t>SMS Energy Metering Services</a:t>
            </a:r>
          </a:p>
        </p:txBody>
      </p:sp>
    </p:spTree>
    <p:extLst>
      <p:ext uri="{BB962C8B-B14F-4D97-AF65-F5344CB8AC3E}">
        <p14:creationId xmlns:p14="http://schemas.microsoft.com/office/powerpoint/2010/main" val="461309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970F8-EFA1-AE18-8150-31BD39EFB14E}"/>
              </a:ext>
            </a:extLst>
          </p:cNvPr>
          <p:cNvSpPr>
            <a:spLocks noGrp="1"/>
          </p:cNvSpPr>
          <p:nvPr>
            <p:ph type="title"/>
          </p:nvPr>
        </p:nvSpPr>
        <p:spPr/>
        <p:txBody>
          <a:bodyPr/>
          <a:lstStyle/>
          <a:p>
            <a:r>
              <a:rPr lang="en-GB" err="1"/>
              <a:t>Mhhs</a:t>
            </a:r>
            <a:r>
              <a:rPr lang="en-GB"/>
              <a:t> Migration update</a:t>
            </a:r>
          </a:p>
        </p:txBody>
      </p:sp>
      <p:sp>
        <p:nvSpPr>
          <p:cNvPr id="7" name="Rectangle 6">
            <a:extLst>
              <a:ext uri="{FF2B5EF4-FFF2-40B4-BE49-F238E27FC236}">
                <a16:creationId xmlns:a16="http://schemas.microsoft.com/office/drawing/2014/main" id="{54D2D106-9DFD-64E3-72F9-8492DD85A896}"/>
              </a:ext>
            </a:extLst>
          </p:cNvPr>
          <p:cNvSpPr/>
          <p:nvPr/>
        </p:nvSpPr>
        <p:spPr>
          <a:xfrm>
            <a:off x="1247633" y="1583140"/>
            <a:ext cx="3821373" cy="184586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GB">
                <a:latin typeface="Roboto" panose="02000000000000000000" pitchFamily="2" charset="0"/>
                <a:ea typeface="Roboto" panose="02000000000000000000" pitchFamily="2" charset="0"/>
                <a:cs typeface="Roboto" panose="02000000000000000000" pitchFamily="2" charset="0"/>
              </a:rPr>
              <a:t>Migration</a:t>
            </a:r>
          </a:p>
        </p:txBody>
      </p:sp>
      <p:sp>
        <p:nvSpPr>
          <p:cNvPr id="8" name="Rectangle 7">
            <a:extLst>
              <a:ext uri="{FF2B5EF4-FFF2-40B4-BE49-F238E27FC236}">
                <a16:creationId xmlns:a16="http://schemas.microsoft.com/office/drawing/2014/main" id="{7DB15901-31AF-B0FE-87B3-6C410433467B}"/>
              </a:ext>
            </a:extLst>
          </p:cNvPr>
          <p:cNvSpPr/>
          <p:nvPr/>
        </p:nvSpPr>
        <p:spPr>
          <a:xfrm>
            <a:off x="1247633" y="3986904"/>
            <a:ext cx="3821373" cy="184586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GB">
                <a:latin typeface="Roboto" panose="02000000000000000000" pitchFamily="2" charset="0"/>
                <a:ea typeface="Roboto" panose="02000000000000000000" pitchFamily="2" charset="0"/>
                <a:cs typeface="Roboto" panose="02000000000000000000" pitchFamily="2" charset="0"/>
              </a:rPr>
              <a:t>What has worked well</a:t>
            </a:r>
          </a:p>
        </p:txBody>
      </p:sp>
      <p:sp>
        <p:nvSpPr>
          <p:cNvPr id="9" name="Rectangle 8">
            <a:extLst>
              <a:ext uri="{FF2B5EF4-FFF2-40B4-BE49-F238E27FC236}">
                <a16:creationId xmlns:a16="http://schemas.microsoft.com/office/drawing/2014/main" id="{79467C4D-C94A-5009-6B01-581D7D80761A}"/>
              </a:ext>
            </a:extLst>
          </p:cNvPr>
          <p:cNvSpPr/>
          <p:nvPr/>
        </p:nvSpPr>
        <p:spPr>
          <a:xfrm>
            <a:off x="5889008" y="3986904"/>
            <a:ext cx="3821373" cy="184586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GB">
                <a:latin typeface="Roboto" panose="02000000000000000000" pitchFamily="2" charset="0"/>
                <a:ea typeface="Roboto" panose="02000000000000000000" pitchFamily="2" charset="0"/>
                <a:cs typeface="Roboto" panose="02000000000000000000" pitchFamily="2" charset="0"/>
              </a:rPr>
              <a:t>Metering related issues and </a:t>
            </a:r>
          </a:p>
          <a:p>
            <a:pPr algn="ctr"/>
            <a:r>
              <a:rPr lang="en-GB">
                <a:latin typeface="Roboto" panose="02000000000000000000" pitchFamily="2" charset="0"/>
                <a:ea typeface="Roboto" panose="02000000000000000000" pitchFamily="2" charset="0"/>
                <a:cs typeface="Roboto" panose="02000000000000000000" pitchFamily="2" charset="0"/>
              </a:rPr>
              <a:t>‘lessons learnt’</a:t>
            </a:r>
          </a:p>
        </p:txBody>
      </p:sp>
      <p:sp>
        <p:nvSpPr>
          <p:cNvPr id="10" name="Rectangle 9">
            <a:extLst>
              <a:ext uri="{FF2B5EF4-FFF2-40B4-BE49-F238E27FC236}">
                <a16:creationId xmlns:a16="http://schemas.microsoft.com/office/drawing/2014/main" id="{6B9C1805-77F8-046F-3663-0F63474D845D}"/>
              </a:ext>
            </a:extLst>
          </p:cNvPr>
          <p:cNvSpPr/>
          <p:nvPr/>
        </p:nvSpPr>
        <p:spPr>
          <a:xfrm>
            <a:off x="5889008" y="1583140"/>
            <a:ext cx="3821373" cy="184586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GB">
                <a:latin typeface="Roboto" panose="02000000000000000000" pitchFamily="2" charset="0"/>
                <a:ea typeface="Roboto" panose="02000000000000000000" pitchFamily="2" charset="0"/>
                <a:cs typeface="Roboto" panose="02000000000000000000" pitchFamily="2" charset="0"/>
              </a:rPr>
              <a:t>Early Life Support</a:t>
            </a:r>
          </a:p>
          <a:p>
            <a:pPr algn="ctr"/>
            <a:r>
              <a:rPr lang="en-GB">
                <a:latin typeface="Roboto" panose="02000000000000000000" pitchFamily="2" charset="0"/>
                <a:ea typeface="Roboto" panose="02000000000000000000" pitchFamily="2" charset="0"/>
                <a:cs typeface="Roboto" panose="02000000000000000000" pitchFamily="2" charset="0"/>
              </a:rPr>
              <a:t>Phase 1</a:t>
            </a:r>
          </a:p>
          <a:p>
            <a:pPr algn="ctr"/>
            <a:r>
              <a:rPr lang="en-GB">
                <a:latin typeface="Roboto" panose="02000000000000000000" pitchFamily="2" charset="0"/>
                <a:ea typeface="Roboto" panose="02000000000000000000" pitchFamily="2" charset="0"/>
                <a:cs typeface="Roboto" panose="02000000000000000000" pitchFamily="2" charset="0"/>
              </a:rPr>
              <a:t>Phase 2</a:t>
            </a:r>
          </a:p>
          <a:p>
            <a:pPr algn="ctr"/>
            <a:r>
              <a:rPr lang="en-GB">
                <a:latin typeface="Roboto" panose="02000000000000000000" pitchFamily="2" charset="0"/>
                <a:ea typeface="Roboto" panose="02000000000000000000" pitchFamily="2" charset="0"/>
                <a:cs typeface="Roboto" panose="02000000000000000000" pitchFamily="2" charset="0"/>
              </a:rPr>
              <a:t>Phase 3</a:t>
            </a:r>
          </a:p>
        </p:txBody>
      </p:sp>
    </p:spTree>
    <p:extLst>
      <p:ext uri="{BB962C8B-B14F-4D97-AF65-F5344CB8AC3E}">
        <p14:creationId xmlns:p14="http://schemas.microsoft.com/office/powerpoint/2010/main" val="1732316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5E37-2854-EC80-14D7-9111ACC90AEB}"/>
              </a:ext>
            </a:extLst>
          </p:cNvPr>
          <p:cNvSpPr>
            <a:spLocks noGrp="1"/>
          </p:cNvSpPr>
          <p:nvPr>
            <p:ph type="title"/>
          </p:nvPr>
        </p:nvSpPr>
        <p:spPr/>
        <p:txBody>
          <a:bodyPr/>
          <a:lstStyle/>
          <a:p>
            <a:r>
              <a:rPr lang="en-GB" err="1"/>
              <a:t>mHhs</a:t>
            </a:r>
            <a:r>
              <a:rPr lang="en-GB"/>
              <a:t> migration so far</a:t>
            </a:r>
          </a:p>
        </p:txBody>
      </p:sp>
      <p:sp>
        <p:nvSpPr>
          <p:cNvPr id="4" name="Rectangle: Top Corners Rounded 3">
            <a:extLst>
              <a:ext uri="{FF2B5EF4-FFF2-40B4-BE49-F238E27FC236}">
                <a16:creationId xmlns:a16="http://schemas.microsoft.com/office/drawing/2014/main" id="{F9C4A84A-6901-C558-08D3-2A5D4EA55D30}"/>
              </a:ext>
            </a:extLst>
          </p:cNvPr>
          <p:cNvSpPr/>
          <p:nvPr/>
        </p:nvSpPr>
        <p:spPr>
          <a:xfrm>
            <a:off x="1378423" y="1560863"/>
            <a:ext cx="3616657" cy="2183642"/>
          </a:xfrm>
          <a:prstGeom prst="round2Same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6" name="Rectangle: Top Corners Rounded 5">
            <a:extLst>
              <a:ext uri="{FF2B5EF4-FFF2-40B4-BE49-F238E27FC236}">
                <a16:creationId xmlns:a16="http://schemas.microsoft.com/office/drawing/2014/main" id="{AF7A9184-F1C4-2FC5-CE7A-C71F9D3CAF6C}"/>
              </a:ext>
            </a:extLst>
          </p:cNvPr>
          <p:cNvSpPr/>
          <p:nvPr/>
        </p:nvSpPr>
        <p:spPr>
          <a:xfrm>
            <a:off x="6096000" y="1560863"/>
            <a:ext cx="3616657" cy="2183642"/>
          </a:xfrm>
          <a:prstGeom prst="round2Same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7" name="Rectangle: Top Corners Rounded 6">
            <a:extLst>
              <a:ext uri="{FF2B5EF4-FFF2-40B4-BE49-F238E27FC236}">
                <a16:creationId xmlns:a16="http://schemas.microsoft.com/office/drawing/2014/main" id="{4FF1DF1E-9D54-33D0-7D17-576C1E0869A3}"/>
              </a:ext>
            </a:extLst>
          </p:cNvPr>
          <p:cNvSpPr/>
          <p:nvPr/>
        </p:nvSpPr>
        <p:spPr>
          <a:xfrm rot="10800000">
            <a:off x="1378423" y="3990164"/>
            <a:ext cx="3616657" cy="2183642"/>
          </a:xfrm>
          <a:prstGeom prst="round2Same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 name="Rectangle: Top Corners Rounded 7">
            <a:extLst>
              <a:ext uri="{FF2B5EF4-FFF2-40B4-BE49-F238E27FC236}">
                <a16:creationId xmlns:a16="http://schemas.microsoft.com/office/drawing/2014/main" id="{4298B297-B3B2-7129-B291-4422699435C1}"/>
              </a:ext>
            </a:extLst>
          </p:cNvPr>
          <p:cNvSpPr/>
          <p:nvPr/>
        </p:nvSpPr>
        <p:spPr>
          <a:xfrm rot="10800000">
            <a:off x="6096000" y="3990164"/>
            <a:ext cx="3616657" cy="2183642"/>
          </a:xfrm>
          <a:prstGeom prst="round2Same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5A72C417-7008-FA5A-331B-679C78F88915}"/>
              </a:ext>
            </a:extLst>
          </p:cNvPr>
          <p:cNvSpPr txBox="1"/>
          <p:nvPr/>
        </p:nvSpPr>
        <p:spPr>
          <a:xfrm>
            <a:off x="1804991" y="1950720"/>
            <a:ext cx="2763520" cy="1077218"/>
          </a:xfrm>
          <a:prstGeom prst="rect">
            <a:avLst/>
          </a:prstGeom>
          <a:noFill/>
        </p:spPr>
        <p:txBody>
          <a:bodyPr wrap="square" rtlCol="0">
            <a:spAutoFit/>
          </a:bodyPr>
          <a:lstStyle/>
          <a:p>
            <a:r>
              <a:rPr lang="en-GB" sz="1600">
                <a:latin typeface="Roboto" panose="02000000000000000000" pitchFamily="2" charset="0"/>
                <a:ea typeface="Roboto" panose="02000000000000000000" pitchFamily="2" charset="0"/>
                <a:cs typeface="Roboto" panose="02000000000000000000" pitchFamily="2" charset="0"/>
              </a:rPr>
              <a:t>Migration started </a:t>
            </a:r>
            <a:r>
              <a:rPr lang="en-GB" sz="1600" b="1">
                <a:latin typeface="Roboto" panose="02000000000000000000" pitchFamily="2" charset="0"/>
                <a:ea typeface="Roboto" panose="02000000000000000000" pitchFamily="2" charset="0"/>
                <a:cs typeface="Roboto" panose="02000000000000000000" pitchFamily="2" charset="0"/>
              </a:rPr>
              <a:t>22/10/2025</a:t>
            </a:r>
            <a:r>
              <a:rPr lang="en-GB" sz="1600">
                <a:latin typeface="Roboto" panose="02000000000000000000" pitchFamily="2" charset="0"/>
                <a:ea typeface="Roboto" panose="02000000000000000000" pitchFamily="2" charset="0"/>
                <a:cs typeface="Roboto" panose="02000000000000000000" pitchFamily="2" charset="0"/>
              </a:rPr>
              <a:t> with 5 in-day migrations completed on the first day.</a:t>
            </a:r>
          </a:p>
        </p:txBody>
      </p:sp>
      <p:sp>
        <p:nvSpPr>
          <p:cNvPr id="13" name="TextBox 12">
            <a:extLst>
              <a:ext uri="{FF2B5EF4-FFF2-40B4-BE49-F238E27FC236}">
                <a16:creationId xmlns:a16="http://schemas.microsoft.com/office/drawing/2014/main" id="{D5A65365-8EA7-4AAE-95E9-4E0A68A794F1}"/>
              </a:ext>
            </a:extLst>
          </p:cNvPr>
          <p:cNvSpPr txBox="1"/>
          <p:nvPr/>
        </p:nvSpPr>
        <p:spPr>
          <a:xfrm>
            <a:off x="6522568" y="4641396"/>
            <a:ext cx="2763520" cy="584775"/>
          </a:xfrm>
          <a:prstGeom prst="rect">
            <a:avLst/>
          </a:prstGeom>
          <a:noFill/>
        </p:spPr>
        <p:txBody>
          <a:bodyPr wrap="square" rtlCol="0">
            <a:spAutoFit/>
          </a:bodyPr>
          <a:lstStyle/>
          <a:p>
            <a:r>
              <a:rPr lang="en-GB" sz="1600">
                <a:latin typeface="Roboto" panose="02000000000000000000" pitchFamily="2" charset="0"/>
                <a:ea typeface="Roboto" panose="02000000000000000000" pitchFamily="2" charset="0"/>
                <a:cs typeface="Roboto" panose="02000000000000000000" pitchFamily="2" charset="0"/>
              </a:rPr>
              <a:t>Early Life Support Exit – expected </a:t>
            </a:r>
            <a:r>
              <a:rPr lang="en-GB" sz="1600" b="1">
                <a:latin typeface="Roboto" panose="02000000000000000000" pitchFamily="2" charset="0"/>
                <a:ea typeface="Roboto" panose="02000000000000000000" pitchFamily="2" charset="0"/>
                <a:cs typeface="Roboto" panose="02000000000000000000" pitchFamily="2" charset="0"/>
              </a:rPr>
              <a:t>12/02/2026</a:t>
            </a:r>
          </a:p>
        </p:txBody>
      </p:sp>
      <p:sp>
        <p:nvSpPr>
          <p:cNvPr id="14" name="TextBox 13">
            <a:extLst>
              <a:ext uri="{FF2B5EF4-FFF2-40B4-BE49-F238E27FC236}">
                <a16:creationId xmlns:a16="http://schemas.microsoft.com/office/drawing/2014/main" id="{CD91BE96-F65D-60F7-4813-6EB5DF5BFB21}"/>
              </a:ext>
            </a:extLst>
          </p:cNvPr>
          <p:cNvSpPr txBox="1"/>
          <p:nvPr/>
        </p:nvSpPr>
        <p:spPr>
          <a:xfrm>
            <a:off x="1804991" y="4272065"/>
            <a:ext cx="2763520" cy="1323439"/>
          </a:xfrm>
          <a:prstGeom prst="rect">
            <a:avLst/>
          </a:prstGeom>
          <a:noFill/>
        </p:spPr>
        <p:txBody>
          <a:bodyPr wrap="square" rtlCol="0">
            <a:spAutoFit/>
          </a:bodyPr>
          <a:lstStyle/>
          <a:p>
            <a:r>
              <a:rPr lang="en-GB" sz="1600">
                <a:latin typeface="Roboto" panose="02000000000000000000" pitchFamily="2" charset="0"/>
                <a:ea typeface="Roboto" panose="02000000000000000000" pitchFamily="2" charset="0"/>
                <a:cs typeface="Roboto" panose="02000000000000000000" pitchFamily="2" charset="0"/>
              </a:rPr>
              <a:t>Migration pause in early January (1 week) affecting </a:t>
            </a:r>
            <a:r>
              <a:rPr lang="en-GB" sz="1600" b="1">
                <a:latin typeface="Roboto" panose="02000000000000000000" pitchFamily="2" charset="0"/>
                <a:ea typeface="Roboto" panose="02000000000000000000" pitchFamily="2" charset="0"/>
                <a:cs typeface="Roboto" panose="02000000000000000000" pitchFamily="2" charset="0"/>
              </a:rPr>
              <a:t>250k migrations. </a:t>
            </a:r>
          </a:p>
          <a:p>
            <a:endParaRPr lang="en-GB" sz="1600">
              <a:latin typeface="Roboto" panose="02000000000000000000" pitchFamily="2" charset="0"/>
              <a:ea typeface="Roboto" panose="02000000000000000000" pitchFamily="2" charset="0"/>
              <a:cs typeface="Roboto" panose="02000000000000000000" pitchFamily="2" charset="0"/>
            </a:endParaRPr>
          </a:p>
          <a:p>
            <a:r>
              <a:rPr lang="en-GB" sz="1600">
                <a:latin typeface="Roboto" panose="02000000000000000000" pitchFamily="2" charset="0"/>
                <a:ea typeface="Roboto" panose="02000000000000000000" pitchFamily="2" charset="0"/>
                <a:cs typeface="Roboto" panose="02000000000000000000" pitchFamily="2" charset="0"/>
              </a:rPr>
              <a:t>On track to recover.</a:t>
            </a:r>
          </a:p>
        </p:txBody>
      </p:sp>
      <p:sp>
        <p:nvSpPr>
          <p:cNvPr id="15" name="TextBox 14">
            <a:extLst>
              <a:ext uri="{FF2B5EF4-FFF2-40B4-BE49-F238E27FC236}">
                <a16:creationId xmlns:a16="http://schemas.microsoft.com/office/drawing/2014/main" id="{25860EA5-E509-BF6D-857E-0780061DB944}"/>
              </a:ext>
            </a:extLst>
          </p:cNvPr>
          <p:cNvSpPr txBox="1"/>
          <p:nvPr/>
        </p:nvSpPr>
        <p:spPr>
          <a:xfrm>
            <a:off x="6522568" y="1950720"/>
            <a:ext cx="2763520" cy="1569660"/>
          </a:xfrm>
          <a:prstGeom prst="rect">
            <a:avLst/>
          </a:prstGeom>
          <a:noFill/>
        </p:spPr>
        <p:txBody>
          <a:bodyPr wrap="square" rtlCol="0">
            <a:spAutoFit/>
          </a:bodyPr>
          <a:lstStyle/>
          <a:p>
            <a:r>
              <a:rPr lang="en-GB" sz="1600">
                <a:latin typeface="Roboto" panose="02000000000000000000" pitchFamily="2" charset="0"/>
                <a:ea typeface="Roboto" panose="02000000000000000000" pitchFamily="2" charset="0"/>
                <a:cs typeface="Roboto" panose="02000000000000000000" pitchFamily="2" charset="0"/>
              </a:rPr>
              <a:t>Migration process is working.</a:t>
            </a:r>
          </a:p>
          <a:p>
            <a:endParaRPr lang="en-GB" sz="1600">
              <a:latin typeface="Roboto" panose="02000000000000000000" pitchFamily="2" charset="0"/>
              <a:ea typeface="Roboto" panose="02000000000000000000" pitchFamily="2" charset="0"/>
              <a:cs typeface="Roboto" panose="02000000000000000000" pitchFamily="2" charset="0"/>
            </a:endParaRPr>
          </a:p>
          <a:p>
            <a:r>
              <a:rPr lang="en-GB" sz="1600">
                <a:latin typeface="Roboto" panose="02000000000000000000" pitchFamily="2" charset="0"/>
                <a:ea typeface="Roboto" panose="02000000000000000000" pitchFamily="2" charset="0"/>
                <a:cs typeface="Roboto" panose="02000000000000000000" pitchFamily="2" charset="0"/>
              </a:rPr>
              <a:t>Meeting targets, systems handling volumes as required.</a:t>
            </a:r>
          </a:p>
        </p:txBody>
      </p:sp>
    </p:spTree>
    <p:extLst>
      <p:ext uri="{BB962C8B-B14F-4D97-AF65-F5344CB8AC3E}">
        <p14:creationId xmlns:p14="http://schemas.microsoft.com/office/powerpoint/2010/main" val="1514276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3186-09EB-E4AB-E81D-BAF8433D2184}"/>
              </a:ext>
            </a:extLst>
          </p:cNvPr>
          <p:cNvSpPr>
            <a:spLocks noGrp="1"/>
          </p:cNvSpPr>
          <p:nvPr>
            <p:ph type="title"/>
          </p:nvPr>
        </p:nvSpPr>
        <p:spPr/>
        <p:txBody>
          <a:bodyPr/>
          <a:lstStyle/>
          <a:p>
            <a:r>
              <a:rPr lang="en-GB"/>
              <a:t>Programme early life support</a:t>
            </a:r>
          </a:p>
        </p:txBody>
      </p:sp>
      <p:sp>
        <p:nvSpPr>
          <p:cNvPr id="8" name="TextBox 7">
            <a:extLst>
              <a:ext uri="{FF2B5EF4-FFF2-40B4-BE49-F238E27FC236}">
                <a16:creationId xmlns:a16="http://schemas.microsoft.com/office/drawing/2014/main" id="{92DB5E99-81BC-A1CE-55B4-AA04DBFEA628}"/>
              </a:ext>
            </a:extLst>
          </p:cNvPr>
          <p:cNvSpPr txBox="1"/>
          <p:nvPr/>
        </p:nvSpPr>
        <p:spPr>
          <a:xfrm>
            <a:off x="304537" y="3508812"/>
            <a:ext cx="10120952" cy="3139321"/>
          </a:xfrm>
          <a:prstGeom prst="rect">
            <a:avLst/>
          </a:prstGeom>
          <a:noFill/>
        </p:spPr>
        <p:txBody>
          <a:bodyPr wrap="square" rtlCol="0">
            <a:spAutoFit/>
          </a:bodyPr>
          <a:lstStyle/>
          <a:p>
            <a:r>
              <a:rPr lang="en-GB" b="1">
                <a:solidFill>
                  <a:srgbClr val="70ADA3"/>
                </a:solidFill>
                <a:latin typeface="Roboto" panose="02000000000000000000" pitchFamily="2" charset="0"/>
                <a:ea typeface="Roboto" panose="02000000000000000000" pitchFamily="2" charset="0"/>
                <a:cs typeface="Roboto" panose="02000000000000000000" pitchFamily="2" charset="0"/>
              </a:rPr>
              <a:t>Operation of ELS</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ELS operated through the Transition &amp; Operational Readiness Working Group (TORWG)</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TORWG weekly meetings, weekly reporting </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REC weekly meeting for internal monitoring, reporting into TORWG by exception</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TORWG recommendations on ELS Phase exits; Migration &amp; Cutover Advisory Group approve</a:t>
            </a:r>
          </a:p>
          <a:p>
            <a:pPr marL="285750" indent="-285750">
              <a:buFontTx/>
              <a:buChar char="-"/>
            </a:pPr>
            <a:endParaRPr lang="en-GB">
              <a:latin typeface="Roboto" panose="02000000000000000000" pitchFamily="2" charset="0"/>
              <a:ea typeface="Roboto" panose="02000000000000000000" pitchFamily="2" charset="0"/>
              <a:cs typeface="Roboto" panose="02000000000000000000" pitchFamily="2" charset="0"/>
            </a:endParaRPr>
          </a:p>
          <a:p>
            <a:r>
              <a:rPr lang="en-GB" b="1">
                <a:solidFill>
                  <a:srgbClr val="70ADA3"/>
                </a:solidFill>
                <a:latin typeface="Roboto" panose="02000000000000000000" pitchFamily="2" charset="0"/>
                <a:ea typeface="Roboto" panose="02000000000000000000" pitchFamily="2" charset="0"/>
                <a:cs typeface="Roboto" panose="02000000000000000000" pitchFamily="2" charset="0"/>
              </a:rPr>
              <a:t>Progression of Issues</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Actions taken in TORWG to progress resolution under appropriate code or programme governance </a:t>
            </a:r>
          </a:p>
          <a:p>
            <a:r>
              <a:rPr lang="en-GB">
                <a:latin typeface="Roboto" panose="02000000000000000000" pitchFamily="2" charset="0"/>
                <a:ea typeface="Roboto" panose="02000000000000000000" pitchFamily="2" charset="0"/>
                <a:cs typeface="Roboto" panose="02000000000000000000" pitchFamily="2" charset="0"/>
              </a:rPr>
              <a:t>      - Issues or Change Proposals raised; Guidance created</a:t>
            </a:r>
          </a:p>
          <a:p>
            <a:r>
              <a:rPr lang="en-GB">
                <a:latin typeface="Roboto" panose="02000000000000000000" pitchFamily="2" charset="0"/>
                <a:ea typeface="Roboto" panose="02000000000000000000" pitchFamily="2" charset="0"/>
                <a:cs typeface="Roboto" panose="02000000000000000000" pitchFamily="2" charset="0"/>
              </a:rPr>
              <a:t>      - </a:t>
            </a:r>
            <a:r>
              <a:rPr lang="en-GB" err="1">
                <a:latin typeface="Roboto" panose="02000000000000000000" pitchFamily="2" charset="0"/>
                <a:ea typeface="Roboto" panose="02000000000000000000" pitchFamily="2" charset="0"/>
                <a:cs typeface="Roboto" panose="02000000000000000000" pitchFamily="2" charset="0"/>
              </a:rPr>
              <a:t>Elexon’s</a:t>
            </a:r>
            <a:r>
              <a:rPr lang="en-GB">
                <a:latin typeface="Roboto" panose="02000000000000000000" pitchFamily="2" charset="0"/>
                <a:ea typeface="Roboto" panose="02000000000000000000" pitchFamily="2" charset="0"/>
                <a:cs typeface="Roboto" panose="02000000000000000000" pitchFamily="2" charset="0"/>
              </a:rPr>
              <a:t> MHHS Expert Group; REC Change Issues Group </a:t>
            </a:r>
          </a:p>
        </p:txBody>
      </p:sp>
      <p:sp>
        <p:nvSpPr>
          <p:cNvPr id="3" name="Rectangle: Rounded Corners 2">
            <a:extLst>
              <a:ext uri="{FF2B5EF4-FFF2-40B4-BE49-F238E27FC236}">
                <a16:creationId xmlns:a16="http://schemas.microsoft.com/office/drawing/2014/main" id="{612CDA99-56DA-E669-2A31-C6DCA0A04B6F}"/>
              </a:ext>
            </a:extLst>
          </p:cNvPr>
          <p:cNvSpPr/>
          <p:nvPr/>
        </p:nvSpPr>
        <p:spPr>
          <a:xfrm>
            <a:off x="871380" y="1020458"/>
            <a:ext cx="9284855" cy="2459421"/>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r>
              <a:rPr lang="en-GB" sz="1700" b="1">
                <a:solidFill>
                  <a:srgbClr val="70ADA3"/>
                </a:solidFill>
                <a:latin typeface="Roboto" panose="02000000000000000000" pitchFamily="2" charset="0"/>
                <a:ea typeface="Roboto" panose="02000000000000000000" pitchFamily="2" charset="0"/>
                <a:cs typeface="Roboto" panose="02000000000000000000" pitchFamily="2" charset="0"/>
              </a:rPr>
              <a:t>The Purpose of Early Life Support</a:t>
            </a:r>
          </a:p>
          <a:p>
            <a:pPr marL="342900" indent="-342900">
              <a:buAutoNum type="arabicPeriod"/>
            </a:pPr>
            <a:r>
              <a:rPr lang="en-GB" sz="1700">
                <a:latin typeface="Roboto" panose="02000000000000000000" pitchFamily="2" charset="0"/>
                <a:ea typeface="Roboto" panose="02000000000000000000" pitchFamily="2" charset="0"/>
                <a:cs typeface="Roboto" panose="02000000000000000000" pitchFamily="2" charset="0"/>
              </a:rPr>
              <a:t>To assure that the new systems and processes are working as expected across the TOM,</a:t>
            </a:r>
          </a:p>
          <a:p>
            <a:pPr marL="342900" indent="-342900">
              <a:buAutoNum type="arabicPeriod"/>
            </a:pPr>
            <a:r>
              <a:rPr lang="en-GB" sz="1700">
                <a:latin typeface="Roboto" panose="02000000000000000000" pitchFamily="2" charset="0"/>
                <a:ea typeface="Roboto" panose="02000000000000000000" pitchFamily="2" charset="0"/>
                <a:cs typeface="Roboto" panose="02000000000000000000" pitchFamily="2" charset="0"/>
              </a:rPr>
              <a:t>To assure that the central systems are performing as expected </a:t>
            </a:r>
          </a:p>
          <a:p>
            <a:pPr marL="342900" indent="-342900">
              <a:buAutoNum type="arabicPeriod"/>
            </a:pPr>
            <a:r>
              <a:rPr lang="en-GB" sz="1700">
                <a:latin typeface="Roboto" panose="02000000000000000000" pitchFamily="2" charset="0"/>
                <a:ea typeface="Roboto" panose="02000000000000000000" pitchFamily="2" charset="0"/>
                <a:cs typeface="Roboto" panose="02000000000000000000" pitchFamily="2" charset="0"/>
              </a:rPr>
              <a:t>To ramp-up the number of Migrations in a controlled manner,</a:t>
            </a:r>
          </a:p>
          <a:p>
            <a:pPr marL="342900" indent="-342900">
              <a:buAutoNum type="arabicPeriod"/>
            </a:pPr>
            <a:r>
              <a:rPr lang="en-GB" sz="1700">
                <a:latin typeface="Roboto" panose="02000000000000000000" pitchFamily="2" charset="0"/>
                <a:ea typeface="Roboto" panose="02000000000000000000" pitchFamily="2" charset="0"/>
                <a:cs typeface="Roboto" panose="02000000000000000000" pitchFamily="2" charset="0"/>
              </a:rPr>
              <a:t>To share overall performance with industry and to provide a means for industry to provide feedback and discuss performance across the TOM,</a:t>
            </a:r>
          </a:p>
          <a:p>
            <a:pPr marL="342900" indent="-342900">
              <a:buAutoNum type="arabicPeriod"/>
            </a:pPr>
            <a:r>
              <a:rPr lang="en-GB" sz="1700">
                <a:latin typeface="Roboto" panose="02000000000000000000" pitchFamily="2" charset="0"/>
                <a:ea typeface="Roboto" panose="02000000000000000000" pitchFamily="2" charset="0"/>
                <a:cs typeface="Roboto" panose="02000000000000000000" pitchFamily="2" charset="0"/>
              </a:rPr>
              <a:t>To make informed decisions based on performance against defined measures</a:t>
            </a:r>
          </a:p>
          <a:p>
            <a:pPr marL="342900" indent="-342900" algn="ctr">
              <a:buAutoNum type="arabicPeriod"/>
            </a:pPr>
            <a:endParaRPr lang="en-GB"/>
          </a:p>
        </p:txBody>
      </p:sp>
    </p:spTree>
    <p:extLst>
      <p:ext uri="{BB962C8B-B14F-4D97-AF65-F5344CB8AC3E}">
        <p14:creationId xmlns:p14="http://schemas.microsoft.com/office/powerpoint/2010/main" val="3793401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3D6A2-3D69-B3C6-0BE9-1101435B0348}"/>
              </a:ext>
            </a:extLst>
          </p:cNvPr>
          <p:cNvSpPr>
            <a:spLocks noGrp="1"/>
          </p:cNvSpPr>
          <p:nvPr>
            <p:ph type="title"/>
          </p:nvPr>
        </p:nvSpPr>
        <p:spPr/>
        <p:txBody>
          <a:bodyPr/>
          <a:lstStyle/>
          <a:p>
            <a:r>
              <a:rPr lang="en-GB"/>
              <a:t>Early life support (ELS) Phases</a:t>
            </a:r>
          </a:p>
        </p:txBody>
      </p:sp>
      <p:pic>
        <p:nvPicPr>
          <p:cNvPr id="6" name="Picture 5">
            <a:extLst>
              <a:ext uri="{FF2B5EF4-FFF2-40B4-BE49-F238E27FC236}">
                <a16:creationId xmlns:a16="http://schemas.microsoft.com/office/drawing/2014/main" id="{73BFA2D5-AAC5-80CA-E1CA-94347D01260F}"/>
              </a:ext>
            </a:extLst>
          </p:cNvPr>
          <p:cNvPicPr>
            <a:picLocks noChangeAspect="1"/>
          </p:cNvPicPr>
          <p:nvPr/>
        </p:nvPicPr>
        <p:blipFill>
          <a:blip r:embed="rId2"/>
          <a:stretch>
            <a:fillRect/>
          </a:stretch>
        </p:blipFill>
        <p:spPr>
          <a:xfrm>
            <a:off x="1342622" y="1209710"/>
            <a:ext cx="9506755" cy="5648290"/>
          </a:xfrm>
          <a:prstGeom prst="rect">
            <a:avLst/>
          </a:prstGeom>
        </p:spPr>
      </p:pic>
    </p:spTree>
    <p:extLst>
      <p:ext uri="{BB962C8B-B14F-4D97-AF65-F5344CB8AC3E}">
        <p14:creationId xmlns:p14="http://schemas.microsoft.com/office/powerpoint/2010/main" val="2529615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73EDD-2DCA-75E0-B101-C8660BE07265}"/>
              </a:ext>
            </a:extLst>
          </p:cNvPr>
          <p:cNvSpPr>
            <a:spLocks noGrp="1"/>
          </p:cNvSpPr>
          <p:nvPr>
            <p:ph type="ctrTitle"/>
          </p:nvPr>
        </p:nvSpPr>
        <p:spPr/>
        <p:txBody>
          <a:bodyPr/>
          <a:lstStyle/>
          <a:p>
            <a:r>
              <a:rPr lang="en-GB"/>
              <a:t>Metering services experience</a:t>
            </a:r>
          </a:p>
        </p:txBody>
      </p:sp>
      <p:sp>
        <p:nvSpPr>
          <p:cNvPr id="3" name="Subtitle 2">
            <a:extLst>
              <a:ext uri="{FF2B5EF4-FFF2-40B4-BE49-F238E27FC236}">
                <a16:creationId xmlns:a16="http://schemas.microsoft.com/office/drawing/2014/main" id="{B9B372E4-B5EF-D3E8-06F3-EA3B42EC1F2D}"/>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359672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1D8E8-7FCB-AEC2-9314-491F6280229B}"/>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1AC65C68-954C-E545-58A6-8E7284754698}"/>
              </a:ext>
            </a:extLst>
          </p:cNvPr>
          <p:cNvSpPr>
            <a:spLocks noGrp="1"/>
          </p:cNvSpPr>
          <p:nvPr>
            <p:ph type="body" sz="quarter" idx="10"/>
          </p:nvPr>
        </p:nvSpPr>
        <p:spPr/>
        <p:txBody>
          <a:bodyPr/>
          <a:lstStyle/>
          <a:p>
            <a:endParaRPr lang="en-GB"/>
          </a:p>
        </p:txBody>
      </p:sp>
      <p:pic>
        <p:nvPicPr>
          <p:cNvPr id="5" name="Picture 4">
            <a:extLst>
              <a:ext uri="{FF2B5EF4-FFF2-40B4-BE49-F238E27FC236}">
                <a16:creationId xmlns:a16="http://schemas.microsoft.com/office/drawing/2014/main" id="{1062BFDD-4BB1-1588-2D99-71D370DBFD73}"/>
              </a:ext>
            </a:extLst>
          </p:cNvPr>
          <p:cNvPicPr>
            <a:picLocks noChangeAspect="1"/>
          </p:cNvPicPr>
          <p:nvPr/>
        </p:nvPicPr>
        <p:blipFill>
          <a:blip r:embed="rId2"/>
          <a:stretch>
            <a:fillRect/>
          </a:stretch>
        </p:blipFill>
        <p:spPr>
          <a:xfrm>
            <a:off x="0" y="0"/>
            <a:ext cx="12257208" cy="6858000"/>
          </a:xfrm>
          <a:prstGeom prst="rect">
            <a:avLst/>
          </a:prstGeom>
        </p:spPr>
      </p:pic>
    </p:spTree>
    <p:extLst>
      <p:ext uri="{BB962C8B-B14F-4D97-AF65-F5344CB8AC3E}">
        <p14:creationId xmlns:p14="http://schemas.microsoft.com/office/powerpoint/2010/main" val="1383211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FFA92-27FD-7387-BE96-19E1DF087DA2}"/>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CC3A78AF-63B0-BF48-3F2A-7E32FBB573EC}"/>
              </a:ext>
            </a:extLst>
          </p:cNvPr>
          <p:cNvSpPr>
            <a:spLocks noGrp="1"/>
          </p:cNvSpPr>
          <p:nvPr>
            <p:ph type="body" sz="quarter" idx="10"/>
          </p:nvPr>
        </p:nvSpPr>
        <p:spPr/>
        <p:txBody>
          <a:bodyPr/>
          <a:lstStyle/>
          <a:p>
            <a:endParaRPr lang="en-GB"/>
          </a:p>
        </p:txBody>
      </p:sp>
      <p:pic>
        <p:nvPicPr>
          <p:cNvPr id="1026" name="Picture 2">
            <a:extLst>
              <a:ext uri="{FF2B5EF4-FFF2-40B4-BE49-F238E27FC236}">
                <a16:creationId xmlns:a16="http://schemas.microsoft.com/office/drawing/2014/main" id="{1C22BEA7-4719-4C10-E9A2-D21220F41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2192000" cy="684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473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ocean floor&#10;&#10;Description automatically generated">
            <a:extLst>
              <a:ext uri="{FF2B5EF4-FFF2-40B4-BE49-F238E27FC236}">
                <a16:creationId xmlns:a16="http://schemas.microsoft.com/office/drawing/2014/main" id="{03BB9777-2278-4720-88BF-D35B0B7C996F}"/>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10234" b="10234"/>
          <a:stretch/>
        </p:blipFill>
        <p:spPr>
          <a:xfrm>
            <a:off x="-1809" y="1371080"/>
            <a:ext cx="12193811" cy="5486832"/>
          </a:xfrm>
          <a:solidFill>
            <a:schemeClr val="bg1">
              <a:lumMod val="85000"/>
            </a:schemeClr>
          </a:solidFill>
        </p:spPr>
      </p:pic>
      <p:sp>
        <p:nvSpPr>
          <p:cNvPr id="4" name="Title 3">
            <a:extLst>
              <a:ext uri="{FF2B5EF4-FFF2-40B4-BE49-F238E27FC236}">
                <a16:creationId xmlns:a16="http://schemas.microsoft.com/office/drawing/2014/main" id="{DEFC3480-1854-420B-A0C9-E54F7AB9B80E}"/>
              </a:ext>
            </a:extLst>
          </p:cNvPr>
          <p:cNvSpPr>
            <a:spLocks noGrp="1"/>
          </p:cNvSpPr>
          <p:nvPr>
            <p:ph type="ctrTitle"/>
          </p:nvPr>
        </p:nvSpPr>
        <p:spPr>
          <a:xfrm>
            <a:off x="-2229" y="1981826"/>
            <a:ext cx="6172342" cy="4876086"/>
          </a:xfrm>
        </p:spPr>
        <p:txBody>
          <a:bodyPr/>
          <a:lstStyle/>
          <a:p>
            <a:r>
              <a:rPr lang="en-GB" sz="4355"/>
              <a:t>MHHS MIGRATION UPDATE</a:t>
            </a:r>
            <a:br>
              <a:rPr lang="en-GB"/>
            </a:br>
            <a:endParaRPr lang="en-GB"/>
          </a:p>
        </p:txBody>
      </p:sp>
      <p:sp>
        <p:nvSpPr>
          <p:cNvPr id="5" name="Subtitle 4">
            <a:extLst>
              <a:ext uri="{FF2B5EF4-FFF2-40B4-BE49-F238E27FC236}">
                <a16:creationId xmlns:a16="http://schemas.microsoft.com/office/drawing/2014/main" id="{8F5AC113-27B2-4551-B600-F1FBB91788D9}"/>
              </a:ext>
            </a:extLst>
          </p:cNvPr>
          <p:cNvSpPr>
            <a:spLocks noGrp="1"/>
          </p:cNvSpPr>
          <p:nvPr>
            <p:ph type="subTitle" idx="1"/>
          </p:nvPr>
        </p:nvSpPr>
        <p:spPr>
          <a:xfrm>
            <a:off x="535861" y="5960615"/>
            <a:ext cx="4792827" cy="680915"/>
          </a:xfrm>
        </p:spPr>
        <p:txBody>
          <a:bodyPr/>
          <a:lstStyle/>
          <a:p>
            <a:r>
              <a:rPr lang="en-GB"/>
              <a:t>SMS Experience During ELS</a:t>
            </a:r>
          </a:p>
        </p:txBody>
      </p:sp>
      <p:grpSp>
        <p:nvGrpSpPr>
          <p:cNvPr id="8" name="Group 7">
            <a:extLst>
              <a:ext uri="{FF2B5EF4-FFF2-40B4-BE49-F238E27FC236}">
                <a16:creationId xmlns:a16="http://schemas.microsoft.com/office/drawing/2014/main" id="{BF063BF1-49BE-652A-7CA4-2A4772255448}"/>
              </a:ext>
            </a:extLst>
          </p:cNvPr>
          <p:cNvGrpSpPr/>
          <p:nvPr/>
        </p:nvGrpSpPr>
        <p:grpSpPr>
          <a:xfrm>
            <a:off x="6895038" y="0"/>
            <a:ext cx="5444107" cy="1229367"/>
            <a:chOff x="7725417" y="181996"/>
            <a:chExt cx="5714079" cy="1169809"/>
          </a:xfrm>
        </p:grpSpPr>
        <p:sp>
          <p:nvSpPr>
            <p:cNvPr id="7" name="Rectangle 6">
              <a:extLst>
                <a:ext uri="{FF2B5EF4-FFF2-40B4-BE49-F238E27FC236}">
                  <a16:creationId xmlns:a16="http://schemas.microsoft.com/office/drawing/2014/main" id="{53C3A61E-009E-BEAB-BB00-229B4463E00D}"/>
                </a:ext>
              </a:extLst>
            </p:cNvPr>
            <p:cNvSpPr/>
            <p:nvPr/>
          </p:nvSpPr>
          <p:spPr>
            <a:xfrm>
              <a:off x="11019482" y="181996"/>
              <a:ext cx="1837202" cy="1169809"/>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633"/>
            </a:p>
          </p:txBody>
        </p:sp>
        <p:pic>
          <p:nvPicPr>
            <p:cNvPr id="3" name="Picture 2" descr="A black background with blue and yellow text&#10;&#10;AI-generated content may be incorrect.">
              <a:extLst>
                <a:ext uri="{FF2B5EF4-FFF2-40B4-BE49-F238E27FC236}">
                  <a16:creationId xmlns:a16="http://schemas.microsoft.com/office/drawing/2014/main" id="{15527552-D86D-516B-DBE7-852CE2EFD180}"/>
                </a:ext>
              </a:extLst>
            </p:cNvPr>
            <p:cNvPicPr>
              <a:picLocks noChangeAspect="1"/>
            </p:cNvPicPr>
            <p:nvPr/>
          </p:nvPicPr>
          <p:blipFill>
            <a:blip r:embed="rId3"/>
            <a:stretch>
              <a:fillRect/>
            </a:stretch>
          </p:blipFill>
          <p:spPr>
            <a:xfrm>
              <a:off x="7725417" y="288647"/>
              <a:ext cx="5714079" cy="952500"/>
            </a:xfrm>
            <a:prstGeom prst="rect">
              <a:avLst/>
            </a:prstGeom>
          </p:spPr>
        </p:pic>
      </p:grpSp>
      <p:sp>
        <p:nvSpPr>
          <p:cNvPr id="2" name="Rectangle 1">
            <a:extLst>
              <a:ext uri="{FF2B5EF4-FFF2-40B4-BE49-F238E27FC236}">
                <a16:creationId xmlns:a16="http://schemas.microsoft.com/office/drawing/2014/main" id="{D6792771-3CD6-ACE4-0CD0-C0EB385BF7BA}"/>
              </a:ext>
            </a:extLst>
          </p:cNvPr>
          <p:cNvSpPr/>
          <p:nvPr/>
        </p:nvSpPr>
        <p:spPr>
          <a:xfrm>
            <a:off x="241738" y="112081"/>
            <a:ext cx="1502979" cy="10426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1832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59ACA3B-ECA7-4675-9DB2-E4B558AF86BB}"/>
              </a:ext>
            </a:extLst>
          </p:cNvPr>
          <p:cNvSpPr/>
          <p:nvPr/>
        </p:nvSpPr>
        <p:spPr>
          <a:xfrm>
            <a:off x="-1809" y="91"/>
            <a:ext cx="12193811" cy="6857820"/>
          </a:xfrm>
          <a:prstGeom prst="rect">
            <a:avLst/>
          </a:prstGeom>
          <a:gradFill flip="none" rotWithShape="1">
            <a:gsLst>
              <a:gs pos="21000">
                <a:srgbClr val="0069AA">
                  <a:alpha val="84000"/>
                </a:srgbClr>
              </a:gs>
              <a:gs pos="0">
                <a:schemeClr val="accent5"/>
              </a:gs>
              <a:gs pos="40000">
                <a:schemeClr val="accent5">
                  <a:alpha val="47000"/>
                </a:schemeClr>
              </a:gs>
              <a:gs pos="79000">
                <a:schemeClr val="bg1">
                  <a:alpha val="0"/>
                </a:schemeClr>
              </a:gs>
              <a:gs pos="100000">
                <a:schemeClr val="bg1">
                  <a:alpha val="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53" b="0" i="0" u="none" strike="noStrike" kern="1200" cap="none" spc="0" normalizeH="0" baseline="0" noProof="0">
              <a:ln>
                <a:noFill/>
              </a:ln>
              <a:solidFill>
                <a:srgbClr val="FFFFFF"/>
              </a:solidFill>
              <a:effectLst/>
              <a:uLnTx/>
              <a:uFillTx/>
              <a:latin typeface="Calibri"/>
              <a:ea typeface="+mn-ea"/>
              <a:cs typeface="+mn-cs"/>
            </a:endParaRPr>
          </a:p>
        </p:txBody>
      </p:sp>
      <p:sp>
        <p:nvSpPr>
          <p:cNvPr id="8" name="Text Placeholder 7">
            <a:extLst>
              <a:ext uri="{FF2B5EF4-FFF2-40B4-BE49-F238E27FC236}">
                <a16:creationId xmlns:a16="http://schemas.microsoft.com/office/drawing/2014/main" id="{AB591F1A-1798-42DB-AF34-1BE07F373A39}"/>
              </a:ext>
            </a:extLst>
          </p:cNvPr>
          <p:cNvSpPr>
            <a:spLocks noGrp="1"/>
          </p:cNvSpPr>
          <p:nvPr>
            <p:ph type="body" sz="quarter" idx="14"/>
          </p:nvPr>
        </p:nvSpPr>
        <p:spPr>
          <a:xfrm>
            <a:off x="7889095" y="91"/>
            <a:ext cx="4314157" cy="6857909"/>
          </a:xfrm>
        </p:spPr>
        <p:txBody>
          <a:bodyPr vert="horz" lIns="718469" tIns="432000" rIns="108000" bIns="180000" rtlCol="0" anchor="t" anchorCtr="0">
            <a:noAutofit/>
          </a:bodyPr>
          <a:lstStyle/>
          <a:p>
            <a:endParaRPr lang="en-GB"/>
          </a:p>
        </p:txBody>
      </p:sp>
      <p:sp>
        <p:nvSpPr>
          <p:cNvPr id="3" name="Slide Number Placeholder 2">
            <a:extLst>
              <a:ext uri="{FF2B5EF4-FFF2-40B4-BE49-F238E27FC236}">
                <a16:creationId xmlns:a16="http://schemas.microsoft.com/office/drawing/2014/main" id="{31B68168-FA19-41DE-8DCB-52A756D94132}"/>
              </a:ext>
            </a:extLst>
          </p:cNvPr>
          <p:cNvSpPr>
            <a:spLocks noGrp="1"/>
          </p:cNvSpPr>
          <p:nvPr>
            <p:ph type="sldNum" sz="quarter" idx="4"/>
          </p:nvPr>
        </p:nvSpPr>
        <p:spPr>
          <a:xfrm>
            <a:off x="10674096" y="6511929"/>
            <a:ext cx="993958" cy="242144"/>
          </a:xfrm>
        </p:spPr>
        <p:txBody>
          <a:bodyPr/>
          <a:lstStyle/>
          <a:p>
            <a:pPr marL="0" marR="0" lvl="0" indent="0" algn="r" defTabSz="914400" rtl="0" eaLnBrk="1" fontAlgn="auto" latinLnBrk="0" hangingPunct="1">
              <a:lnSpc>
                <a:spcPts val="998"/>
              </a:lnSpc>
              <a:spcBef>
                <a:spcPts val="0"/>
              </a:spcBef>
              <a:spcAft>
                <a:spcPts val="0"/>
              </a:spcAft>
              <a:buClrTx/>
              <a:buSzTx/>
              <a:buFontTx/>
              <a:buNone/>
              <a:tabLst/>
              <a:defRPr/>
            </a:pPr>
            <a:fld id="{B9978C38-330C-4F10-9319-425EA88BAC57}" type="slidenum">
              <a:rPr kumimoji="0" lang="en-GB" sz="953" b="1" i="0" u="none" strike="noStrike" kern="1200" cap="none" spc="0" normalizeH="0" baseline="0" noProof="0" smtClean="0">
                <a:ln>
                  <a:noFill/>
                </a:ln>
                <a:solidFill>
                  <a:srgbClr val="231D4C"/>
                </a:solidFill>
                <a:effectLst/>
                <a:uLnTx/>
                <a:uFillTx/>
                <a:latin typeface="Calibri"/>
                <a:ea typeface="+mn-ea"/>
                <a:cs typeface="+mn-cs"/>
              </a:rPr>
              <a:pPr marL="0" marR="0" lvl="0" indent="0" algn="r" defTabSz="914400" rtl="0" eaLnBrk="1" fontAlgn="auto" latinLnBrk="0" hangingPunct="1">
                <a:lnSpc>
                  <a:spcPts val="998"/>
                </a:lnSpc>
                <a:spcBef>
                  <a:spcPts val="0"/>
                </a:spcBef>
                <a:spcAft>
                  <a:spcPts val="0"/>
                </a:spcAft>
                <a:buClrTx/>
                <a:buSzTx/>
                <a:buFontTx/>
                <a:buNone/>
                <a:tabLst/>
                <a:defRPr/>
              </a:pPr>
              <a:t>19</a:t>
            </a:fld>
            <a:endParaRPr kumimoji="0" lang="en-GB" sz="953" b="1" i="0" u="none" strike="noStrike" kern="1200" cap="none" spc="0" normalizeH="0" baseline="0" noProof="0">
              <a:ln>
                <a:noFill/>
              </a:ln>
              <a:solidFill>
                <a:srgbClr val="231D4C"/>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1E0F81EF-CED7-46BF-A6CC-BB4ADF275432}"/>
              </a:ext>
            </a:extLst>
          </p:cNvPr>
          <p:cNvSpPr>
            <a:spLocks noGrp="1"/>
          </p:cNvSpPr>
          <p:nvPr>
            <p:ph type="ftr" sz="quarter" idx="3"/>
          </p:nvPr>
        </p:nvSpPr>
        <p:spPr>
          <a:xfrm>
            <a:off x="570929" y="6507495"/>
            <a:ext cx="4181714" cy="192959"/>
          </a:xfrm>
        </p:spPr>
        <p:txBody>
          <a:bodyPr/>
          <a:lstStyle/>
          <a:p>
            <a:pPr marL="0" marR="0" lvl="0" indent="0" algn="l" defTabSz="914400" rtl="0" eaLnBrk="1" fontAlgn="auto" latinLnBrk="0" hangingPunct="1">
              <a:lnSpc>
                <a:spcPts val="998"/>
              </a:lnSpc>
              <a:spcBef>
                <a:spcPts val="0"/>
              </a:spcBef>
              <a:spcAft>
                <a:spcPts val="0"/>
              </a:spcAft>
              <a:buClrTx/>
              <a:buSzTx/>
              <a:buFontTx/>
              <a:buNone/>
              <a:tabLst/>
              <a:defRPr/>
            </a:pPr>
            <a:r>
              <a:rPr kumimoji="0" lang="en-GB" sz="953" b="0" i="0" u="none" strike="noStrike" kern="1200" cap="none" spc="0" normalizeH="0" baseline="0" noProof="0">
                <a:ln>
                  <a:noFill/>
                </a:ln>
                <a:solidFill>
                  <a:srgbClr val="FFFFFF"/>
                </a:solidFill>
                <a:effectLst/>
                <a:uLnTx/>
                <a:uFillTx/>
                <a:latin typeface="Calibri"/>
                <a:ea typeface="+mn-ea"/>
                <a:cs typeface="+mn-cs"/>
              </a:rPr>
              <a:t>Serving our customers, protecting the environment.</a:t>
            </a:r>
          </a:p>
        </p:txBody>
      </p:sp>
      <p:graphicFrame>
        <p:nvGraphicFramePr>
          <p:cNvPr id="10" name="Table 10">
            <a:extLst>
              <a:ext uri="{FF2B5EF4-FFF2-40B4-BE49-F238E27FC236}">
                <a16:creationId xmlns:a16="http://schemas.microsoft.com/office/drawing/2014/main" id="{EA1A3931-551F-473D-96EB-DAF07662120C}"/>
              </a:ext>
            </a:extLst>
          </p:cNvPr>
          <p:cNvGraphicFramePr>
            <a:graphicFrameLocks noGrp="1"/>
          </p:cNvGraphicFramePr>
          <p:nvPr/>
        </p:nvGraphicFramePr>
        <p:xfrm>
          <a:off x="8634228" y="2162018"/>
          <a:ext cx="2824007" cy="2928253"/>
        </p:xfrm>
        <a:graphic>
          <a:graphicData uri="http://schemas.openxmlformats.org/drawingml/2006/table">
            <a:tbl>
              <a:tblPr firstRow="1" bandRow="1">
                <a:tableStyleId>{5C22544A-7EE6-4342-B048-85BDC9FD1C3A}</a:tableStyleId>
              </a:tblPr>
              <a:tblGrid>
                <a:gridCol w="2824007">
                  <a:extLst>
                    <a:ext uri="{9D8B030D-6E8A-4147-A177-3AD203B41FA5}">
                      <a16:colId xmlns:a16="http://schemas.microsoft.com/office/drawing/2014/main" val="3838057675"/>
                    </a:ext>
                  </a:extLst>
                </a:gridCol>
              </a:tblGrid>
              <a:tr h="1355512">
                <a:tc>
                  <a:txBody>
                    <a:bodyPr/>
                    <a:lstStyle/>
                    <a:p>
                      <a:endParaRPr lang="it-IT" sz="1500" b="0">
                        <a:solidFill>
                          <a:schemeClr val="bg1"/>
                        </a:solidFill>
                      </a:endParaRPr>
                    </a:p>
                  </a:txBody>
                  <a:tcPr marL="0" marR="104271" marT="52135" marB="52135">
                    <a:lnL w="12700" cmpd="sng">
                      <a:noFill/>
                    </a:lnL>
                    <a:lnR w="12700" cmpd="sng">
                      <a:noFill/>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5893232"/>
                  </a:ext>
                </a:extLst>
              </a:tr>
              <a:tr h="1572741">
                <a:tc>
                  <a:txBody>
                    <a:bodyPr/>
                    <a:lstStyle/>
                    <a:p>
                      <a:endParaRPr lang="en-GB" sz="1500">
                        <a:solidFill>
                          <a:schemeClr val="bg1"/>
                        </a:solidFill>
                      </a:endParaRPr>
                    </a:p>
                  </a:txBody>
                  <a:tcPr marL="104271" marR="104271" marT="52135" marB="52135">
                    <a:lnL w="12700" cmpd="sng">
                      <a:noFill/>
                    </a:lnL>
                    <a:lnR w="12700" cmpd="sng">
                      <a:noFill/>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79738591"/>
                  </a:ext>
                </a:extLst>
              </a:tr>
            </a:tbl>
          </a:graphicData>
        </a:graphic>
      </p:graphicFrame>
      <p:pic>
        <p:nvPicPr>
          <p:cNvPr id="2" name="Picture 1" descr="A screen shot of a project management&#10;&#10;AI-generated content may be incorrect.">
            <a:extLst>
              <a:ext uri="{FF2B5EF4-FFF2-40B4-BE49-F238E27FC236}">
                <a16:creationId xmlns:a16="http://schemas.microsoft.com/office/drawing/2014/main" id="{F53F46D3-E61E-4609-C919-8736A409A59C}"/>
              </a:ext>
            </a:extLst>
          </p:cNvPr>
          <p:cNvPicPr>
            <a:picLocks noChangeAspect="1"/>
          </p:cNvPicPr>
          <p:nvPr/>
        </p:nvPicPr>
        <p:blipFill>
          <a:blip r:embed="rId3"/>
          <a:stretch>
            <a:fillRect/>
          </a:stretch>
        </p:blipFill>
        <p:spPr>
          <a:xfrm>
            <a:off x="8233253" y="740360"/>
            <a:ext cx="3809426" cy="2040093"/>
          </a:xfrm>
          <a:prstGeom prst="rect">
            <a:avLst/>
          </a:prstGeom>
        </p:spPr>
      </p:pic>
      <p:sp>
        <p:nvSpPr>
          <p:cNvPr id="4" name="Text Placeholder 4">
            <a:extLst>
              <a:ext uri="{FF2B5EF4-FFF2-40B4-BE49-F238E27FC236}">
                <a16:creationId xmlns:a16="http://schemas.microsoft.com/office/drawing/2014/main" id="{31E82141-C09E-2B03-475C-E2EF06C057C4}"/>
              </a:ext>
            </a:extLst>
          </p:cNvPr>
          <p:cNvSpPr>
            <a:spLocks noGrp="1"/>
          </p:cNvSpPr>
          <p:nvPr>
            <p:ph type="body" sz="quarter" idx="14"/>
          </p:nvPr>
        </p:nvSpPr>
        <p:spPr>
          <a:xfrm>
            <a:off x="392556" y="1395574"/>
            <a:ext cx="6762773" cy="4405244"/>
          </a:xfrm>
        </p:spPr>
        <p:txBody>
          <a:bodyPr/>
          <a:lstStyle/>
          <a:p>
            <a:r>
              <a:rPr lang="en-GB" sz="2000">
                <a:solidFill>
                  <a:schemeClr val="accent4"/>
                </a:solidFill>
                <a:latin typeface="Roboto" panose="02000000000000000000" pitchFamily="2" charset="0"/>
                <a:ea typeface="Roboto" panose="02000000000000000000" pitchFamily="2" charset="0"/>
                <a:cs typeface="Roboto" panose="02000000000000000000" pitchFamily="2" charset="0"/>
              </a:rPr>
              <a:t>What’s worked well?</a:t>
            </a:r>
          </a:p>
          <a:p>
            <a:pPr marL="163830" lvl="1" indent="-163830">
              <a:lnSpc>
                <a:spcPct val="100000"/>
              </a:lnSpc>
            </a:pPr>
            <a:endParaRPr lang="en-GB" sz="1452">
              <a:ea typeface="Calibri"/>
              <a:cs typeface="Calibri"/>
            </a:endParaRPr>
          </a:p>
          <a:p>
            <a:pPr marL="163830" lvl="1" indent="-163830">
              <a:lnSpc>
                <a:spcPct val="100000"/>
              </a:lnSpc>
              <a:buClr>
                <a:schemeClr val="bg1"/>
              </a:buClr>
            </a:pPr>
            <a:r>
              <a:rPr lang="en-GB" sz="1814"/>
              <a:t>Over 1M migrations complete – Peak-of-Peak proving 300k migrations in one day</a:t>
            </a:r>
            <a:endParaRPr lang="en-GB" sz="1814">
              <a:ea typeface="Calibri"/>
              <a:cs typeface="Calibri"/>
            </a:endParaRPr>
          </a:p>
          <a:p>
            <a:pPr marL="163830" lvl="1" indent="-163830">
              <a:lnSpc>
                <a:spcPct val="100000"/>
              </a:lnSpc>
              <a:buClr>
                <a:schemeClr val="bg1"/>
              </a:buClr>
            </a:pPr>
            <a:r>
              <a:rPr lang="en-GB" sz="1814"/>
              <a:t>Early Life Support providing balanced view of migration success</a:t>
            </a:r>
            <a:endParaRPr lang="en-GB" sz="1814">
              <a:ea typeface="Calibri"/>
              <a:cs typeface="Calibri"/>
            </a:endParaRPr>
          </a:p>
          <a:p>
            <a:pPr marL="163830" lvl="1" indent="-163830">
              <a:lnSpc>
                <a:spcPct val="100000"/>
              </a:lnSpc>
              <a:buClr>
                <a:schemeClr val="bg1"/>
              </a:buClr>
            </a:pPr>
            <a:r>
              <a:rPr lang="en-GB" sz="1814"/>
              <a:t>TOG (Transitional Operations Group) – now open to all participants</a:t>
            </a:r>
            <a:endParaRPr lang="en-GB" sz="1814">
              <a:ea typeface="Calibri"/>
              <a:cs typeface="Calibri"/>
            </a:endParaRPr>
          </a:p>
          <a:p>
            <a:pPr marL="163830" lvl="1" indent="-163830">
              <a:lnSpc>
                <a:spcPct val="100000"/>
              </a:lnSpc>
              <a:buClr>
                <a:schemeClr val="bg1"/>
              </a:buClr>
            </a:pPr>
            <a:r>
              <a:rPr lang="en-GB" sz="1814"/>
              <a:t>High levels of automations supporting high volume of successful migrations</a:t>
            </a:r>
            <a:endParaRPr lang="en-GB" sz="1814">
              <a:ea typeface="Calibri"/>
              <a:cs typeface="Calibri"/>
            </a:endParaRPr>
          </a:p>
          <a:p>
            <a:pPr marL="163830" lvl="1" indent="-163830">
              <a:lnSpc>
                <a:spcPct val="100000"/>
              </a:lnSpc>
              <a:buClr>
                <a:schemeClr val="bg1"/>
              </a:buClr>
            </a:pPr>
            <a:r>
              <a:rPr lang="en-GB" sz="1814"/>
              <a:t>Code drafting delivered by REC and </a:t>
            </a:r>
            <a:r>
              <a:rPr lang="en-GB" sz="1814" err="1"/>
              <a:t>Elexon</a:t>
            </a:r>
            <a:endParaRPr lang="en-GB" sz="1814">
              <a:ea typeface="Calibri"/>
              <a:cs typeface="Calibri"/>
            </a:endParaRPr>
          </a:p>
        </p:txBody>
      </p:sp>
      <p:sp>
        <p:nvSpPr>
          <p:cNvPr id="13" name="TextBox 12">
            <a:extLst>
              <a:ext uri="{FF2B5EF4-FFF2-40B4-BE49-F238E27FC236}">
                <a16:creationId xmlns:a16="http://schemas.microsoft.com/office/drawing/2014/main" id="{8C4BF26A-4388-D80A-9C26-1B7BA5418780}"/>
              </a:ext>
            </a:extLst>
          </p:cNvPr>
          <p:cNvSpPr txBox="1"/>
          <p:nvPr/>
        </p:nvSpPr>
        <p:spPr>
          <a:xfrm>
            <a:off x="392555" y="363297"/>
            <a:ext cx="6762773" cy="830997"/>
          </a:xfrm>
          <a:prstGeom prst="rect">
            <a:avLst/>
          </a:prstGeom>
          <a:solidFill>
            <a:schemeClr val="accent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a:ea typeface="+mn-ea"/>
                <a:cs typeface="+mn-cs"/>
              </a:rPr>
              <a:t>SMS are an independent provider of metering and data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a:ea typeface="+mn-ea"/>
                <a:cs typeface="+mn-cs"/>
              </a:rPr>
              <a:t>Qualifying in all roles (MSS, MSA, SDS and ADS) through SIT and as a partner of </a:t>
            </a:r>
            <a:r>
              <a:rPr kumimoji="0" lang="en-GB" sz="1600" b="1" i="0" u="none" strike="noStrike" kern="1200" cap="none" spc="0" normalizeH="0" baseline="0" noProof="0" err="1">
                <a:ln>
                  <a:noFill/>
                </a:ln>
                <a:solidFill>
                  <a:srgbClr val="FFFFFF"/>
                </a:solidFill>
                <a:effectLst/>
                <a:uLnTx/>
                <a:uFillTx/>
                <a:latin typeface="Calibri"/>
                <a:ea typeface="+mn-ea"/>
                <a:cs typeface="+mn-cs"/>
              </a:rPr>
              <a:t>E.On</a:t>
            </a:r>
            <a:r>
              <a:rPr kumimoji="0" lang="en-GB" sz="1600" b="1" i="0" u="none" strike="noStrike" kern="1200" cap="none" spc="0" normalizeH="0" baseline="0" noProof="0">
                <a:ln>
                  <a:noFill/>
                </a:ln>
                <a:solidFill>
                  <a:srgbClr val="FFFFFF"/>
                </a:solidFill>
                <a:effectLst/>
                <a:uLnTx/>
                <a:uFillTx/>
                <a:latin typeface="Calibri"/>
                <a:ea typeface="+mn-ea"/>
                <a:cs typeface="+mn-cs"/>
              </a:rPr>
              <a:t> Next</a:t>
            </a:r>
            <a:endParaRPr kumimoji="0" lang="en-GB" sz="16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846795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60DFACD-873E-409F-8EB7-19A797366EE0}"/>
              </a:ext>
            </a:extLst>
          </p:cNvPr>
          <p:cNvSpPr>
            <a:spLocks noGrp="1"/>
          </p:cNvSpPr>
          <p:nvPr>
            <p:ph type="body" sz="quarter" idx="14"/>
          </p:nvPr>
        </p:nvSpPr>
        <p:spPr>
          <a:xfrm>
            <a:off x="297906" y="279077"/>
            <a:ext cx="6191755" cy="1438578"/>
          </a:xfrm>
        </p:spPr>
        <p:txBody>
          <a:bodyPr/>
          <a:lstStyle/>
          <a:p>
            <a:r>
              <a:rPr lang="en-GB">
                <a:latin typeface="Roboto" panose="02000000000000000000" pitchFamily="2" charset="0"/>
                <a:ea typeface="Roboto" panose="02000000000000000000" pitchFamily="2" charset="0"/>
                <a:cs typeface="Roboto" panose="02000000000000000000" pitchFamily="2" charset="0"/>
              </a:rPr>
              <a:t>What’s being improved?</a:t>
            </a:r>
          </a:p>
          <a:p>
            <a:endParaRPr lang="en-GB">
              <a:latin typeface="Roboto" panose="02000000000000000000" pitchFamily="2" charset="0"/>
              <a:ea typeface="Roboto" panose="02000000000000000000" pitchFamily="2" charset="0"/>
              <a:cs typeface="Roboto" panose="02000000000000000000" pitchFamily="2" charset="0"/>
            </a:endParaRPr>
          </a:p>
          <a:p>
            <a:endParaRPr lang="en-GB">
              <a:latin typeface="Roboto" panose="02000000000000000000" pitchFamily="2" charset="0"/>
              <a:ea typeface="Roboto" panose="02000000000000000000" pitchFamily="2" charset="0"/>
              <a:cs typeface="Roboto" panose="02000000000000000000" pitchFamily="2" charset="0"/>
            </a:endParaRPr>
          </a:p>
        </p:txBody>
      </p:sp>
      <p:sp>
        <p:nvSpPr>
          <p:cNvPr id="4" name="Slide Number Placeholder 3">
            <a:extLst>
              <a:ext uri="{FF2B5EF4-FFF2-40B4-BE49-F238E27FC236}">
                <a16:creationId xmlns:a16="http://schemas.microsoft.com/office/drawing/2014/main" id="{72DEEE42-E64D-4637-A585-4AD40A0D570A}"/>
              </a:ext>
            </a:extLst>
          </p:cNvPr>
          <p:cNvSpPr>
            <a:spLocks noGrp="1"/>
          </p:cNvSpPr>
          <p:nvPr>
            <p:ph type="sldNum" sz="quarter" idx="4"/>
          </p:nvPr>
        </p:nvSpPr>
        <p:spPr>
          <a:xfrm>
            <a:off x="10674096" y="6511929"/>
            <a:ext cx="993958" cy="242144"/>
          </a:xfrm>
        </p:spPr>
        <p:txBody>
          <a:bodyPr/>
          <a:lstStyle/>
          <a:p>
            <a:pPr marL="0" marR="0" lvl="0" indent="0" algn="r" defTabSz="914400" rtl="0" eaLnBrk="1" fontAlgn="auto" latinLnBrk="0" hangingPunct="1">
              <a:lnSpc>
                <a:spcPts val="998"/>
              </a:lnSpc>
              <a:spcBef>
                <a:spcPts val="0"/>
              </a:spcBef>
              <a:spcAft>
                <a:spcPts val="0"/>
              </a:spcAft>
              <a:buClrTx/>
              <a:buSzTx/>
              <a:buFontTx/>
              <a:buNone/>
              <a:tabLst/>
              <a:defRPr/>
            </a:pPr>
            <a:fld id="{B9978C38-330C-4F10-9319-425EA88BAC57}" type="slidenum">
              <a:rPr kumimoji="0" lang="en-GB" sz="953" b="1"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ts val="998"/>
                </a:lnSpc>
                <a:spcBef>
                  <a:spcPts val="0"/>
                </a:spcBef>
                <a:spcAft>
                  <a:spcPts val="0"/>
                </a:spcAft>
                <a:buClrTx/>
                <a:buSzTx/>
                <a:buFontTx/>
                <a:buNone/>
                <a:tabLst/>
                <a:defRPr/>
              </a:pPr>
              <a:t>20</a:t>
            </a:fld>
            <a:endParaRPr kumimoji="0" lang="en-GB" sz="953" b="1" i="0" u="none" strike="noStrike" kern="1200" cap="none" spc="0" normalizeH="0" baseline="0" noProof="0">
              <a:ln>
                <a:noFill/>
              </a:ln>
              <a:solidFill>
                <a:srgbClr val="FFFFFF"/>
              </a:solidFill>
              <a:effectLst/>
              <a:uLnTx/>
              <a:uFillTx/>
              <a:latin typeface="Calibri"/>
              <a:ea typeface="+mn-ea"/>
              <a:cs typeface="+mn-cs"/>
            </a:endParaRPr>
          </a:p>
        </p:txBody>
      </p:sp>
      <p:sp>
        <p:nvSpPr>
          <p:cNvPr id="3" name="Footer Placeholder 2">
            <a:extLst>
              <a:ext uri="{FF2B5EF4-FFF2-40B4-BE49-F238E27FC236}">
                <a16:creationId xmlns:a16="http://schemas.microsoft.com/office/drawing/2014/main" id="{71E7BE85-E1D2-4E82-993C-9829B8F5A4F6}"/>
              </a:ext>
            </a:extLst>
          </p:cNvPr>
          <p:cNvSpPr>
            <a:spLocks noGrp="1"/>
          </p:cNvSpPr>
          <p:nvPr>
            <p:ph type="ftr" sz="quarter" idx="3"/>
          </p:nvPr>
        </p:nvSpPr>
        <p:spPr>
          <a:xfrm>
            <a:off x="856121" y="6507495"/>
            <a:ext cx="4181714" cy="192959"/>
          </a:xfrm>
        </p:spPr>
        <p:txBody>
          <a:bodyPr/>
          <a:lstStyle/>
          <a:p>
            <a:pPr marL="0" marR="0" lvl="0" indent="0" algn="l" defTabSz="914400" rtl="0" eaLnBrk="1" fontAlgn="auto" latinLnBrk="0" hangingPunct="1">
              <a:lnSpc>
                <a:spcPts val="998"/>
              </a:lnSpc>
              <a:spcBef>
                <a:spcPts val="0"/>
              </a:spcBef>
              <a:spcAft>
                <a:spcPts val="0"/>
              </a:spcAft>
              <a:buClrTx/>
              <a:buSzTx/>
              <a:buFontTx/>
              <a:buNone/>
              <a:tabLst/>
              <a:defRPr/>
            </a:pPr>
            <a:r>
              <a:rPr kumimoji="0" lang="en-GB" sz="953" b="0" i="0" u="none" strike="noStrike" kern="1200" cap="none" spc="0" normalizeH="0" baseline="0" noProof="0">
                <a:ln>
                  <a:noFill/>
                </a:ln>
                <a:solidFill>
                  <a:srgbClr val="706F6F"/>
                </a:solidFill>
                <a:effectLst/>
                <a:uLnTx/>
                <a:uFillTx/>
                <a:latin typeface="Calibri"/>
                <a:ea typeface="+mn-ea"/>
                <a:cs typeface="+mn-cs"/>
              </a:rPr>
              <a:t>Serving our customers, protecting the environment.</a:t>
            </a:r>
          </a:p>
        </p:txBody>
      </p:sp>
      <p:sp>
        <p:nvSpPr>
          <p:cNvPr id="11" name="Content Placeholder 2">
            <a:extLst>
              <a:ext uri="{FF2B5EF4-FFF2-40B4-BE49-F238E27FC236}">
                <a16:creationId xmlns:a16="http://schemas.microsoft.com/office/drawing/2014/main" id="{9FE28DC1-3494-2731-5F6A-CECA4797BD37}"/>
              </a:ext>
            </a:extLst>
          </p:cNvPr>
          <p:cNvSpPr txBox="1">
            <a:spLocks/>
          </p:cNvSpPr>
          <p:nvPr/>
        </p:nvSpPr>
        <p:spPr>
          <a:xfrm>
            <a:off x="297906" y="2532982"/>
            <a:ext cx="5349214" cy="3790406"/>
          </a:xfrm>
          <a:prstGeom prst="rect">
            <a:avLst/>
          </a:prstGeom>
          <a:noFill/>
        </p:spPr>
        <p:txBody>
          <a:bodyPr vert="horz" lIns="0" tIns="0" rIns="0" bIns="0" rtlCol="0" anchor="ctr" anchorCtr="0">
            <a:normAutofit fontScale="77500" lnSpcReduction="20000"/>
          </a:bodyPr>
          <a:lstStyle>
            <a:lvl1pPr marL="0" indent="0" algn="ctr" defTabSz="1266984" rtl="0" eaLnBrk="1" latinLnBrk="0" hangingPunct="1">
              <a:lnSpc>
                <a:spcPts val="2100"/>
              </a:lnSpc>
              <a:spcBef>
                <a:spcPts val="0"/>
              </a:spcBef>
              <a:buFont typeface="Arial" panose="020B0604020202020204" pitchFamily="34" charset="0"/>
              <a:buNone/>
              <a:defRPr sz="1800" kern="1200" spc="-38" baseline="0">
                <a:solidFill>
                  <a:schemeClr val="accent4"/>
                </a:solidFill>
                <a:latin typeface="+mn-lt"/>
                <a:ea typeface="+mn-ea"/>
                <a:cs typeface="+mn-cs"/>
              </a:defRPr>
            </a:lvl1pPr>
            <a:lvl2pPr marL="181008" indent="-181008" algn="l" defTabSz="1266984" rtl="0" eaLnBrk="1" latinLnBrk="0" hangingPunct="1">
              <a:lnSpc>
                <a:spcPts val="1700"/>
              </a:lnSpc>
              <a:spcBef>
                <a:spcPts val="0"/>
              </a:spcBef>
              <a:spcAft>
                <a:spcPts val="377"/>
              </a:spcAft>
              <a:buClr>
                <a:schemeClr val="accent1"/>
              </a:buClr>
              <a:buFont typeface="Arial" panose="020B0604020202020204" pitchFamily="34" charset="0"/>
              <a:buChar char="•"/>
              <a:defRPr sz="1400" kern="1200" spc="-25" baseline="0">
                <a:solidFill>
                  <a:schemeClr val="accent4"/>
                </a:solidFill>
                <a:latin typeface="+mn-lt"/>
                <a:ea typeface="+mn-ea"/>
                <a:cs typeface="+mn-cs"/>
              </a:defRPr>
            </a:lvl2pPr>
            <a:lvl3pPr marL="452520" indent="-181008" algn="l" defTabSz="1266984" rtl="0" eaLnBrk="1" latinLnBrk="0" hangingPunct="1">
              <a:lnSpc>
                <a:spcPts val="1700"/>
              </a:lnSpc>
              <a:spcBef>
                <a:spcPts val="0"/>
              </a:spcBef>
              <a:spcAft>
                <a:spcPts val="377"/>
              </a:spcAft>
              <a:buClr>
                <a:schemeClr val="accent1"/>
              </a:buClr>
              <a:buFont typeface="Arial" panose="020B0604020202020204" pitchFamily="34" charset="0"/>
              <a:buChar char="̶"/>
              <a:defRPr sz="1400" kern="1200" spc="-25" baseline="0">
                <a:solidFill>
                  <a:schemeClr val="accent4"/>
                </a:solidFill>
                <a:latin typeface="+mn-lt"/>
                <a:ea typeface="+mn-ea"/>
                <a:cs typeface="+mn-cs"/>
              </a:defRPr>
            </a:lvl3pPr>
            <a:lvl4pPr marL="543024" indent="-181008" algn="l" defTabSz="1266984" rtl="0" eaLnBrk="1" latinLnBrk="0" hangingPunct="1">
              <a:lnSpc>
                <a:spcPts val="1700"/>
              </a:lnSpc>
              <a:spcBef>
                <a:spcPts val="0"/>
              </a:spcBef>
              <a:spcAft>
                <a:spcPts val="377"/>
              </a:spcAft>
              <a:buFont typeface="Arial" panose="020B0604020202020204" pitchFamily="34" charset="0"/>
              <a:buChar char="•"/>
              <a:defRPr sz="1400" kern="1200" spc="-25" baseline="0">
                <a:solidFill>
                  <a:schemeClr val="accent4"/>
                </a:solidFill>
                <a:latin typeface="+mn-lt"/>
                <a:ea typeface="+mn-ea"/>
                <a:cs typeface="+mn-cs"/>
              </a:defRPr>
            </a:lvl4pPr>
            <a:lvl5pPr marL="724032" indent="-181008" algn="l" defTabSz="1266984" rtl="0" eaLnBrk="1" latinLnBrk="0" hangingPunct="1">
              <a:lnSpc>
                <a:spcPts val="1700"/>
              </a:lnSpc>
              <a:spcBef>
                <a:spcPts val="0"/>
              </a:spcBef>
              <a:spcAft>
                <a:spcPts val="377"/>
              </a:spcAft>
              <a:buFont typeface="Arial" panose="020B0604020202020204" pitchFamily="34" charset="0"/>
              <a:buChar char="•"/>
              <a:defRPr sz="1400" kern="1200" spc="-25" baseline="0">
                <a:solidFill>
                  <a:schemeClr val="accent4"/>
                </a:solidFill>
                <a:latin typeface="+mn-lt"/>
                <a:ea typeface="+mn-ea"/>
                <a:cs typeface="+mn-cs"/>
              </a:defRPr>
            </a:lvl5pPr>
            <a:lvl6pPr marL="3484208"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6pPr>
            <a:lvl7pPr marL="4117699"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7pPr>
            <a:lvl8pPr marL="4751192"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8pPr>
            <a:lvl9pPr marL="5384684"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9pPr>
          </a:lstStyle>
          <a:p>
            <a:pPr marL="0" marR="0" lvl="0" indent="0" algn="l" defTabSz="1266984" rtl="0" eaLnBrk="1" fontAlgn="auto" latinLnBrk="0" hangingPunct="1">
              <a:lnSpc>
                <a:spcPts val="2100"/>
              </a:lnSpc>
              <a:spcBef>
                <a:spcPts val="0"/>
              </a:spcBef>
              <a:spcAft>
                <a:spcPts val="0"/>
              </a:spcAft>
              <a:buClrTx/>
              <a:buSzTx/>
              <a:buFont typeface="Arial" panose="020B0604020202020204" pitchFamily="34" charset="0"/>
              <a:buNone/>
              <a:tabLst/>
              <a:defRPr/>
            </a:pPr>
            <a:r>
              <a:rPr kumimoji="0" lang="en-GB" sz="1633" b="0" i="0" u="none" strike="noStrike" kern="1200" cap="none" spc="-38" normalizeH="0" baseline="0" noProof="0">
                <a:ln>
                  <a:noFill/>
                </a:ln>
                <a:solidFill>
                  <a:srgbClr val="231D4C"/>
                </a:solidFill>
                <a:effectLst/>
                <a:uLnTx/>
                <a:uFillTx/>
                <a:latin typeface="Calibri"/>
                <a:ea typeface="+mn-ea"/>
                <a:cs typeface="+mn-cs"/>
              </a:rPr>
              <a:t>Communication</a:t>
            </a:r>
          </a:p>
          <a:p>
            <a:pPr marL="0" marR="0" lvl="0" indent="0" algn="l" defTabSz="1266984" rtl="0" eaLnBrk="1" fontAlgn="auto" latinLnBrk="0" hangingPunct="1">
              <a:lnSpc>
                <a:spcPts val="2100"/>
              </a:lnSpc>
              <a:spcBef>
                <a:spcPts val="0"/>
              </a:spcBef>
              <a:spcAft>
                <a:spcPts val="0"/>
              </a:spcAft>
              <a:buClrTx/>
              <a:buSzTx/>
              <a:buFont typeface="Arial" panose="020B0604020202020204" pitchFamily="34" charset="0"/>
              <a:buNone/>
              <a:tabLst/>
              <a:defRPr/>
            </a:pPr>
            <a:r>
              <a:rPr kumimoji="0" lang="en-GB" sz="1633" b="0" i="0" u="none" strike="noStrike" kern="1200" cap="none" spc="-38" normalizeH="0" baseline="0" noProof="0">
                <a:ln>
                  <a:noFill/>
                </a:ln>
                <a:solidFill>
                  <a:srgbClr val="231D4C"/>
                </a:solidFill>
                <a:effectLst/>
                <a:uLnTx/>
                <a:uFillTx/>
                <a:latin typeface="Calibri"/>
                <a:ea typeface="+mn-ea"/>
                <a:cs typeface="+mn-cs"/>
              </a:rPr>
              <a:t>What has been challenging</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r>
              <a:rPr kumimoji="0" lang="en-GB" sz="1270" b="0" i="0" u="none" strike="noStrike" kern="1200" cap="none" spc="-25" normalizeH="0" baseline="0" noProof="0">
                <a:ln>
                  <a:noFill/>
                </a:ln>
                <a:solidFill>
                  <a:srgbClr val="231D4C"/>
                </a:solidFill>
                <a:effectLst/>
                <a:uLnTx/>
                <a:uFillTx/>
                <a:latin typeface="Calibri"/>
                <a:ea typeface="+mn-ea"/>
                <a:cs typeface="+mn-cs"/>
              </a:rPr>
              <a:t>To get a complete view of issues and updates; participant are having to subscribe to multiple notifications</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r>
              <a:rPr kumimoji="0" lang="en-GB" sz="1270" b="0" i="0" u="none" strike="noStrike" kern="1200" cap="none" spc="-25" normalizeH="0" baseline="0" noProof="0">
                <a:ln>
                  <a:noFill/>
                </a:ln>
                <a:solidFill>
                  <a:srgbClr val="231D4C"/>
                </a:solidFill>
                <a:effectLst/>
                <a:uLnTx/>
                <a:uFillTx/>
                <a:latin typeface="Calibri"/>
                <a:ea typeface="+mn-ea"/>
                <a:cs typeface="+mn-cs"/>
              </a:rPr>
              <a:t>Even when subscribed to notifications/following process, some participants don’t receive the messages</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r>
              <a:rPr kumimoji="0" lang="en-GB" sz="1270" b="0" i="0" u="none" strike="noStrike" kern="1200" cap="none" spc="-25" normalizeH="0" baseline="0" noProof="0">
                <a:ln>
                  <a:noFill/>
                </a:ln>
                <a:solidFill>
                  <a:srgbClr val="231D4C"/>
                </a:solidFill>
                <a:effectLst/>
                <a:uLnTx/>
                <a:uFillTx/>
                <a:latin typeface="Calibri"/>
                <a:ea typeface="+mn-ea"/>
                <a:cs typeface="+mn-cs"/>
              </a:rPr>
              <a:t>Different/outdated lists being used for distribution</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r>
              <a:rPr kumimoji="0" lang="en-GB" sz="1270" b="0" i="0" u="none" strike="noStrike" kern="1200" cap="none" spc="-25" normalizeH="0" baseline="0" noProof="0">
                <a:ln>
                  <a:noFill/>
                </a:ln>
                <a:solidFill>
                  <a:srgbClr val="231D4C"/>
                </a:solidFill>
                <a:effectLst/>
                <a:uLnTx/>
                <a:uFillTx/>
                <a:latin typeface="Calibri"/>
                <a:ea typeface="+mn-ea"/>
                <a:cs typeface="+mn-cs"/>
              </a:rPr>
              <a:t>Transparency and timing of update and issues has been inconsistent</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endParaRPr kumimoji="0" lang="en-GB" sz="1270" b="0" i="0" u="none" strike="noStrike" kern="1200" cap="none" spc="-25" normalizeH="0" baseline="0" noProof="0">
              <a:ln>
                <a:noFill/>
              </a:ln>
              <a:solidFill>
                <a:srgbClr val="231D4C"/>
              </a:solidFill>
              <a:effectLst/>
              <a:uLnTx/>
              <a:uFillTx/>
              <a:latin typeface="Calibri"/>
              <a:ea typeface="+mn-ea"/>
              <a:cs typeface="+mn-cs"/>
            </a:endParaRPr>
          </a:p>
          <a:p>
            <a:pPr marL="0" marR="0" lvl="0" indent="0" algn="l" defTabSz="1266984" rtl="0" eaLnBrk="1" fontAlgn="auto" latinLnBrk="0" hangingPunct="1">
              <a:lnSpc>
                <a:spcPts val="2100"/>
              </a:lnSpc>
              <a:spcBef>
                <a:spcPts val="0"/>
              </a:spcBef>
              <a:spcAft>
                <a:spcPts val="0"/>
              </a:spcAft>
              <a:buClrTx/>
              <a:buSzTx/>
              <a:buFont typeface="Arial" panose="020B0604020202020204" pitchFamily="34" charset="0"/>
              <a:buNone/>
              <a:tabLst/>
              <a:defRPr/>
            </a:pPr>
            <a:r>
              <a:rPr kumimoji="0" lang="en-GB" sz="1633" b="0" i="0" u="none" strike="noStrike" kern="1200" cap="none" spc="-38" normalizeH="0" baseline="0" noProof="0">
                <a:ln>
                  <a:noFill/>
                </a:ln>
                <a:solidFill>
                  <a:srgbClr val="231D4C"/>
                </a:solidFill>
                <a:effectLst/>
                <a:uLnTx/>
                <a:uFillTx/>
                <a:latin typeface="Calibri"/>
                <a:ea typeface="+mn-ea"/>
                <a:cs typeface="+mn-cs"/>
              </a:rPr>
              <a:t>What improvements are being made</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r>
              <a:rPr kumimoji="0" lang="en-GB" sz="1270" b="0" i="0" u="none" strike="noStrike" kern="1200" cap="none" spc="-25" normalizeH="0" baseline="0" noProof="0">
                <a:ln>
                  <a:noFill/>
                </a:ln>
                <a:solidFill>
                  <a:srgbClr val="231D4C"/>
                </a:solidFill>
                <a:effectLst/>
                <a:uLnTx/>
                <a:uFillTx/>
                <a:latin typeface="Calibri"/>
                <a:ea typeface="+mn-ea"/>
                <a:cs typeface="+mn-cs"/>
              </a:rPr>
              <a:t>Webpage updates including improved circular sign-up experience</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r>
              <a:rPr kumimoji="0" lang="en-GB" sz="1270" b="0" i="0" u="none" strike="noStrike" kern="1200" cap="none" spc="-25" normalizeH="0" baseline="0" noProof="0">
                <a:ln>
                  <a:noFill/>
                </a:ln>
                <a:solidFill>
                  <a:srgbClr val="231D4C"/>
                </a:solidFill>
                <a:effectLst/>
                <a:uLnTx/>
                <a:uFillTx/>
                <a:latin typeface="Calibri"/>
                <a:ea typeface="+mn-ea"/>
                <a:cs typeface="+mn-cs"/>
              </a:rPr>
              <a:t>Updates to Service Status Page to include DIP and Helix systems</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r>
              <a:rPr kumimoji="0" lang="en-GB" sz="1270" b="0" i="0" u="none" strike="noStrike" kern="1200" cap="none" spc="-25" normalizeH="0" baseline="0" noProof="0">
                <a:ln>
                  <a:noFill/>
                </a:ln>
                <a:solidFill>
                  <a:srgbClr val="231D4C"/>
                </a:solidFill>
                <a:effectLst/>
                <a:uLnTx/>
                <a:uFillTx/>
                <a:latin typeface="Calibri"/>
                <a:ea typeface="+mn-ea"/>
                <a:cs typeface="+mn-cs"/>
              </a:rPr>
              <a:t>MHHS Run book (future improvement) to be added to website</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r>
              <a:rPr kumimoji="0" lang="en-GB" sz="1270" b="0" i="0" u="none" strike="noStrike" kern="1200" cap="none" spc="-25" normalizeH="0" baseline="0" noProof="0">
                <a:ln>
                  <a:noFill/>
                </a:ln>
                <a:solidFill>
                  <a:srgbClr val="231D4C"/>
                </a:solidFill>
                <a:effectLst/>
                <a:uLnTx/>
                <a:uFillTx/>
                <a:latin typeface="Calibri"/>
                <a:ea typeface="+mn-ea"/>
                <a:cs typeface="+mn-cs"/>
              </a:rPr>
              <a:t>Survey on Comms – Published and closes on 15</a:t>
            </a:r>
            <a:r>
              <a:rPr kumimoji="0" lang="en-GB" sz="1270" b="0" i="0" u="none" strike="noStrike" kern="1200" cap="none" spc="-25" normalizeH="0" baseline="30000" noProof="0">
                <a:ln>
                  <a:noFill/>
                </a:ln>
                <a:solidFill>
                  <a:srgbClr val="231D4C"/>
                </a:solidFill>
                <a:effectLst/>
                <a:uLnTx/>
                <a:uFillTx/>
                <a:latin typeface="Calibri"/>
                <a:ea typeface="+mn-ea"/>
                <a:cs typeface="+mn-cs"/>
              </a:rPr>
              <a:t>th</a:t>
            </a:r>
            <a:r>
              <a:rPr kumimoji="0" lang="en-GB" sz="1270" b="0" i="0" u="none" strike="noStrike" kern="1200" cap="none" spc="-25" normalizeH="0" baseline="0" noProof="0">
                <a:ln>
                  <a:noFill/>
                </a:ln>
                <a:solidFill>
                  <a:srgbClr val="231D4C"/>
                </a:solidFill>
                <a:effectLst/>
                <a:uLnTx/>
                <a:uFillTx/>
                <a:latin typeface="Calibri"/>
                <a:ea typeface="+mn-ea"/>
                <a:cs typeface="+mn-cs"/>
              </a:rPr>
              <a:t> February</a:t>
            </a:r>
          </a:p>
          <a:p>
            <a:pPr marL="414772" marR="0" lvl="1" indent="0"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None/>
              <a:tabLst/>
              <a:defRPr/>
            </a:pPr>
            <a:r>
              <a:rPr kumimoji="0" lang="en-GB" sz="1270" b="0" i="0" u="none" strike="noStrike" kern="1200" cap="none" spc="-25" normalizeH="0" baseline="0" noProof="0">
                <a:ln>
                  <a:noFill/>
                </a:ln>
                <a:solidFill>
                  <a:srgbClr val="231D4C"/>
                </a:solidFill>
                <a:effectLst/>
                <a:uLnTx/>
                <a:uFillTx/>
                <a:latin typeface="Calibri"/>
                <a:ea typeface="+mn-ea"/>
                <a:cs typeface="+mn-cs"/>
                <a:hlinkClick r:id="rId2"/>
              </a:rPr>
              <a:t>DIP Manager Communication Feedback Survey</a:t>
            </a:r>
            <a:r>
              <a:rPr kumimoji="0" lang="en-GB" sz="1270" b="0" i="0" u="none" strike="noStrike" kern="1200" cap="none" spc="-25" normalizeH="0" baseline="0" noProof="0">
                <a:ln>
                  <a:noFill/>
                </a:ln>
                <a:solidFill>
                  <a:srgbClr val="231D4C"/>
                </a:solidFill>
                <a:effectLst/>
                <a:uLnTx/>
                <a:uFillTx/>
                <a:latin typeface="Calibri"/>
                <a:ea typeface="+mn-ea"/>
                <a:cs typeface="+mn-cs"/>
              </a:rPr>
              <a:t> </a:t>
            </a: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endParaRPr kumimoji="0" lang="en-GB" sz="1270" b="0" i="0" u="none" strike="noStrike" kern="1200" cap="none" spc="-25" normalizeH="0" baseline="0" noProof="0">
              <a:ln>
                <a:noFill/>
              </a:ln>
              <a:solidFill>
                <a:srgbClr val="231D4C"/>
              </a:solidFill>
              <a:effectLst/>
              <a:uLnTx/>
              <a:uFillTx/>
              <a:latin typeface="Calibri"/>
              <a:ea typeface="+mn-ea"/>
              <a:cs typeface="+mn-cs"/>
            </a:endParaRP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endParaRPr kumimoji="0" lang="en-GB" sz="1270" b="0" i="0" u="none" strike="noStrike" kern="1200" cap="none" spc="-25" normalizeH="0" baseline="0" noProof="0">
              <a:ln>
                <a:noFill/>
              </a:ln>
              <a:solidFill>
                <a:srgbClr val="231D4C"/>
              </a:solidFill>
              <a:effectLst/>
              <a:uLnTx/>
              <a:uFillTx/>
              <a:latin typeface="Calibri"/>
              <a:ea typeface="+mn-ea"/>
              <a:cs typeface="+mn-cs"/>
            </a:endParaRPr>
          </a:p>
          <a:p>
            <a:pPr marL="181008" marR="0" lvl="1" indent="-181008" algn="l" defTabSz="1266984" rtl="0" eaLnBrk="1" fontAlgn="auto" latinLnBrk="0" hangingPunct="1">
              <a:lnSpc>
                <a:spcPts val="1700"/>
              </a:lnSpc>
              <a:spcBef>
                <a:spcPts val="0"/>
              </a:spcBef>
              <a:spcAft>
                <a:spcPts val="377"/>
              </a:spcAft>
              <a:buClr>
                <a:srgbClr val="008260"/>
              </a:buClr>
              <a:buSzTx/>
              <a:buFont typeface="Arial" panose="020B0604020202020204" pitchFamily="34" charset="0"/>
              <a:buChar char="•"/>
              <a:tabLst/>
              <a:defRPr/>
            </a:pPr>
            <a:endParaRPr kumimoji="0" lang="en-GB" sz="1270" b="0" i="0" u="none" strike="noStrike" kern="1200" cap="none" spc="-25" normalizeH="0" baseline="0" noProof="0">
              <a:ln>
                <a:noFill/>
              </a:ln>
              <a:solidFill>
                <a:srgbClr val="231D4C"/>
              </a:solidFill>
              <a:effectLst/>
              <a:uLnTx/>
              <a:uFillTx/>
              <a:latin typeface="Calibri"/>
              <a:ea typeface="+mn-ea"/>
              <a:cs typeface="+mn-cs"/>
            </a:endParaRPr>
          </a:p>
          <a:p>
            <a:pPr marL="0" marR="0" lvl="0" indent="0" algn="ctr" defTabSz="1266984" rtl="0" eaLnBrk="1" fontAlgn="auto" latinLnBrk="0" hangingPunct="1">
              <a:lnSpc>
                <a:spcPts val="2100"/>
              </a:lnSpc>
              <a:spcBef>
                <a:spcPts val="0"/>
              </a:spcBef>
              <a:spcAft>
                <a:spcPts val="0"/>
              </a:spcAft>
              <a:buClrTx/>
              <a:buSzTx/>
              <a:buFont typeface="Arial" panose="020B0604020202020204" pitchFamily="34" charset="0"/>
              <a:buNone/>
              <a:tabLst/>
              <a:defRPr/>
            </a:pPr>
            <a:endParaRPr kumimoji="0" lang="en-GB" sz="1633" b="0" i="0" u="none" strike="noStrike" kern="1200" cap="none" spc="-38" normalizeH="0" baseline="0" noProof="0">
              <a:ln>
                <a:noFill/>
              </a:ln>
              <a:solidFill>
                <a:srgbClr val="231D4C"/>
              </a:solidFill>
              <a:effectLst/>
              <a:uLnTx/>
              <a:uFillTx/>
              <a:latin typeface="Calibri"/>
              <a:ea typeface="+mn-ea"/>
              <a:cs typeface="+mn-cs"/>
            </a:endParaRPr>
          </a:p>
          <a:p>
            <a:pPr marL="0" marR="0" lvl="0" indent="0" algn="ctr" defTabSz="1266984" rtl="0" eaLnBrk="1" fontAlgn="auto" latinLnBrk="0" hangingPunct="1">
              <a:lnSpc>
                <a:spcPts val="2100"/>
              </a:lnSpc>
              <a:spcBef>
                <a:spcPts val="0"/>
              </a:spcBef>
              <a:spcAft>
                <a:spcPts val="0"/>
              </a:spcAft>
              <a:buClrTx/>
              <a:buSzTx/>
              <a:buFont typeface="Arial" panose="020B0604020202020204" pitchFamily="34" charset="0"/>
              <a:buNone/>
              <a:tabLst/>
              <a:defRPr/>
            </a:pPr>
            <a:endParaRPr kumimoji="0" lang="en-GB" sz="1633" b="0" i="0" u="none" strike="noStrike" kern="1200" cap="none" spc="-38" normalizeH="0" baseline="0" noProof="0">
              <a:ln>
                <a:noFill/>
              </a:ln>
              <a:solidFill>
                <a:srgbClr val="231D4C"/>
              </a:solidFill>
              <a:effectLst/>
              <a:uLnTx/>
              <a:uFillTx/>
              <a:latin typeface="Calibri"/>
              <a:ea typeface="+mn-ea"/>
              <a:cs typeface="+mn-cs"/>
            </a:endParaRPr>
          </a:p>
          <a:p>
            <a:pPr marL="0" marR="0" lvl="0" indent="0" algn="ctr" defTabSz="1266984" rtl="0" eaLnBrk="1" fontAlgn="auto" latinLnBrk="0" hangingPunct="1">
              <a:lnSpc>
                <a:spcPts val="2100"/>
              </a:lnSpc>
              <a:spcBef>
                <a:spcPts val="0"/>
              </a:spcBef>
              <a:spcAft>
                <a:spcPts val="0"/>
              </a:spcAft>
              <a:buClrTx/>
              <a:buSzTx/>
              <a:buFont typeface="Arial" panose="020B0604020202020204" pitchFamily="34" charset="0"/>
              <a:buNone/>
              <a:tabLst/>
              <a:defRPr/>
            </a:pPr>
            <a:endParaRPr kumimoji="0" lang="en-GB" sz="1633" b="0" i="0" u="none" strike="noStrike" kern="1200" cap="none" spc="-38" normalizeH="0" baseline="0" noProof="0">
              <a:ln>
                <a:noFill/>
              </a:ln>
              <a:solidFill>
                <a:srgbClr val="231D4C"/>
              </a:solidFill>
              <a:effectLst/>
              <a:uLnTx/>
              <a:uFillTx/>
              <a:latin typeface="Calibri"/>
              <a:ea typeface="+mn-ea"/>
              <a:cs typeface="+mn-cs"/>
            </a:endParaRPr>
          </a:p>
          <a:p>
            <a:pPr marL="0" marR="0" lvl="0" indent="0" algn="ctr" defTabSz="1266984" rtl="0" eaLnBrk="1" fontAlgn="auto" latinLnBrk="0" hangingPunct="1">
              <a:lnSpc>
                <a:spcPts val="2100"/>
              </a:lnSpc>
              <a:spcBef>
                <a:spcPts val="0"/>
              </a:spcBef>
              <a:spcAft>
                <a:spcPts val="0"/>
              </a:spcAft>
              <a:buClrTx/>
              <a:buSzTx/>
              <a:buFont typeface="Arial" panose="020B0604020202020204" pitchFamily="34" charset="0"/>
              <a:buNone/>
              <a:tabLst/>
              <a:defRPr/>
            </a:pPr>
            <a:endParaRPr kumimoji="0" lang="en-GB" sz="1633" b="0" i="0" u="none" strike="noStrike" kern="1200" cap="none" spc="-38" normalizeH="0" baseline="0" noProof="0">
              <a:ln>
                <a:noFill/>
              </a:ln>
              <a:solidFill>
                <a:srgbClr val="231D4C"/>
              </a:solidFill>
              <a:effectLst/>
              <a:uLnTx/>
              <a:uFillTx/>
              <a:latin typeface="Calibri"/>
              <a:ea typeface="+mn-ea"/>
              <a:cs typeface="+mn-cs"/>
            </a:endParaRPr>
          </a:p>
          <a:p>
            <a:pPr marL="0" marR="0" lvl="0" indent="0" algn="ctr" defTabSz="1266984" rtl="0" eaLnBrk="1" fontAlgn="auto" latinLnBrk="0" hangingPunct="1">
              <a:lnSpc>
                <a:spcPts val="2100"/>
              </a:lnSpc>
              <a:spcBef>
                <a:spcPts val="0"/>
              </a:spcBef>
              <a:spcAft>
                <a:spcPts val="0"/>
              </a:spcAft>
              <a:buClrTx/>
              <a:buSzTx/>
              <a:buFont typeface="Arial" panose="020B0604020202020204" pitchFamily="34" charset="0"/>
              <a:buNone/>
              <a:tabLst/>
              <a:defRPr/>
            </a:pPr>
            <a:endParaRPr kumimoji="0" lang="en-GB" sz="1633" b="0" i="0" u="none" strike="noStrike" kern="1200" cap="none" spc="-38" normalizeH="0" baseline="0" noProof="0">
              <a:ln>
                <a:noFill/>
              </a:ln>
              <a:solidFill>
                <a:srgbClr val="231D4C"/>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A51F7017-F351-206E-6289-625C24298573}"/>
              </a:ext>
            </a:extLst>
          </p:cNvPr>
          <p:cNvSpPr txBox="1"/>
          <p:nvPr/>
        </p:nvSpPr>
        <p:spPr>
          <a:xfrm>
            <a:off x="7478599" y="1717654"/>
            <a:ext cx="4189455" cy="23538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33" b="0" i="0" u="none" strike="noStrike" kern="1200" cap="none" spc="0" normalizeH="0" baseline="0" noProof="0" err="1">
                <a:ln>
                  <a:noFill/>
                </a:ln>
                <a:solidFill>
                  <a:srgbClr val="FFFFFF"/>
                </a:solidFill>
                <a:effectLst/>
                <a:uLnTx/>
                <a:uFillTx/>
                <a:latin typeface="Calibri"/>
                <a:ea typeface="+mn-ea"/>
                <a:cs typeface="+mn-cs"/>
              </a:rPr>
              <a:t>Elexon</a:t>
            </a:r>
            <a:r>
              <a:rPr kumimoji="0" lang="en-GB" sz="1633" b="0" i="0" u="none" strike="noStrike" kern="1200" cap="none" spc="0" normalizeH="0" baseline="0" noProof="0">
                <a:ln>
                  <a:noFill/>
                </a:ln>
                <a:solidFill>
                  <a:srgbClr val="FFFFFF"/>
                </a:solidFill>
                <a:effectLst/>
                <a:uLnTx/>
                <a:uFillTx/>
                <a:latin typeface="Calibri"/>
                <a:ea typeface="+mn-ea"/>
                <a:cs typeface="+mn-cs"/>
              </a:rPr>
              <a:t> Service Desk - Performance &amp; Quality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633" b="0" i="0" u="none" strike="noStrike" kern="1200" cap="none" spc="0" normalizeH="0" baseline="0" noProof="0">
              <a:ln>
                <a:noFill/>
              </a:ln>
              <a:solidFill>
                <a:srgbClr val="FFFFFF"/>
              </a:solidFill>
              <a:effectLst/>
              <a:uLnTx/>
              <a:uFillTx/>
              <a:latin typeface="Calibri"/>
              <a:ea typeface="+mn-ea"/>
              <a:cs typeface="+mn-cs"/>
            </a:endParaRP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70" b="0" i="0" u="none" strike="noStrike" kern="1200" cap="none" spc="0" normalizeH="0" baseline="0" noProof="0">
                <a:ln>
                  <a:noFill/>
                </a:ln>
                <a:solidFill>
                  <a:srgbClr val="FFFFFF"/>
                </a:solidFill>
                <a:effectLst/>
                <a:uLnTx/>
                <a:uFillTx/>
                <a:latin typeface="Calibri"/>
                <a:ea typeface="+mn-ea"/>
                <a:cs typeface="+mn-cs"/>
              </a:rPr>
              <a:t>Incidents being appropriately prioritised</a:t>
            </a: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70" b="0" i="0" u="none" strike="noStrike" kern="1200" cap="none" spc="0" normalizeH="0" baseline="0" noProof="0">
              <a:ln>
                <a:noFill/>
              </a:ln>
              <a:solidFill>
                <a:srgbClr val="FFFFFF"/>
              </a:solidFill>
              <a:effectLst/>
              <a:uLnTx/>
              <a:uFillTx/>
              <a:latin typeface="Calibri"/>
              <a:ea typeface="+mn-ea"/>
              <a:cs typeface="+mn-cs"/>
            </a:endParaRP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70" b="0" i="0" u="none" strike="noStrike" kern="1200" cap="none" spc="0" normalizeH="0" baseline="0" noProof="0">
                <a:ln>
                  <a:noFill/>
                </a:ln>
                <a:solidFill>
                  <a:srgbClr val="FFFFFF"/>
                </a:solidFill>
                <a:effectLst/>
                <a:uLnTx/>
                <a:uFillTx/>
                <a:latin typeface="Calibri"/>
                <a:ea typeface="+mn-ea"/>
                <a:cs typeface="+mn-cs"/>
              </a:rPr>
              <a:t>Quality and relevance of initial response</a:t>
            </a: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70" b="0" i="0" u="none" strike="noStrike" kern="1200" cap="none" spc="0" normalizeH="0" baseline="0" noProof="0">
              <a:ln>
                <a:noFill/>
              </a:ln>
              <a:solidFill>
                <a:srgbClr val="FFFFFF"/>
              </a:solidFill>
              <a:effectLst/>
              <a:uLnTx/>
              <a:uFillTx/>
              <a:latin typeface="Calibri"/>
              <a:ea typeface="+mn-ea"/>
              <a:cs typeface="+mn-cs"/>
            </a:endParaRP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70" b="0" i="0" u="none" strike="noStrike" kern="1200" cap="none" spc="0" normalizeH="0" baseline="0" noProof="0">
                <a:ln>
                  <a:noFill/>
                </a:ln>
                <a:solidFill>
                  <a:srgbClr val="FFFFFF"/>
                </a:solidFill>
                <a:effectLst/>
                <a:uLnTx/>
                <a:uFillTx/>
                <a:latin typeface="Calibri"/>
                <a:ea typeface="+mn-ea"/>
                <a:cs typeface="+mn-cs"/>
              </a:rPr>
              <a:t>SLA and Incident resolution timescales</a:t>
            </a: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70" b="0" i="0" u="none" strike="noStrike" kern="1200" cap="none" spc="0" normalizeH="0" baseline="0" noProof="0">
              <a:ln>
                <a:noFill/>
              </a:ln>
              <a:solidFill>
                <a:srgbClr val="FFFFFF"/>
              </a:solidFill>
              <a:effectLst/>
              <a:uLnTx/>
              <a:uFillTx/>
              <a:latin typeface="Calibri"/>
              <a:ea typeface="+mn-ea"/>
              <a:cs typeface="+mn-cs"/>
            </a:endParaRP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70" b="0" i="0" u="none" strike="noStrike" kern="1200" cap="none" spc="0" normalizeH="0" baseline="0" noProof="0">
                <a:ln>
                  <a:noFill/>
                </a:ln>
                <a:solidFill>
                  <a:srgbClr val="FFFFFF"/>
                </a:solidFill>
                <a:effectLst/>
                <a:uLnTx/>
                <a:uFillTx/>
                <a:latin typeface="Calibri"/>
                <a:ea typeface="+mn-ea"/>
                <a:cs typeface="+mn-cs"/>
              </a:rPr>
              <a:t>Communication and updates against incidents</a:t>
            </a: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70" b="0" i="0" u="none" strike="noStrike" kern="1200" cap="none" spc="0" normalizeH="0" baseline="0" noProof="0">
              <a:ln>
                <a:noFill/>
              </a:ln>
              <a:solidFill>
                <a:srgbClr val="FFFFFF"/>
              </a:solidFill>
              <a:effectLst/>
              <a:uLnTx/>
              <a:uFillTx/>
              <a:latin typeface="Calibri"/>
              <a:ea typeface="+mn-ea"/>
              <a:cs typeface="+mn-cs"/>
            </a:endParaRPr>
          </a:p>
          <a:p>
            <a:pPr marL="674004" marR="0" lvl="1" indent="-25923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70" b="0" i="0" u="none" strike="noStrike" kern="1200" cap="none" spc="0" normalizeH="0" baseline="0" noProof="0">
                <a:ln>
                  <a:noFill/>
                </a:ln>
                <a:solidFill>
                  <a:srgbClr val="FFFFFF"/>
                </a:solidFill>
                <a:effectLst/>
                <a:uLnTx/>
                <a:uFillTx/>
                <a:latin typeface="Calibri"/>
                <a:ea typeface="+mn-ea"/>
                <a:cs typeface="+mn-cs"/>
              </a:rPr>
              <a:t>Co-ordination and joined up responses</a:t>
            </a:r>
          </a:p>
        </p:txBody>
      </p:sp>
    </p:spTree>
    <p:extLst>
      <p:ext uri="{BB962C8B-B14F-4D97-AF65-F5344CB8AC3E}">
        <p14:creationId xmlns:p14="http://schemas.microsoft.com/office/powerpoint/2010/main" val="582344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8C567-EA29-72A8-7D56-366D2F990DDE}"/>
              </a:ext>
            </a:extLst>
          </p:cNvPr>
          <p:cNvSpPr>
            <a:spLocks noGrp="1"/>
          </p:cNvSpPr>
          <p:nvPr>
            <p:ph type="title"/>
          </p:nvPr>
        </p:nvSpPr>
        <p:spPr/>
        <p:txBody>
          <a:bodyPr/>
          <a:lstStyle/>
          <a:p>
            <a:r>
              <a:rPr lang="en-GB"/>
              <a:t>ELS issues being progressed in rec</a:t>
            </a:r>
          </a:p>
        </p:txBody>
      </p:sp>
      <p:sp>
        <p:nvSpPr>
          <p:cNvPr id="6" name="TextBox 5">
            <a:extLst>
              <a:ext uri="{FF2B5EF4-FFF2-40B4-BE49-F238E27FC236}">
                <a16:creationId xmlns:a16="http://schemas.microsoft.com/office/drawing/2014/main" id="{06C6EBF7-3709-71F1-4006-3B73EEF3BB04}"/>
              </a:ext>
            </a:extLst>
          </p:cNvPr>
          <p:cNvSpPr txBox="1"/>
          <p:nvPr/>
        </p:nvSpPr>
        <p:spPr>
          <a:xfrm>
            <a:off x="443431" y="1122878"/>
            <a:ext cx="9587027" cy="2585323"/>
          </a:xfrm>
          <a:prstGeom prst="rect">
            <a:avLst/>
          </a:prstGeom>
          <a:noFill/>
        </p:spPr>
        <p:txBody>
          <a:bodyPr wrap="square" rtlCol="0">
            <a:spAutoFit/>
          </a:bodyPr>
          <a:lstStyle/>
          <a:p>
            <a:r>
              <a:rPr lang="en-GB">
                <a:latin typeface="Roboto" panose="02000000000000000000" pitchFamily="2" charset="0"/>
                <a:ea typeface="Roboto" panose="02000000000000000000" pitchFamily="2" charset="0"/>
                <a:cs typeface="Roboto" panose="02000000000000000000" pitchFamily="2" charset="0"/>
              </a:rPr>
              <a:t>Issues and lessons learnt in ELS are being progressed through additional guidance being provided or where further work required issues and changes being raised. </a:t>
            </a:r>
          </a:p>
          <a:p>
            <a:endParaRPr lang="en-GB">
              <a:latin typeface="Roboto" panose="02000000000000000000" pitchFamily="2" charset="0"/>
              <a:ea typeface="Roboto" panose="02000000000000000000" pitchFamily="2" charset="0"/>
              <a:cs typeface="Roboto" panose="02000000000000000000" pitchFamily="2" charset="0"/>
            </a:endParaRPr>
          </a:p>
          <a:p>
            <a:r>
              <a:rPr lang="en-GB">
                <a:latin typeface="Roboto" panose="02000000000000000000" pitchFamily="2" charset="0"/>
                <a:ea typeface="Roboto" panose="02000000000000000000" pitchFamily="2" charset="0"/>
                <a:cs typeface="Roboto" panose="02000000000000000000" pitchFamily="2" charset="0"/>
              </a:rPr>
              <a:t>Updated and new guidance can be found on the REC Portal, </a:t>
            </a:r>
            <a:r>
              <a:rPr lang="en-GB">
                <a:latin typeface="Roboto" panose="02000000000000000000" pitchFamily="2" charset="0"/>
                <a:ea typeface="Roboto" panose="02000000000000000000" pitchFamily="2" charset="0"/>
                <a:cs typeface="Roboto" panose="02000000000000000000" pitchFamily="2" charset="0"/>
                <a:hlinkClick r:id="rId2"/>
              </a:rPr>
              <a:t>MHHS-related REC guidance Homepage</a:t>
            </a:r>
            <a:r>
              <a:rPr lang="en-GB">
                <a:latin typeface="Roboto" panose="02000000000000000000" pitchFamily="2" charset="0"/>
                <a:ea typeface="Roboto" panose="02000000000000000000" pitchFamily="2" charset="0"/>
                <a:cs typeface="Roboto" panose="02000000000000000000" pitchFamily="2" charset="0"/>
              </a:rPr>
              <a:t>, including:</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D0150 Guidance for MHHS Reverse Migrations</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MTDS for NHH Metering Points, Reverse Migration from Advanced</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Data Alignment of Meter Information Through MHHS Migration</a:t>
            </a:r>
          </a:p>
          <a:p>
            <a:pPr marL="285750" indent="-285750">
              <a:buFontTx/>
              <a:buChar char="-"/>
            </a:pPr>
            <a:r>
              <a:rPr lang="en-GB">
                <a:latin typeface="Roboto" panose="02000000000000000000" pitchFamily="2" charset="0"/>
                <a:ea typeface="Roboto" panose="02000000000000000000" pitchFamily="2" charset="0"/>
                <a:cs typeface="Roboto" panose="02000000000000000000" pitchFamily="2" charset="0"/>
              </a:rPr>
              <a:t>Meter Install EFD earlier than Meter Point Creation Date</a:t>
            </a:r>
          </a:p>
        </p:txBody>
      </p:sp>
      <p:graphicFrame>
        <p:nvGraphicFramePr>
          <p:cNvPr id="7" name="Table 6">
            <a:extLst>
              <a:ext uri="{FF2B5EF4-FFF2-40B4-BE49-F238E27FC236}">
                <a16:creationId xmlns:a16="http://schemas.microsoft.com/office/drawing/2014/main" id="{1E3E3D11-F10D-E851-AC29-ADA6AAD64EFA}"/>
              </a:ext>
            </a:extLst>
          </p:cNvPr>
          <p:cNvGraphicFramePr>
            <a:graphicFrameLocks noGrp="1"/>
          </p:cNvGraphicFramePr>
          <p:nvPr>
            <p:extLst>
              <p:ext uri="{D42A27DB-BD31-4B8C-83A1-F6EECF244321}">
                <p14:modId xmlns:p14="http://schemas.microsoft.com/office/powerpoint/2010/main" val="2333683860"/>
              </p:ext>
            </p:extLst>
          </p:nvPr>
        </p:nvGraphicFramePr>
        <p:xfrm>
          <a:off x="443431" y="3805843"/>
          <a:ext cx="10390474" cy="2458720"/>
        </p:xfrm>
        <a:graphic>
          <a:graphicData uri="http://schemas.openxmlformats.org/drawingml/2006/table">
            <a:tbl>
              <a:tblPr firstRow="1" bandRow="1">
                <a:tableStyleId>{1FECB4D8-DB02-4DC6-A0A2-4F2EBAE1DC90}</a:tableStyleId>
              </a:tblPr>
              <a:tblGrid>
                <a:gridCol w="5945795">
                  <a:extLst>
                    <a:ext uri="{9D8B030D-6E8A-4147-A177-3AD203B41FA5}">
                      <a16:colId xmlns:a16="http://schemas.microsoft.com/office/drawing/2014/main" val="2979046751"/>
                    </a:ext>
                  </a:extLst>
                </a:gridCol>
                <a:gridCol w="4444679">
                  <a:extLst>
                    <a:ext uri="{9D8B030D-6E8A-4147-A177-3AD203B41FA5}">
                      <a16:colId xmlns:a16="http://schemas.microsoft.com/office/drawing/2014/main" val="3703130449"/>
                    </a:ext>
                  </a:extLst>
                </a:gridCol>
              </a:tblGrid>
              <a:tr h="370840">
                <a:tc>
                  <a:txBody>
                    <a:bodyPr/>
                    <a:lstStyle/>
                    <a:p>
                      <a:r>
                        <a:rPr lang="en-GB" sz="1700">
                          <a:latin typeface="Roboto" panose="02000000000000000000" pitchFamily="2" charset="0"/>
                          <a:ea typeface="Roboto" panose="02000000000000000000" pitchFamily="2" charset="0"/>
                          <a:cs typeface="Roboto" panose="02000000000000000000" pitchFamily="2" charset="0"/>
                        </a:rPr>
                        <a:t>REC Issues/Change Proposals</a:t>
                      </a:r>
                    </a:p>
                  </a:txBody>
                  <a:tcPr/>
                </a:tc>
                <a:tc>
                  <a:txBody>
                    <a:bodyPr/>
                    <a:lstStyle/>
                    <a:p>
                      <a:r>
                        <a:rPr lang="en-GB" sz="1700">
                          <a:latin typeface="Roboto" panose="02000000000000000000" pitchFamily="2" charset="0"/>
                          <a:ea typeface="Roboto" panose="02000000000000000000" pitchFamily="2" charset="0"/>
                          <a:cs typeface="Roboto" panose="02000000000000000000" pitchFamily="2" charset="0"/>
                        </a:rPr>
                        <a:t>Status</a:t>
                      </a:r>
                    </a:p>
                  </a:txBody>
                  <a:tcPr/>
                </a:tc>
                <a:extLst>
                  <a:ext uri="{0D108BD9-81ED-4DB2-BD59-A6C34878D82A}">
                    <a16:rowId xmlns:a16="http://schemas.microsoft.com/office/drawing/2014/main" val="3195624083"/>
                  </a:ext>
                </a:extLst>
              </a:tr>
              <a:tr h="370840">
                <a:tc>
                  <a:txBody>
                    <a:bodyPr/>
                    <a:lstStyle/>
                    <a:p>
                      <a:r>
                        <a:rPr lang="en-GB" sz="1700">
                          <a:latin typeface="Roboto" panose="02000000000000000000" pitchFamily="2" charset="0"/>
                          <a:ea typeface="Roboto" panose="02000000000000000000" pitchFamily="2" charset="0"/>
                          <a:cs typeface="Roboto" panose="02000000000000000000" pitchFamily="2" charset="0"/>
                          <a:hlinkClick r:id="rId3"/>
                        </a:rPr>
                        <a:t>10296 – Registration ID Required for MHHS Appointments </a:t>
                      </a:r>
                      <a:endParaRPr lang="en-GB" sz="17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700">
                          <a:latin typeface="Roboto" panose="02000000000000000000" pitchFamily="2" charset="0"/>
                          <a:ea typeface="Roboto" panose="02000000000000000000" pitchFamily="2" charset="0"/>
                          <a:cs typeface="Roboto" panose="02000000000000000000" pitchFamily="2" charset="0"/>
                        </a:rPr>
                        <a:t>Non-system solution being progressed to support faster resolution</a:t>
                      </a:r>
                    </a:p>
                  </a:txBody>
                  <a:tcPr/>
                </a:tc>
                <a:extLst>
                  <a:ext uri="{0D108BD9-81ED-4DB2-BD59-A6C34878D82A}">
                    <a16:rowId xmlns:a16="http://schemas.microsoft.com/office/drawing/2014/main" val="2945083419"/>
                  </a:ext>
                </a:extLst>
              </a:tr>
              <a:tr h="370840">
                <a:tc>
                  <a:txBody>
                    <a:bodyPr/>
                    <a:lstStyle/>
                    <a:p>
                      <a:r>
                        <a:rPr lang="en-GB" sz="1700">
                          <a:latin typeface="Roboto" panose="02000000000000000000" pitchFamily="2" charset="0"/>
                          <a:ea typeface="Roboto" panose="02000000000000000000" pitchFamily="2" charset="0"/>
                          <a:cs typeface="Roboto" panose="02000000000000000000" pitchFamily="2" charset="0"/>
                          <a:hlinkClick r:id="rId4"/>
                        </a:rPr>
                        <a:t>10297 – Meter Manufacturers Make and Type not populated in SMRS</a:t>
                      </a:r>
                      <a:endParaRPr lang="en-GB" sz="17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700">
                          <a:latin typeface="Roboto" panose="02000000000000000000" pitchFamily="2" charset="0"/>
                          <a:ea typeface="Roboto" panose="02000000000000000000" pitchFamily="2" charset="0"/>
                          <a:cs typeface="Roboto" panose="02000000000000000000" pitchFamily="2" charset="0"/>
                        </a:rPr>
                        <a:t>Information Request open</a:t>
                      </a:r>
                    </a:p>
                  </a:txBody>
                  <a:tcPr/>
                </a:tc>
                <a:extLst>
                  <a:ext uri="{0D108BD9-81ED-4DB2-BD59-A6C34878D82A}">
                    <a16:rowId xmlns:a16="http://schemas.microsoft.com/office/drawing/2014/main" val="1921756027"/>
                  </a:ext>
                </a:extLst>
              </a:tr>
              <a:tr h="370840">
                <a:tc>
                  <a:txBody>
                    <a:bodyPr/>
                    <a:lstStyle/>
                    <a:p>
                      <a:r>
                        <a:rPr lang="en-GB" sz="1700">
                          <a:latin typeface="Roboto" panose="02000000000000000000" pitchFamily="2" charset="0"/>
                          <a:ea typeface="Roboto" panose="02000000000000000000" pitchFamily="2" charset="0"/>
                          <a:cs typeface="Roboto" panose="02000000000000000000" pitchFamily="2" charset="0"/>
                          <a:hlinkClick r:id="rId5"/>
                        </a:rPr>
                        <a:t>R0300 – Amendments to D0312 to align with BSC CP1622</a:t>
                      </a:r>
                      <a:endParaRPr lang="en-GB" sz="17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700">
                          <a:latin typeface="Roboto" panose="02000000000000000000" pitchFamily="2" charset="0"/>
                          <a:ea typeface="Roboto" panose="02000000000000000000" pitchFamily="2" charset="0"/>
                          <a:cs typeface="Roboto" panose="02000000000000000000" pitchFamily="2" charset="0"/>
                        </a:rPr>
                        <a:t>Joint REC/BSC industry engagement in progress to resolve challenges with proposed solution</a:t>
                      </a:r>
                    </a:p>
                  </a:txBody>
                  <a:tcPr/>
                </a:tc>
                <a:extLst>
                  <a:ext uri="{0D108BD9-81ED-4DB2-BD59-A6C34878D82A}">
                    <a16:rowId xmlns:a16="http://schemas.microsoft.com/office/drawing/2014/main" val="110125789"/>
                  </a:ext>
                </a:extLst>
              </a:tr>
            </a:tbl>
          </a:graphicData>
        </a:graphic>
      </p:graphicFrame>
    </p:spTree>
    <p:extLst>
      <p:ext uri="{BB962C8B-B14F-4D97-AF65-F5344CB8AC3E}">
        <p14:creationId xmlns:p14="http://schemas.microsoft.com/office/powerpoint/2010/main" val="2469846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A3577-613E-AA1F-0037-393357E35CC0}"/>
              </a:ext>
            </a:extLst>
          </p:cNvPr>
          <p:cNvSpPr>
            <a:spLocks noGrp="1"/>
          </p:cNvSpPr>
          <p:nvPr>
            <p:ph type="title"/>
          </p:nvPr>
        </p:nvSpPr>
        <p:spPr/>
        <p:txBody>
          <a:bodyPr/>
          <a:lstStyle/>
          <a:p>
            <a:r>
              <a:rPr lang="en-GB"/>
              <a:t>Communications/service channels</a:t>
            </a:r>
          </a:p>
        </p:txBody>
      </p:sp>
      <p:sp>
        <p:nvSpPr>
          <p:cNvPr id="4" name="TextBox 3">
            <a:extLst>
              <a:ext uri="{FF2B5EF4-FFF2-40B4-BE49-F238E27FC236}">
                <a16:creationId xmlns:a16="http://schemas.microsoft.com/office/drawing/2014/main" id="{8EB256B6-5B13-7773-B497-4452517AF22D}"/>
              </a:ext>
            </a:extLst>
          </p:cNvPr>
          <p:cNvSpPr txBox="1"/>
          <p:nvPr/>
        </p:nvSpPr>
        <p:spPr>
          <a:xfrm>
            <a:off x="838200" y="1256184"/>
            <a:ext cx="11049000" cy="5027017"/>
          </a:xfrm>
          <a:prstGeom prst="rect">
            <a:avLst/>
          </a:prstGeom>
          <a:noFill/>
        </p:spPr>
        <p:txBody>
          <a:bodyPr wrap="square" rtlCol="0">
            <a:spAutoFit/>
          </a:bodyPr>
          <a:lstStyle/>
          <a:p>
            <a:r>
              <a:rPr lang="en-GB" sz="2200" b="1">
                <a:solidFill>
                  <a:srgbClr val="70ADA3"/>
                </a:solidFill>
                <a:latin typeface="Roboto" panose="02000000000000000000" pitchFamily="2" charset="0"/>
                <a:ea typeface="Roboto" panose="02000000000000000000" pitchFamily="2" charset="0"/>
                <a:cs typeface="Roboto" panose="02000000000000000000" pitchFamily="2" charset="0"/>
              </a:rPr>
              <a:t>REC</a:t>
            </a:r>
          </a:p>
          <a:p>
            <a:r>
              <a:rPr lang="en-GB" sz="2000">
                <a:latin typeface="Roboto" panose="02000000000000000000" pitchFamily="2" charset="0"/>
                <a:ea typeface="Roboto" panose="02000000000000000000" pitchFamily="2" charset="0"/>
                <a:cs typeface="Roboto" panose="02000000000000000000" pitchFamily="2" charset="0"/>
                <a:hlinkClick r:id="rId2"/>
              </a:rPr>
              <a:t>REC Service Desk</a:t>
            </a:r>
            <a:r>
              <a:rPr lang="en-GB" sz="2000">
                <a:latin typeface="Roboto" panose="02000000000000000000" pitchFamily="2" charset="0"/>
                <a:ea typeface="Roboto" panose="02000000000000000000" pitchFamily="2" charset="0"/>
                <a:cs typeface="Roboto" panose="02000000000000000000" pitchFamily="2" charset="0"/>
              </a:rPr>
              <a:t>; </a:t>
            </a:r>
            <a:r>
              <a:rPr lang="en-GB" sz="2000">
                <a:latin typeface="Roboto" panose="02000000000000000000" pitchFamily="2" charset="0"/>
                <a:ea typeface="Roboto" panose="02000000000000000000" pitchFamily="2" charset="0"/>
                <a:cs typeface="Roboto" panose="02000000000000000000" pitchFamily="2" charset="0"/>
                <a:hlinkClick r:id="rId3"/>
              </a:rPr>
              <a:t>enquiries@recmanager.co.uk</a:t>
            </a:r>
            <a:endParaRPr lang="en-GB" sz="200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endParaRPr lang="en-GB" sz="200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r>
              <a:rPr lang="en-GB" sz="2000">
                <a:latin typeface="Roboto" panose="02000000000000000000" pitchFamily="2" charset="0"/>
                <a:ea typeface="Roboto" panose="02000000000000000000" pitchFamily="2" charset="0"/>
                <a:cs typeface="Roboto" panose="02000000000000000000" pitchFamily="2" charset="0"/>
              </a:rPr>
              <a:t>MHHS processes and obligations governed by the REC</a:t>
            </a:r>
          </a:p>
          <a:p>
            <a:pPr marL="342900" indent="-342900">
              <a:buFont typeface="Arial" panose="020B0604020202020204" pitchFamily="34" charset="0"/>
              <a:buChar char="•"/>
            </a:pPr>
            <a:endParaRPr lang="en-GB" sz="2000">
              <a:latin typeface="Roboto" panose="02000000000000000000" pitchFamily="2" charset="0"/>
              <a:ea typeface="Roboto" panose="02000000000000000000" pitchFamily="2" charset="0"/>
              <a:cs typeface="Roboto" panose="02000000000000000000" pitchFamily="2" charset="0"/>
            </a:endParaRPr>
          </a:p>
          <a:p>
            <a:r>
              <a:rPr lang="en-GB" sz="2000">
                <a:latin typeface="Roboto" panose="02000000000000000000" pitchFamily="2" charset="0"/>
                <a:ea typeface="Roboto" panose="02000000000000000000" pitchFamily="2" charset="0"/>
                <a:cs typeface="Roboto" panose="02000000000000000000" pitchFamily="2" charset="0"/>
                <a:hlinkClick r:id="rId4"/>
              </a:rPr>
              <a:t>Industry Contacts – REC Portal </a:t>
            </a:r>
            <a:r>
              <a:rPr lang="en-GB" sz="2000">
                <a:latin typeface="Roboto" panose="02000000000000000000" pitchFamily="2" charset="0"/>
                <a:ea typeface="Roboto" panose="02000000000000000000" pitchFamily="2" charset="0"/>
                <a:cs typeface="Roboto" panose="02000000000000000000" pitchFamily="2" charset="0"/>
              </a:rPr>
              <a:t>– Make sure your contact details are up to date (Party Register, Operational Contacts, DNO and MEM Operational Contact List)</a:t>
            </a:r>
          </a:p>
          <a:p>
            <a:pPr marL="342900" indent="-342900">
              <a:buFont typeface="Arial" panose="020B0604020202020204" pitchFamily="34" charset="0"/>
              <a:buChar char="•"/>
            </a:pPr>
            <a:endParaRPr lang="en-GB" sz="2000">
              <a:latin typeface="Roboto" panose="02000000000000000000" pitchFamily="2" charset="0"/>
              <a:ea typeface="Roboto" panose="02000000000000000000" pitchFamily="2" charset="0"/>
              <a:cs typeface="Roboto" panose="02000000000000000000" pitchFamily="2" charset="0"/>
            </a:endParaRPr>
          </a:p>
          <a:p>
            <a:endParaRPr lang="en-GB" sz="2000">
              <a:latin typeface="Roboto" panose="02000000000000000000" pitchFamily="2" charset="0"/>
              <a:ea typeface="Roboto" panose="02000000000000000000" pitchFamily="2" charset="0"/>
              <a:cs typeface="Roboto" panose="02000000000000000000" pitchFamily="2" charset="0"/>
            </a:endParaRPr>
          </a:p>
          <a:p>
            <a:r>
              <a:rPr lang="en-GB" sz="2200" b="1">
                <a:solidFill>
                  <a:srgbClr val="0070C0"/>
                </a:solidFill>
                <a:latin typeface="Roboto" panose="02000000000000000000" pitchFamily="2" charset="0"/>
                <a:ea typeface="Roboto" panose="02000000000000000000" pitchFamily="2" charset="0"/>
                <a:cs typeface="Roboto" panose="02000000000000000000" pitchFamily="2" charset="0"/>
              </a:rPr>
              <a:t>Elexon</a:t>
            </a:r>
          </a:p>
          <a:p>
            <a:pPr marL="342900" indent="-342900">
              <a:lnSpc>
                <a:spcPct val="150000"/>
              </a:lnSpc>
              <a:buFont typeface="Arial" panose="020B0604020202020204" pitchFamily="34" charset="0"/>
              <a:buChar char="•"/>
            </a:pPr>
            <a:r>
              <a:rPr lang="en-GB" sz="2000">
                <a:solidFill>
                  <a:srgbClr val="0070C0"/>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Elexon Support Homepage </a:t>
            </a:r>
            <a:r>
              <a:rPr lang="en-GB" sz="2000">
                <a:latin typeface="Roboto" panose="02000000000000000000" pitchFamily="2" charset="0"/>
                <a:ea typeface="Roboto" panose="02000000000000000000" pitchFamily="2" charset="0"/>
                <a:cs typeface="Roboto" panose="02000000000000000000" pitchFamily="2" charset="0"/>
              </a:rPr>
              <a:t>– Elexon Support</a:t>
            </a:r>
          </a:p>
          <a:p>
            <a:pPr marL="342900" indent="-342900">
              <a:lnSpc>
                <a:spcPct val="150000"/>
              </a:lnSpc>
              <a:buFont typeface="Arial" panose="020B0604020202020204" pitchFamily="34" charset="0"/>
              <a:buChar char="•"/>
            </a:pPr>
            <a:r>
              <a:rPr lang="en-GB" sz="2000">
                <a:solidFill>
                  <a:srgbClr val="0070C0"/>
                </a:solidFill>
                <a:latin typeface="Roboto" panose="02000000000000000000" pitchFamily="2" charset="0"/>
                <a:ea typeface="Roboto" panose="02000000000000000000" pitchFamily="2" charset="0"/>
                <a:cs typeface="Roboto" panose="02000000000000000000" pitchFamily="2" charset="0"/>
                <a:hlinkClick r:id="rId6">
                  <a:extLst>
                    <a:ext uri="{A12FA001-AC4F-418D-AE19-62706E023703}">
                      <ahyp:hlinkClr xmlns:ahyp="http://schemas.microsoft.com/office/drawing/2018/hyperlinkcolor" val="tx"/>
                    </a:ext>
                  </a:extLst>
                </a:hlinkClick>
              </a:rPr>
              <a:t>Elexon Service Status Dashboard</a:t>
            </a:r>
            <a:endParaRPr lang="en-GB" sz="2000">
              <a:solidFill>
                <a:srgbClr val="0070C0"/>
              </a:solidFill>
              <a:latin typeface="Roboto" panose="02000000000000000000" pitchFamily="2" charset="0"/>
              <a:ea typeface="Roboto" panose="02000000000000000000" pitchFamily="2" charset="0"/>
              <a:cs typeface="Roboto" panose="02000000000000000000" pitchFamily="2" charset="0"/>
            </a:endParaRPr>
          </a:p>
          <a:p>
            <a:pPr marL="342900" indent="-342900">
              <a:lnSpc>
                <a:spcPct val="150000"/>
              </a:lnSpc>
              <a:buFont typeface="Arial" panose="020B0604020202020204" pitchFamily="34" charset="0"/>
              <a:buChar char="•"/>
            </a:pPr>
            <a:r>
              <a:rPr lang="en-GB" sz="2000">
                <a:solidFill>
                  <a:srgbClr val="0070C0"/>
                </a:solidFill>
                <a:latin typeface="Roboto" panose="02000000000000000000" pitchFamily="2" charset="0"/>
                <a:ea typeface="Roboto" panose="02000000000000000000" pitchFamily="2" charset="0"/>
                <a:cs typeface="Roboto" panose="02000000000000000000" pitchFamily="2" charset="0"/>
                <a:hlinkClick r:id="rId7">
                  <a:extLst>
                    <a:ext uri="{A12FA001-AC4F-418D-AE19-62706E023703}">
                      <ahyp:hlinkClr xmlns:ahyp="http://schemas.microsoft.com/office/drawing/2018/hyperlinkcolor" val="tx"/>
                    </a:ext>
                  </a:extLst>
                </a:hlinkClick>
              </a:rPr>
              <a:t>Subscribe to Elexon Newsletter and Circulars</a:t>
            </a:r>
            <a:endParaRPr lang="en-GB" sz="2000">
              <a:solidFill>
                <a:srgbClr val="0070C0"/>
              </a:solidFill>
              <a:latin typeface="Roboto" panose="02000000000000000000" pitchFamily="2" charset="0"/>
              <a:ea typeface="Roboto" panose="02000000000000000000" pitchFamily="2" charset="0"/>
              <a:cs typeface="Roboto" panose="02000000000000000000" pitchFamily="2" charset="0"/>
            </a:endParaRPr>
          </a:p>
          <a:p>
            <a:pPr>
              <a:lnSpc>
                <a:spcPct val="150000"/>
              </a:lnSpc>
            </a:pPr>
            <a:r>
              <a:rPr lang="en-GB" sz="2000">
                <a:latin typeface="Roboto" panose="02000000000000000000" pitchFamily="2" charset="0"/>
                <a:ea typeface="Roboto" panose="02000000000000000000" pitchFamily="2" charset="0"/>
                <a:cs typeface="Roboto" panose="02000000000000000000" pitchFamily="2" charset="0"/>
              </a:rPr>
              <a:t>       - Includes Industry Standing Data and Integration Platform communications</a:t>
            </a:r>
          </a:p>
        </p:txBody>
      </p:sp>
    </p:spTree>
    <p:extLst>
      <p:ext uri="{BB962C8B-B14F-4D97-AF65-F5344CB8AC3E}">
        <p14:creationId xmlns:p14="http://schemas.microsoft.com/office/powerpoint/2010/main" val="2994491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D1EF9-5093-CF4D-F09B-A591D62FD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4139D-BEA7-697E-5A93-F5477986D690}"/>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I0278 – Establishing the Safe Isolation Provider (SIP) as a Standalone REC Metering Party </a:t>
            </a:r>
          </a:p>
        </p:txBody>
      </p:sp>
      <p:sp>
        <p:nvSpPr>
          <p:cNvPr id="4" name="Text Placeholder 3">
            <a:extLst>
              <a:ext uri="{FF2B5EF4-FFF2-40B4-BE49-F238E27FC236}">
                <a16:creationId xmlns:a16="http://schemas.microsoft.com/office/drawing/2014/main" id="{785D755C-E5A5-D668-B72B-76C348E5C7E1}"/>
              </a:ext>
            </a:extLst>
          </p:cNvPr>
          <p:cNvSpPr>
            <a:spLocks noGrp="1"/>
          </p:cNvSpPr>
          <p:nvPr>
            <p:ph type="body" sz="quarter" idx="10"/>
          </p:nvPr>
        </p:nvSpPr>
        <p:spPr/>
        <p:txBody>
          <a:bodyPr/>
          <a:lstStyle/>
          <a:p>
            <a:r>
              <a:rPr lang="en-GB">
                <a:latin typeface="Roboto"/>
                <a:ea typeface="Roboto"/>
                <a:cs typeface="Roboto"/>
              </a:rPr>
              <a:t>Francine Peyroux-Sissoko, Glenn Sheern</a:t>
            </a:r>
            <a:endParaRPr lang="en-US"/>
          </a:p>
        </p:txBody>
      </p:sp>
    </p:spTree>
    <p:extLst>
      <p:ext uri="{BB962C8B-B14F-4D97-AF65-F5344CB8AC3E}">
        <p14:creationId xmlns:p14="http://schemas.microsoft.com/office/powerpoint/2010/main" val="3519481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I0278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nvGraphicFramePr>
        <p:xfrm>
          <a:off x="838200" y="908193"/>
          <a:ext cx="10515600" cy="57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2943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78E61-F104-5EE6-455B-C50E7B127F4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B327F84-AFF5-78BA-5A35-F8BF789EEF2A}"/>
              </a:ext>
            </a:extLst>
          </p:cNvPr>
          <p:cNvSpPr txBox="1">
            <a:spLocks noGrp="1"/>
          </p:cNvSpPr>
          <p:nvPr>
            <p:ph type="title"/>
          </p:nvPr>
        </p:nvSpPr>
        <p:spPr/>
        <p:txBody>
          <a:bodyPr>
            <a:normAutofit/>
          </a:bodyPr>
          <a:lstStyle/>
          <a:p>
            <a:pPr lvl="0"/>
            <a:r>
              <a:rPr lang="en-GB"/>
              <a:t>I0278 – Engagement with Parties</a:t>
            </a:r>
            <a:endParaRPr lang="en-GB">
              <a:latin typeface="Roboto"/>
              <a:ea typeface="Roboto"/>
              <a:cs typeface="Roboto"/>
            </a:endParaRPr>
          </a:p>
        </p:txBody>
      </p:sp>
      <p:sp>
        <p:nvSpPr>
          <p:cNvPr id="3" name="Content Placeholder 3">
            <a:extLst>
              <a:ext uri="{FF2B5EF4-FFF2-40B4-BE49-F238E27FC236}">
                <a16:creationId xmlns:a16="http://schemas.microsoft.com/office/drawing/2014/main" id="{D589D583-53E7-0619-73F3-5BBB2BAE00BD}"/>
              </a:ext>
            </a:extLst>
          </p:cNvPr>
          <p:cNvSpPr txBox="1">
            <a:spLocks/>
          </p:cNvSpPr>
          <p:nvPr/>
        </p:nvSpPr>
        <p:spPr>
          <a:xfrm>
            <a:off x="915607" y="1220962"/>
            <a:ext cx="9993185" cy="556388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400"/>
              </a:spcBef>
            </a:pPr>
            <a:r>
              <a:rPr lang="en-GB">
                <a:cs typeface="Roboto" panose="02000000000000000000" pitchFamily="2" charset="0"/>
              </a:rPr>
              <a:t>Establishing a clear governance framework for SIPs involves amending numerous legal texts including the </a:t>
            </a:r>
            <a:r>
              <a:rPr lang="en-GB"/>
              <a:t>Consolidated Metering Code of Practice (</a:t>
            </a:r>
            <a:r>
              <a:rPr lang="en-GB" err="1"/>
              <a:t>CoMCoP</a:t>
            </a:r>
            <a:r>
              <a:rPr lang="en-GB"/>
              <a:t>) and the Service Termination Issue Reporting Guidance (STIRG) document. </a:t>
            </a:r>
            <a:r>
              <a:rPr lang="en-GB">
                <a:solidFill>
                  <a:srgbClr val="000000"/>
                </a:solidFill>
                <a:cs typeface="Roboto" panose="02000000000000000000" pitchFamily="2" charset="0"/>
              </a:rPr>
              <a:t>This is due to the complexity of establishing a standalone REC Metering Party that is already existent and intertwined with other existing Parties as SIP is currently an additional role layered onto existing MEM’s accreditations.</a:t>
            </a:r>
          </a:p>
          <a:p>
            <a:pPr>
              <a:spcBef>
                <a:spcPts val="600"/>
              </a:spcBef>
            </a:pPr>
            <a:endParaRPr lang="en-GB">
              <a:solidFill>
                <a:srgbClr val="000000"/>
              </a:solidFill>
              <a:cs typeface="Roboto" panose="02000000000000000000" pitchFamily="2" charset="0"/>
            </a:endParaRPr>
          </a:p>
          <a:p>
            <a:pPr>
              <a:lnSpc>
                <a:spcPct val="110000"/>
              </a:lnSpc>
              <a:spcBef>
                <a:spcPts val="600"/>
              </a:spcBef>
            </a:pPr>
            <a:r>
              <a:rPr lang="en-GB">
                <a:latin typeface="Roboto"/>
                <a:ea typeface="Roboto"/>
                <a:cs typeface="Roboto"/>
              </a:rPr>
              <a:t>Currently, there is no methodology agreed between Parties of what should be allowed in this new framework. </a:t>
            </a:r>
            <a:r>
              <a:rPr lang="en-GB"/>
              <a:t>The Code Manager has therefore started to engage with industry stakeholders to consider all impacts SIPs as a standalone Party would have on other industry Parties. </a:t>
            </a:r>
          </a:p>
          <a:p>
            <a:pPr lvl="0" fontAlgn="base"/>
            <a:endParaRPr lang="en-GB"/>
          </a:p>
          <a:p>
            <a:pPr lvl="0" fontAlgn="base">
              <a:lnSpc>
                <a:spcPct val="120000"/>
              </a:lnSpc>
              <a:spcBef>
                <a:spcPts val="600"/>
              </a:spcBef>
            </a:pPr>
            <a:r>
              <a:rPr lang="en-GB"/>
              <a:t>Following this engagement, the Code Manager is planning to organise working groups from March 2026 to refine the requirements needed for the solution.</a:t>
            </a:r>
          </a:p>
          <a:p>
            <a:pPr>
              <a:spcBef>
                <a:spcPts val="600"/>
              </a:spcBef>
            </a:pPr>
            <a:endParaRPr lang="en-GB"/>
          </a:p>
          <a:p>
            <a:pPr>
              <a:lnSpc>
                <a:spcPct val="120000"/>
              </a:lnSpc>
              <a:spcBef>
                <a:spcPts val="600"/>
              </a:spcBef>
            </a:pPr>
            <a:r>
              <a:rPr lang="en-GB"/>
              <a:t>The Code Manager would like to ensure all relevant Parties and organisations have been considered.</a:t>
            </a:r>
          </a:p>
        </p:txBody>
      </p:sp>
    </p:spTree>
    <p:extLst>
      <p:ext uri="{BB962C8B-B14F-4D97-AF65-F5344CB8AC3E}">
        <p14:creationId xmlns:p14="http://schemas.microsoft.com/office/powerpoint/2010/main" val="4093934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AADC0-4983-AD86-3508-D3318B7E36B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009236D-A999-D473-FA46-578AA8083324}"/>
              </a:ext>
            </a:extLst>
          </p:cNvPr>
          <p:cNvSpPr txBox="1">
            <a:spLocks noGrp="1"/>
          </p:cNvSpPr>
          <p:nvPr>
            <p:ph type="title"/>
          </p:nvPr>
        </p:nvSpPr>
        <p:spPr/>
        <p:txBody>
          <a:bodyPr>
            <a:normAutofit/>
          </a:bodyPr>
          <a:lstStyle/>
          <a:p>
            <a:pPr lvl="0"/>
            <a:r>
              <a:rPr lang="en-GB"/>
              <a:t>I0278 – Engagement with Parties</a:t>
            </a:r>
            <a:endParaRPr lang="en-GB">
              <a:latin typeface="Roboto"/>
              <a:ea typeface="Roboto"/>
              <a:cs typeface="Roboto"/>
            </a:endParaRPr>
          </a:p>
        </p:txBody>
      </p:sp>
      <p:sp>
        <p:nvSpPr>
          <p:cNvPr id="3" name="Content Placeholder 3">
            <a:extLst>
              <a:ext uri="{FF2B5EF4-FFF2-40B4-BE49-F238E27FC236}">
                <a16:creationId xmlns:a16="http://schemas.microsoft.com/office/drawing/2014/main" id="{DC496720-FE90-0E52-21B9-85E7480889B7}"/>
              </a:ext>
            </a:extLst>
          </p:cNvPr>
          <p:cNvSpPr txBox="1">
            <a:spLocks/>
          </p:cNvSpPr>
          <p:nvPr/>
        </p:nvSpPr>
        <p:spPr>
          <a:xfrm>
            <a:off x="1505655" y="1036829"/>
            <a:ext cx="1761744" cy="40011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a:solidFill>
                  <a:schemeClr val="accent3"/>
                </a:solidFill>
                <a:cs typeface="Roboto" panose="02000000000000000000" pitchFamily="2" charset="0"/>
              </a:rPr>
              <a:t>Engaged with</a:t>
            </a:r>
          </a:p>
        </p:txBody>
      </p:sp>
      <p:sp>
        <p:nvSpPr>
          <p:cNvPr id="4" name="Content Placeholder 3">
            <a:extLst>
              <a:ext uri="{FF2B5EF4-FFF2-40B4-BE49-F238E27FC236}">
                <a16:creationId xmlns:a16="http://schemas.microsoft.com/office/drawing/2014/main" id="{D8A3021F-CF06-4A67-7EA7-4B61797C9354}"/>
              </a:ext>
            </a:extLst>
          </p:cNvPr>
          <p:cNvSpPr txBox="1">
            <a:spLocks/>
          </p:cNvSpPr>
          <p:nvPr/>
        </p:nvSpPr>
        <p:spPr>
          <a:xfrm>
            <a:off x="4661166" y="1739944"/>
            <a:ext cx="4186797" cy="4903058"/>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cs typeface="Roboto" panose="02000000000000000000" pitchFamily="2" charset="0"/>
            </a:endParaRPr>
          </a:p>
        </p:txBody>
      </p:sp>
      <p:sp>
        <p:nvSpPr>
          <p:cNvPr id="6" name="TextBox 5">
            <a:extLst>
              <a:ext uri="{FF2B5EF4-FFF2-40B4-BE49-F238E27FC236}">
                <a16:creationId xmlns:a16="http://schemas.microsoft.com/office/drawing/2014/main" id="{1CE929C7-D052-93D2-9447-21DDE9D1A4BF}"/>
              </a:ext>
            </a:extLst>
          </p:cNvPr>
          <p:cNvSpPr txBox="1"/>
          <p:nvPr/>
        </p:nvSpPr>
        <p:spPr>
          <a:xfrm>
            <a:off x="6917506" y="1036829"/>
            <a:ext cx="2622042" cy="400110"/>
          </a:xfrm>
          <a:prstGeom prst="rect">
            <a:avLst/>
          </a:prstGeom>
          <a:noFill/>
        </p:spPr>
        <p:txBody>
          <a:bodyPr wrap="square">
            <a:spAutoFit/>
          </a:bodyPr>
          <a:lstStyle/>
          <a:p>
            <a:pPr marL="0" indent="0">
              <a:buNone/>
            </a:pPr>
            <a:r>
              <a:rPr lang="en-GB" sz="2000" b="1">
                <a:solidFill>
                  <a:schemeClr val="accent5"/>
                </a:solidFill>
                <a:latin typeface="Roboto" panose="02000000000000000000" pitchFamily="2" charset="0"/>
                <a:ea typeface="Roboto" panose="02000000000000000000" pitchFamily="2" charset="0"/>
                <a:cs typeface="Roboto" panose="02000000000000000000" pitchFamily="2" charset="0"/>
              </a:rPr>
              <a:t>Planned engagement</a:t>
            </a:r>
          </a:p>
        </p:txBody>
      </p:sp>
      <p:graphicFrame>
        <p:nvGraphicFramePr>
          <p:cNvPr id="5" name="Diagram 4">
            <a:extLst>
              <a:ext uri="{FF2B5EF4-FFF2-40B4-BE49-F238E27FC236}">
                <a16:creationId xmlns:a16="http://schemas.microsoft.com/office/drawing/2014/main" id="{1F5E574B-26DE-F6BE-D0B1-8EC0C61D0EF5}"/>
              </a:ext>
            </a:extLst>
          </p:cNvPr>
          <p:cNvGraphicFramePr/>
          <p:nvPr>
            <p:extLst>
              <p:ext uri="{D42A27DB-BD31-4B8C-83A1-F6EECF244321}">
                <p14:modId xmlns:p14="http://schemas.microsoft.com/office/powerpoint/2010/main" val="476104438"/>
              </p:ext>
            </p:extLst>
          </p:nvPr>
        </p:nvGraphicFramePr>
        <p:xfrm>
          <a:off x="-208280" y="1613421"/>
          <a:ext cx="5189615" cy="5125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id="{85AA54D3-B5A1-EF19-92D9-D329052C3861}"/>
              </a:ext>
            </a:extLst>
          </p:cNvPr>
          <p:cNvGraphicFramePr/>
          <p:nvPr>
            <p:extLst>
              <p:ext uri="{D42A27DB-BD31-4B8C-83A1-F6EECF244321}">
                <p14:modId xmlns:p14="http://schemas.microsoft.com/office/powerpoint/2010/main" val="854865336"/>
              </p:ext>
            </p:extLst>
          </p:nvPr>
        </p:nvGraphicFramePr>
        <p:xfrm>
          <a:off x="4981335" y="1613421"/>
          <a:ext cx="6585825" cy="512570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46901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2577D-B0E8-D515-8A37-365D0FD1E458}"/>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D3CF87E8-7D66-2A0C-2165-F91D31184784}"/>
              </a:ext>
            </a:extLst>
          </p:cNvPr>
          <p:cNvSpPr txBox="1">
            <a:spLocks noGrp="1"/>
          </p:cNvSpPr>
          <p:nvPr>
            <p:ph type="title"/>
          </p:nvPr>
        </p:nvSpPr>
        <p:spPr/>
        <p:txBody>
          <a:bodyPr>
            <a:normAutofit/>
          </a:bodyPr>
          <a:lstStyle/>
          <a:p>
            <a:pPr lvl="0"/>
            <a:r>
              <a:rPr lang="en-GB"/>
              <a:t>I0278 – Engagement with Parties</a:t>
            </a:r>
            <a:endParaRPr lang="en-GB">
              <a:latin typeface="Roboto"/>
              <a:ea typeface="Roboto"/>
              <a:cs typeface="Roboto"/>
            </a:endParaRPr>
          </a:p>
        </p:txBody>
      </p:sp>
      <p:sp>
        <p:nvSpPr>
          <p:cNvPr id="4" name="Content Placeholder 3">
            <a:extLst>
              <a:ext uri="{FF2B5EF4-FFF2-40B4-BE49-F238E27FC236}">
                <a16:creationId xmlns:a16="http://schemas.microsoft.com/office/drawing/2014/main" id="{33926BFA-27EF-0A18-2E91-255BCD4EA2FC}"/>
              </a:ext>
            </a:extLst>
          </p:cNvPr>
          <p:cNvSpPr txBox="1">
            <a:spLocks/>
          </p:cNvSpPr>
          <p:nvPr/>
        </p:nvSpPr>
        <p:spPr>
          <a:xfrm>
            <a:off x="4661166" y="1739944"/>
            <a:ext cx="4186797" cy="4903058"/>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cs typeface="Roboto" panose="02000000000000000000" pitchFamily="2" charset="0"/>
            </a:endParaRPr>
          </a:p>
        </p:txBody>
      </p:sp>
      <p:sp>
        <p:nvSpPr>
          <p:cNvPr id="3" name="Content Placeholder 3">
            <a:extLst>
              <a:ext uri="{FF2B5EF4-FFF2-40B4-BE49-F238E27FC236}">
                <a16:creationId xmlns:a16="http://schemas.microsoft.com/office/drawing/2014/main" id="{0FD4E13C-AA9F-7486-5D18-9FC818158FF1}"/>
              </a:ext>
            </a:extLst>
          </p:cNvPr>
          <p:cNvSpPr txBox="1">
            <a:spLocks/>
          </p:cNvSpPr>
          <p:nvPr/>
        </p:nvSpPr>
        <p:spPr>
          <a:xfrm>
            <a:off x="915607" y="1220963"/>
            <a:ext cx="9993185" cy="50792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400"/>
              </a:spcBef>
              <a:buNone/>
            </a:pPr>
            <a:r>
              <a:rPr lang="en-GB">
                <a:cs typeface="Roboto" panose="02000000000000000000" pitchFamily="2" charset="0"/>
              </a:rPr>
              <a:t>Please feel free to reach out to: </a:t>
            </a:r>
          </a:p>
          <a:p>
            <a:pPr>
              <a:lnSpc>
                <a:spcPct val="110000"/>
              </a:lnSpc>
              <a:spcBef>
                <a:spcPts val="400"/>
              </a:spcBef>
            </a:pPr>
            <a:r>
              <a:rPr lang="en-GB">
                <a:cs typeface="Roboto" panose="02000000000000000000" pitchFamily="2" charset="0"/>
                <a:hlinkClick r:id="rId2"/>
              </a:rPr>
              <a:t>change.management@recmanager.co.uk</a:t>
            </a:r>
            <a:r>
              <a:rPr lang="en-GB">
                <a:cs typeface="Roboto" panose="02000000000000000000" pitchFamily="2" charset="0"/>
              </a:rPr>
              <a:t> </a:t>
            </a:r>
            <a:endParaRPr lang="en-GB"/>
          </a:p>
        </p:txBody>
      </p:sp>
    </p:spTree>
    <p:extLst>
      <p:ext uri="{BB962C8B-B14F-4D97-AF65-F5344CB8AC3E}">
        <p14:creationId xmlns:p14="http://schemas.microsoft.com/office/powerpoint/2010/main" val="3629150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87D9E-D0D8-9ABF-F656-19037D7442CB}"/>
              </a:ext>
            </a:extLst>
          </p:cNvPr>
          <p:cNvSpPr>
            <a:spLocks noGrp="1"/>
          </p:cNvSpPr>
          <p:nvPr>
            <p:ph type="title"/>
          </p:nvPr>
        </p:nvSpPr>
        <p:spPr/>
        <p:txBody>
          <a:bodyPr/>
          <a:lstStyle/>
          <a:p>
            <a:r>
              <a:rPr lang="en-GB"/>
              <a:t>Change tracker update</a:t>
            </a:r>
          </a:p>
        </p:txBody>
      </p:sp>
      <p:sp>
        <p:nvSpPr>
          <p:cNvPr id="3" name="Text Placeholder 2">
            <a:extLst>
              <a:ext uri="{FF2B5EF4-FFF2-40B4-BE49-F238E27FC236}">
                <a16:creationId xmlns:a16="http://schemas.microsoft.com/office/drawing/2014/main" id="{6B4D0B19-207B-EA09-7855-D2B8A5F899EA}"/>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791774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latin typeface="Roboto"/>
                <a:ea typeface="Roboto"/>
                <a:cs typeface="Roboto"/>
              </a:rPr>
              <a:t>Change proposal tracker</a:t>
            </a:r>
            <a:endParaRPr lang="en-GB"/>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nvPr>
        </p:nvGraphicFramePr>
        <p:xfrm>
          <a:off x="273000" y="1366520"/>
          <a:ext cx="11646000" cy="3275260"/>
        </p:xfrm>
        <a:graphic>
          <a:graphicData uri="http://schemas.openxmlformats.org/drawingml/2006/table">
            <a:tbl>
              <a:tblPr firstRow="1" bandRow="1">
                <a:tableStyleId>{F5AB1C69-6EDB-4FF4-983F-18BD219EF322}</a:tableStyleId>
              </a:tblPr>
              <a:tblGrid>
                <a:gridCol w="720000">
                  <a:extLst>
                    <a:ext uri="{9D8B030D-6E8A-4147-A177-3AD203B41FA5}">
                      <a16:colId xmlns:a16="http://schemas.microsoft.com/office/drawing/2014/main" val="2119900406"/>
                    </a:ext>
                  </a:extLst>
                </a:gridCol>
                <a:gridCol w="2134800">
                  <a:extLst>
                    <a:ext uri="{9D8B030D-6E8A-4147-A177-3AD203B41FA5}">
                      <a16:colId xmlns:a16="http://schemas.microsoft.com/office/drawing/2014/main" val="1893307877"/>
                    </a:ext>
                  </a:extLst>
                </a:gridCol>
                <a:gridCol w="1281600">
                  <a:extLst>
                    <a:ext uri="{9D8B030D-6E8A-4147-A177-3AD203B41FA5}">
                      <a16:colId xmlns:a16="http://schemas.microsoft.com/office/drawing/2014/main" val="880783269"/>
                    </a:ext>
                  </a:extLst>
                </a:gridCol>
                <a:gridCol w="7509600">
                  <a:extLst>
                    <a:ext uri="{9D8B030D-6E8A-4147-A177-3AD203B41FA5}">
                      <a16:colId xmlns:a16="http://schemas.microsoft.com/office/drawing/2014/main" val="1609831603"/>
                    </a:ext>
                  </a:extLst>
                </a:gridCol>
              </a:tblGrid>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a:solidFill>
                            <a:schemeClr val="lt1"/>
                          </a:solidFill>
                          <a:latin typeface="Arial"/>
                          <a:ea typeface="Roboto"/>
                          <a:cs typeface="Arial"/>
                        </a:rPr>
                        <a:t>CP</a:t>
                      </a:r>
                    </a:p>
                  </a:txBody>
                  <a:tcPr/>
                </a:tc>
                <a:tc>
                  <a:txBody>
                    <a:bodyPr/>
                    <a:lstStyle/>
                    <a:p>
                      <a:r>
                        <a:rPr lang="en-GB" sz="1400">
                          <a:latin typeface="Arial"/>
                          <a:ea typeface="Roboto"/>
                          <a:cs typeface="Arial"/>
                        </a:rPr>
                        <a:t>Title</a:t>
                      </a:r>
                    </a:p>
                  </a:txBody>
                  <a:tcPr/>
                </a:tc>
                <a:tc>
                  <a:txBody>
                    <a:bodyPr/>
                    <a:lstStyle/>
                    <a:p>
                      <a:r>
                        <a:rPr lang="en-GB" sz="1400">
                          <a:latin typeface="Arial"/>
                          <a:ea typeface="Roboto"/>
                          <a:cs typeface="Arial"/>
                        </a:rPr>
                        <a:t>Lead</a:t>
                      </a:r>
                    </a:p>
                  </a:txBody>
                  <a:tcPr/>
                </a:tc>
                <a:tc>
                  <a:txBody>
                    <a:bodyPr/>
                    <a:lstStyle/>
                    <a:p>
                      <a:r>
                        <a:rPr lang="en-GB" sz="1400">
                          <a:latin typeface="Arial"/>
                          <a:ea typeface="Roboto"/>
                          <a:cs typeface="Arial"/>
                        </a:rPr>
                        <a:t>Update</a:t>
                      </a:r>
                    </a:p>
                  </a:txBody>
                  <a:tcPr/>
                </a:tc>
                <a:extLst>
                  <a:ext uri="{0D108BD9-81ED-4DB2-BD59-A6C34878D82A}">
                    <a16:rowId xmlns:a16="http://schemas.microsoft.com/office/drawing/2014/main" val="6772380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R0096</a:t>
                      </a:r>
                    </a:p>
                  </a:txBody>
                  <a:tcPr anchor="ctr"/>
                </a:tc>
                <a:tc>
                  <a:txBody>
                    <a:bodyPr/>
                    <a:lstStyle/>
                    <a:p>
                      <a:pPr marL="0" lvl="0" algn="l">
                        <a:buNone/>
                      </a:pPr>
                      <a:r>
                        <a:rPr lang="en-US" sz="1400">
                          <a:latin typeface="Arial"/>
                          <a:cs typeface="Arial"/>
                        </a:rPr>
                        <a:t>CSS Message Regeneration Functionality</a:t>
                      </a:r>
                      <a:endParaRPr lang="en-US" sz="1400">
                        <a:latin typeface="Arial" panose="020B0604020202020204" pitchFamily="34" charset="0"/>
                        <a:cs typeface="Arial" panose="020B0604020202020204" pitchFamily="34" charset="0"/>
                      </a:endParaRPr>
                    </a:p>
                  </a:txBody>
                  <a:tcPr marL="6350" marR="6350" marT="6350" marB="0" anchor="ctr"/>
                </a:tc>
                <a:tc>
                  <a:txBody>
                    <a:bodyPr/>
                    <a:lstStyle/>
                    <a:p>
                      <a:r>
                        <a:rPr lang="en-GB" sz="1400">
                          <a:latin typeface="Arial"/>
                          <a:ea typeface="Roboto"/>
                          <a:cs typeface="Arial"/>
                        </a:rPr>
                        <a:t>Bela Ashworth</a:t>
                      </a:r>
                    </a:p>
                  </a:txBody>
                  <a:tcPr anchor="ctr"/>
                </a:tc>
                <a:tc>
                  <a:txBody>
                    <a:bodyPr/>
                    <a:lstStyle/>
                    <a:p>
                      <a:pPr>
                        <a:spcBef>
                          <a:spcPts val="600"/>
                        </a:spcBef>
                      </a:pPr>
                      <a:r>
                        <a:rPr lang="en-GB" sz="1400" b="0">
                          <a:latin typeface="Arial"/>
                          <a:ea typeface="Roboto"/>
                          <a:cs typeface="Arial"/>
                        </a:rPr>
                        <a:t>The Code Manager is preparing the Change Report (Final Recommendation) for publication. This Change will be presented to the TEP on 25 February 2026 for final vote. </a:t>
                      </a:r>
                    </a:p>
                  </a:txBody>
                  <a:tcPr anchor="ctr"/>
                </a:tc>
                <a:extLst>
                  <a:ext uri="{0D108BD9-81ED-4DB2-BD59-A6C34878D82A}">
                    <a16:rowId xmlns:a16="http://schemas.microsoft.com/office/drawing/2014/main" val="20998125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I0282</a:t>
                      </a:r>
                    </a:p>
                  </a:txBody>
                  <a:tcPr anchor="ctr"/>
                </a:tc>
                <a:tc>
                  <a:txBody>
                    <a:bodyPr/>
                    <a:lstStyle/>
                    <a:p>
                      <a:pPr marL="0" lvl="0" algn="l" defTabSz="914400" rtl="0" eaLnBrk="1" latinLnBrk="0" hangingPunct="1">
                        <a:buNone/>
                      </a:pPr>
                      <a:r>
                        <a:rPr lang="en-US" sz="1400" kern="1200">
                          <a:solidFill>
                            <a:schemeClr val="dk1"/>
                          </a:solidFill>
                          <a:latin typeface="Arial" panose="020B0604020202020204" pitchFamily="34" charset="0"/>
                          <a:ea typeface="+mn-ea"/>
                          <a:cs typeface="Arial" panose="020B0604020202020204" pitchFamily="34" charset="0"/>
                        </a:rPr>
                        <a:t>Return of Legacy Meters</a:t>
                      </a:r>
                    </a:p>
                  </a:txBody>
                  <a:tcPr marL="6350" marR="6350" marT="635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panose="020B0604020202020204" pitchFamily="34" charset="0"/>
                          <a:ea typeface="Roboto"/>
                          <a:cs typeface="Arial" panose="020B0604020202020204" pitchFamily="34" charset="0"/>
                        </a:rPr>
                        <a:t>On 03 February 2026, the Change Panel approved the MEP as the Responsible Committee for this Issue. The Code Manager is engaging with Trade Associations to gather industry views.</a:t>
                      </a:r>
                    </a:p>
                  </a:txBody>
                  <a:tcPr anchor="ctr"/>
                </a:tc>
                <a:extLst>
                  <a:ext uri="{0D108BD9-81ED-4DB2-BD59-A6C34878D82A}">
                    <a16:rowId xmlns:a16="http://schemas.microsoft.com/office/drawing/2014/main" val="290472793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I0284</a:t>
                      </a:r>
                    </a:p>
                  </a:txBody>
                  <a:tcPr anchor="ctr"/>
                </a:tc>
                <a:tc>
                  <a:txBody>
                    <a:bodyPr/>
                    <a:lstStyle/>
                    <a:p>
                      <a:pPr marL="0" lvl="0" algn="l">
                        <a:buNone/>
                      </a:pPr>
                      <a:r>
                        <a:rPr lang="en-GB" sz="1400">
                          <a:latin typeface="Arial" panose="020B0604020202020204" pitchFamily="34" charset="0"/>
                          <a:cs typeface="Arial" panose="020B0604020202020204" pitchFamily="34" charset="0"/>
                        </a:rPr>
                        <a:t>Updates to Schedule 14 Measurement Transformers Commissioning Timescales</a:t>
                      </a:r>
                      <a:endParaRPr lang="en-US" sz="1400">
                        <a:latin typeface="Arial" panose="020B0604020202020204" pitchFamily="34" charset="0"/>
                        <a:cs typeface="Arial" panose="020B0604020202020204" pitchFamily="34" charset="0"/>
                      </a:endParaRPr>
                    </a:p>
                  </a:txBody>
                  <a:tcPr marL="6350" marR="6350" marT="6350" marB="0" anchor="ctr"/>
                </a:tc>
                <a:tc>
                  <a:txBody>
                    <a:bodyPr/>
                    <a:lstStyle/>
                    <a:p>
                      <a:r>
                        <a:rPr lang="en-GB" sz="1400">
                          <a:latin typeface="Arial"/>
                          <a:ea typeface="Roboto"/>
                          <a:cs typeface="Arial"/>
                        </a:rPr>
                        <a:t>Caroline Freimuller</a:t>
                      </a:r>
                    </a:p>
                  </a:txBody>
                  <a:tcPr anchor="ctr"/>
                </a:tc>
                <a:tc>
                  <a:txBody>
                    <a:bodyPr/>
                    <a:lstStyle/>
                    <a:p>
                      <a:pPr>
                        <a:spcBef>
                          <a:spcPts val="600"/>
                        </a:spcBef>
                      </a:pPr>
                      <a:r>
                        <a:rPr lang="en-GB" sz="1400" b="0">
                          <a:latin typeface="Arial"/>
                          <a:ea typeface="Roboto"/>
                          <a:cs typeface="Arial"/>
                        </a:rPr>
                        <a:t>Party impact assessment is open, responses must be received by 23:59 06 March 2026.</a:t>
                      </a:r>
                    </a:p>
                  </a:txBody>
                  <a:tcPr anchor="ctr"/>
                </a:tc>
                <a:extLst>
                  <a:ext uri="{0D108BD9-81ED-4DB2-BD59-A6C34878D82A}">
                    <a16:rowId xmlns:a16="http://schemas.microsoft.com/office/drawing/2014/main" val="8550709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I0306</a:t>
                      </a:r>
                    </a:p>
                  </a:txBody>
                  <a:tcPr anchor="ctr"/>
                </a:tc>
                <a:tc>
                  <a:txBody>
                    <a:bodyPr/>
                    <a:lstStyle/>
                    <a:p>
                      <a:pPr marL="0" lvl="0" algn="l">
                        <a:buNone/>
                      </a:pPr>
                      <a:r>
                        <a:rPr lang="en-GB" sz="1400">
                          <a:latin typeface="Arial" panose="020B0604020202020204" pitchFamily="34" charset="0"/>
                          <a:cs typeface="Arial" panose="020B0604020202020204" pitchFamily="34" charset="0"/>
                        </a:rPr>
                        <a:t>REC Change to Align with DCP467 Asset Condition Reporting</a:t>
                      </a:r>
                      <a:endParaRPr lang="en-US" sz="1400">
                        <a:latin typeface="Arial" panose="020B0604020202020204" pitchFamily="34" charset="0"/>
                        <a:cs typeface="Arial" panose="020B0604020202020204" pitchFamily="34" charset="0"/>
                      </a:endParaRPr>
                    </a:p>
                  </a:txBody>
                  <a:tcPr marL="6350" marR="6350" marT="6350" marB="0" anchor="ctr"/>
                </a:tc>
                <a:tc>
                  <a:txBody>
                    <a:bodyPr/>
                    <a:lstStyle/>
                    <a:p>
                      <a:r>
                        <a:rPr lang="en-GB" sz="1400">
                          <a:latin typeface="Arial"/>
                          <a:ea typeface="Roboto"/>
                          <a:cs typeface="Arial"/>
                        </a:rPr>
                        <a:t>Caroline Freimuller</a:t>
                      </a:r>
                    </a:p>
                  </a:txBody>
                  <a:tcPr anchor="ct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a:latin typeface="Arial"/>
                          <a:ea typeface="Roboto"/>
                          <a:cs typeface="Arial"/>
                        </a:rPr>
                        <a:t>Party impact assessment is open, responses must be received by 23:59 27 February 2026.</a:t>
                      </a:r>
                    </a:p>
                  </a:txBody>
                  <a:tcPr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3491054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6410-B2FD-92AE-A013-7ABEBF38C297}"/>
              </a:ext>
            </a:extLst>
          </p:cNvPr>
          <p:cNvSpPr>
            <a:spLocks noGrp="1"/>
          </p:cNvSpPr>
          <p:nvPr>
            <p:ph type="title"/>
          </p:nvPr>
        </p:nvSpPr>
        <p:spPr/>
        <p:txBody>
          <a:bodyPr/>
          <a:lstStyle/>
          <a:p>
            <a:r>
              <a:rPr lang="en-GB"/>
              <a:t>Any other business</a:t>
            </a:r>
          </a:p>
        </p:txBody>
      </p:sp>
      <p:sp>
        <p:nvSpPr>
          <p:cNvPr id="3" name="Text Placeholder 2">
            <a:extLst>
              <a:ext uri="{FF2B5EF4-FFF2-40B4-BE49-F238E27FC236}">
                <a16:creationId xmlns:a16="http://schemas.microsoft.com/office/drawing/2014/main" id="{C6A76A67-8710-7EFA-093E-8C352FF4522F}"/>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618335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AEAC-DB2B-47D5-4929-C40B493A5A68}"/>
              </a:ext>
            </a:extLst>
          </p:cNvPr>
          <p:cNvSpPr>
            <a:spLocks noGrp="1"/>
          </p:cNvSpPr>
          <p:nvPr>
            <p:ph type="title"/>
          </p:nvPr>
        </p:nvSpPr>
        <p:spPr/>
        <p:txBody>
          <a:bodyPr>
            <a:normAutofit fontScale="90000"/>
          </a:bodyPr>
          <a:lstStyle/>
          <a:p>
            <a:r>
              <a:rPr lang="en-GB"/>
              <a:t>Data error resolution management process</a:t>
            </a:r>
          </a:p>
        </p:txBody>
      </p:sp>
      <p:sp>
        <p:nvSpPr>
          <p:cNvPr id="4" name="Text Placeholder 3">
            <a:extLst>
              <a:ext uri="{FF2B5EF4-FFF2-40B4-BE49-F238E27FC236}">
                <a16:creationId xmlns:a16="http://schemas.microsoft.com/office/drawing/2014/main" id="{61977D5C-3F8C-C4EC-22D2-79A51FEF5AEA}"/>
              </a:ext>
            </a:extLst>
          </p:cNvPr>
          <p:cNvSpPr>
            <a:spLocks noGrp="1"/>
          </p:cNvSpPr>
          <p:nvPr>
            <p:ph type="body" sz="quarter" idx="11"/>
          </p:nvPr>
        </p:nvSpPr>
        <p:spPr>
          <a:xfrm>
            <a:off x="271593" y="1176556"/>
            <a:ext cx="10418068" cy="2678094"/>
          </a:xfrm>
        </p:spPr>
        <p:txBody>
          <a:bodyPr>
            <a:normAutofit/>
          </a:bodyPr>
          <a:lstStyle/>
          <a:p>
            <a:pPr marL="0" indent="0">
              <a:buNone/>
            </a:pPr>
            <a:r>
              <a:rPr lang="en-US" sz="1700">
                <a:solidFill>
                  <a:schemeClr val="accent1">
                    <a:lumMod val="50000"/>
                  </a:schemeClr>
                </a:solidFill>
                <a:cs typeface="Roboto" panose="02000000000000000000" pitchFamily="2" charset="0"/>
              </a:rPr>
              <a:t>The Performance Assurance Board identified a gap in how data issues were being logged, resolved, and tracked under the REC.</a:t>
            </a:r>
          </a:p>
          <a:p>
            <a:pPr marL="0" indent="0">
              <a:buNone/>
            </a:pPr>
            <a:r>
              <a:rPr lang="en-US" sz="1700">
                <a:solidFill>
                  <a:schemeClr val="accent1">
                    <a:lumMod val="50000"/>
                  </a:schemeClr>
                </a:solidFill>
                <a:cs typeface="Roboto" panose="02000000000000000000" pitchFamily="2" charset="0"/>
              </a:rPr>
              <a:t>To address this, the Data Error Management process and the Central Data Error Resolution Log have been established to provide a clear, consistent, and transparent mechanism for recording and managing data issues.</a:t>
            </a:r>
          </a:p>
          <a:p>
            <a:pPr marL="0" indent="0">
              <a:buNone/>
            </a:pPr>
            <a:r>
              <a:rPr lang="en-US" sz="1700">
                <a:solidFill>
                  <a:schemeClr val="accent1">
                    <a:lumMod val="50000"/>
                  </a:schemeClr>
                </a:solidFill>
                <a:cs typeface="Roboto" panose="02000000000000000000" pitchFamily="2" charset="0"/>
              </a:rPr>
              <a:t>The log acts as a single source of truth, improving visibility and strengthening confidence in data quality across stakeholders and consumers. It consolidates all portal submissions, both newly raised issues that require assessment and existing issues shared for visibility, ensuring comprehensive oversight of data-related concerns.</a:t>
            </a:r>
            <a:endParaRPr lang="en-GB" sz="1700">
              <a:solidFill>
                <a:schemeClr val="accent1">
                  <a:lumMod val="50000"/>
                </a:schemeClr>
              </a:solidFill>
              <a:cs typeface="Roboto" panose="02000000000000000000" pitchFamily="2" charset="0"/>
            </a:endParaRPr>
          </a:p>
          <a:p>
            <a:pPr marL="0" indent="0">
              <a:buNone/>
            </a:pPr>
            <a:endParaRPr lang="en-GB" sz="1600">
              <a:solidFill>
                <a:schemeClr val="accent1">
                  <a:lumMod val="50000"/>
                </a:schemeClr>
              </a:solidFill>
              <a:latin typeface="+mn-lt"/>
            </a:endParaRPr>
          </a:p>
          <a:p>
            <a:pPr marL="0" indent="0">
              <a:buNone/>
            </a:pPr>
            <a:endParaRPr lang="en-GB">
              <a:latin typeface="+mn-lt"/>
            </a:endParaRPr>
          </a:p>
        </p:txBody>
      </p:sp>
      <p:sp>
        <p:nvSpPr>
          <p:cNvPr id="6" name="TextBox 5">
            <a:extLst>
              <a:ext uri="{FF2B5EF4-FFF2-40B4-BE49-F238E27FC236}">
                <a16:creationId xmlns:a16="http://schemas.microsoft.com/office/drawing/2014/main" id="{0B403CCA-FACF-D079-91D9-098DB712646E}"/>
              </a:ext>
            </a:extLst>
          </p:cNvPr>
          <p:cNvSpPr txBox="1"/>
          <p:nvPr/>
        </p:nvSpPr>
        <p:spPr>
          <a:xfrm>
            <a:off x="432982" y="3630553"/>
            <a:ext cx="4610501" cy="2585323"/>
          </a:xfrm>
          <a:prstGeom prst="rect">
            <a:avLst/>
          </a:prstGeom>
          <a:noFill/>
        </p:spPr>
        <p:txBody>
          <a:bodyPr wrap="square" rtlCol="0">
            <a:spAutoFit/>
          </a:bodyPr>
          <a:lstStyle/>
          <a:p>
            <a:r>
              <a:rPr lang="en-GB" sz="1600">
                <a:latin typeface="Roboto" panose="02000000000000000000" pitchFamily="2" charset="0"/>
                <a:ea typeface="Roboto" panose="02000000000000000000" pitchFamily="2" charset="0"/>
                <a:cs typeface="Roboto" panose="02000000000000000000" pitchFamily="2" charset="0"/>
              </a:rPr>
              <a:t>For additional information including acceptance criteria, the submission and review process please visit the designated wiki article - </a:t>
            </a:r>
            <a:r>
              <a:rPr lang="en-US" altLang="en-US" sz="1600">
                <a:latin typeface="Roboto" panose="02000000000000000000" pitchFamily="2" charset="0"/>
                <a:ea typeface="Roboto" panose="02000000000000000000" pitchFamily="2" charset="0"/>
                <a:cs typeface="Roboto" panose="02000000000000000000" pitchFamily="2" charset="0"/>
                <a:hlinkClick r:id="rId3"/>
              </a:rPr>
              <a:t>Data Error Management - Party Management - REC Portal</a:t>
            </a:r>
            <a:endParaRPr lang="en-GB" sz="1600">
              <a:latin typeface="Roboto" panose="02000000000000000000" pitchFamily="2" charset="0"/>
              <a:ea typeface="Roboto" panose="02000000000000000000" pitchFamily="2" charset="0"/>
              <a:cs typeface="Roboto" panose="02000000000000000000" pitchFamily="2" charset="0"/>
            </a:endParaRPr>
          </a:p>
          <a:p>
            <a:endParaRPr lang="en-GB" sz="1600">
              <a:latin typeface="Roboto" panose="02000000000000000000" pitchFamily="2" charset="0"/>
              <a:ea typeface="Roboto" panose="02000000000000000000" pitchFamily="2" charset="0"/>
              <a:cs typeface="Roboto" panose="02000000000000000000" pitchFamily="2" charset="0"/>
            </a:endParaRPr>
          </a:p>
          <a:p>
            <a:r>
              <a:rPr lang="en-GB" sz="1600">
                <a:latin typeface="Roboto" panose="02000000000000000000" pitchFamily="2" charset="0"/>
                <a:ea typeface="Roboto" panose="02000000000000000000" pitchFamily="2" charset="0"/>
                <a:cs typeface="Roboto" panose="02000000000000000000" pitchFamily="2" charset="0"/>
              </a:rPr>
              <a:t>Data error submissions are to be made directly via the portal, located under Organisation Management - </a:t>
            </a:r>
            <a:r>
              <a:rPr lang="en-GB" sz="1600">
                <a:latin typeface="Roboto" panose="02000000000000000000" pitchFamily="2" charset="0"/>
                <a:ea typeface="Roboto" panose="02000000000000000000" pitchFamily="2" charset="0"/>
                <a:cs typeface="Roboto" panose="02000000000000000000" pitchFamily="2" charset="0"/>
                <a:hlinkClick r:id="rId4"/>
              </a:rPr>
              <a:t>Data Error Resolution</a:t>
            </a:r>
            <a:endParaRPr lang="en-GB" sz="1600">
              <a:latin typeface="Roboto" panose="02000000000000000000" pitchFamily="2" charset="0"/>
              <a:ea typeface="Roboto" panose="02000000000000000000" pitchFamily="2" charset="0"/>
              <a:cs typeface="Roboto" panose="02000000000000000000" pitchFamily="2" charset="0"/>
            </a:endParaRPr>
          </a:p>
          <a:p>
            <a:endParaRPr lang="en-GB"/>
          </a:p>
        </p:txBody>
      </p:sp>
      <p:sp>
        <p:nvSpPr>
          <p:cNvPr id="7" name="Rectangle 6">
            <a:extLst>
              <a:ext uri="{FF2B5EF4-FFF2-40B4-BE49-F238E27FC236}">
                <a16:creationId xmlns:a16="http://schemas.microsoft.com/office/drawing/2014/main" id="{A2230B7C-0AAD-46AC-C6D8-41BE49ED1BAB}"/>
              </a:ext>
            </a:extLst>
          </p:cNvPr>
          <p:cNvSpPr/>
          <p:nvPr/>
        </p:nvSpPr>
        <p:spPr>
          <a:xfrm>
            <a:off x="432983" y="3630553"/>
            <a:ext cx="4610501" cy="2569945"/>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GB"/>
          </a:p>
        </p:txBody>
      </p:sp>
      <p:pic>
        <p:nvPicPr>
          <p:cNvPr id="8" name="Picture 7">
            <a:extLst>
              <a:ext uri="{FF2B5EF4-FFF2-40B4-BE49-F238E27FC236}">
                <a16:creationId xmlns:a16="http://schemas.microsoft.com/office/drawing/2014/main" id="{64694431-0D07-F6EC-2A03-C625A61D8D5D}"/>
              </a:ext>
            </a:extLst>
          </p:cNvPr>
          <p:cNvPicPr>
            <a:picLocks noChangeAspect="1"/>
          </p:cNvPicPr>
          <p:nvPr/>
        </p:nvPicPr>
        <p:blipFill>
          <a:blip r:embed="rId5"/>
          <a:stretch>
            <a:fillRect/>
          </a:stretch>
        </p:blipFill>
        <p:spPr>
          <a:xfrm>
            <a:off x="5316998" y="3517266"/>
            <a:ext cx="5646177" cy="2796518"/>
          </a:xfrm>
          <a:prstGeom prst="rect">
            <a:avLst/>
          </a:prstGeom>
        </p:spPr>
      </p:pic>
    </p:spTree>
    <p:extLst>
      <p:ext uri="{BB962C8B-B14F-4D97-AF65-F5344CB8AC3E}">
        <p14:creationId xmlns:p14="http://schemas.microsoft.com/office/powerpoint/2010/main" val="876911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DF52-2ECB-F01A-4134-E0BFE2476F20}"/>
              </a:ext>
            </a:extLst>
          </p:cNvPr>
          <p:cNvSpPr>
            <a:spLocks noGrp="1"/>
          </p:cNvSpPr>
          <p:nvPr>
            <p:ph type="ctrTitle"/>
          </p:nvPr>
        </p:nvSpPr>
        <p:spPr/>
        <p:txBody>
          <a:bodyPr/>
          <a:lstStyle/>
          <a:p>
            <a:r>
              <a:rPr lang="en-GB"/>
              <a:t>Any questions</a:t>
            </a:r>
          </a:p>
        </p:txBody>
      </p:sp>
      <p:sp>
        <p:nvSpPr>
          <p:cNvPr id="3" name="Subtitle 2">
            <a:extLst>
              <a:ext uri="{FF2B5EF4-FFF2-40B4-BE49-F238E27FC236}">
                <a16:creationId xmlns:a16="http://schemas.microsoft.com/office/drawing/2014/main" id="{68719D0D-69AD-0597-AD03-DE7C4EAD1845}"/>
              </a:ext>
            </a:extLst>
          </p:cNvPr>
          <p:cNvSpPr>
            <a:spLocks noGrp="1"/>
          </p:cNvSpPr>
          <p:nvPr>
            <p:ph type="subTitle" idx="1"/>
          </p:nvPr>
        </p:nvSpPr>
        <p:spPr>
          <a:xfrm>
            <a:off x="5225961" y="4561982"/>
            <a:ext cx="6210863" cy="1009073"/>
          </a:xfrm>
        </p:spPr>
        <p:txBody>
          <a:bodyPr/>
          <a:lstStyle/>
          <a:p>
            <a:r>
              <a:rPr lang="en-GB"/>
              <a:t>Contact us: </a:t>
            </a:r>
          </a:p>
          <a:p>
            <a:r>
              <a:rPr lang="en-GB"/>
              <a:t>committees@recmanager.co.uk</a:t>
            </a:r>
          </a:p>
        </p:txBody>
      </p:sp>
    </p:spTree>
    <p:extLst>
      <p:ext uri="{BB962C8B-B14F-4D97-AF65-F5344CB8AC3E}">
        <p14:creationId xmlns:p14="http://schemas.microsoft.com/office/powerpoint/2010/main" val="2877831160"/>
      </p:ext>
    </p:extLst>
  </p:cSld>
  <p:clrMapOvr>
    <a:masterClrMapping/>
  </p:clrMapOvr>
</p:sld>
</file>

<file path=ppt/theme/theme1.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2.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3.xml><?xml version="1.0" encoding="utf-8"?>
<a:theme xmlns:a="http://schemas.openxmlformats.org/drawingml/2006/main" name="Office Theme">
  <a:themeElements>
    <a:clrScheme name="SMS Theme Colours">
      <a:dk1>
        <a:srgbClr val="000000"/>
      </a:dk1>
      <a:lt1>
        <a:srgbClr val="FFFFFF"/>
      </a:lt1>
      <a:dk2>
        <a:srgbClr val="646464"/>
      </a:dk2>
      <a:lt2>
        <a:srgbClr val="F1F2F1"/>
      </a:lt2>
      <a:accent1>
        <a:srgbClr val="008260"/>
      </a:accent1>
      <a:accent2>
        <a:srgbClr val="76B664"/>
      </a:accent2>
      <a:accent3>
        <a:srgbClr val="F1F7EB"/>
      </a:accent3>
      <a:accent4>
        <a:srgbClr val="231D4C"/>
      </a:accent4>
      <a:accent5>
        <a:srgbClr val="0069AA"/>
      </a:accent5>
      <a:accent6>
        <a:srgbClr val="00B7DE"/>
      </a:accent6>
      <a:hlink>
        <a:srgbClr val="000000"/>
      </a:hlink>
      <a:folHlink>
        <a:srgbClr val="000000"/>
      </a:folHlink>
    </a:clrScheme>
    <a:fontScheme name="SMS Calibri Theme">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S_Resaults_2021" id="{DE19CC96-341C-489D-A441-8FF1B1CB8013}" vid="{94EF3974-DFC3-4FE5-855A-C09911B13FB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0FE9BE-E9AB-4CAF-8FF2-8C9AAE4E6980}">
  <ds:schemaRefs>
    <ds:schemaRef ds:uri="http://schemas.microsoft.com/sharepoint/v3/contenttype/forms"/>
  </ds:schemaRefs>
</ds:datastoreItem>
</file>

<file path=customXml/itemProps2.xml><?xml version="1.0" encoding="utf-8"?>
<ds:datastoreItem xmlns:ds="http://schemas.openxmlformats.org/officeDocument/2006/customXml" ds:itemID="{56899B88-618E-449C-9E06-E045D41A50C9}">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FEA8A1C-152B-4ED1-8FEA-16AAE1B2B5DA}">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32</Slides>
  <Notes>3</Notes>
  <HiddenSlides>0</HiddenSlides>
  <ScaleCrop>false</ScaleCrop>
  <HeadingPairs>
    <vt:vector size="4" baseType="variant">
      <vt:variant>
        <vt:lpstr>Theme</vt:lpstr>
      </vt:variant>
      <vt:variant>
        <vt:i4>3</vt:i4>
      </vt:variant>
      <vt:variant>
        <vt:lpstr>Slide Titles</vt:lpstr>
      </vt:variant>
      <vt:variant>
        <vt:i4>32</vt:i4>
      </vt:variant>
    </vt:vector>
  </HeadingPairs>
  <TitlesOfParts>
    <vt:vector size="35" baseType="lpstr">
      <vt:lpstr>REC Alternative Event Theme</vt:lpstr>
      <vt:lpstr>REC Light Event Theme</vt:lpstr>
      <vt:lpstr>Office Theme</vt:lpstr>
      <vt:lpstr>Electricity operational metering forum - Meeting</vt:lpstr>
      <vt:lpstr>agenda</vt:lpstr>
      <vt:lpstr>Welcome – introduction and scope</vt:lpstr>
      <vt:lpstr>Audit update</vt:lpstr>
      <vt:lpstr>Metering agent annual rating consultation</vt:lpstr>
      <vt:lpstr>National energy system operator – Energy insights</vt:lpstr>
      <vt:lpstr>National energy system operator – energy insights</vt:lpstr>
      <vt:lpstr>Safety and technical bulletins on the rec metering hub</vt:lpstr>
      <vt:lpstr>Marketwide half-hourly settlement (mhhs) – Migration update</vt:lpstr>
      <vt:lpstr>Presenters</vt:lpstr>
      <vt:lpstr>Mhhs Migration update</vt:lpstr>
      <vt:lpstr>mHhs migration so far</vt:lpstr>
      <vt:lpstr>Programme early life support</vt:lpstr>
      <vt:lpstr>Early life support (ELS) Phases</vt:lpstr>
      <vt:lpstr>Metering services experience</vt:lpstr>
      <vt:lpstr>PowerPoint Presentation</vt:lpstr>
      <vt:lpstr>PowerPoint Presentation</vt:lpstr>
      <vt:lpstr>MHHS MIGRATION UPDATE </vt:lpstr>
      <vt:lpstr>PowerPoint Presentation</vt:lpstr>
      <vt:lpstr>PowerPoint Presentation</vt:lpstr>
      <vt:lpstr>ELS issues being progressed in rec</vt:lpstr>
      <vt:lpstr>Communications/service channels</vt:lpstr>
      <vt:lpstr>I0278 – Establishing the Safe Isolation Provider (SIP) as a Standalone REC Metering Party </vt:lpstr>
      <vt:lpstr>I0278 – overview</vt:lpstr>
      <vt:lpstr>I0278 – Engagement with Parties</vt:lpstr>
      <vt:lpstr>I0278 – Engagement with Parties</vt:lpstr>
      <vt:lpstr>I0278 – Engagement with Parties</vt:lpstr>
      <vt:lpstr>Change tracker update</vt:lpstr>
      <vt:lpstr>Change proposal tracker</vt:lpstr>
      <vt:lpstr>Any other business</vt:lpstr>
      <vt:lpstr>Data error resolution management process</vt:lpstr>
      <vt:lpstr>Any questions</vt:lpstr>
    </vt:vector>
  </TitlesOfParts>
  <Company>TALAN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Francine Peyroux-Sissoko</dc:creator>
  <cp:revision>1</cp:revision>
  <dcterms:created xsi:type="dcterms:W3CDTF">2025-11-26T14:07:01Z</dcterms:created>
  <dcterms:modified xsi:type="dcterms:W3CDTF">2026-02-11T16:28:36Z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