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4" r:id="rId4"/>
    <p:sldMasterId id="2147483674" r:id="rId5"/>
    <p:sldMasterId id="2147483685" r:id="rId6"/>
  </p:sldMasterIdLst>
  <p:notesMasterIdLst>
    <p:notesMasterId r:id="rId19"/>
  </p:notesMasterIdLst>
  <p:sldIdLst>
    <p:sldId id="261" r:id="rId7"/>
    <p:sldId id="1000" r:id="rId8"/>
    <p:sldId id="986" r:id="rId9"/>
    <p:sldId id="973" r:id="rId10"/>
    <p:sldId id="1017" r:id="rId11"/>
    <p:sldId id="1018" r:id="rId12"/>
    <p:sldId id="1024" r:id="rId13"/>
    <p:sldId id="995" r:id="rId14"/>
    <p:sldId id="983" r:id="rId15"/>
    <p:sldId id="1016" r:id="rId16"/>
    <p:sldId id="998" r:id="rId17"/>
    <p:sldId id="99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8C657C-7733-4F07-8B33-9F0DEBC69FF2}">
          <p14:sldIdLst>
            <p14:sldId id="261"/>
            <p14:sldId id="1000"/>
            <p14:sldId id="986"/>
            <p14:sldId id="973"/>
            <p14:sldId id="1017"/>
            <p14:sldId id="1018"/>
            <p14:sldId id="1024"/>
            <p14:sldId id="995"/>
            <p14:sldId id="983"/>
            <p14:sldId id="1016"/>
            <p14:sldId id="998"/>
            <p14:sldId id="99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2118B56-6D2C-CE1E-49FE-844A7298998D}" name="Giannis Katsaros" initials="GK" userId="S::giannis.katsaros@energynetworks.org::0c3288b1-b11e-46cd-813d-c34950f93522" providerId="AD"/>
  <p188:author id="{974B4B80-9539-CF24-1E45-69767DDF6B52}" name="Dan Clarke (he/him)" initials="D(" userId="S::dan.clarke@energynetworks.org::3d645b96-4060-41b0-9a4d-98421dd86aab" providerId="AD"/>
  <p188:author id="{1DA1F5FC-404D-3653-7B8D-647917001555}" name="Dan Clarke" initials="DC" userId="S::Dan.clarke@energynetworks.org::3d645b96-4060-41b0-9a4d-98421dd86aa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ndolph Brazier" initials="RB" lastIdx="9" clrIdx="0">
    <p:extLst>
      <p:ext uri="{19B8F6BF-5375-455C-9EA6-DF929625EA0E}">
        <p15:presenceInfo xmlns:p15="http://schemas.microsoft.com/office/powerpoint/2012/main" userId="6a961c1130451c59" providerId="Windows Live"/>
      </p:ext>
    </p:extLst>
  </p:cmAuthor>
  <p:cmAuthor id="2" name="Dan Clarke" initials="DC" lastIdx="6" clrIdx="1">
    <p:extLst>
      <p:ext uri="{19B8F6BF-5375-455C-9EA6-DF929625EA0E}">
        <p15:presenceInfo xmlns:p15="http://schemas.microsoft.com/office/powerpoint/2012/main" userId="S::Dan.clarke@energynetworks.org::3d645b96-4060-41b0-9a4d-98421dd86aa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132"/>
    <a:srgbClr val="CBD1DB"/>
    <a:srgbClr val="E7EAEE"/>
    <a:srgbClr val="AE7253"/>
    <a:srgbClr val="E97132"/>
    <a:srgbClr val="F85208"/>
    <a:srgbClr val="FFFACC"/>
    <a:srgbClr val="A29300"/>
    <a:srgbClr val="AFFFD3"/>
    <a:srgbClr val="FFE3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ADD343-B0E1-4BFC-A2C6-1B5668CDBC50}" v="1" dt="2025-02-11T10:52:46.8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annis Katsaros" userId="0c3288b1-b11e-46cd-813d-c34950f93522" providerId="ADAL" clId="{1056A98F-01A8-468D-B13A-F77D9419571D}"/>
    <pc:docChg chg="undo custSel addSld delSld modSld sldOrd modSection">
      <pc:chgData name="Giannis Katsaros" userId="0c3288b1-b11e-46cd-813d-c34950f93522" providerId="ADAL" clId="{1056A98F-01A8-468D-B13A-F77D9419571D}" dt="2024-11-18T14:31:04.245" v="2240" actId="20577"/>
      <pc:docMkLst>
        <pc:docMk/>
      </pc:docMkLst>
      <pc:sldChg chg="modSp mod">
        <pc:chgData name="Giannis Katsaros" userId="0c3288b1-b11e-46cd-813d-c34950f93522" providerId="ADAL" clId="{1056A98F-01A8-468D-B13A-F77D9419571D}" dt="2024-11-18T13:09:39.441" v="31" actId="20577"/>
        <pc:sldMkLst>
          <pc:docMk/>
          <pc:sldMk cId="3591834646" sldId="261"/>
        </pc:sldMkLst>
        <pc:spChg chg="mod">
          <ac:chgData name="Giannis Katsaros" userId="0c3288b1-b11e-46cd-813d-c34950f93522" providerId="ADAL" clId="{1056A98F-01A8-468D-B13A-F77D9419571D}" dt="2024-11-18T13:09:27.023" v="10" actId="20577"/>
          <ac:spMkLst>
            <pc:docMk/>
            <pc:sldMk cId="3591834646" sldId="261"/>
            <ac:spMk id="3" creationId="{40BBC57E-05AA-7247-9822-A00A03EFA81C}"/>
          </ac:spMkLst>
        </pc:spChg>
        <pc:spChg chg="mod">
          <ac:chgData name="Giannis Katsaros" userId="0c3288b1-b11e-46cd-813d-c34950f93522" providerId="ADAL" clId="{1056A98F-01A8-468D-B13A-F77D9419571D}" dt="2024-11-18T13:09:39.441" v="31" actId="20577"/>
          <ac:spMkLst>
            <pc:docMk/>
            <pc:sldMk cId="3591834646" sldId="261"/>
            <ac:spMk id="7" creationId="{B10E0A52-9793-B34B-B117-98F3220C83F1}"/>
          </ac:spMkLst>
        </pc:spChg>
      </pc:sldChg>
      <pc:sldChg chg="delSp modSp mod ord">
        <pc:chgData name="Giannis Katsaros" userId="0c3288b1-b11e-46cd-813d-c34950f93522" providerId="ADAL" clId="{1056A98F-01A8-468D-B13A-F77D9419571D}" dt="2024-11-18T14:24:16.084" v="2006" actId="20577"/>
        <pc:sldMkLst>
          <pc:docMk/>
          <pc:sldMk cId="3416492261" sldId="961"/>
        </pc:sldMkLst>
      </pc:sldChg>
      <pc:sldChg chg="del">
        <pc:chgData name="Giannis Katsaros" userId="0c3288b1-b11e-46cd-813d-c34950f93522" providerId="ADAL" clId="{1056A98F-01A8-468D-B13A-F77D9419571D}" dt="2024-11-18T13:18:09.343" v="267" actId="47"/>
        <pc:sldMkLst>
          <pc:docMk/>
          <pc:sldMk cId="242224153" sldId="964"/>
        </pc:sldMkLst>
      </pc:sldChg>
      <pc:sldChg chg="modSp mod">
        <pc:chgData name="Giannis Katsaros" userId="0c3288b1-b11e-46cd-813d-c34950f93522" providerId="ADAL" clId="{1056A98F-01A8-468D-B13A-F77D9419571D}" dt="2024-11-18T14:30:35.424" v="2231" actId="20577"/>
        <pc:sldMkLst>
          <pc:docMk/>
          <pc:sldMk cId="1570846079" sldId="965"/>
        </pc:sldMkLst>
      </pc:sldChg>
      <pc:sldChg chg="delSp modSp mod">
        <pc:chgData name="Giannis Katsaros" userId="0c3288b1-b11e-46cd-813d-c34950f93522" providerId="ADAL" clId="{1056A98F-01A8-468D-B13A-F77D9419571D}" dt="2024-11-18T14:05:04.907" v="1395" actId="20577"/>
        <pc:sldMkLst>
          <pc:docMk/>
          <pc:sldMk cId="237871697" sldId="972"/>
        </pc:sldMkLst>
      </pc:sldChg>
      <pc:sldChg chg="modSp mod">
        <pc:chgData name="Giannis Katsaros" userId="0c3288b1-b11e-46cd-813d-c34950f93522" providerId="ADAL" clId="{1056A98F-01A8-468D-B13A-F77D9419571D}" dt="2024-11-18T13:16:12.610" v="248" actId="20577"/>
        <pc:sldMkLst>
          <pc:docMk/>
          <pc:sldMk cId="2536245077" sldId="981"/>
        </pc:sldMkLst>
      </pc:sldChg>
      <pc:sldChg chg="modSp mod">
        <pc:chgData name="Giannis Katsaros" userId="0c3288b1-b11e-46cd-813d-c34950f93522" providerId="ADAL" clId="{1056A98F-01A8-468D-B13A-F77D9419571D}" dt="2024-11-18T14:27:34.151" v="2220" actId="20577"/>
        <pc:sldMkLst>
          <pc:docMk/>
          <pc:sldMk cId="3820395432" sldId="984"/>
        </pc:sldMkLst>
      </pc:sldChg>
      <pc:sldChg chg="delSp modSp mod">
        <pc:chgData name="Giannis Katsaros" userId="0c3288b1-b11e-46cd-813d-c34950f93522" providerId="ADAL" clId="{1056A98F-01A8-468D-B13A-F77D9419571D}" dt="2024-11-18T14:03:34.386" v="1378" actId="20577"/>
        <pc:sldMkLst>
          <pc:docMk/>
          <pc:sldMk cId="2153138992" sldId="985"/>
        </pc:sldMkLst>
      </pc:sldChg>
      <pc:sldChg chg="modSp mod">
        <pc:chgData name="Giannis Katsaros" userId="0c3288b1-b11e-46cd-813d-c34950f93522" providerId="ADAL" clId="{1056A98F-01A8-468D-B13A-F77D9419571D}" dt="2024-11-18T14:04:10.374" v="1386" actId="20577"/>
        <pc:sldMkLst>
          <pc:docMk/>
          <pc:sldMk cId="2268173428" sldId="986"/>
        </pc:sldMkLst>
      </pc:sldChg>
      <pc:sldChg chg="modSp mod">
        <pc:chgData name="Giannis Katsaros" userId="0c3288b1-b11e-46cd-813d-c34950f93522" providerId="ADAL" clId="{1056A98F-01A8-468D-B13A-F77D9419571D}" dt="2024-11-18T14:06:19.092" v="1475" actId="20577"/>
        <pc:sldMkLst>
          <pc:docMk/>
          <pc:sldMk cId="4091698756" sldId="987"/>
        </pc:sldMkLst>
      </pc:sldChg>
      <pc:sldChg chg="modSp mod">
        <pc:chgData name="Giannis Katsaros" userId="0c3288b1-b11e-46cd-813d-c34950f93522" providerId="ADAL" clId="{1056A98F-01A8-468D-B13A-F77D9419571D}" dt="2024-11-18T14:04:25.193" v="1392" actId="20577"/>
        <pc:sldMkLst>
          <pc:docMk/>
          <pc:sldMk cId="1671606318" sldId="988"/>
        </pc:sldMkLst>
      </pc:sldChg>
      <pc:sldChg chg="modSp mod ord">
        <pc:chgData name="Giannis Katsaros" userId="0c3288b1-b11e-46cd-813d-c34950f93522" providerId="ADAL" clId="{1056A98F-01A8-468D-B13A-F77D9419571D}" dt="2024-11-18T14:31:04.245" v="2240" actId="20577"/>
        <pc:sldMkLst>
          <pc:docMk/>
          <pc:sldMk cId="1903459367" sldId="990"/>
        </pc:sldMkLst>
      </pc:sldChg>
      <pc:sldChg chg="addSp modSp mod">
        <pc:chgData name="Giannis Katsaros" userId="0c3288b1-b11e-46cd-813d-c34950f93522" providerId="ADAL" clId="{1056A98F-01A8-468D-B13A-F77D9419571D}" dt="2024-11-18T14:22:30.730" v="1894" actId="20577"/>
        <pc:sldMkLst>
          <pc:docMk/>
          <pc:sldMk cId="2543124869" sldId="991"/>
        </pc:sldMkLst>
      </pc:sldChg>
      <pc:sldChg chg="modSp mod">
        <pc:chgData name="Giannis Katsaros" userId="0c3288b1-b11e-46cd-813d-c34950f93522" providerId="ADAL" clId="{1056A98F-01A8-468D-B13A-F77D9419571D}" dt="2024-11-18T14:04:20.633" v="1390" actId="20577"/>
        <pc:sldMkLst>
          <pc:docMk/>
          <pc:sldMk cId="2365888403" sldId="993"/>
        </pc:sldMkLst>
      </pc:sldChg>
      <pc:sldChg chg="modSp mod">
        <pc:chgData name="Giannis Katsaros" userId="0c3288b1-b11e-46cd-813d-c34950f93522" providerId="ADAL" clId="{1056A98F-01A8-468D-B13A-F77D9419571D}" dt="2024-11-18T14:04:15.462" v="1388" actId="20577"/>
        <pc:sldMkLst>
          <pc:docMk/>
          <pc:sldMk cId="1387436238" sldId="995"/>
        </pc:sldMkLst>
      </pc:sldChg>
      <pc:sldChg chg="add del">
        <pc:chgData name="Giannis Katsaros" userId="0c3288b1-b11e-46cd-813d-c34950f93522" providerId="ADAL" clId="{1056A98F-01A8-468D-B13A-F77D9419571D}" dt="2024-11-18T14:27:54.378" v="2223" actId="47"/>
        <pc:sldMkLst>
          <pc:docMk/>
          <pc:sldMk cId="1284673967" sldId="996"/>
        </pc:sldMkLst>
      </pc:sldChg>
      <pc:sldChg chg="add del">
        <pc:chgData name="Giannis Katsaros" userId="0c3288b1-b11e-46cd-813d-c34950f93522" providerId="ADAL" clId="{1056A98F-01A8-468D-B13A-F77D9419571D}" dt="2024-11-18T14:27:51.654" v="2222" actId="47"/>
        <pc:sldMkLst>
          <pc:docMk/>
          <pc:sldMk cId="3259620185" sldId="997"/>
        </pc:sldMkLst>
      </pc:sldChg>
    </pc:docChg>
  </pc:docChgLst>
  <pc:docChgLst>
    <pc:chgData name="Giannis Katsaros" userId="0c3288b1-b11e-46cd-813d-c34950f93522" providerId="ADAL" clId="{3B9FD0A9-FE0B-42F1-BED7-277BF2D82A3E}"/>
    <pc:docChg chg="undo custSel addSld delSld modSld sldOrd modSection">
      <pc:chgData name="Giannis Katsaros" userId="0c3288b1-b11e-46cd-813d-c34950f93522" providerId="ADAL" clId="{3B9FD0A9-FE0B-42F1-BED7-277BF2D82A3E}" dt="2024-09-18T15:28:38.311" v="5946" actId="20577"/>
      <pc:docMkLst>
        <pc:docMk/>
      </pc:docMkLst>
      <pc:sldChg chg="modSp mod">
        <pc:chgData name="Giannis Katsaros" userId="0c3288b1-b11e-46cd-813d-c34950f93522" providerId="ADAL" clId="{3B9FD0A9-FE0B-42F1-BED7-277BF2D82A3E}" dt="2024-09-18T15:28:38.311" v="5946" actId="20577"/>
        <pc:sldMkLst>
          <pc:docMk/>
          <pc:sldMk cId="3591834646" sldId="261"/>
        </pc:sldMkLst>
      </pc:sldChg>
      <pc:sldChg chg="addSp delSp modSp mod">
        <pc:chgData name="Giannis Katsaros" userId="0c3288b1-b11e-46cd-813d-c34950f93522" providerId="ADAL" clId="{3B9FD0A9-FE0B-42F1-BED7-277BF2D82A3E}" dt="2024-09-18T08:49:12.711" v="544" actId="1076"/>
        <pc:sldMkLst>
          <pc:docMk/>
          <pc:sldMk cId="1036723312" sldId="320"/>
        </pc:sldMkLst>
      </pc:sldChg>
      <pc:sldChg chg="modSp mod">
        <pc:chgData name="Giannis Katsaros" userId="0c3288b1-b11e-46cd-813d-c34950f93522" providerId="ADAL" clId="{3B9FD0A9-FE0B-42F1-BED7-277BF2D82A3E}" dt="2024-09-18T13:57:34.118" v="5581" actId="1076"/>
        <pc:sldMkLst>
          <pc:docMk/>
          <pc:sldMk cId="3416492261" sldId="961"/>
        </pc:sldMkLst>
      </pc:sldChg>
      <pc:sldChg chg="addSp delSp modSp mod ord modCm">
        <pc:chgData name="Giannis Katsaros" userId="0c3288b1-b11e-46cd-813d-c34950f93522" providerId="ADAL" clId="{3B9FD0A9-FE0B-42F1-BED7-277BF2D82A3E}" dt="2024-09-18T15:21:02.055" v="5871" actId="1076"/>
        <pc:sldMkLst>
          <pc:docMk/>
          <pc:sldMk cId="242224153" sldId="96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iannis Katsaros" userId="0c3288b1-b11e-46cd-813d-c34950f93522" providerId="ADAL" clId="{3B9FD0A9-FE0B-42F1-BED7-277BF2D82A3E}" dt="2024-09-18T09:52:50.865" v="2377" actId="20577"/>
              <pc2:cmMkLst xmlns:pc2="http://schemas.microsoft.com/office/powerpoint/2019/9/main/command">
                <pc:docMk/>
                <pc:sldMk cId="242224153" sldId="964"/>
                <pc2:cmMk id="{9D7261E2-013F-446F-B514-CA67D14D094B}"/>
              </pc2:cmMkLst>
            </pc226:cmChg>
          </p:ext>
        </pc:extLst>
      </pc:sldChg>
      <pc:sldChg chg="addSp delSp modSp mod">
        <pc:chgData name="Giannis Katsaros" userId="0c3288b1-b11e-46cd-813d-c34950f93522" providerId="ADAL" clId="{3B9FD0A9-FE0B-42F1-BED7-277BF2D82A3E}" dt="2024-09-18T15:11:55.227" v="5774" actId="1076"/>
        <pc:sldMkLst>
          <pc:docMk/>
          <pc:sldMk cId="1570846079" sldId="965"/>
        </pc:sldMkLst>
      </pc:sldChg>
      <pc:sldChg chg="addSp modSp mod">
        <pc:chgData name="Giannis Katsaros" userId="0c3288b1-b11e-46cd-813d-c34950f93522" providerId="ADAL" clId="{3B9FD0A9-FE0B-42F1-BED7-277BF2D82A3E}" dt="2024-09-18T13:58:00.885" v="5583" actId="20577"/>
        <pc:sldMkLst>
          <pc:docMk/>
          <pc:sldMk cId="237871697" sldId="972"/>
        </pc:sldMkLst>
      </pc:sldChg>
      <pc:sldChg chg="modSp mod">
        <pc:chgData name="Giannis Katsaros" userId="0c3288b1-b11e-46cd-813d-c34950f93522" providerId="ADAL" clId="{3B9FD0A9-FE0B-42F1-BED7-277BF2D82A3E}" dt="2024-09-18T15:07:27.828" v="5767" actId="20577"/>
        <pc:sldMkLst>
          <pc:docMk/>
          <pc:sldMk cId="2536245077" sldId="981"/>
        </pc:sldMkLst>
      </pc:sldChg>
      <pc:sldChg chg="modSp mod">
        <pc:chgData name="Giannis Katsaros" userId="0c3288b1-b11e-46cd-813d-c34950f93522" providerId="ADAL" clId="{3B9FD0A9-FE0B-42F1-BED7-277BF2D82A3E}" dt="2024-09-18T14:04:00.200" v="5620" actId="20577"/>
        <pc:sldMkLst>
          <pc:docMk/>
          <pc:sldMk cId="4077202563" sldId="983"/>
        </pc:sldMkLst>
      </pc:sldChg>
      <pc:sldChg chg="addSp delSp modSp mod modCm">
        <pc:chgData name="Giannis Katsaros" userId="0c3288b1-b11e-46cd-813d-c34950f93522" providerId="ADAL" clId="{3B9FD0A9-FE0B-42F1-BED7-277BF2D82A3E}" dt="2024-09-18T14:10:04.063" v="5712" actId="20577"/>
        <pc:sldMkLst>
          <pc:docMk/>
          <pc:sldMk cId="3820395432" sldId="98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iannis Katsaros" userId="0c3288b1-b11e-46cd-813d-c34950f93522" providerId="ADAL" clId="{3B9FD0A9-FE0B-42F1-BED7-277BF2D82A3E}" dt="2024-09-18T09:27:01.383" v="1712" actId="20577"/>
              <pc2:cmMkLst xmlns:pc2="http://schemas.microsoft.com/office/powerpoint/2019/9/main/command">
                <pc:docMk/>
                <pc:sldMk cId="3820395432" sldId="984"/>
                <pc2:cmMk id="{9B4DFA3B-E52B-496D-AF8B-FA9E29427E95}"/>
              </pc2:cmMkLst>
            </pc226:cmChg>
          </p:ext>
        </pc:extLst>
      </pc:sldChg>
      <pc:sldChg chg="addSp delSp modSp mod">
        <pc:chgData name="Giannis Katsaros" userId="0c3288b1-b11e-46cd-813d-c34950f93522" providerId="ADAL" clId="{3B9FD0A9-FE0B-42F1-BED7-277BF2D82A3E}" dt="2024-09-18T15:23:40.062" v="5873" actId="12"/>
        <pc:sldMkLst>
          <pc:docMk/>
          <pc:sldMk cId="2153138992" sldId="985"/>
        </pc:sldMkLst>
      </pc:sldChg>
      <pc:sldChg chg="modSp mod">
        <pc:chgData name="Giannis Katsaros" userId="0c3288b1-b11e-46cd-813d-c34950f93522" providerId="ADAL" clId="{3B9FD0A9-FE0B-42F1-BED7-277BF2D82A3E}" dt="2024-09-18T15:15:44.785" v="5863" actId="12"/>
        <pc:sldMkLst>
          <pc:docMk/>
          <pc:sldMk cId="2268173428" sldId="986"/>
        </pc:sldMkLst>
      </pc:sldChg>
      <pc:sldChg chg="modSp mod">
        <pc:chgData name="Giannis Katsaros" userId="0c3288b1-b11e-46cd-813d-c34950f93522" providerId="ADAL" clId="{3B9FD0A9-FE0B-42F1-BED7-277BF2D82A3E}" dt="2024-09-18T13:57:10.841" v="5579" actId="255"/>
        <pc:sldMkLst>
          <pc:docMk/>
          <pc:sldMk cId="4091698756" sldId="987"/>
        </pc:sldMkLst>
      </pc:sldChg>
      <pc:sldChg chg="modSp mod">
        <pc:chgData name="Giannis Katsaros" userId="0c3288b1-b11e-46cd-813d-c34950f93522" providerId="ADAL" clId="{3B9FD0A9-FE0B-42F1-BED7-277BF2D82A3E}" dt="2024-09-18T10:14:29.665" v="3353" actId="20577"/>
        <pc:sldMkLst>
          <pc:docMk/>
          <pc:sldMk cId="1671606318" sldId="988"/>
        </pc:sldMkLst>
      </pc:sldChg>
      <pc:sldChg chg="add del">
        <pc:chgData name="Giannis Katsaros" userId="0c3288b1-b11e-46cd-813d-c34950f93522" providerId="ADAL" clId="{3B9FD0A9-FE0B-42F1-BED7-277BF2D82A3E}" dt="2024-09-18T09:59:39.322" v="2635" actId="47"/>
        <pc:sldMkLst>
          <pc:docMk/>
          <pc:sldMk cId="2577055630" sldId="989"/>
        </pc:sldMkLst>
      </pc:sldChg>
      <pc:sldChg chg="delSp add del mod">
        <pc:chgData name="Giannis Katsaros" userId="0c3288b1-b11e-46cd-813d-c34950f93522" providerId="ADAL" clId="{3B9FD0A9-FE0B-42F1-BED7-277BF2D82A3E}" dt="2024-09-18T09:36:00.556" v="1841" actId="47"/>
        <pc:sldMkLst>
          <pc:docMk/>
          <pc:sldMk cId="1609600464" sldId="990"/>
        </pc:sldMkLst>
      </pc:sldChg>
      <pc:sldChg chg="addSp delSp modSp add mod ord">
        <pc:chgData name="Giannis Katsaros" userId="0c3288b1-b11e-46cd-813d-c34950f93522" providerId="ADAL" clId="{3B9FD0A9-FE0B-42F1-BED7-277BF2D82A3E}" dt="2024-09-18T13:22:19.248" v="4911" actId="20577"/>
        <pc:sldMkLst>
          <pc:docMk/>
          <pc:sldMk cId="1903459367" sldId="990"/>
        </pc:sldMkLst>
      </pc:sldChg>
      <pc:sldChg chg="modSp add mod">
        <pc:chgData name="Giannis Katsaros" userId="0c3288b1-b11e-46cd-813d-c34950f93522" providerId="ADAL" clId="{3B9FD0A9-FE0B-42F1-BED7-277BF2D82A3E}" dt="2024-09-18T15:15:04.508" v="5861" actId="20577"/>
        <pc:sldMkLst>
          <pc:docMk/>
          <pc:sldMk cId="2543124869" sldId="991"/>
        </pc:sldMkLst>
      </pc:sldChg>
      <pc:sldChg chg="modSp add del mod">
        <pc:chgData name="Giannis Katsaros" userId="0c3288b1-b11e-46cd-813d-c34950f93522" providerId="ADAL" clId="{3B9FD0A9-FE0B-42F1-BED7-277BF2D82A3E}" dt="2024-09-18T10:54:50.317" v="4565" actId="47"/>
        <pc:sldMkLst>
          <pc:docMk/>
          <pc:sldMk cId="3954389206" sldId="992"/>
        </pc:sldMkLst>
      </pc:sldChg>
      <pc:sldChg chg="addSp modSp add mod">
        <pc:chgData name="Giannis Katsaros" userId="0c3288b1-b11e-46cd-813d-c34950f93522" providerId="ADAL" clId="{3B9FD0A9-FE0B-42F1-BED7-277BF2D82A3E}" dt="2024-09-18T15:18:04.133" v="5864" actId="1076"/>
        <pc:sldMkLst>
          <pc:docMk/>
          <pc:sldMk cId="2365888403" sldId="993"/>
        </pc:sldMkLst>
      </pc:sldChg>
      <pc:sldChg chg="delSp modSp new mod">
        <pc:chgData name="Giannis Katsaros" userId="0c3288b1-b11e-46cd-813d-c34950f93522" providerId="ADAL" clId="{3B9FD0A9-FE0B-42F1-BED7-277BF2D82A3E}" dt="2024-09-18T13:22:54.158" v="4915" actId="20577"/>
        <pc:sldMkLst>
          <pc:docMk/>
          <pc:sldMk cId="355161836" sldId="994"/>
        </pc:sldMkLst>
      </pc:sldChg>
      <pc:sldChg chg="addSp modSp add mod">
        <pc:chgData name="Giannis Katsaros" userId="0c3288b1-b11e-46cd-813d-c34950f93522" providerId="ADAL" clId="{3B9FD0A9-FE0B-42F1-BED7-277BF2D82A3E}" dt="2024-09-18T14:31:21.408" v="5758" actId="20577"/>
        <pc:sldMkLst>
          <pc:docMk/>
          <pc:sldMk cId="1387436238" sldId="995"/>
        </pc:sldMkLst>
      </pc:sldChg>
    </pc:docChg>
  </pc:docChgLst>
  <pc:docChgLst>
    <pc:chgData name="Giannis Katsaros" userId="0c3288b1-b11e-46cd-813d-c34950f93522" providerId="ADAL" clId="{97ADD343-B0E1-4BFC-A2C6-1B5668CDBC50}"/>
    <pc:docChg chg="undo redo custSel addSld delSld modSld sldOrd modSection">
      <pc:chgData name="Giannis Katsaros" userId="0c3288b1-b11e-46cd-813d-c34950f93522" providerId="ADAL" clId="{97ADD343-B0E1-4BFC-A2C6-1B5668CDBC50}" dt="2025-02-12T13:46:41.255" v="1697" actId="20577"/>
      <pc:docMkLst>
        <pc:docMk/>
      </pc:docMkLst>
      <pc:sldChg chg="modSp mod">
        <pc:chgData name="Giannis Katsaros" userId="0c3288b1-b11e-46cd-813d-c34950f93522" providerId="ADAL" clId="{97ADD343-B0E1-4BFC-A2C6-1B5668CDBC50}" dt="2025-02-12T12:20:49.918" v="1619" actId="20577"/>
        <pc:sldMkLst>
          <pc:docMk/>
          <pc:sldMk cId="3591834646" sldId="261"/>
        </pc:sldMkLst>
        <pc:spChg chg="mod">
          <ac:chgData name="Giannis Katsaros" userId="0c3288b1-b11e-46cd-813d-c34950f93522" providerId="ADAL" clId="{97ADD343-B0E1-4BFC-A2C6-1B5668CDBC50}" dt="2025-02-11T11:39:52.449" v="383" actId="1076"/>
          <ac:spMkLst>
            <pc:docMk/>
            <pc:sldMk cId="3591834646" sldId="261"/>
            <ac:spMk id="3" creationId="{40BBC57E-05AA-7247-9822-A00A03EFA81C}"/>
          </ac:spMkLst>
        </pc:spChg>
        <pc:spChg chg="mod">
          <ac:chgData name="Giannis Katsaros" userId="0c3288b1-b11e-46cd-813d-c34950f93522" providerId="ADAL" clId="{97ADD343-B0E1-4BFC-A2C6-1B5668CDBC50}" dt="2025-02-12T12:20:49.918" v="1619" actId="20577"/>
          <ac:spMkLst>
            <pc:docMk/>
            <pc:sldMk cId="3591834646" sldId="261"/>
            <ac:spMk id="7" creationId="{B10E0A52-9793-B34B-B117-98F3220C83F1}"/>
          </ac:spMkLst>
        </pc:spChg>
        <pc:picChg chg="mod">
          <ac:chgData name="Giannis Katsaros" userId="0c3288b1-b11e-46cd-813d-c34950f93522" providerId="ADAL" clId="{97ADD343-B0E1-4BFC-A2C6-1B5668CDBC50}" dt="2025-02-11T10:39:16.020" v="27" actId="1076"/>
          <ac:picMkLst>
            <pc:docMk/>
            <pc:sldMk cId="3591834646" sldId="261"/>
            <ac:picMk id="9" creationId="{FE3075F2-F49F-8A48-8834-BEAEC3932C06}"/>
          </ac:picMkLst>
        </pc:picChg>
      </pc:sldChg>
      <pc:sldChg chg="del">
        <pc:chgData name="Giannis Katsaros" userId="0c3288b1-b11e-46cd-813d-c34950f93522" providerId="ADAL" clId="{97ADD343-B0E1-4BFC-A2C6-1B5668CDBC50}" dt="2025-02-11T10:38:55.483" v="0" actId="47"/>
        <pc:sldMkLst>
          <pc:docMk/>
          <pc:sldMk cId="1570846079" sldId="965"/>
        </pc:sldMkLst>
      </pc:sldChg>
      <pc:sldChg chg="ord">
        <pc:chgData name="Giannis Katsaros" userId="0c3288b1-b11e-46cd-813d-c34950f93522" providerId="ADAL" clId="{97ADD343-B0E1-4BFC-A2C6-1B5668CDBC50}" dt="2025-02-11T19:17:32.767" v="1105"/>
        <pc:sldMkLst>
          <pc:docMk/>
          <pc:sldMk cId="1033871718" sldId="973"/>
        </pc:sldMkLst>
      </pc:sldChg>
      <pc:sldChg chg="del">
        <pc:chgData name="Giannis Katsaros" userId="0c3288b1-b11e-46cd-813d-c34950f93522" providerId="ADAL" clId="{97ADD343-B0E1-4BFC-A2C6-1B5668CDBC50}" dt="2025-02-11T11:07:54.558" v="75" actId="47"/>
        <pc:sldMkLst>
          <pc:docMk/>
          <pc:sldMk cId="3515254728" sldId="975"/>
        </pc:sldMkLst>
      </pc:sldChg>
      <pc:sldChg chg="addSp modSp mod">
        <pc:chgData name="Giannis Katsaros" userId="0c3288b1-b11e-46cd-813d-c34950f93522" providerId="ADAL" clId="{97ADD343-B0E1-4BFC-A2C6-1B5668CDBC50}" dt="2025-02-12T13:46:41.255" v="1697" actId="20577"/>
        <pc:sldMkLst>
          <pc:docMk/>
          <pc:sldMk cId="916177044" sldId="983"/>
        </pc:sldMkLst>
        <pc:spChg chg="mod">
          <ac:chgData name="Giannis Katsaros" userId="0c3288b1-b11e-46cd-813d-c34950f93522" providerId="ADAL" clId="{97ADD343-B0E1-4BFC-A2C6-1B5668CDBC50}" dt="2025-02-12T13:42:46.462" v="1679" actId="20577"/>
          <ac:spMkLst>
            <pc:docMk/>
            <pc:sldMk cId="916177044" sldId="983"/>
            <ac:spMk id="3" creationId="{7609D88A-E86D-DEB7-699B-518D18C026FC}"/>
          </ac:spMkLst>
        </pc:spChg>
        <pc:spChg chg="add mod">
          <ac:chgData name="Giannis Katsaros" userId="0c3288b1-b11e-46cd-813d-c34950f93522" providerId="ADAL" clId="{97ADD343-B0E1-4BFC-A2C6-1B5668CDBC50}" dt="2025-02-12T13:15:13.017" v="1637" actId="14100"/>
          <ac:spMkLst>
            <pc:docMk/>
            <pc:sldMk cId="916177044" sldId="983"/>
            <ac:spMk id="6" creationId="{558D8ED1-FBD7-744E-6CDF-F314FCB4D332}"/>
          </ac:spMkLst>
        </pc:spChg>
        <pc:graphicFrameChg chg="mod modGraphic">
          <ac:chgData name="Giannis Katsaros" userId="0c3288b1-b11e-46cd-813d-c34950f93522" providerId="ADAL" clId="{97ADD343-B0E1-4BFC-A2C6-1B5668CDBC50}" dt="2025-02-12T13:46:41.255" v="1697" actId="20577"/>
          <ac:graphicFrameMkLst>
            <pc:docMk/>
            <pc:sldMk cId="916177044" sldId="983"/>
            <ac:graphicFrameMk id="5" creationId="{B5ED867D-1785-A472-825A-DA85B312F451}"/>
          </ac:graphicFrameMkLst>
        </pc:graphicFrameChg>
      </pc:sldChg>
      <pc:sldChg chg="addSp delSp modSp add mod">
        <pc:chgData name="Giannis Katsaros" userId="0c3288b1-b11e-46cd-813d-c34950f93522" providerId="ADAL" clId="{97ADD343-B0E1-4BFC-A2C6-1B5668CDBC50}" dt="2025-02-12T10:02:11.556" v="1570" actId="20577"/>
        <pc:sldMkLst>
          <pc:docMk/>
          <pc:sldMk cId="2268173428" sldId="986"/>
        </pc:sldMkLst>
        <pc:spChg chg="mod">
          <ac:chgData name="Giannis Katsaros" userId="0c3288b1-b11e-46cd-813d-c34950f93522" providerId="ADAL" clId="{97ADD343-B0E1-4BFC-A2C6-1B5668CDBC50}" dt="2025-02-12T10:02:11.556" v="1570" actId="20577"/>
          <ac:spMkLst>
            <pc:docMk/>
            <pc:sldMk cId="2268173428" sldId="986"/>
            <ac:spMk id="2" creationId="{4954E1FB-2C83-081B-6F36-F2030B89F6A5}"/>
          </ac:spMkLst>
        </pc:spChg>
        <pc:spChg chg="del mod">
          <ac:chgData name="Giannis Katsaros" userId="0c3288b1-b11e-46cd-813d-c34950f93522" providerId="ADAL" clId="{97ADD343-B0E1-4BFC-A2C6-1B5668CDBC50}" dt="2025-02-11T20:12:29.130" v="1467" actId="478"/>
          <ac:spMkLst>
            <pc:docMk/>
            <pc:sldMk cId="2268173428" sldId="986"/>
            <ac:spMk id="3" creationId="{1DD7F047-FE3B-4B87-56CF-E305A88A2033}"/>
          </ac:spMkLst>
        </pc:spChg>
        <pc:spChg chg="mod">
          <ac:chgData name="Giannis Katsaros" userId="0c3288b1-b11e-46cd-813d-c34950f93522" providerId="ADAL" clId="{97ADD343-B0E1-4BFC-A2C6-1B5668CDBC50}" dt="2025-02-11T19:06:39.048" v="883" actId="20577"/>
          <ac:spMkLst>
            <pc:docMk/>
            <pc:sldMk cId="2268173428" sldId="986"/>
            <ac:spMk id="6" creationId="{86E65070-5BF1-5F90-AB61-613A43F04DEB}"/>
          </ac:spMkLst>
        </pc:spChg>
        <pc:spChg chg="mod">
          <ac:chgData name="Giannis Katsaros" userId="0c3288b1-b11e-46cd-813d-c34950f93522" providerId="ADAL" clId="{97ADD343-B0E1-4BFC-A2C6-1B5668CDBC50}" dt="2025-02-11T19:06:49.043" v="899" actId="20577"/>
          <ac:spMkLst>
            <pc:docMk/>
            <pc:sldMk cId="2268173428" sldId="986"/>
            <ac:spMk id="7" creationId="{07A51680-1E96-982B-765E-13E22E8BF528}"/>
          </ac:spMkLst>
        </pc:spChg>
        <pc:spChg chg="mod">
          <ac:chgData name="Giannis Katsaros" userId="0c3288b1-b11e-46cd-813d-c34950f93522" providerId="ADAL" clId="{97ADD343-B0E1-4BFC-A2C6-1B5668CDBC50}" dt="2025-02-11T19:06:19.478" v="864"/>
          <ac:spMkLst>
            <pc:docMk/>
            <pc:sldMk cId="2268173428" sldId="986"/>
            <ac:spMk id="8" creationId="{A16C1C61-0430-2999-564E-CB1CEC9201A7}"/>
          </ac:spMkLst>
        </pc:spChg>
        <pc:spChg chg="mod">
          <ac:chgData name="Giannis Katsaros" userId="0c3288b1-b11e-46cd-813d-c34950f93522" providerId="ADAL" clId="{97ADD343-B0E1-4BFC-A2C6-1B5668CDBC50}" dt="2025-02-11T19:06:19.478" v="864"/>
          <ac:spMkLst>
            <pc:docMk/>
            <pc:sldMk cId="2268173428" sldId="986"/>
            <ac:spMk id="9" creationId="{D1EF7ECD-AE7A-CD0D-10AE-D24E91EC2916}"/>
          </ac:spMkLst>
        </pc:spChg>
        <pc:spChg chg="mod">
          <ac:chgData name="Giannis Katsaros" userId="0c3288b1-b11e-46cd-813d-c34950f93522" providerId="ADAL" clId="{97ADD343-B0E1-4BFC-A2C6-1B5668CDBC50}" dt="2025-02-11T19:06:19.478" v="864"/>
          <ac:spMkLst>
            <pc:docMk/>
            <pc:sldMk cId="2268173428" sldId="986"/>
            <ac:spMk id="10" creationId="{453945E8-7A33-F1BD-DFED-2D61CF9ECBEB}"/>
          </ac:spMkLst>
        </pc:spChg>
        <pc:spChg chg="mod">
          <ac:chgData name="Giannis Katsaros" userId="0c3288b1-b11e-46cd-813d-c34950f93522" providerId="ADAL" clId="{97ADD343-B0E1-4BFC-A2C6-1B5668CDBC50}" dt="2025-02-11T19:06:19.478" v="864"/>
          <ac:spMkLst>
            <pc:docMk/>
            <pc:sldMk cId="2268173428" sldId="986"/>
            <ac:spMk id="11" creationId="{9D41FC19-0307-D89E-E3BD-67FB03C81723}"/>
          </ac:spMkLst>
        </pc:spChg>
        <pc:spChg chg="del mod">
          <ac:chgData name="Giannis Katsaros" userId="0c3288b1-b11e-46cd-813d-c34950f93522" providerId="ADAL" clId="{97ADD343-B0E1-4BFC-A2C6-1B5668CDBC50}" dt="2025-02-11T19:06:09.334" v="863" actId="478"/>
          <ac:spMkLst>
            <pc:docMk/>
            <pc:sldMk cId="2268173428" sldId="986"/>
            <ac:spMk id="12" creationId="{A30E26DD-0A47-29FB-06C9-6D7C54ED8A4C}"/>
          </ac:spMkLst>
        </pc:spChg>
        <pc:spChg chg="mod">
          <ac:chgData name="Giannis Katsaros" userId="0c3288b1-b11e-46cd-813d-c34950f93522" providerId="ADAL" clId="{97ADD343-B0E1-4BFC-A2C6-1B5668CDBC50}" dt="2025-02-11T20:12:11.648" v="1463" actId="14100"/>
          <ac:spMkLst>
            <pc:docMk/>
            <pc:sldMk cId="2268173428" sldId="986"/>
            <ac:spMk id="13" creationId="{CE6DB3A6-F625-0133-B3F8-8868A12BABA9}"/>
          </ac:spMkLst>
        </pc:spChg>
        <pc:spChg chg="mod">
          <ac:chgData name="Giannis Katsaros" userId="0c3288b1-b11e-46cd-813d-c34950f93522" providerId="ADAL" clId="{97ADD343-B0E1-4BFC-A2C6-1B5668CDBC50}" dt="2025-02-11T20:12:19.139" v="1466" actId="20577"/>
          <ac:spMkLst>
            <pc:docMk/>
            <pc:sldMk cId="2268173428" sldId="986"/>
            <ac:spMk id="14" creationId="{7F283692-DD58-C234-C04D-434DA64096C1}"/>
          </ac:spMkLst>
        </pc:spChg>
        <pc:spChg chg="mod">
          <ac:chgData name="Giannis Katsaros" userId="0c3288b1-b11e-46cd-813d-c34950f93522" providerId="ADAL" clId="{97ADD343-B0E1-4BFC-A2C6-1B5668CDBC50}" dt="2025-02-11T20:12:08.906" v="1462" actId="14100"/>
          <ac:spMkLst>
            <pc:docMk/>
            <pc:sldMk cId="2268173428" sldId="986"/>
            <ac:spMk id="15" creationId="{369D1A95-DE14-14FA-4D83-EAB3AE5A13F8}"/>
          </ac:spMkLst>
        </pc:spChg>
        <pc:grpChg chg="add mod">
          <ac:chgData name="Giannis Katsaros" userId="0c3288b1-b11e-46cd-813d-c34950f93522" providerId="ADAL" clId="{97ADD343-B0E1-4BFC-A2C6-1B5668CDBC50}" dt="2025-02-11T19:06:23.268" v="865" actId="1076"/>
          <ac:grpSpMkLst>
            <pc:docMk/>
            <pc:sldMk cId="2268173428" sldId="986"/>
            <ac:grpSpMk id="5" creationId="{3DE26165-D9F2-E4CA-89D6-32D2DB7D807F}"/>
          </ac:grpSpMkLst>
        </pc:grpChg>
      </pc:sldChg>
      <pc:sldChg chg="add ord">
        <pc:chgData name="Giannis Katsaros" userId="0c3288b1-b11e-46cd-813d-c34950f93522" providerId="ADAL" clId="{97ADD343-B0E1-4BFC-A2C6-1B5668CDBC50}" dt="2025-02-11T20:13:45.906" v="1475"/>
        <pc:sldMkLst>
          <pc:docMk/>
          <pc:sldMk cId="2365888403" sldId="993"/>
        </pc:sldMkLst>
      </pc:sldChg>
      <pc:sldChg chg="delSp modSp add mod">
        <pc:chgData name="Giannis Katsaros" userId="0c3288b1-b11e-46cd-813d-c34950f93522" providerId="ADAL" clId="{97ADD343-B0E1-4BFC-A2C6-1B5668CDBC50}" dt="2025-02-12T12:51:14.282" v="1626" actId="20577"/>
        <pc:sldMkLst>
          <pc:docMk/>
          <pc:sldMk cId="1387436238" sldId="995"/>
        </pc:sldMkLst>
        <pc:spChg chg="mod">
          <ac:chgData name="Giannis Katsaros" userId="0c3288b1-b11e-46cd-813d-c34950f93522" providerId="ADAL" clId="{97ADD343-B0E1-4BFC-A2C6-1B5668CDBC50}" dt="2025-02-12T12:51:14.282" v="1626" actId="20577"/>
          <ac:spMkLst>
            <pc:docMk/>
            <pc:sldMk cId="1387436238" sldId="995"/>
            <ac:spMk id="3" creationId="{C8DB4614-17A0-092E-EAD0-D7705AF585B3}"/>
          </ac:spMkLst>
        </pc:spChg>
        <pc:spChg chg="del">
          <ac:chgData name="Giannis Katsaros" userId="0c3288b1-b11e-46cd-813d-c34950f93522" providerId="ADAL" clId="{97ADD343-B0E1-4BFC-A2C6-1B5668CDBC50}" dt="2025-02-11T20:12:54.415" v="1468" actId="478"/>
          <ac:spMkLst>
            <pc:docMk/>
            <pc:sldMk cId="1387436238" sldId="995"/>
            <ac:spMk id="5" creationId="{0D17F7D2-F93D-752A-1A4C-66E6A43778C1}"/>
          </ac:spMkLst>
        </pc:spChg>
        <pc:picChg chg="mod">
          <ac:chgData name="Giannis Katsaros" userId="0c3288b1-b11e-46cd-813d-c34950f93522" providerId="ADAL" clId="{97ADD343-B0E1-4BFC-A2C6-1B5668CDBC50}" dt="2025-02-12T09:40:03.320" v="1559" actId="1076"/>
          <ac:picMkLst>
            <pc:docMk/>
            <pc:sldMk cId="1387436238" sldId="995"/>
            <ac:picMk id="2052" creationId="{19250FA3-5B5D-AF56-1EE4-F7E6E2CE1683}"/>
          </ac:picMkLst>
        </pc:picChg>
        <pc:picChg chg="mod">
          <ac:chgData name="Giannis Katsaros" userId="0c3288b1-b11e-46cd-813d-c34950f93522" providerId="ADAL" clId="{97ADD343-B0E1-4BFC-A2C6-1B5668CDBC50}" dt="2025-02-12T11:17:06.705" v="1616" actId="14100"/>
          <ac:picMkLst>
            <pc:docMk/>
            <pc:sldMk cId="1387436238" sldId="995"/>
            <ac:picMk id="2054" creationId="{90E556AC-EB43-B8DC-26DE-84DCE3836DD9}"/>
          </ac:picMkLst>
        </pc:picChg>
        <pc:picChg chg="mod">
          <ac:chgData name="Giannis Katsaros" userId="0c3288b1-b11e-46cd-813d-c34950f93522" providerId="ADAL" clId="{97ADD343-B0E1-4BFC-A2C6-1B5668CDBC50}" dt="2025-02-12T09:40:00.708" v="1558" actId="1076"/>
          <ac:picMkLst>
            <pc:docMk/>
            <pc:sldMk cId="1387436238" sldId="995"/>
            <ac:picMk id="2056" creationId="{C2FBFFF3-037A-B366-B6C6-132FB149178D}"/>
          </ac:picMkLst>
        </pc:picChg>
      </pc:sldChg>
      <pc:sldChg chg="del">
        <pc:chgData name="Giannis Katsaros" userId="0c3288b1-b11e-46cd-813d-c34950f93522" providerId="ADAL" clId="{97ADD343-B0E1-4BFC-A2C6-1B5668CDBC50}" dt="2025-02-11T10:52:50.309" v="73" actId="47"/>
        <pc:sldMkLst>
          <pc:docMk/>
          <pc:sldMk cId="2650071606" sldId="996"/>
        </pc:sldMkLst>
      </pc:sldChg>
      <pc:sldChg chg="modSp mod">
        <pc:chgData name="Giannis Katsaros" userId="0c3288b1-b11e-46cd-813d-c34950f93522" providerId="ADAL" clId="{97ADD343-B0E1-4BFC-A2C6-1B5668CDBC50}" dt="2025-02-12T10:42:21.878" v="1611" actId="20577"/>
        <pc:sldMkLst>
          <pc:docMk/>
          <pc:sldMk cId="546378838" sldId="1000"/>
        </pc:sldMkLst>
        <pc:spChg chg="mod">
          <ac:chgData name="Giannis Katsaros" userId="0c3288b1-b11e-46cd-813d-c34950f93522" providerId="ADAL" clId="{97ADD343-B0E1-4BFC-A2C6-1B5668CDBC50}" dt="2025-02-12T10:42:21.878" v="1611" actId="20577"/>
          <ac:spMkLst>
            <pc:docMk/>
            <pc:sldMk cId="546378838" sldId="1000"/>
            <ac:spMk id="7" creationId="{435E93B4-ACEA-702C-0E31-DBE77A9F5D5C}"/>
          </ac:spMkLst>
        </pc:spChg>
      </pc:sldChg>
      <pc:sldChg chg="del">
        <pc:chgData name="Giannis Katsaros" userId="0c3288b1-b11e-46cd-813d-c34950f93522" providerId="ADAL" clId="{97ADD343-B0E1-4BFC-A2C6-1B5668CDBC50}" dt="2025-02-11T11:08:35.740" v="76" actId="47"/>
        <pc:sldMkLst>
          <pc:docMk/>
          <pc:sldMk cId="3329772806" sldId="1004"/>
        </pc:sldMkLst>
      </pc:sldChg>
      <pc:sldChg chg="del">
        <pc:chgData name="Giannis Katsaros" userId="0c3288b1-b11e-46cd-813d-c34950f93522" providerId="ADAL" clId="{97ADD343-B0E1-4BFC-A2C6-1B5668CDBC50}" dt="2025-02-11T11:11:19.604" v="78" actId="47"/>
        <pc:sldMkLst>
          <pc:docMk/>
          <pc:sldMk cId="1472613151" sldId="1008"/>
        </pc:sldMkLst>
      </pc:sldChg>
      <pc:sldChg chg="del">
        <pc:chgData name="Giannis Katsaros" userId="0c3288b1-b11e-46cd-813d-c34950f93522" providerId="ADAL" clId="{97ADD343-B0E1-4BFC-A2C6-1B5668CDBC50}" dt="2025-02-11T10:40:08.822" v="71" actId="47"/>
        <pc:sldMkLst>
          <pc:docMk/>
          <pc:sldMk cId="4041234003" sldId="1010"/>
        </pc:sldMkLst>
      </pc:sldChg>
      <pc:sldChg chg="del">
        <pc:chgData name="Giannis Katsaros" userId="0c3288b1-b11e-46cd-813d-c34950f93522" providerId="ADAL" clId="{97ADD343-B0E1-4BFC-A2C6-1B5668CDBC50}" dt="2025-02-11T11:35:24.163" v="354" actId="47"/>
        <pc:sldMkLst>
          <pc:docMk/>
          <pc:sldMk cId="1174374772" sldId="1012"/>
        </pc:sldMkLst>
      </pc:sldChg>
      <pc:sldChg chg="del">
        <pc:chgData name="Giannis Katsaros" userId="0c3288b1-b11e-46cd-813d-c34950f93522" providerId="ADAL" clId="{97ADD343-B0E1-4BFC-A2C6-1B5668CDBC50}" dt="2025-02-11T11:07:50.367" v="74" actId="47"/>
        <pc:sldMkLst>
          <pc:docMk/>
          <pc:sldMk cId="1374533664" sldId="1013"/>
        </pc:sldMkLst>
      </pc:sldChg>
      <pc:sldChg chg="del">
        <pc:chgData name="Giannis Katsaros" userId="0c3288b1-b11e-46cd-813d-c34950f93522" providerId="ADAL" clId="{97ADD343-B0E1-4BFC-A2C6-1B5668CDBC50}" dt="2025-02-11T11:08:42.227" v="77" actId="47"/>
        <pc:sldMkLst>
          <pc:docMk/>
          <pc:sldMk cId="2549659036" sldId="1014"/>
        </pc:sldMkLst>
      </pc:sldChg>
      <pc:sldChg chg="del">
        <pc:chgData name="Giannis Katsaros" userId="0c3288b1-b11e-46cd-813d-c34950f93522" providerId="ADAL" clId="{97ADD343-B0E1-4BFC-A2C6-1B5668CDBC50}" dt="2025-02-11T20:13:37.829" v="1473" actId="47"/>
        <pc:sldMkLst>
          <pc:docMk/>
          <pc:sldMk cId="2053333110" sldId="1015"/>
        </pc:sldMkLst>
      </pc:sldChg>
      <pc:sldChg chg="modSp mod">
        <pc:chgData name="Giannis Katsaros" userId="0c3288b1-b11e-46cd-813d-c34950f93522" providerId="ADAL" clId="{97ADD343-B0E1-4BFC-A2C6-1B5668CDBC50}" dt="2025-02-11T20:10:19.199" v="1369" actId="20577"/>
        <pc:sldMkLst>
          <pc:docMk/>
          <pc:sldMk cId="1844897929" sldId="1016"/>
        </pc:sldMkLst>
        <pc:spChg chg="mod">
          <ac:chgData name="Giannis Katsaros" userId="0c3288b1-b11e-46cd-813d-c34950f93522" providerId="ADAL" clId="{97ADD343-B0E1-4BFC-A2C6-1B5668CDBC50}" dt="2025-02-11T20:09:47.013" v="1366" actId="20577"/>
          <ac:spMkLst>
            <pc:docMk/>
            <pc:sldMk cId="1844897929" sldId="1016"/>
            <ac:spMk id="2" creationId="{E3521AE4-E24A-0136-3728-52A210B70F8D}"/>
          </ac:spMkLst>
        </pc:spChg>
        <pc:spChg chg="mod">
          <ac:chgData name="Giannis Katsaros" userId="0c3288b1-b11e-46cd-813d-c34950f93522" providerId="ADAL" clId="{97ADD343-B0E1-4BFC-A2C6-1B5668CDBC50}" dt="2025-02-11T20:10:19.199" v="1369" actId="20577"/>
          <ac:spMkLst>
            <pc:docMk/>
            <pc:sldMk cId="1844897929" sldId="1016"/>
            <ac:spMk id="5" creationId="{F6059313-12EE-A91A-8C63-0B5DD2836E7B}"/>
          </ac:spMkLst>
        </pc:spChg>
      </pc:sldChg>
      <pc:sldChg chg="addSp delSp modSp mod ord">
        <pc:chgData name="Giannis Katsaros" userId="0c3288b1-b11e-46cd-813d-c34950f93522" providerId="ADAL" clId="{97ADD343-B0E1-4BFC-A2C6-1B5668CDBC50}" dt="2025-02-12T11:00:18.393" v="1613" actId="1076"/>
        <pc:sldMkLst>
          <pc:docMk/>
          <pc:sldMk cId="3487660531" sldId="1017"/>
        </pc:sldMkLst>
        <pc:spChg chg="mod">
          <ac:chgData name="Giannis Katsaros" userId="0c3288b1-b11e-46cd-813d-c34950f93522" providerId="ADAL" clId="{97ADD343-B0E1-4BFC-A2C6-1B5668CDBC50}" dt="2025-02-11T19:58:30.843" v="1251" actId="1076"/>
          <ac:spMkLst>
            <pc:docMk/>
            <pc:sldMk cId="3487660531" sldId="1017"/>
            <ac:spMk id="6" creationId="{B02365DD-87E4-5C35-48CE-695383D886A1}"/>
          </ac:spMkLst>
        </pc:spChg>
        <pc:spChg chg="mod">
          <ac:chgData name="Giannis Katsaros" userId="0c3288b1-b11e-46cd-813d-c34950f93522" providerId="ADAL" clId="{97ADD343-B0E1-4BFC-A2C6-1B5668CDBC50}" dt="2025-02-11T19:56:24.879" v="1222" actId="14100"/>
          <ac:spMkLst>
            <pc:docMk/>
            <pc:sldMk cId="3487660531" sldId="1017"/>
            <ac:spMk id="9" creationId="{A261D31B-F4DB-90B2-529E-B9FEB15CEEA4}"/>
          </ac:spMkLst>
        </pc:spChg>
        <pc:spChg chg="mod">
          <ac:chgData name="Giannis Katsaros" userId="0c3288b1-b11e-46cd-813d-c34950f93522" providerId="ADAL" clId="{97ADD343-B0E1-4BFC-A2C6-1B5668CDBC50}" dt="2025-02-11T19:56:21.459" v="1221" actId="14100"/>
          <ac:spMkLst>
            <pc:docMk/>
            <pc:sldMk cId="3487660531" sldId="1017"/>
            <ac:spMk id="10" creationId="{1EDE158A-9884-273E-D0A6-E24443C2A0FE}"/>
          </ac:spMkLst>
        </pc:spChg>
        <pc:spChg chg="mod">
          <ac:chgData name="Giannis Katsaros" userId="0c3288b1-b11e-46cd-813d-c34950f93522" providerId="ADAL" clId="{97ADD343-B0E1-4BFC-A2C6-1B5668CDBC50}" dt="2025-02-11T19:59:07.146" v="1255" actId="14100"/>
          <ac:spMkLst>
            <pc:docMk/>
            <pc:sldMk cId="3487660531" sldId="1017"/>
            <ac:spMk id="12" creationId="{1E40C5D5-453B-1A54-3B55-68699E01A181}"/>
          </ac:spMkLst>
        </pc:spChg>
        <pc:spChg chg="mod">
          <ac:chgData name="Giannis Katsaros" userId="0c3288b1-b11e-46cd-813d-c34950f93522" providerId="ADAL" clId="{97ADD343-B0E1-4BFC-A2C6-1B5668CDBC50}" dt="2025-02-12T10:17:33.785" v="1605" actId="20577"/>
          <ac:spMkLst>
            <pc:docMk/>
            <pc:sldMk cId="3487660531" sldId="1017"/>
            <ac:spMk id="41" creationId="{8082D7EC-4545-7066-B5AD-B2091EE88A06}"/>
          </ac:spMkLst>
        </pc:spChg>
        <pc:spChg chg="add mod">
          <ac:chgData name="Giannis Katsaros" userId="0c3288b1-b11e-46cd-813d-c34950f93522" providerId="ADAL" clId="{97ADD343-B0E1-4BFC-A2C6-1B5668CDBC50}" dt="2025-02-11T20:00:10.248" v="1323" actId="1076"/>
          <ac:spMkLst>
            <pc:docMk/>
            <pc:sldMk cId="3487660531" sldId="1017"/>
            <ac:spMk id="48" creationId="{8AD78099-1F8D-975F-DB55-F6AD955A9DD8}"/>
          </ac:spMkLst>
        </pc:spChg>
        <pc:spChg chg="mod">
          <ac:chgData name="Giannis Katsaros" userId="0c3288b1-b11e-46cd-813d-c34950f93522" providerId="ADAL" clId="{97ADD343-B0E1-4BFC-A2C6-1B5668CDBC50}" dt="2025-02-11T19:57:57.633" v="1242" actId="1076"/>
          <ac:spMkLst>
            <pc:docMk/>
            <pc:sldMk cId="3487660531" sldId="1017"/>
            <ac:spMk id="53" creationId="{A599EABA-2F4B-35A7-57FB-E52E1FEBB156}"/>
          </ac:spMkLst>
        </pc:spChg>
        <pc:spChg chg="mod">
          <ac:chgData name="Giannis Katsaros" userId="0c3288b1-b11e-46cd-813d-c34950f93522" providerId="ADAL" clId="{97ADD343-B0E1-4BFC-A2C6-1B5668CDBC50}" dt="2025-02-11T20:00:28.844" v="1324" actId="1076"/>
          <ac:spMkLst>
            <pc:docMk/>
            <pc:sldMk cId="3487660531" sldId="1017"/>
            <ac:spMk id="55" creationId="{FD397F21-0325-491C-4A8A-860E3DD03DDC}"/>
          </ac:spMkLst>
        </pc:spChg>
        <pc:spChg chg="del">
          <ac:chgData name="Giannis Katsaros" userId="0c3288b1-b11e-46cd-813d-c34950f93522" providerId="ADAL" clId="{97ADD343-B0E1-4BFC-A2C6-1B5668CDBC50}" dt="2025-02-11T19:56:57.223" v="1227" actId="478"/>
          <ac:spMkLst>
            <pc:docMk/>
            <pc:sldMk cId="3487660531" sldId="1017"/>
            <ac:spMk id="61" creationId="{E8F8452A-3D7C-D5D1-1EFB-2961D9C60A11}"/>
          </ac:spMkLst>
        </pc:spChg>
        <pc:spChg chg="mod">
          <ac:chgData name="Giannis Katsaros" userId="0c3288b1-b11e-46cd-813d-c34950f93522" providerId="ADAL" clId="{97ADD343-B0E1-4BFC-A2C6-1B5668CDBC50}" dt="2025-02-12T11:00:18.393" v="1613" actId="1076"/>
          <ac:spMkLst>
            <pc:docMk/>
            <pc:sldMk cId="3487660531" sldId="1017"/>
            <ac:spMk id="118" creationId="{32BC2B22-9442-BE47-BF1C-CF4A2B12D645}"/>
          </ac:spMkLst>
        </pc:spChg>
        <pc:spChg chg="mod">
          <ac:chgData name="Giannis Katsaros" userId="0c3288b1-b11e-46cd-813d-c34950f93522" providerId="ADAL" clId="{97ADD343-B0E1-4BFC-A2C6-1B5668CDBC50}" dt="2025-02-11T19:57:41.051" v="1238" actId="1076"/>
          <ac:spMkLst>
            <pc:docMk/>
            <pc:sldMk cId="3487660531" sldId="1017"/>
            <ac:spMk id="120" creationId="{5AB8F71F-A130-984A-A59C-20394464B0D1}"/>
          </ac:spMkLst>
        </pc:spChg>
        <pc:cxnChg chg="mod">
          <ac:chgData name="Giannis Katsaros" userId="0c3288b1-b11e-46cd-813d-c34950f93522" providerId="ADAL" clId="{97ADD343-B0E1-4BFC-A2C6-1B5668CDBC50}" dt="2025-02-12T11:00:11.905" v="1612" actId="1076"/>
          <ac:cxnSpMkLst>
            <pc:docMk/>
            <pc:sldMk cId="3487660531" sldId="1017"/>
            <ac:cxnSpMk id="11" creationId="{56506C78-F4ED-D5A9-3714-CB592EF082CD}"/>
          </ac:cxnSpMkLst>
        </pc:cxnChg>
        <pc:cxnChg chg="mod">
          <ac:chgData name="Giannis Katsaros" userId="0c3288b1-b11e-46cd-813d-c34950f93522" providerId="ADAL" clId="{97ADD343-B0E1-4BFC-A2C6-1B5668CDBC50}" dt="2025-02-11T19:59:31.178" v="1258" actId="14100"/>
          <ac:cxnSpMkLst>
            <pc:docMk/>
            <pc:sldMk cId="3487660531" sldId="1017"/>
            <ac:cxnSpMk id="60" creationId="{6DD02FB5-19F4-58EF-776C-6B4C0B24F2D8}"/>
          </ac:cxnSpMkLst>
        </pc:cxnChg>
        <pc:cxnChg chg="del mod">
          <ac:chgData name="Giannis Katsaros" userId="0c3288b1-b11e-46cd-813d-c34950f93522" providerId="ADAL" clId="{97ADD343-B0E1-4BFC-A2C6-1B5668CDBC50}" dt="2025-02-11T19:56:48.640" v="1226" actId="478"/>
          <ac:cxnSpMkLst>
            <pc:docMk/>
            <pc:sldMk cId="3487660531" sldId="1017"/>
            <ac:cxnSpMk id="67" creationId="{4CD60114-3142-0D48-23D1-1994F57CACA1}"/>
          </ac:cxnSpMkLst>
        </pc:cxnChg>
        <pc:cxnChg chg="del">
          <ac:chgData name="Giannis Katsaros" userId="0c3288b1-b11e-46cd-813d-c34950f93522" providerId="ADAL" clId="{97ADD343-B0E1-4BFC-A2C6-1B5668CDBC50}" dt="2025-02-11T19:58:04.609" v="1244" actId="478"/>
          <ac:cxnSpMkLst>
            <pc:docMk/>
            <pc:sldMk cId="3487660531" sldId="1017"/>
            <ac:cxnSpMk id="69" creationId="{A11ED712-861C-F170-9C62-681C1D1FC386}"/>
          </ac:cxnSpMkLst>
        </pc:cxnChg>
        <pc:cxnChg chg="mod">
          <ac:chgData name="Giannis Katsaros" userId="0c3288b1-b11e-46cd-813d-c34950f93522" providerId="ADAL" clId="{97ADD343-B0E1-4BFC-A2C6-1B5668CDBC50}" dt="2025-02-11T19:58:33.083" v="1252" actId="1076"/>
          <ac:cxnSpMkLst>
            <pc:docMk/>
            <pc:sldMk cId="3487660531" sldId="1017"/>
            <ac:cxnSpMk id="71" creationId="{930F3D7F-DA19-7F37-7AD7-CC15D484C3AC}"/>
          </ac:cxnSpMkLst>
        </pc:cxnChg>
      </pc:sldChg>
      <pc:sldChg chg="modSp add mod ord">
        <pc:chgData name="Giannis Katsaros" userId="0c3288b1-b11e-46cd-813d-c34950f93522" providerId="ADAL" clId="{97ADD343-B0E1-4BFC-A2C6-1B5668CDBC50}" dt="2025-02-12T10:17:43.068" v="1607" actId="20577"/>
        <pc:sldMkLst>
          <pc:docMk/>
          <pc:sldMk cId="1605340553" sldId="1018"/>
        </pc:sldMkLst>
        <pc:spChg chg="mod">
          <ac:chgData name="Giannis Katsaros" userId="0c3288b1-b11e-46cd-813d-c34950f93522" providerId="ADAL" clId="{97ADD343-B0E1-4BFC-A2C6-1B5668CDBC50}" dt="2025-02-11T19:17:13.849" v="1103" actId="20577"/>
          <ac:spMkLst>
            <pc:docMk/>
            <pc:sldMk cId="1605340553" sldId="1018"/>
            <ac:spMk id="3" creationId="{7C94637B-FB6B-C39E-F156-3FABB197F7C5}"/>
          </ac:spMkLst>
        </pc:spChg>
        <pc:spChg chg="mod">
          <ac:chgData name="Giannis Katsaros" userId="0c3288b1-b11e-46cd-813d-c34950f93522" providerId="ADAL" clId="{97ADD343-B0E1-4BFC-A2C6-1B5668CDBC50}" dt="2025-02-11T19:16:37.998" v="1093" actId="403"/>
          <ac:spMkLst>
            <pc:docMk/>
            <pc:sldMk cId="1605340553" sldId="1018"/>
            <ac:spMk id="9" creationId="{DA7939D0-5D4B-EC13-11E4-0A9E8C30FB0E}"/>
          </ac:spMkLst>
        </pc:spChg>
        <pc:graphicFrameChg chg="modGraphic">
          <ac:chgData name="Giannis Katsaros" userId="0c3288b1-b11e-46cd-813d-c34950f93522" providerId="ADAL" clId="{97ADD343-B0E1-4BFC-A2C6-1B5668CDBC50}" dt="2025-02-12T10:17:43.068" v="1607" actId="20577"/>
          <ac:graphicFrameMkLst>
            <pc:docMk/>
            <pc:sldMk cId="1605340553" sldId="1018"/>
            <ac:graphicFrameMk id="8" creationId="{8BE83808-1206-4E9F-9833-27205D4F3A28}"/>
          </ac:graphicFrameMkLst>
        </pc:graphicFrameChg>
      </pc:sldChg>
      <pc:sldChg chg="add del">
        <pc:chgData name="Giannis Katsaros" userId="0c3288b1-b11e-46cd-813d-c34950f93522" providerId="ADAL" clId="{97ADD343-B0E1-4BFC-A2C6-1B5668CDBC50}" dt="2025-02-11T20:05:05.220" v="1327" actId="47"/>
        <pc:sldMkLst>
          <pc:docMk/>
          <pc:sldMk cId="3108094451" sldId="1019"/>
        </pc:sldMkLst>
      </pc:sldChg>
      <pc:sldChg chg="add del">
        <pc:chgData name="Giannis Katsaros" userId="0c3288b1-b11e-46cd-813d-c34950f93522" providerId="ADAL" clId="{97ADD343-B0E1-4BFC-A2C6-1B5668CDBC50}" dt="2025-02-11T19:16:08.877" v="1087" actId="47"/>
        <pc:sldMkLst>
          <pc:docMk/>
          <pc:sldMk cId="1519017426" sldId="1020"/>
        </pc:sldMkLst>
      </pc:sldChg>
      <pc:sldChg chg="addSp delSp modSp add del mod ord">
        <pc:chgData name="Giannis Katsaros" userId="0c3288b1-b11e-46cd-813d-c34950f93522" providerId="ADAL" clId="{97ADD343-B0E1-4BFC-A2C6-1B5668CDBC50}" dt="2025-02-11T20:00:37.350" v="1325" actId="47"/>
        <pc:sldMkLst>
          <pc:docMk/>
          <pc:sldMk cId="1589538836" sldId="1020"/>
        </pc:sldMkLst>
        <pc:spChg chg="mod">
          <ac:chgData name="Giannis Katsaros" userId="0c3288b1-b11e-46cd-813d-c34950f93522" providerId="ADAL" clId="{97ADD343-B0E1-4BFC-A2C6-1B5668CDBC50}" dt="2025-02-11T19:53:41.589" v="1187" actId="20577"/>
          <ac:spMkLst>
            <pc:docMk/>
            <pc:sldMk cId="1589538836" sldId="1020"/>
            <ac:spMk id="2" creationId="{8F5102E9-80FC-4313-0196-EB00F60236E3}"/>
          </ac:spMkLst>
        </pc:spChg>
        <pc:spChg chg="del">
          <ac:chgData name="Giannis Katsaros" userId="0c3288b1-b11e-46cd-813d-c34950f93522" providerId="ADAL" clId="{97ADD343-B0E1-4BFC-A2C6-1B5668CDBC50}" dt="2025-02-11T19:54:33.669" v="1188" actId="478"/>
          <ac:spMkLst>
            <pc:docMk/>
            <pc:sldMk cId="1589538836" sldId="1020"/>
            <ac:spMk id="9" creationId="{B955D00D-AA47-716A-5E29-1BCDB84971AC}"/>
          </ac:spMkLst>
        </pc:spChg>
        <pc:graphicFrameChg chg="add mod modGraphic">
          <ac:chgData name="Giannis Katsaros" userId="0c3288b1-b11e-46cd-813d-c34950f93522" providerId="ADAL" clId="{97ADD343-B0E1-4BFC-A2C6-1B5668CDBC50}" dt="2025-02-11T19:55:25.676" v="1218" actId="20577"/>
          <ac:graphicFrameMkLst>
            <pc:docMk/>
            <pc:sldMk cId="1589538836" sldId="1020"/>
            <ac:graphicFrameMk id="3" creationId="{F52D3C01-4F4D-481D-7BCA-023B660AACE3}"/>
          </ac:graphicFrameMkLst>
        </pc:graphicFrameChg>
      </pc:sldChg>
      <pc:sldChg chg="modSp add mod ord">
        <pc:chgData name="Giannis Katsaros" userId="0c3288b1-b11e-46cd-813d-c34950f93522" providerId="ADAL" clId="{97ADD343-B0E1-4BFC-A2C6-1B5668CDBC50}" dt="2025-02-12T10:20:38.216" v="1608" actId="20577"/>
        <pc:sldMkLst>
          <pc:docMk/>
          <pc:sldMk cId="2051882612" sldId="1024"/>
        </pc:sldMkLst>
        <pc:spChg chg="mod">
          <ac:chgData name="Giannis Katsaros" userId="0c3288b1-b11e-46cd-813d-c34950f93522" providerId="ADAL" clId="{97ADD343-B0E1-4BFC-A2C6-1B5668CDBC50}" dt="2025-02-12T10:20:38.216" v="1608" actId="20577"/>
          <ac:spMkLst>
            <pc:docMk/>
            <pc:sldMk cId="2051882612" sldId="1024"/>
            <ac:spMk id="2" creationId="{0A91C82D-5A37-AB99-39CC-6DF84A2D999D}"/>
          </ac:spMkLst>
        </pc:spChg>
      </pc:sldChg>
      <pc:sldChg chg="delSp add del mod">
        <pc:chgData name="Giannis Katsaros" userId="0c3288b1-b11e-46cd-813d-c34950f93522" providerId="ADAL" clId="{97ADD343-B0E1-4BFC-A2C6-1B5668CDBC50}" dt="2025-02-11T19:54:52.879" v="1191" actId="47"/>
        <pc:sldMkLst>
          <pc:docMk/>
          <pc:sldMk cId="205281936" sldId="2147481880"/>
        </pc:sldMkLst>
        <pc:graphicFrameChg chg="del">
          <ac:chgData name="Giannis Katsaros" userId="0c3288b1-b11e-46cd-813d-c34950f93522" providerId="ADAL" clId="{97ADD343-B0E1-4BFC-A2C6-1B5668CDBC50}" dt="2025-02-11T19:54:49.674" v="1190" actId="478"/>
          <ac:graphicFrameMkLst>
            <pc:docMk/>
            <pc:sldMk cId="205281936" sldId="2147481880"/>
            <ac:graphicFrameMk id="5" creationId="{68C1AD23-4923-5D9B-B243-65EF04FEE3D8}"/>
          </ac:graphicFrameMkLst>
        </pc:graphicFrameChg>
      </pc:sldChg>
    </pc:docChg>
  </pc:docChgLst>
  <pc:docChgLst>
    <pc:chgData name="Giannis Katsaros" userId="0c3288b1-b11e-46cd-813d-c34950f93522" providerId="ADAL" clId="{9E302112-D488-41B8-AF77-40599314AE6B}"/>
    <pc:docChg chg="undo custSel addSld delSld modSld sldOrd addMainMaster delMainMaster modSection">
      <pc:chgData name="Giannis Katsaros" userId="0c3288b1-b11e-46cd-813d-c34950f93522" providerId="ADAL" clId="{9E302112-D488-41B8-AF77-40599314AE6B}" dt="2024-12-05T12:03:42.252" v="16111" actId="20577"/>
      <pc:docMkLst>
        <pc:docMk/>
      </pc:docMkLst>
      <pc:sldChg chg="modSp mod">
        <pc:chgData name="Giannis Katsaros" userId="0c3288b1-b11e-46cd-813d-c34950f93522" providerId="ADAL" clId="{9E302112-D488-41B8-AF77-40599314AE6B}" dt="2024-12-04T09:34:32.030" v="2962" actId="20577"/>
        <pc:sldMkLst>
          <pc:docMk/>
          <pc:sldMk cId="3591834646" sldId="261"/>
        </pc:sldMkLst>
        <pc:spChg chg="mod">
          <ac:chgData name="Giannis Katsaros" userId="0c3288b1-b11e-46cd-813d-c34950f93522" providerId="ADAL" clId="{9E302112-D488-41B8-AF77-40599314AE6B}" dt="2024-12-04T09:34:32.030" v="2962" actId="20577"/>
          <ac:spMkLst>
            <pc:docMk/>
            <pc:sldMk cId="3591834646" sldId="261"/>
            <ac:spMk id="3" creationId="{40BBC57E-05AA-7247-9822-A00A03EFA81C}"/>
          </ac:spMkLst>
        </pc:spChg>
        <pc:spChg chg="mod">
          <ac:chgData name="Giannis Katsaros" userId="0c3288b1-b11e-46cd-813d-c34950f93522" providerId="ADAL" clId="{9E302112-D488-41B8-AF77-40599314AE6B}" dt="2024-12-04T09:34:09.106" v="2935" actId="20577"/>
          <ac:spMkLst>
            <pc:docMk/>
            <pc:sldMk cId="3591834646" sldId="261"/>
            <ac:spMk id="7" creationId="{B10E0A52-9793-B34B-B117-98F3220C83F1}"/>
          </ac:spMkLst>
        </pc:spChg>
      </pc:sldChg>
      <pc:sldChg chg="add del ord">
        <pc:chgData name="Giannis Katsaros" userId="0c3288b1-b11e-46cd-813d-c34950f93522" providerId="ADAL" clId="{9E302112-D488-41B8-AF77-40599314AE6B}" dt="2024-12-02T16:05:51.162" v="201" actId="47"/>
        <pc:sldMkLst>
          <pc:docMk/>
          <pc:sldMk cId="1036723312" sldId="320"/>
        </pc:sldMkLst>
      </pc:sldChg>
      <pc:sldChg chg="addSp delSp modSp add del mod ord">
        <pc:chgData name="Giannis Katsaros" userId="0c3288b1-b11e-46cd-813d-c34950f93522" providerId="ADAL" clId="{9E302112-D488-41B8-AF77-40599314AE6B}" dt="2024-12-04T18:50:42.896" v="12942" actId="47"/>
        <pc:sldMkLst>
          <pc:docMk/>
          <pc:sldMk cId="3416492261" sldId="961"/>
        </pc:sldMkLst>
      </pc:sldChg>
      <pc:sldChg chg="addSp modSp add mod ord">
        <pc:chgData name="Giannis Katsaros" userId="0c3288b1-b11e-46cd-813d-c34950f93522" providerId="ADAL" clId="{9E302112-D488-41B8-AF77-40599314AE6B}" dt="2024-12-05T12:03:42.252" v="16111" actId="20577"/>
        <pc:sldMkLst>
          <pc:docMk/>
          <pc:sldMk cId="1570846079" sldId="965"/>
        </pc:sldMkLst>
      </pc:sldChg>
      <pc:sldChg chg="delSp modSp mod ord">
        <pc:chgData name="Giannis Katsaros" userId="0c3288b1-b11e-46cd-813d-c34950f93522" providerId="ADAL" clId="{9E302112-D488-41B8-AF77-40599314AE6B}" dt="2024-12-05T11:23:26.992" v="15634"/>
        <pc:sldMkLst>
          <pc:docMk/>
          <pc:sldMk cId="1033871718" sldId="973"/>
        </pc:sldMkLst>
        <pc:spChg chg="mod">
          <ac:chgData name="Giannis Katsaros" userId="0c3288b1-b11e-46cd-813d-c34950f93522" providerId="ADAL" clId="{9E302112-D488-41B8-AF77-40599314AE6B}" dt="2024-12-04T18:26:39.458" v="12166" actId="20577"/>
          <ac:spMkLst>
            <pc:docMk/>
            <pc:sldMk cId="1033871718" sldId="973"/>
            <ac:spMk id="2" creationId="{5E222251-7788-B97E-BA2B-D5654B71C605}"/>
          </ac:spMkLst>
        </pc:spChg>
        <pc:graphicFrameChg chg="mod modGraphic">
          <ac:chgData name="Giannis Katsaros" userId="0c3288b1-b11e-46cd-813d-c34950f93522" providerId="ADAL" clId="{9E302112-D488-41B8-AF77-40599314AE6B}" dt="2024-12-04T18:31:11.176" v="12305"/>
          <ac:graphicFrameMkLst>
            <pc:docMk/>
            <pc:sldMk cId="1033871718" sldId="973"/>
            <ac:graphicFrameMk id="3" creationId="{77F9D316-8C0C-424A-0332-B6F450F2EA29}"/>
          </ac:graphicFrameMkLst>
        </pc:graphicFrameChg>
      </pc:sldChg>
      <pc:sldChg chg="addSp delSp modSp add mod ord">
        <pc:chgData name="Giannis Katsaros" userId="0c3288b1-b11e-46cd-813d-c34950f93522" providerId="ADAL" clId="{9E302112-D488-41B8-AF77-40599314AE6B}" dt="2024-12-05T11:18:47.099" v="15574" actId="20577"/>
        <pc:sldMkLst>
          <pc:docMk/>
          <pc:sldMk cId="3515254728" sldId="975"/>
        </pc:sldMkLst>
      </pc:sldChg>
      <pc:sldChg chg="addSp modSp add del mod ord">
        <pc:chgData name="Giannis Katsaros" userId="0c3288b1-b11e-46cd-813d-c34950f93522" providerId="ADAL" clId="{9E302112-D488-41B8-AF77-40599314AE6B}" dt="2024-12-04T18:38:38.707" v="12439" actId="47"/>
        <pc:sldMkLst>
          <pc:docMk/>
          <pc:sldMk cId="2536245077" sldId="981"/>
        </pc:sldMkLst>
      </pc:sldChg>
      <pc:sldChg chg="addSp delSp modSp add mod">
        <pc:chgData name="Giannis Katsaros" userId="0c3288b1-b11e-46cd-813d-c34950f93522" providerId="ADAL" clId="{9E302112-D488-41B8-AF77-40599314AE6B}" dt="2024-12-04T11:55:44.490" v="5955" actId="20577"/>
        <pc:sldMkLst>
          <pc:docMk/>
          <pc:sldMk cId="916177044" sldId="983"/>
        </pc:sldMkLst>
        <pc:spChg chg="mod">
          <ac:chgData name="Giannis Katsaros" userId="0c3288b1-b11e-46cd-813d-c34950f93522" providerId="ADAL" clId="{9E302112-D488-41B8-AF77-40599314AE6B}" dt="2024-12-03T14:18:55.925" v="2229" actId="20577"/>
          <ac:spMkLst>
            <pc:docMk/>
            <pc:sldMk cId="916177044" sldId="983"/>
            <ac:spMk id="2" creationId="{79B9DE98-548E-983E-A124-91514D3DC491}"/>
          </ac:spMkLst>
        </pc:spChg>
        <pc:spChg chg="add mod">
          <ac:chgData name="Giannis Katsaros" userId="0c3288b1-b11e-46cd-813d-c34950f93522" providerId="ADAL" clId="{9E302112-D488-41B8-AF77-40599314AE6B}" dt="2024-12-04T11:54:28.472" v="5951" actId="1076"/>
          <ac:spMkLst>
            <pc:docMk/>
            <pc:sldMk cId="916177044" sldId="983"/>
            <ac:spMk id="3" creationId="{7609D88A-E86D-DEB7-699B-518D18C026FC}"/>
          </ac:spMkLst>
        </pc:spChg>
        <pc:graphicFrameChg chg="mod modGraphic">
          <ac:chgData name="Giannis Katsaros" userId="0c3288b1-b11e-46cd-813d-c34950f93522" providerId="ADAL" clId="{9E302112-D488-41B8-AF77-40599314AE6B}" dt="2024-12-04T11:55:44.490" v="5955" actId="20577"/>
          <ac:graphicFrameMkLst>
            <pc:docMk/>
            <pc:sldMk cId="916177044" sldId="983"/>
            <ac:graphicFrameMk id="5" creationId="{B5ED867D-1785-A472-825A-DA85B312F451}"/>
          </ac:graphicFrameMkLst>
        </pc:graphicFrameChg>
      </pc:sldChg>
      <pc:sldChg chg="addSp delSp modSp mod ord">
        <pc:chgData name="Giannis Katsaros" userId="0c3288b1-b11e-46cd-813d-c34950f93522" providerId="ADAL" clId="{9E302112-D488-41B8-AF77-40599314AE6B}" dt="2024-12-05T11:51:48.929" v="15673" actId="20577"/>
        <pc:sldMkLst>
          <pc:docMk/>
          <pc:sldMk cId="2650071606" sldId="996"/>
        </pc:sldMkLst>
      </pc:sldChg>
      <pc:sldChg chg="del">
        <pc:chgData name="Giannis Katsaros" userId="0c3288b1-b11e-46cd-813d-c34950f93522" providerId="ADAL" clId="{9E302112-D488-41B8-AF77-40599314AE6B}" dt="2024-12-02T16:00:51.713" v="0" actId="47"/>
        <pc:sldMkLst>
          <pc:docMk/>
          <pc:sldMk cId="2654810907" sldId="997"/>
        </pc:sldMkLst>
      </pc:sldChg>
      <pc:sldChg chg="del">
        <pc:chgData name="Giannis Katsaros" userId="0c3288b1-b11e-46cd-813d-c34950f93522" providerId="ADAL" clId="{9E302112-D488-41B8-AF77-40599314AE6B}" dt="2024-12-02T16:00:54.451" v="1" actId="47"/>
        <pc:sldMkLst>
          <pc:docMk/>
          <pc:sldMk cId="727519997" sldId="999"/>
        </pc:sldMkLst>
      </pc:sldChg>
      <pc:sldChg chg="modSp mod ord">
        <pc:chgData name="Giannis Katsaros" userId="0c3288b1-b11e-46cd-813d-c34950f93522" providerId="ADAL" clId="{9E302112-D488-41B8-AF77-40599314AE6B}" dt="2024-12-04T18:49:53.520" v="12937" actId="20577"/>
        <pc:sldMkLst>
          <pc:docMk/>
          <pc:sldMk cId="546378838" sldId="1000"/>
        </pc:sldMkLst>
        <pc:spChg chg="mod">
          <ac:chgData name="Giannis Katsaros" userId="0c3288b1-b11e-46cd-813d-c34950f93522" providerId="ADAL" clId="{9E302112-D488-41B8-AF77-40599314AE6B}" dt="2024-12-04T18:49:53.520" v="12937" actId="20577"/>
          <ac:spMkLst>
            <pc:docMk/>
            <pc:sldMk cId="546378838" sldId="1000"/>
            <ac:spMk id="7" creationId="{435E93B4-ACEA-702C-0E31-DBE77A9F5D5C}"/>
          </ac:spMkLst>
        </pc:spChg>
      </pc:sldChg>
      <pc:sldChg chg="addSp delSp modSp add del mod ord">
        <pc:chgData name="Giannis Katsaros" userId="0c3288b1-b11e-46cd-813d-c34950f93522" providerId="ADAL" clId="{9E302112-D488-41B8-AF77-40599314AE6B}" dt="2024-12-05T11:10:50.274" v="15246" actId="20577"/>
        <pc:sldMkLst>
          <pc:docMk/>
          <pc:sldMk cId="2901526153" sldId="1001"/>
        </pc:sldMkLst>
      </pc:sldChg>
      <pc:sldChg chg="addSp delSp modSp add del mod ord">
        <pc:chgData name="Giannis Katsaros" userId="0c3288b1-b11e-46cd-813d-c34950f93522" providerId="ADAL" clId="{9E302112-D488-41B8-AF77-40599314AE6B}" dt="2024-12-05T11:59:55.888" v="16016" actId="47"/>
        <pc:sldMkLst>
          <pc:docMk/>
          <pc:sldMk cId="4070085078" sldId="1002"/>
        </pc:sldMkLst>
      </pc:sldChg>
      <pc:sldChg chg="addSp delSp modSp add del mod ord">
        <pc:chgData name="Giannis Katsaros" userId="0c3288b1-b11e-46cd-813d-c34950f93522" providerId="ADAL" clId="{9E302112-D488-41B8-AF77-40599314AE6B}" dt="2024-12-05T11:59:58.863" v="16017" actId="47"/>
        <pc:sldMkLst>
          <pc:docMk/>
          <pc:sldMk cId="2435711154" sldId="1003"/>
        </pc:sldMkLst>
      </pc:sldChg>
      <pc:sldChg chg="delSp modSp add mod ord">
        <pc:chgData name="Giannis Katsaros" userId="0c3288b1-b11e-46cd-813d-c34950f93522" providerId="ADAL" clId="{9E302112-D488-41B8-AF77-40599314AE6B}" dt="2024-12-04T19:33:59.253" v="14499" actId="20577"/>
        <pc:sldMkLst>
          <pc:docMk/>
          <pc:sldMk cId="3329772806" sldId="1004"/>
        </pc:sldMkLst>
      </pc:sldChg>
      <pc:sldChg chg="modSp add del mod">
        <pc:chgData name="Giannis Katsaros" userId="0c3288b1-b11e-46cd-813d-c34950f93522" providerId="ADAL" clId="{9E302112-D488-41B8-AF77-40599314AE6B}" dt="2024-12-03T14:19:00.209" v="2230" actId="47"/>
        <pc:sldMkLst>
          <pc:docMk/>
          <pc:sldMk cId="1471412308" sldId="1005"/>
        </pc:sldMkLst>
      </pc:sldChg>
      <pc:sldChg chg="addSp delSp modSp add del mod">
        <pc:chgData name="Giannis Katsaros" userId="0c3288b1-b11e-46cd-813d-c34950f93522" providerId="ADAL" clId="{9E302112-D488-41B8-AF77-40599314AE6B}" dt="2024-12-03T13:24:20.903" v="1379" actId="47"/>
        <pc:sldMkLst>
          <pc:docMk/>
          <pc:sldMk cId="4046282965" sldId="1006"/>
        </pc:sldMkLst>
      </pc:sldChg>
      <pc:sldChg chg="modSp add del mod">
        <pc:chgData name="Giannis Katsaros" userId="0c3288b1-b11e-46cd-813d-c34950f93522" providerId="ADAL" clId="{9E302112-D488-41B8-AF77-40599314AE6B}" dt="2024-12-03T13:27:47.189" v="1487" actId="47"/>
        <pc:sldMkLst>
          <pc:docMk/>
          <pc:sldMk cId="685053507" sldId="1007"/>
        </pc:sldMkLst>
      </pc:sldChg>
      <pc:sldChg chg="addSp delSp modSp add mod ord">
        <pc:chgData name="Giannis Katsaros" userId="0c3288b1-b11e-46cd-813d-c34950f93522" providerId="ADAL" clId="{9E302112-D488-41B8-AF77-40599314AE6B}" dt="2024-12-05T12:01:24.553" v="16024" actId="122"/>
        <pc:sldMkLst>
          <pc:docMk/>
          <pc:sldMk cId="1472613151" sldId="1008"/>
        </pc:sldMkLst>
      </pc:sldChg>
      <pc:sldChg chg="modSp add del mod ord">
        <pc:chgData name="Giannis Katsaros" userId="0c3288b1-b11e-46cd-813d-c34950f93522" providerId="ADAL" clId="{9E302112-D488-41B8-AF77-40599314AE6B}" dt="2024-12-03T14:18:50.134" v="2228" actId="47"/>
        <pc:sldMkLst>
          <pc:docMk/>
          <pc:sldMk cId="1473287962" sldId="1009"/>
        </pc:sldMkLst>
      </pc:sldChg>
      <pc:sldChg chg="addSp delSp modSp add mod ord">
        <pc:chgData name="Giannis Katsaros" userId="0c3288b1-b11e-46cd-813d-c34950f93522" providerId="ADAL" clId="{9E302112-D488-41B8-AF77-40599314AE6B}" dt="2024-12-05T11:16:30.123" v="15516" actId="1076"/>
        <pc:sldMkLst>
          <pc:docMk/>
          <pc:sldMk cId="4041234003" sldId="1010"/>
        </pc:sldMkLst>
      </pc:sldChg>
      <pc:sldChg chg="add mod ord modShow">
        <pc:chgData name="Giannis Katsaros" userId="0c3288b1-b11e-46cd-813d-c34950f93522" providerId="ADAL" clId="{9E302112-D488-41B8-AF77-40599314AE6B}" dt="2024-12-03T14:26:04.842" v="2326"/>
        <pc:sldMkLst>
          <pc:docMk/>
          <pc:sldMk cId="1616182340" sldId="1011"/>
        </pc:sldMkLst>
      </pc:sldChg>
      <pc:sldChg chg="addSp delSp modSp add mod ord">
        <pc:chgData name="Giannis Katsaros" userId="0c3288b1-b11e-46cd-813d-c34950f93522" providerId="ADAL" clId="{9E302112-D488-41B8-AF77-40599314AE6B}" dt="2024-12-05T11:23:34.201" v="15638"/>
        <pc:sldMkLst>
          <pc:docMk/>
          <pc:sldMk cId="1174374772" sldId="1012"/>
        </pc:sldMkLst>
      </pc:sldChg>
      <pc:sldChg chg="addSp delSp modSp add mod ord">
        <pc:chgData name="Giannis Katsaros" userId="0c3288b1-b11e-46cd-813d-c34950f93522" providerId="ADAL" clId="{9E302112-D488-41B8-AF77-40599314AE6B}" dt="2024-12-05T11:58:41.577" v="16012" actId="207"/>
        <pc:sldMkLst>
          <pc:docMk/>
          <pc:sldMk cId="1374533664" sldId="1013"/>
        </pc:sldMkLst>
      </pc:sldChg>
      <pc:sldChg chg="modSp add mod">
        <pc:chgData name="Giannis Katsaros" userId="0c3288b1-b11e-46cd-813d-c34950f93522" providerId="ADAL" clId="{9E302112-D488-41B8-AF77-40599314AE6B}" dt="2024-12-04T19:42:10.819" v="15041" actId="20577"/>
        <pc:sldMkLst>
          <pc:docMk/>
          <pc:sldMk cId="2549659036" sldId="1014"/>
        </pc:sldMkLst>
      </pc:sldChg>
      <pc:sldChg chg="addSp delSp modSp add mod">
        <pc:chgData name="Giannis Katsaros" userId="0c3288b1-b11e-46cd-813d-c34950f93522" providerId="ADAL" clId="{9E302112-D488-41B8-AF77-40599314AE6B}" dt="2024-12-05T11:20:39.104" v="15630" actId="207"/>
        <pc:sldMkLst>
          <pc:docMk/>
          <pc:sldMk cId="1305373285" sldId="1015"/>
        </pc:sldMkLst>
      </pc:sldChg>
      <pc:sldMasterChg chg="delSldLayout">
        <pc:chgData name="Giannis Katsaros" userId="0c3288b1-b11e-46cd-813d-c34950f93522" providerId="ADAL" clId="{9E302112-D488-41B8-AF77-40599314AE6B}" dt="2024-12-02T16:05:51.162" v="201" actId="47"/>
        <pc:sldMasterMkLst>
          <pc:docMk/>
          <pc:sldMasterMk cId="2159435787" sldId="2147483664"/>
        </pc:sldMasterMkLst>
        <pc:sldLayoutChg chg="del">
          <pc:chgData name="Giannis Katsaros" userId="0c3288b1-b11e-46cd-813d-c34950f93522" providerId="ADAL" clId="{9E302112-D488-41B8-AF77-40599314AE6B}" dt="2024-12-02T16:05:51.162" v="201" actId="47"/>
          <pc:sldLayoutMkLst>
            <pc:docMk/>
            <pc:sldMasterMk cId="2159435787" sldId="2147483664"/>
            <pc:sldLayoutMk cId="882319994" sldId="2147483684"/>
          </pc:sldLayoutMkLst>
        </pc:sldLayoutChg>
      </pc:sldMasterChg>
      <pc:sldMasterChg chg="add del addSldLayout delSldLayout">
        <pc:chgData name="Giannis Katsaros" userId="0c3288b1-b11e-46cd-813d-c34950f93522" providerId="ADAL" clId="{9E302112-D488-41B8-AF77-40599314AE6B}" dt="2024-12-04T18:32:55.004" v="12307" actId="47"/>
        <pc:sldMasterMkLst>
          <pc:docMk/>
          <pc:sldMasterMk cId="1933331572" sldId="2147483685"/>
        </pc:sldMasterMkLst>
        <pc:sldLayoutChg chg="add del">
          <pc:chgData name="Giannis Katsaros" userId="0c3288b1-b11e-46cd-813d-c34950f93522" providerId="ADAL" clId="{9E302112-D488-41B8-AF77-40599314AE6B}" dt="2024-12-04T18:32:55.004" v="12307" actId="47"/>
          <pc:sldLayoutMkLst>
            <pc:docMk/>
            <pc:sldMasterMk cId="1933331572" sldId="2147483685"/>
            <pc:sldLayoutMk cId="2115422355" sldId="2147483686"/>
          </pc:sldLayoutMkLst>
        </pc:sldLayoutChg>
        <pc:sldLayoutChg chg="add del">
          <pc:chgData name="Giannis Katsaros" userId="0c3288b1-b11e-46cd-813d-c34950f93522" providerId="ADAL" clId="{9E302112-D488-41B8-AF77-40599314AE6B}" dt="2024-12-04T18:32:55.004" v="12307" actId="47"/>
          <pc:sldLayoutMkLst>
            <pc:docMk/>
            <pc:sldMasterMk cId="1933331572" sldId="2147483685"/>
            <pc:sldLayoutMk cId="1860905003" sldId="2147483687"/>
          </pc:sldLayoutMkLst>
        </pc:sldLayoutChg>
        <pc:sldLayoutChg chg="add del">
          <pc:chgData name="Giannis Katsaros" userId="0c3288b1-b11e-46cd-813d-c34950f93522" providerId="ADAL" clId="{9E302112-D488-41B8-AF77-40599314AE6B}" dt="2024-12-04T18:32:55.004" v="12307" actId="47"/>
          <pc:sldLayoutMkLst>
            <pc:docMk/>
            <pc:sldMasterMk cId="1933331572" sldId="2147483685"/>
            <pc:sldLayoutMk cId="1989581920" sldId="2147483688"/>
          </pc:sldLayoutMkLst>
        </pc:sldLayoutChg>
        <pc:sldLayoutChg chg="add del">
          <pc:chgData name="Giannis Katsaros" userId="0c3288b1-b11e-46cd-813d-c34950f93522" providerId="ADAL" clId="{9E302112-D488-41B8-AF77-40599314AE6B}" dt="2024-12-04T18:32:55.004" v="12307" actId="47"/>
          <pc:sldLayoutMkLst>
            <pc:docMk/>
            <pc:sldMasterMk cId="1933331572" sldId="2147483685"/>
            <pc:sldLayoutMk cId="3701131151" sldId="2147483689"/>
          </pc:sldLayoutMkLst>
        </pc:sldLayoutChg>
        <pc:sldLayoutChg chg="add del">
          <pc:chgData name="Giannis Katsaros" userId="0c3288b1-b11e-46cd-813d-c34950f93522" providerId="ADAL" clId="{9E302112-D488-41B8-AF77-40599314AE6B}" dt="2024-12-04T18:32:55.004" v="12307" actId="47"/>
          <pc:sldLayoutMkLst>
            <pc:docMk/>
            <pc:sldMasterMk cId="1933331572" sldId="2147483685"/>
            <pc:sldLayoutMk cId="3381521984" sldId="2147483690"/>
          </pc:sldLayoutMkLst>
        </pc:sldLayoutChg>
        <pc:sldLayoutChg chg="add del">
          <pc:chgData name="Giannis Katsaros" userId="0c3288b1-b11e-46cd-813d-c34950f93522" providerId="ADAL" clId="{9E302112-D488-41B8-AF77-40599314AE6B}" dt="2024-12-04T18:32:55.004" v="12307" actId="47"/>
          <pc:sldLayoutMkLst>
            <pc:docMk/>
            <pc:sldMasterMk cId="1933331572" sldId="2147483685"/>
            <pc:sldLayoutMk cId="2904203517" sldId="2147483691"/>
          </pc:sldLayoutMkLst>
        </pc:sldLayoutChg>
        <pc:sldLayoutChg chg="add del">
          <pc:chgData name="Giannis Katsaros" userId="0c3288b1-b11e-46cd-813d-c34950f93522" providerId="ADAL" clId="{9E302112-D488-41B8-AF77-40599314AE6B}" dt="2024-12-04T18:32:55.004" v="12307" actId="47"/>
          <pc:sldLayoutMkLst>
            <pc:docMk/>
            <pc:sldMasterMk cId="1933331572" sldId="2147483685"/>
            <pc:sldLayoutMk cId="748568752" sldId="2147483692"/>
          </pc:sldLayoutMkLst>
        </pc:sldLayoutChg>
        <pc:sldLayoutChg chg="add del">
          <pc:chgData name="Giannis Katsaros" userId="0c3288b1-b11e-46cd-813d-c34950f93522" providerId="ADAL" clId="{9E302112-D488-41B8-AF77-40599314AE6B}" dt="2024-12-04T18:32:55.004" v="12307" actId="47"/>
          <pc:sldLayoutMkLst>
            <pc:docMk/>
            <pc:sldMasterMk cId="1933331572" sldId="2147483685"/>
            <pc:sldLayoutMk cId="425620053" sldId="2147483693"/>
          </pc:sldLayoutMkLst>
        </pc:sldLayoutChg>
        <pc:sldLayoutChg chg="add del">
          <pc:chgData name="Giannis Katsaros" userId="0c3288b1-b11e-46cd-813d-c34950f93522" providerId="ADAL" clId="{9E302112-D488-41B8-AF77-40599314AE6B}" dt="2024-12-04T18:32:55.004" v="12307" actId="47"/>
          <pc:sldLayoutMkLst>
            <pc:docMk/>
            <pc:sldMasterMk cId="1933331572" sldId="2147483685"/>
            <pc:sldLayoutMk cId="2838907880" sldId="2147483694"/>
          </pc:sldLayoutMkLst>
        </pc:sldLayoutChg>
        <pc:sldLayoutChg chg="add del">
          <pc:chgData name="Giannis Katsaros" userId="0c3288b1-b11e-46cd-813d-c34950f93522" providerId="ADAL" clId="{9E302112-D488-41B8-AF77-40599314AE6B}" dt="2024-12-04T18:32:55.004" v="12307" actId="47"/>
          <pc:sldLayoutMkLst>
            <pc:docMk/>
            <pc:sldMasterMk cId="1933331572" sldId="2147483685"/>
            <pc:sldLayoutMk cId="138768347" sldId="2147483695"/>
          </pc:sldLayoutMkLst>
        </pc:sldLayoutChg>
        <pc:sldLayoutChg chg="add del">
          <pc:chgData name="Giannis Katsaros" userId="0c3288b1-b11e-46cd-813d-c34950f93522" providerId="ADAL" clId="{9E302112-D488-41B8-AF77-40599314AE6B}" dt="2024-12-04T18:32:55.004" v="12307" actId="47"/>
          <pc:sldLayoutMkLst>
            <pc:docMk/>
            <pc:sldMasterMk cId="1933331572" sldId="2147483685"/>
            <pc:sldLayoutMk cId="3890125039" sldId="2147483696"/>
          </pc:sldLayoutMkLst>
        </pc:sldLayoutChg>
      </pc:sldMasterChg>
    </pc:docChg>
  </pc:docChgLst>
  <pc:docChgLst>
    <pc:chgData name="Giannis Katsaros" userId="0c3288b1-b11e-46cd-813d-c34950f93522" providerId="ADAL" clId="{8DA13F76-88CC-4415-8DD4-24D6DC9146C7}"/>
    <pc:docChg chg="undo custSel modSld">
      <pc:chgData name="Giannis Katsaros" userId="0c3288b1-b11e-46cd-813d-c34950f93522" providerId="ADAL" clId="{8DA13F76-88CC-4415-8DD4-24D6DC9146C7}" dt="2024-09-23T09:13:24.283" v="790" actId="478"/>
      <pc:docMkLst>
        <pc:docMk/>
      </pc:docMkLst>
      <pc:sldChg chg="modSp mod">
        <pc:chgData name="Giannis Katsaros" userId="0c3288b1-b11e-46cd-813d-c34950f93522" providerId="ADAL" clId="{8DA13F76-88CC-4415-8DD4-24D6DC9146C7}" dt="2024-09-23T09:12:41.794" v="789" actId="20577"/>
        <pc:sldMkLst>
          <pc:docMk/>
          <pc:sldMk cId="3591834646" sldId="261"/>
        </pc:sldMkLst>
      </pc:sldChg>
      <pc:sldChg chg="modSp mod">
        <pc:chgData name="Giannis Katsaros" userId="0c3288b1-b11e-46cd-813d-c34950f93522" providerId="ADAL" clId="{8DA13F76-88CC-4415-8DD4-24D6DC9146C7}" dt="2024-09-20T10:38:52.301" v="653" actId="1076"/>
        <pc:sldMkLst>
          <pc:docMk/>
          <pc:sldMk cId="1036723312" sldId="320"/>
        </pc:sldMkLst>
      </pc:sldChg>
      <pc:sldChg chg="modSp mod">
        <pc:chgData name="Giannis Katsaros" userId="0c3288b1-b11e-46cd-813d-c34950f93522" providerId="ADAL" clId="{8DA13F76-88CC-4415-8DD4-24D6DC9146C7}" dt="2024-09-20T10:40:51.858" v="669" actId="20577"/>
        <pc:sldMkLst>
          <pc:docMk/>
          <pc:sldMk cId="3416492261" sldId="961"/>
        </pc:sldMkLst>
      </pc:sldChg>
      <pc:sldChg chg="modSp mod">
        <pc:chgData name="Giannis Katsaros" userId="0c3288b1-b11e-46cd-813d-c34950f93522" providerId="ADAL" clId="{8DA13F76-88CC-4415-8DD4-24D6DC9146C7}" dt="2024-09-20T10:28:20.908" v="517" actId="20577"/>
        <pc:sldMkLst>
          <pc:docMk/>
          <pc:sldMk cId="242224153" sldId="964"/>
        </pc:sldMkLst>
      </pc:sldChg>
      <pc:sldChg chg="addSp delSp modSp mod">
        <pc:chgData name="Giannis Katsaros" userId="0c3288b1-b11e-46cd-813d-c34950f93522" providerId="ADAL" clId="{8DA13F76-88CC-4415-8DD4-24D6DC9146C7}" dt="2024-09-20T10:16:40.845" v="178" actId="20577"/>
        <pc:sldMkLst>
          <pc:docMk/>
          <pc:sldMk cId="1570846079" sldId="965"/>
        </pc:sldMkLst>
      </pc:sldChg>
      <pc:sldChg chg="modSp mod">
        <pc:chgData name="Giannis Katsaros" userId="0c3288b1-b11e-46cd-813d-c34950f93522" providerId="ADAL" clId="{8DA13F76-88CC-4415-8DD4-24D6DC9146C7}" dt="2024-09-20T10:31:56.027" v="534" actId="20577"/>
        <pc:sldMkLst>
          <pc:docMk/>
          <pc:sldMk cId="237871697" sldId="972"/>
        </pc:sldMkLst>
      </pc:sldChg>
      <pc:sldChg chg="modSp mod">
        <pc:chgData name="Giannis Katsaros" userId="0c3288b1-b11e-46cd-813d-c34950f93522" providerId="ADAL" clId="{8DA13F76-88CC-4415-8DD4-24D6DC9146C7}" dt="2024-09-20T10:38:22.189" v="652" actId="20577"/>
        <pc:sldMkLst>
          <pc:docMk/>
          <pc:sldMk cId="2536245077" sldId="981"/>
        </pc:sldMkLst>
      </pc:sldChg>
      <pc:sldChg chg="modSp mod">
        <pc:chgData name="Giannis Katsaros" userId="0c3288b1-b11e-46cd-813d-c34950f93522" providerId="ADAL" clId="{8DA13F76-88CC-4415-8DD4-24D6DC9146C7}" dt="2024-09-20T10:18:30.047" v="322" actId="20577"/>
        <pc:sldMkLst>
          <pc:docMk/>
          <pc:sldMk cId="3820395432" sldId="984"/>
        </pc:sldMkLst>
      </pc:sldChg>
      <pc:sldChg chg="modSp mod">
        <pc:chgData name="Giannis Katsaros" userId="0c3288b1-b11e-46cd-813d-c34950f93522" providerId="ADAL" clId="{8DA13F76-88CC-4415-8DD4-24D6DC9146C7}" dt="2024-09-20T10:42:01.905" v="757" actId="20577"/>
        <pc:sldMkLst>
          <pc:docMk/>
          <pc:sldMk cId="2153138992" sldId="985"/>
        </pc:sldMkLst>
      </pc:sldChg>
      <pc:sldChg chg="modSp mod">
        <pc:chgData name="Giannis Katsaros" userId="0c3288b1-b11e-46cd-813d-c34950f93522" providerId="ADAL" clId="{8DA13F76-88CC-4415-8DD4-24D6DC9146C7}" dt="2024-09-20T10:48:07.369" v="787" actId="5793"/>
        <pc:sldMkLst>
          <pc:docMk/>
          <pc:sldMk cId="2268173428" sldId="986"/>
        </pc:sldMkLst>
      </pc:sldChg>
      <pc:sldChg chg="modSp mod">
        <pc:chgData name="Giannis Katsaros" userId="0c3288b1-b11e-46cd-813d-c34950f93522" providerId="ADAL" clId="{8DA13F76-88CC-4415-8DD4-24D6DC9146C7}" dt="2024-09-20T10:38:02.449" v="647" actId="20577"/>
        <pc:sldMkLst>
          <pc:docMk/>
          <pc:sldMk cId="4091698756" sldId="987"/>
        </pc:sldMkLst>
      </pc:sldChg>
      <pc:sldChg chg="modSp mod">
        <pc:chgData name="Giannis Katsaros" userId="0c3288b1-b11e-46cd-813d-c34950f93522" providerId="ADAL" clId="{8DA13F76-88CC-4415-8DD4-24D6DC9146C7}" dt="2024-09-20T10:44:27.017" v="760" actId="403"/>
        <pc:sldMkLst>
          <pc:docMk/>
          <pc:sldMk cId="1671606318" sldId="988"/>
        </pc:sldMkLst>
      </pc:sldChg>
      <pc:sldChg chg="addSp delSp modSp mod">
        <pc:chgData name="Giannis Katsaros" userId="0c3288b1-b11e-46cd-813d-c34950f93522" providerId="ADAL" clId="{8DA13F76-88CC-4415-8DD4-24D6DC9146C7}" dt="2024-09-23T09:13:24.283" v="790" actId="478"/>
        <pc:sldMkLst>
          <pc:docMk/>
          <pc:sldMk cId="1903459367" sldId="990"/>
        </pc:sldMkLst>
      </pc:sldChg>
      <pc:sldChg chg="modSp mod">
        <pc:chgData name="Giannis Katsaros" userId="0c3288b1-b11e-46cd-813d-c34950f93522" providerId="ADAL" clId="{8DA13F76-88CC-4415-8DD4-24D6DC9146C7}" dt="2024-09-20T10:30:21.498" v="525" actId="20577"/>
        <pc:sldMkLst>
          <pc:docMk/>
          <pc:sldMk cId="2543124869" sldId="991"/>
        </pc:sldMkLst>
      </pc:sldChg>
      <pc:sldChg chg="modSp mod">
        <pc:chgData name="Giannis Katsaros" userId="0c3288b1-b11e-46cd-813d-c34950f93522" providerId="ADAL" clId="{8DA13F76-88CC-4415-8DD4-24D6DC9146C7}" dt="2024-09-20T10:33:34.293" v="596" actId="20577"/>
        <pc:sldMkLst>
          <pc:docMk/>
          <pc:sldMk cId="2365888403" sldId="993"/>
        </pc:sldMkLst>
      </pc:sldChg>
    </pc:docChg>
  </pc:docChgLst>
  <pc:docChgLst>
    <pc:chgData name="Giannis Katsaros" userId="S::giannis.katsaros@energynetworks.org::0c3288b1-b11e-46cd-813d-c34950f93522" providerId="AD" clId="Web-{CABFC59C-61BF-6908-C79A-A14C174E9796}"/>
    <pc:docChg chg="modSld">
      <pc:chgData name="Giannis Katsaros" userId="S::giannis.katsaros@energynetworks.org::0c3288b1-b11e-46cd-813d-c34950f93522" providerId="AD" clId="Web-{CABFC59C-61BF-6908-C79A-A14C174E9796}" dt="2024-12-05T17:24:29.696" v="15" actId="20577"/>
      <pc:docMkLst>
        <pc:docMk/>
      </pc:docMkLst>
      <pc:sldChg chg="modSp">
        <pc:chgData name="Giannis Katsaros" userId="S::giannis.katsaros@energynetworks.org::0c3288b1-b11e-46cd-813d-c34950f93522" providerId="AD" clId="Web-{CABFC59C-61BF-6908-C79A-A14C174E9796}" dt="2024-12-05T17:22:00.639" v="10" actId="20577"/>
        <pc:sldMkLst>
          <pc:docMk/>
          <pc:sldMk cId="4041234003" sldId="1010"/>
        </pc:sldMkLst>
      </pc:sldChg>
      <pc:sldChg chg="modSp">
        <pc:chgData name="Giannis Katsaros" userId="S::giannis.katsaros@energynetworks.org::0c3288b1-b11e-46cd-813d-c34950f93522" providerId="AD" clId="Web-{CABFC59C-61BF-6908-C79A-A14C174E9796}" dt="2024-12-05T17:22:28.344" v="11" actId="20577"/>
        <pc:sldMkLst>
          <pc:docMk/>
          <pc:sldMk cId="1374533664" sldId="1013"/>
        </pc:sldMkLst>
      </pc:sldChg>
      <pc:sldChg chg="modSp">
        <pc:chgData name="Giannis Katsaros" userId="S::giannis.katsaros@energynetworks.org::0c3288b1-b11e-46cd-813d-c34950f93522" providerId="AD" clId="Web-{CABFC59C-61BF-6908-C79A-A14C174E9796}" dt="2024-12-05T17:24:29.696" v="15" actId="20577"/>
        <pc:sldMkLst>
          <pc:docMk/>
          <pc:sldMk cId="2053333110" sldId="1015"/>
        </pc:sldMkLst>
      </pc:sldChg>
    </pc:docChg>
  </pc:docChgLst>
  <pc:docChgLst>
    <pc:chgData name="Giannis Katsaros" userId="0c3288b1-b11e-46cd-813d-c34950f93522" providerId="ADAL" clId="{3E41F21D-CD87-4958-A61D-21EC12B8D499}"/>
    <pc:docChg chg="custSel modSld">
      <pc:chgData name="Giannis Katsaros" userId="0c3288b1-b11e-46cd-813d-c34950f93522" providerId="ADAL" clId="{3E41F21D-CD87-4958-A61D-21EC12B8D499}" dt="2024-12-09T11:27:51.445" v="66" actId="1076"/>
      <pc:docMkLst>
        <pc:docMk/>
      </pc:docMkLst>
      <pc:sldChg chg="delSp modSp mod">
        <pc:chgData name="Giannis Katsaros" userId="0c3288b1-b11e-46cd-813d-c34950f93522" providerId="ADAL" clId="{3E41F21D-CD87-4958-A61D-21EC12B8D499}" dt="2024-12-09T11:27:51.445" v="66" actId="1076"/>
        <pc:sldMkLst>
          <pc:docMk/>
          <pc:sldMk cId="3487660531" sldId="1017"/>
        </pc:sldMkLst>
        <pc:spChg chg="mod">
          <ac:chgData name="Giannis Katsaros" userId="0c3288b1-b11e-46cd-813d-c34950f93522" providerId="ADAL" clId="{3E41F21D-CD87-4958-A61D-21EC12B8D499}" dt="2024-12-09T11:27:48.921" v="65" actId="1076"/>
          <ac:spMkLst>
            <pc:docMk/>
            <pc:sldMk cId="3487660531" sldId="1017"/>
            <ac:spMk id="6" creationId="{B02365DD-87E4-5C35-48CE-695383D886A1}"/>
          </ac:spMkLst>
        </pc:spChg>
        <pc:spChg chg="mod">
          <ac:chgData name="Giannis Katsaros" userId="0c3288b1-b11e-46cd-813d-c34950f93522" providerId="ADAL" clId="{3E41F21D-CD87-4958-A61D-21EC12B8D499}" dt="2024-12-09T11:26:27.273" v="37" actId="20577"/>
          <ac:spMkLst>
            <pc:docMk/>
            <pc:sldMk cId="3487660531" sldId="1017"/>
            <ac:spMk id="41" creationId="{8082D7EC-4545-7066-B5AD-B2091EE88A06}"/>
          </ac:spMkLst>
        </pc:spChg>
        <pc:spChg chg="mod">
          <ac:chgData name="Giannis Katsaros" userId="0c3288b1-b11e-46cd-813d-c34950f93522" providerId="ADAL" clId="{3E41F21D-CD87-4958-A61D-21EC12B8D499}" dt="2024-12-09T11:23:21.862" v="11" actId="1076"/>
          <ac:spMkLst>
            <pc:docMk/>
            <pc:sldMk cId="3487660531" sldId="1017"/>
            <ac:spMk id="49" creationId="{5EA0AE53-D441-AC97-7299-DCA38066D89D}"/>
          </ac:spMkLst>
        </pc:spChg>
        <pc:spChg chg="mod">
          <ac:chgData name="Giannis Katsaros" userId="0c3288b1-b11e-46cd-813d-c34950f93522" providerId="ADAL" clId="{3E41F21D-CD87-4958-A61D-21EC12B8D499}" dt="2024-12-09T11:26:41.970" v="40" actId="1076"/>
          <ac:spMkLst>
            <pc:docMk/>
            <pc:sldMk cId="3487660531" sldId="1017"/>
            <ac:spMk id="120" creationId="{5AB8F71F-A130-984A-A59C-20394464B0D1}"/>
          </ac:spMkLst>
        </pc:spChg>
        <pc:grpChg chg="mod">
          <ac:chgData name="Giannis Katsaros" userId="0c3288b1-b11e-46cd-813d-c34950f93522" providerId="ADAL" clId="{3E41F21D-CD87-4958-A61D-21EC12B8D499}" dt="2024-12-09T11:22:43.042" v="4" actId="1076"/>
          <ac:grpSpMkLst>
            <pc:docMk/>
            <pc:sldMk cId="3487660531" sldId="1017"/>
            <ac:grpSpMk id="112" creationId="{655DF6AC-B60E-F748-ACC5-8FDA50C3A5D6}"/>
          </ac:grpSpMkLst>
        </pc:grpChg>
        <pc:cxnChg chg="mod">
          <ac:chgData name="Giannis Katsaros" userId="0c3288b1-b11e-46cd-813d-c34950f93522" providerId="ADAL" clId="{3E41F21D-CD87-4958-A61D-21EC12B8D499}" dt="2024-12-09T11:27:51.445" v="66" actId="1076"/>
          <ac:cxnSpMkLst>
            <pc:docMk/>
            <pc:sldMk cId="3487660531" sldId="1017"/>
            <ac:cxnSpMk id="71" creationId="{930F3D7F-DA19-7F37-7AD7-CC15D484C3AC}"/>
          </ac:cxnSpMkLst>
        </pc:cxnChg>
      </pc:sldChg>
    </pc:docChg>
  </pc:docChgLst>
  <pc:docChgLst>
    <pc:chgData name="David Spillett" userId="S::david.spillett@energynetworks.org::96a7ab9b-947b-4de2-a575-112f1bc00ee2" providerId="AD" clId="Web-{89DEE093-C7BB-4DC6-D62C-9126D5A4A805}"/>
    <pc:docChg chg="modSld">
      <pc:chgData name="David Spillett" userId="S::david.spillett@energynetworks.org::96a7ab9b-947b-4de2-a575-112f1bc00ee2" providerId="AD" clId="Web-{89DEE093-C7BB-4DC6-D62C-9126D5A4A805}" dt="2024-12-05T14:51:23.829" v="221" actId="20577"/>
      <pc:docMkLst>
        <pc:docMk/>
      </pc:docMkLst>
      <pc:sldChg chg="modSp">
        <pc:chgData name="David Spillett" userId="S::david.spillett@energynetworks.org::96a7ab9b-947b-4de2-a575-112f1bc00ee2" providerId="AD" clId="Web-{89DEE093-C7BB-4DC6-D62C-9126D5A4A805}" dt="2024-12-05T14:42:20.431" v="46" actId="20577"/>
        <pc:sldMkLst>
          <pc:docMk/>
          <pc:sldMk cId="3515254728" sldId="975"/>
        </pc:sldMkLst>
      </pc:sldChg>
      <pc:sldChg chg="modSp">
        <pc:chgData name="David Spillett" userId="S::david.spillett@energynetworks.org::96a7ab9b-947b-4de2-a575-112f1bc00ee2" providerId="AD" clId="Web-{89DEE093-C7BB-4DC6-D62C-9126D5A4A805}" dt="2024-12-05T14:46:13.660" v="188"/>
        <pc:sldMkLst>
          <pc:docMk/>
          <pc:sldMk cId="3329772806" sldId="1004"/>
        </pc:sldMkLst>
      </pc:sldChg>
      <pc:sldChg chg="modSp">
        <pc:chgData name="David Spillett" userId="S::david.spillett@energynetworks.org::96a7ab9b-947b-4de2-a575-112f1bc00ee2" providerId="AD" clId="Web-{89DEE093-C7BB-4DC6-D62C-9126D5A4A805}" dt="2024-12-05T14:40:27.255" v="18" actId="20577"/>
        <pc:sldMkLst>
          <pc:docMk/>
          <pc:sldMk cId="1374533664" sldId="1013"/>
        </pc:sldMkLst>
      </pc:sldChg>
      <pc:sldChg chg="modSp">
        <pc:chgData name="David Spillett" userId="S::david.spillett@energynetworks.org::96a7ab9b-947b-4de2-a575-112f1bc00ee2" providerId="AD" clId="Web-{89DEE093-C7BB-4DC6-D62C-9126D5A4A805}" dt="2024-12-05T14:51:23.829" v="221" actId="20577"/>
        <pc:sldMkLst>
          <pc:docMk/>
          <pc:sldMk cId="2053333110" sldId="1015"/>
        </pc:sldMkLst>
      </pc:sldChg>
    </pc:docChg>
  </pc:docChgLst>
  <pc:docChgLst>
    <pc:chgData name="Paul Abreu" userId="S::paul.abreu@energynetworks.org::884b0128-306f-47ef-b898-3166a0ee637a" providerId="AD" clId="Web-{56555609-F765-C5DC-AAF9-AF4460F2BD67}"/>
    <pc:docChg chg="modSld">
      <pc:chgData name="Paul Abreu" userId="S::paul.abreu@energynetworks.org::884b0128-306f-47ef-b898-3166a0ee637a" providerId="AD" clId="Web-{56555609-F765-C5DC-AAF9-AF4460F2BD67}" dt="2024-12-05T14:23:44.945" v="1829" actId="20577"/>
      <pc:docMkLst>
        <pc:docMk/>
      </pc:docMkLst>
      <pc:sldChg chg="modSp">
        <pc:chgData name="Paul Abreu" userId="S::paul.abreu@energynetworks.org::884b0128-306f-47ef-b898-3166a0ee637a" providerId="AD" clId="Web-{56555609-F765-C5DC-AAF9-AF4460F2BD67}" dt="2024-12-05T13:51:04.892" v="133"/>
        <pc:sldMkLst>
          <pc:docMk/>
          <pc:sldMk cId="1033871718" sldId="973"/>
        </pc:sldMkLst>
        <pc:graphicFrameChg chg="mod modGraphic">
          <ac:chgData name="Paul Abreu" userId="S::paul.abreu@energynetworks.org::884b0128-306f-47ef-b898-3166a0ee637a" providerId="AD" clId="Web-{56555609-F765-C5DC-AAF9-AF4460F2BD67}" dt="2024-12-05T13:51:04.892" v="133"/>
          <ac:graphicFrameMkLst>
            <pc:docMk/>
            <pc:sldMk cId="1033871718" sldId="973"/>
            <ac:graphicFrameMk id="3" creationId="{77F9D316-8C0C-424A-0332-B6F450F2EA29}"/>
          </ac:graphicFrameMkLst>
        </pc:graphicFrameChg>
      </pc:sldChg>
      <pc:sldChg chg="modSp">
        <pc:chgData name="Paul Abreu" userId="S::paul.abreu@energynetworks.org::884b0128-306f-47ef-b898-3166a0ee637a" providerId="AD" clId="Web-{56555609-F765-C5DC-AAF9-AF4460F2BD67}" dt="2024-12-05T14:12:32.208" v="1509"/>
        <pc:sldMkLst>
          <pc:docMk/>
          <pc:sldMk cId="3329772806" sldId="1004"/>
        </pc:sldMkLst>
      </pc:sldChg>
      <pc:sldChg chg="modSp">
        <pc:chgData name="Paul Abreu" userId="S::paul.abreu@energynetworks.org::884b0128-306f-47ef-b898-3166a0ee637a" providerId="AD" clId="Web-{56555609-F765-C5DC-AAF9-AF4460F2BD67}" dt="2024-12-05T13:47:40.464" v="75" actId="20577"/>
        <pc:sldMkLst>
          <pc:docMk/>
          <pc:sldMk cId="1374533664" sldId="1013"/>
        </pc:sldMkLst>
      </pc:sldChg>
      <pc:sldChg chg="modSp">
        <pc:chgData name="Paul Abreu" userId="S::paul.abreu@energynetworks.org::884b0128-306f-47ef-b898-3166a0ee637a" providerId="AD" clId="Web-{56555609-F765-C5DC-AAF9-AF4460F2BD67}" dt="2024-12-05T14:14:20.648" v="1597"/>
        <pc:sldMkLst>
          <pc:docMk/>
          <pc:sldMk cId="2549659036" sldId="1014"/>
        </pc:sldMkLst>
      </pc:sldChg>
      <pc:sldChg chg="addSp modSp">
        <pc:chgData name="Paul Abreu" userId="S::paul.abreu@energynetworks.org::884b0128-306f-47ef-b898-3166a0ee637a" providerId="AD" clId="Web-{56555609-F765-C5DC-AAF9-AF4460F2BD67}" dt="2024-12-05T14:23:44.945" v="1829" actId="20577"/>
        <pc:sldMkLst>
          <pc:docMk/>
          <pc:sldMk cId="2053333110" sldId="1015"/>
        </pc:sldMkLst>
      </pc:sldChg>
    </pc:docChg>
  </pc:docChgLst>
  <pc:docChgLst>
    <pc:chgData name="Giannis Katsaros" userId="S::giannis.katsaros@energynetworks.org::0c3288b1-b11e-46cd-813d-c34950f93522" providerId="AD" clId="Web-{DB0D4F49-1D90-CF76-53B7-15DA47CF985A}"/>
    <pc:docChg chg="modSld">
      <pc:chgData name="Giannis Katsaros" userId="S::giannis.katsaros@energynetworks.org::0c3288b1-b11e-46cd-813d-c34950f93522" providerId="AD" clId="Web-{DB0D4F49-1D90-CF76-53B7-15DA47CF985A}" dt="2024-12-05T13:39:48.497" v="0"/>
      <pc:docMkLst>
        <pc:docMk/>
      </pc:docMkLst>
      <pc:sldChg chg="delSp">
        <pc:chgData name="Giannis Katsaros" userId="S::giannis.katsaros@energynetworks.org::0c3288b1-b11e-46cd-813d-c34950f93522" providerId="AD" clId="Web-{DB0D4F49-1D90-CF76-53B7-15DA47CF985A}" dt="2024-12-05T13:39:48.497" v="0"/>
        <pc:sldMkLst>
          <pc:docMk/>
          <pc:sldMk cId="2053333110" sldId="1015"/>
        </pc:sldMkLst>
      </pc:sldChg>
    </pc:docChg>
  </pc:docChgLst>
  <pc:docChgLst>
    <pc:chgData name="Giannis Katsaros" userId="S::giannis.katsaros@energynetworks.org::0c3288b1-b11e-46cd-813d-c34950f93522" providerId="AD" clId="Web-{5F5DFC31-83E7-5A31-4152-01A89F3D10F4}"/>
    <pc:docChg chg="addSld delSld modSld sldOrd modSection">
      <pc:chgData name="Giannis Katsaros" userId="S::giannis.katsaros@energynetworks.org::0c3288b1-b11e-46cd-813d-c34950f93522" providerId="AD" clId="Web-{5F5DFC31-83E7-5A31-4152-01A89F3D10F4}" dt="2024-12-05T12:31:53.402" v="269" actId="20577"/>
      <pc:docMkLst>
        <pc:docMk/>
      </pc:docMkLst>
      <pc:sldChg chg="addSp delSp modSp">
        <pc:chgData name="Giannis Katsaros" userId="S::giannis.katsaros@energynetworks.org::0c3288b1-b11e-46cd-813d-c34950f93522" providerId="AD" clId="Web-{5F5DFC31-83E7-5A31-4152-01A89F3D10F4}" dt="2024-12-05T12:29:51.647" v="92"/>
        <pc:sldMkLst>
          <pc:docMk/>
          <pc:sldMk cId="1472613151" sldId="1008"/>
        </pc:sldMkLst>
      </pc:sldChg>
      <pc:sldChg chg="del">
        <pc:chgData name="Giannis Katsaros" userId="S::giannis.katsaros@energynetworks.org::0c3288b1-b11e-46cd-813d-c34950f93522" providerId="AD" clId="Web-{5F5DFC31-83E7-5A31-4152-01A89F3D10F4}" dt="2024-12-05T12:27:35.001" v="36"/>
        <pc:sldMkLst>
          <pc:docMk/>
          <pc:sldMk cId="1616182340" sldId="1011"/>
        </pc:sldMkLst>
      </pc:sldChg>
      <pc:sldChg chg="addSp delSp modSp del">
        <pc:chgData name="Giannis Katsaros" userId="S::giannis.katsaros@energynetworks.org::0c3288b1-b11e-46cd-813d-c34950f93522" providerId="AD" clId="Web-{5F5DFC31-83E7-5A31-4152-01A89F3D10F4}" dt="2024-12-05T12:27:23.735" v="35"/>
        <pc:sldMkLst>
          <pc:docMk/>
          <pc:sldMk cId="1305373285" sldId="1015"/>
        </pc:sldMkLst>
      </pc:sldChg>
      <pc:sldChg chg="modSp add ord replId">
        <pc:chgData name="Giannis Katsaros" userId="S::giannis.katsaros@energynetworks.org::0c3288b1-b11e-46cd-813d-c34950f93522" providerId="AD" clId="Web-{5F5DFC31-83E7-5A31-4152-01A89F3D10F4}" dt="2024-12-05T12:31:53.402" v="269" actId="20577"/>
        <pc:sldMkLst>
          <pc:docMk/>
          <pc:sldMk cId="2053333110" sldId="1015"/>
        </pc:sldMkLst>
      </pc:sldChg>
    </pc:docChg>
  </pc:docChgLst>
  <pc:docChgLst>
    <pc:chgData name="Giannis Katsaros" userId="0c3288b1-b11e-46cd-813d-c34950f93522" providerId="ADAL" clId="{9206B5A2-D866-4EE2-AC06-233E8DD83F69}"/>
    <pc:docChg chg="undo custSel addSld delSld modSld sldOrd delMainMaster modSection">
      <pc:chgData name="Giannis Katsaros" userId="0c3288b1-b11e-46cd-813d-c34950f93522" providerId="ADAL" clId="{9206B5A2-D866-4EE2-AC06-233E8DD83F69}" dt="2024-11-29T10:28:42.188" v="2487" actId="20577"/>
      <pc:docMkLst>
        <pc:docMk/>
      </pc:docMkLst>
      <pc:sldChg chg="modSp mod">
        <pc:chgData name="Giannis Katsaros" userId="0c3288b1-b11e-46cd-813d-c34950f93522" providerId="ADAL" clId="{9206B5A2-D866-4EE2-AC06-233E8DD83F69}" dt="2024-11-27T11:19:08" v="29" actId="33524"/>
        <pc:sldMkLst>
          <pc:docMk/>
          <pc:sldMk cId="3591834646" sldId="261"/>
        </pc:sldMkLst>
        <pc:spChg chg="mod">
          <ac:chgData name="Giannis Katsaros" userId="0c3288b1-b11e-46cd-813d-c34950f93522" providerId="ADAL" clId="{9206B5A2-D866-4EE2-AC06-233E8DD83F69}" dt="2024-11-27T11:18:54.327" v="22" actId="20577"/>
          <ac:spMkLst>
            <pc:docMk/>
            <pc:sldMk cId="3591834646" sldId="261"/>
            <ac:spMk id="3" creationId="{40BBC57E-05AA-7247-9822-A00A03EFA81C}"/>
          </ac:spMkLst>
        </pc:spChg>
        <pc:spChg chg="mod">
          <ac:chgData name="Giannis Katsaros" userId="0c3288b1-b11e-46cd-813d-c34950f93522" providerId="ADAL" clId="{9206B5A2-D866-4EE2-AC06-233E8DD83F69}" dt="2024-11-27T11:19:08" v="29" actId="33524"/>
          <ac:spMkLst>
            <pc:docMk/>
            <pc:sldMk cId="3591834646" sldId="261"/>
            <ac:spMk id="7" creationId="{B10E0A52-9793-B34B-B117-98F3220C83F1}"/>
          </ac:spMkLst>
        </pc:spChg>
      </pc:sldChg>
      <pc:sldChg chg="del">
        <pc:chgData name="Giannis Katsaros" userId="0c3288b1-b11e-46cd-813d-c34950f93522" providerId="ADAL" clId="{9206B5A2-D866-4EE2-AC06-233E8DD83F69}" dt="2024-11-27T15:18:57.852" v="1177" actId="47"/>
        <pc:sldMkLst>
          <pc:docMk/>
          <pc:sldMk cId="1036723312" sldId="320"/>
        </pc:sldMkLst>
      </pc:sldChg>
      <pc:sldChg chg="del">
        <pc:chgData name="Giannis Katsaros" userId="0c3288b1-b11e-46cd-813d-c34950f93522" providerId="ADAL" clId="{9206B5A2-D866-4EE2-AC06-233E8DD83F69}" dt="2024-11-27T15:22:07.807" v="1257" actId="47"/>
        <pc:sldMkLst>
          <pc:docMk/>
          <pc:sldMk cId="665214179" sldId="663"/>
        </pc:sldMkLst>
      </pc:sldChg>
      <pc:sldChg chg="del">
        <pc:chgData name="Giannis Katsaros" userId="0c3288b1-b11e-46cd-813d-c34950f93522" providerId="ADAL" clId="{9206B5A2-D866-4EE2-AC06-233E8DD83F69}" dt="2024-11-27T15:19:06.342" v="1184" actId="47"/>
        <pc:sldMkLst>
          <pc:docMk/>
          <pc:sldMk cId="3416492261" sldId="961"/>
        </pc:sldMkLst>
      </pc:sldChg>
      <pc:sldChg chg="del">
        <pc:chgData name="Giannis Katsaros" userId="0c3288b1-b11e-46cd-813d-c34950f93522" providerId="ADAL" clId="{9206B5A2-D866-4EE2-AC06-233E8DD83F69}" dt="2024-11-27T15:19:02.075" v="1179" actId="47"/>
        <pc:sldMkLst>
          <pc:docMk/>
          <pc:sldMk cId="1570846079" sldId="965"/>
        </pc:sldMkLst>
      </pc:sldChg>
      <pc:sldChg chg="add del">
        <pc:chgData name="Giannis Katsaros" userId="0c3288b1-b11e-46cd-813d-c34950f93522" providerId="ADAL" clId="{9206B5A2-D866-4EE2-AC06-233E8DD83F69}" dt="2024-11-27T15:20:04.824" v="1191" actId="47"/>
        <pc:sldMkLst>
          <pc:docMk/>
          <pc:sldMk cId="237871697" sldId="972"/>
        </pc:sldMkLst>
      </pc:sldChg>
      <pc:sldChg chg="addSp modSp add mod">
        <pc:chgData name="Giannis Katsaros" userId="0c3288b1-b11e-46cd-813d-c34950f93522" providerId="ADAL" clId="{9206B5A2-D866-4EE2-AC06-233E8DD83F69}" dt="2024-11-29T10:03:32.210" v="2349" actId="20577"/>
        <pc:sldMkLst>
          <pc:docMk/>
          <pc:sldMk cId="1033871718" sldId="973"/>
        </pc:sldMkLst>
        <pc:spChg chg="mod">
          <ac:chgData name="Giannis Katsaros" userId="0c3288b1-b11e-46cd-813d-c34950f93522" providerId="ADAL" clId="{9206B5A2-D866-4EE2-AC06-233E8DD83F69}" dt="2024-11-27T14:27:50.564" v="132" actId="20577"/>
          <ac:spMkLst>
            <pc:docMk/>
            <pc:sldMk cId="1033871718" sldId="973"/>
            <ac:spMk id="2" creationId="{5E222251-7788-B97E-BA2B-D5654B71C605}"/>
          </ac:spMkLst>
        </pc:spChg>
        <pc:graphicFrameChg chg="add mod modGraphic">
          <ac:chgData name="Giannis Katsaros" userId="0c3288b1-b11e-46cd-813d-c34950f93522" providerId="ADAL" clId="{9206B5A2-D866-4EE2-AC06-233E8DD83F69}" dt="2024-11-29T10:00:50.642" v="2345" actId="20577"/>
          <ac:graphicFrameMkLst>
            <pc:docMk/>
            <pc:sldMk cId="1033871718" sldId="973"/>
            <ac:graphicFrameMk id="3" creationId="{77F9D316-8C0C-424A-0332-B6F450F2EA29}"/>
          </ac:graphicFrameMkLst>
        </pc:graphicFrameChg>
      </pc:sldChg>
      <pc:sldChg chg="del">
        <pc:chgData name="Giannis Katsaros" userId="0c3288b1-b11e-46cd-813d-c34950f93522" providerId="ADAL" clId="{9206B5A2-D866-4EE2-AC06-233E8DD83F69}" dt="2024-11-27T14:55:38.554" v="1112" actId="47"/>
        <pc:sldMkLst>
          <pc:docMk/>
          <pc:sldMk cId="2536245077" sldId="981"/>
        </pc:sldMkLst>
      </pc:sldChg>
      <pc:sldChg chg="del">
        <pc:chgData name="Giannis Katsaros" userId="0c3288b1-b11e-46cd-813d-c34950f93522" providerId="ADAL" clId="{9206B5A2-D866-4EE2-AC06-233E8DD83F69}" dt="2024-11-27T15:19:00.536" v="1178" actId="47"/>
        <pc:sldMkLst>
          <pc:docMk/>
          <pc:sldMk cId="4077202563" sldId="983"/>
        </pc:sldMkLst>
      </pc:sldChg>
      <pc:sldChg chg="del">
        <pc:chgData name="Giannis Katsaros" userId="0c3288b1-b11e-46cd-813d-c34950f93522" providerId="ADAL" clId="{9206B5A2-D866-4EE2-AC06-233E8DD83F69}" dt="2024-11-27T15:19:03.517" v="1181" actId="47"/>
        <pc:sldMkLst>
          <pc:docMk/>
          <pc:sldMk cId="3820395432" sldId="984"/>
        </pc:sldMkLst>
      </pc:sldChg>
      <pc:sldChg chg="del">
        <pc:chgData name="Giannis Katsaros" userId="0c3288b1-b11e-46cd-813d-c34950f93522" providerId="ADAL" clId="{9206B5A2-D866-4EE2-AC06-233E8DD83F69}" dt="2024-11-27T15:19:09.854" v="1185" actId="47"/>
        <pc:sldMkLst>
          <pc:docMk/>
          <pc:sldMk cId="2153138992" sldId="985"/>
        </pc:sldMkLst>
      </pc:sldChg>
      <pc:sldChg chg="del">
        <pc:chgData name="Giannis Katsaros" userId="0c3288b1-b11e-46cd-813d-c34950f93522" providerId="ADAL" clId="{9206B5A2-D866-4EE2-AC06-233E8DD83F69}" dt="2024-11-27T15:20:07.407" v="1192" actId="47"/>
        <pc:sldMkLst>
          <pc:docMk/>
          <pc:sldMk cId="2268173428" sldId="986"/>
        </pc:sldMkLst>
      </pc:sldChg>
      <pc:sldChg chg="del">
        <pc:chgData name="Giannis Katsaros" userId="0c3288b1-b11e-46cd-813d-c34950f93522" providerId="ADAL" clId="{9206B5A2-D866-4EE2-AC06-233E8DD83F69}" dt="2024-11-27T14:55:36.307" v="1111" actId="47"/>
        <pc:sldMkLst>
          <pc:docMk/>
          <pc:sldMk cId="4091698756" sldId="987"/>
        </pc:sldMkLst>
      </pc:sldChg>
      <pc:sldChg chg="del">
        <pc:chgData name="Giannis Katsaros" userId="0c3288b1-b11e-46cd-813d-c34950f93522" providerId="ADAL" clId="{9206B5A2-D866-4EE2-AC06-233E8DD83F69}" dt="2024-11-27T15:20:01.104" v="1190" actId="47"/>
        <pc:sldMkLst>
          <pc:docMk/>
          <pc:sldMk cId="1671606318" sldId="988"/>
        </pc:sldMkLst>
      </pc:sldChg>
      <pc:sldChg chg="del">
        <pc:chgData name="Giannis Katsaros" userId="0c3288b1-b11e-46cd-813d-c34950f93522" providerId="ADAL" clId="{9206B5A2-D866-4EE2-AC06-233E8DD83F69}" dt="2024-11-27T15:19:03.015" v="1180" actId="47"/>
        <pc:sldMkLst>
          <pc:docMk/>
          <pc:sldMk cId="1903459367" sldId="990"/>
        </pc:sldMkLst>
      </pc:sldChg>
      <pc:sldChg chg="del">
        <pc:chgData name="Giannis Katsaros" userId="0c3288b1-b11e-46cd-813d-c34950f93522" providerId="ADAL" clId="{9206B5A2-D866-4EE2-AC06-233E8DD83F69}" dt="2024-11-27T15:19:04.870" v="1183" actId="47"/>
        <pc:sldMkLst>
          <pc:docMk/>
          <pc:sldMk cId="2543124869" sldId="991"/>
        </pc:sldMkLst>
      </pc:sldChg>
      <pc:sldChg chg="del">
        <pc:chgData name="Giannis Katsaros" userId="0c3288b1-b11e-46cd-813d-c34950f93522" providerId="ADAL" clId="{9206B5A2-D866-4EE2-AC06-233E8DD83F69}" dt="2024-11-27T15:19:59.511" v="1189" actId="47"/>
        <pc:sldMkLst>
          <pc:docMk/>
          <pc:sldMk cId="2365888403" sldId="993"/>
        </pc:sldMkLst>
      </pc:sldChg>
      <pc:sldChg chg="del">
        <pc:chgData name="Giannis Katsaros" userId="0c3288b1-b11e-46cd-813d-c34950f93522" providerId="ADAL" clId="{9206B5A2-D866-4EE2-AC06-233E8DD83F69}" dt="2024-11-27T15:19:04.513" v="1182" actId="47"/>
        <pc:sldMkLst>
          <pc:docMk/>
          <pc:sldMk cId="355161836" sldId="994"/>
        </pc:sldMkLst>
      </pc:sldChg>
      <pc:sldChg chg="del">
        <pc:chgData name="Giannis Katsaros" userId="0c3288b1-b11e-46cd-813d-c34950f93522" providerId="ADAL" clId="{9206B5A2-D866-4EE2-AC06-233E8DD83F69}" dt="2024-11-27T15:19:57.449" v="1188" actId="47"/>
        <pc:sldMkLst>
          <pc:docMk/>
          <pc:sldMk cId="1387436238" sldId="995"/>
        </pc:sldMkLst>
      </pc:sldChg>
      <pc:sldChg chg="addSp delSp modSp add mod ord">
        <pc:chgData name="Giannis Katsaros" userId="0c3288b1-b11e-46cd-813d-c34950f93522" providerId="ADAL" clId="{9206B5A2-D866-4EE2-AC06-233E8DD83F69}" dt="2024-11-29T10:24:56.193" v="2406" actId="20577"/>
        <pc:sldMkLst>
          <pc:docMk/>
          <pc:sldMk cId="2650071606" sldId="996"/>
        </pc:sldMkLst>
      </pc:sldChg>
      <pc:sldChg chg="modSp add mod ord">
        <pc:chgData name="Giannis Katsaros" userId="0c3288b1-b11e-46cd-813d-c34950f93522" providerId="ADAL" clId="{9206B5A2-D866-4EE2-AC06-233E8DD83F69}" dt="2024-11-29T10:28:42.188" v="2487" actId="20577"/>
        <pc:sldMkLst>
          <pc:docMk/>
          <pc:sldMk cId="2654810907" sldId="997"/>
        </pc:sldMkLst>
      </pc:sldChg>
      <pc:sldChg chg="add ord">
        <pc:chgData name="Giannis Katsaros" userId="0c3288b1-b11e-46cd-813d-c34950f93522" providerId="ADAL" clId="{9206B5A2-D866-4EE2-AC06-233E8DD83F69}" dt="2024-11-27T14:54:42.957" v="1110"/>
        <pc:sldMkLst>
          <pc:docMk/>
          <pc:sldMk cId="1099587809" sldId="998"/>
        </pc:sldMkLst>
      </pc:sldChg>
      <pc:sldChg chg="addSp delSp modSp add mod ord">
        <pc:chgData name="Giannis Katsaros" userId="0c3288b1-b11e-46cd-813d-c34950f93522" providerId="ADAL" clId="{9206B5A2-D866-4EE2-AC06-233E8DD83F69}" dt="2024-11-27T15:18:33.049" v="1173" actId="403"/>
        <pc:sldMkLst>
          <pc:docMk/>
          <pc:sldMk cId="727519997" sldId="999"/>
        </pc:sldMkLst>
      </pc:sldChg>
      <pc:sldChg chg="modSp add mod ord">
        <pc:chgData name="Giannis Katsaros" userId="0c3288b1-b11e-46cd-813d-c34950f93522" providerId="ADAL" clId="{9206B5A2-D866-4EE2-AC06-233E8DD83F69}" dt="2024-11-29T09:26:27.441" v="2246" actId="20577"/>
        <pc:sldMkLst>
          <pc:docMk/>
          <pc:sldMk cId="546378838" sldId="1000"/>
        </pc:sldMkLst>
        <pc:spChg chg="mod">
          <ac:chgData name="Giannis Katsaros" userId="0c3288b1-b11e-46cd-813d-c34950f93522" providerId="ADAL" clId="{9206B5A2-D866-4EE2-AC06-233E8DD83F69}" dt="2024-11-29T09:07:49.638" v="2031" actId="20577"/>
          <ac:spMkLst>
            <pc:docMk/>
            <pc:sldMk cId="546378838" sldId="1000"/>
            <ac:spMk id="2" creationId="{A439031E-3D0D-46D9-AD57-2D1A4DE7CE2B}"/>
          </ac:spMkLst>
        </pc:spChg>
        <pc:spChg chg="mod">
          <ac:chgData name="Giannis Katsaros" userId="0c3288b1-b11e-46cd-813d-c34950f93522" providerId="ADAL" clId="{9206B5A2-D866-4EE2-AC06-233E8DD83F69}" dt="2024-11-29T09:26:27.441" v="2246" actId="20577"/>
          <ac:spMkLst>
            <pc:docMk/>
            <pc:sldMk cId="546378838" sldId="1000"/>
            <ac:spMk id="7" creationId="{435E93B4-ACEA-702C-0E31-DBE77A9F5D5C}"/>
          </ac:spMkLst>
        </pc:spChg>
      </pc:sldChg>
      <pc:sldChg chg="add del ord">
        <pc:chgData name="Giannis Katsaros" userId="0c3288b1-b11e-46cd-813d-c34950f93522" providerId="ADAL" clId="{9206B5A2-D866-4EE2-AC06-233E8DD83F69}" dt="2024-11-29T08:47:43.745" v="1960" actId="47"/>
        <pc:sldMkLst>
          <pc:docMk/>
          <pc:sldMk cId="631676842" sldId="1000"/>
        </pc:sldMkLst>
      </pc:sldChg>
      <pc:sldChg chg="addSp delSp modSp add del mod ord">
        <pc:chgData name="Giannis Katsaros" userId="0c3288b1-b11e-46cd-813d-c34950f93522" providerId="ADAL" clId="{9206B5A2-D866-4EE2-AC06-233E8DD83F69}" dt="2024-11-29T07:48:00.531" v="1403" actId="47"/>
        <pc:sldMkLst>
          <pc:docMk/>
          <pc:sldMk cId="2383546373" sldId="1000"/>
        </pc:sldMkLst>
      </pc:sldChg>
      <pc:sldChg chg="add del">
        <pc:chgData name="Giannis Katsaros" userId="0c3288b1-b11e-46cd-813d-c34950f93522" providerId="ADAL" clId="{9206B5A2-D866-4EE2-AC06-233E8DD83F69}" dt="2024-11-29T07:13:17.972" v="1358" actId="47"/>
        <pc:sldMkLst>
          <pc:docMk/>
          <pc:sldMk cId="3016937878" sldId="1001"/>
        </pc:sldMkLst>
      </pc:sldChg>
      <pc:sldMasterChg chg="del delSldLayout">
        <pc:chgData name="Giannis Katsaros" userId="0c3288b1-b11e-46cd-813d-c34950f93522" providerId="ADAL" clId="{9206B5A2-D866-4EE2-AC06-233E8DD83F69}" dt="2024-11-27T15:18:57.852" v="1177" actId="47"/>
        <pc:sldMasterMkLst>
          <pc:docMk/>
          <pc:sldMasterMk cId="2357900636" sldId="2147483685"/>
        </pc:sldMasterMkLst>
        <pc:sldLayoutChg chg="del">
          <pc:chgData name="Giannis Katsaros" userId="0c3288b1-b11e-46cd-813d-c34950f93522" providerId="ADAL" clId="{9206B5A2-D866-4EE2-AC06-233E8DD83F69}" dt="2024-11-27T15:18:57.852" v="1177" actId="47"/>
          <pc:sldLayoutMkLst>
            <pc:docMk/>
            <pc:sldMasterMk cId="2357900636" sldId="2147483685"/>
            <pc:sldLayoutMk cId="2024961613" sldId="2147483686"/>
          </pc:sldLayoutMkLst>
        </pc:sldLayoutChg>
        <pc:sldLayoutChg chg="del">
          <pc:chgData name="Giannis Katsaros" userId="0c3288b1-b11e-46cd-813d-c34950f93522" providerId="ADAL" clId="{9206B5A2-D866-4EE2-AC06-233E8DD83F69}" dt="2024-11-27T15:18:57.852" v="1177" actId="47"/>
          <pc:sldLayoutMkLst>
            <pc:docMk/>
            <pc:sldMasterMk cId="2357900636" sldId="2147483685"/>
            <pc:sldLayoutMk cId="1222653309" sldId="2147483687"/>
          </pc:sldLayoutMkLst>
        </pc:sldLayoutChg>
        <pc:sldLayoutChg chg="del">
          <pc:chgData name="Giannis Katsaros" userId="0c3288b1-b11e-46cd-813d-c34950f93522" providerId="ADAL" clId="{9206B5A2-D866-4EE2-AC06-233E8DD83F69}" dt="2024-11-27T15:18:57.852" v="1177" actId="47"/>
          <pc:sldLayoutMkLst>
            <pc:docMk/>
            <pc:sldMasterMk cId="2357900636" sldId="2147483685"/>
            <pc:sldLayoutMk cId="1504035433" sldId="2147483688"/>
          </pc:sldLayoutMkLst>
        </pc:sldLayoutChg>
        <pc:sldLayoutChg chg="del">
          <pc:chgData name="Giannis Katsaros" userId="0c3288b1-b11e-46cd-813d-c34950f93522" providerId="ADAL" clId="{9206B5A2-D866-4EE2-AC06-233E8DD83F69}" dt="2024-11-27T15:18:57.852" v="1177" actId="47"/>
          <pc:sldLayoutMkLst>
            <pc:docMk/>
            <pc:sldMasterMk cId="2357900636" sldId="2147483685"/>
            <pc:sldLayoutMk cId="2503412997" sldId="2147483689"/>
          </pc:sldLayoutMkLst>
        </pc:sldLayoutChg>
        <pc:sldLayoutChg chg="del">
          <pc:chgData name="Giannis Katsaros" userId="0c3288b1-b11e-46cd-813d-c34950f93522" providerId="ADAL" clId="{9206B5A2-D866-4EE2-AC06-233E8DD83F69}" dt="2024-11-27T15:18:57.852" v="1177" actId="47"/>
          <pc:sldLayoutMkLst>
            <pc:docMk/>
            <pc:sldMasterMk cId="2357900636" sldId="2147483685"/>
            <pc:sldLayoutMk cId="3792432102" sldId="2147483690"/>
          </pc:sldLayoutMkLst>
        </pc:sldLayoutChg>
        <pc:sldLayoutChg chg="del">
          <pc:chgData name="Giannis Katsaros" userId="0c3288b1-b11e-46cd-813d-c34950f93522" providerId="ADAL" clId="{9206B5A2-D866-4EE2-AC06-233E8DD83F69}" dt="2024-11-27T15:18:57.852" v="1177" actId="47"/>
          <pc:sldLayoutMkLst>
            <pc:docMk/>
            <pc:sldMasterMk cId="2357900636" sldId="2147483685"/>
            <pc:sldLayoutMk cId="723480418" sldId="2147483691"/>
          </pc:sldLayoutMkLst>
        </pc:sldLayoutChg>
        <pc:sldLayoutChg chg="del">
          <pc:chgData name="Giannis Katsaros" userId="0c3288b1-b11e-46cd-813d-c34950f93522" providerId="ADAL" clId="{9206B5A2-D866-4EE2-AC06-233E8DD83F69}" dt="2024-11-27T15:18:57.852" v="1177" actId="47"/>
          <pc:sldLayoutMkLst>
            <pc:docMk/>
            <pc:sldMasterMk cId="2357900636" sldId="2147483685"/>
            <pc:sldLayoutMk cId="1501142459" sldId="2147483692"/>
          </pc:sldLayoutMkLst>
        </pc:sldLayoutChg>
        <pc:sldLayoutChg chg="del">
          <pc:chgData name="Giannis Katsaros" userId="0c3288b1-b11e-46cd-813d-c34950f93522" providerId="ADAL" clId="{9206B5A2-D866-4EE2-AC06-233E8DD83F69}" dt="2024-11-27T15:18:57.852" v="1177" actId="47"/>
          <pc:sldLayoutMkLst>
            <pc:docMk/>
            <pc:sldMasterMk cId="2357900636" sldId="2147483685"/>
            <pc:sldLayoutMk cId="2128587711" sldId="2147483693"/>
          </pc:sldLayoutMkLst>
        </pc:sldLayoutChg>
        <pc:sldLayoutChg chg="del">
          <pc:chgData name="Giannis Katsaros" userId="0c3288b1-b11e-46cd-813d-c34950f93522" providerId="ADAL" clId="{9206B5A2-D866-4EE2-AC06-233E8DD83F69}" dt="2024-11-27T15:18:57.852" v="1177" actId="47"/>
          <pc:sldLayoutMkLst>
            <pc:docMk/>
            <pc:sldMasterMk cId="2357900636" sldId="2147483685"/>
            <pc:sldLayoutMk cId="2727803567" sldId="2147483694"/>
          </pc:sldLayoutMkLst>
        </pc:sldLayoutChg>
        <pc:sldLayoutChg chg="del">
          <pc:chgData name="Giannis Katsaros" userId="0c3288b1-b11e-46cd-813d-c34950f93522" providerId="ADAL" clId="{9206B5A2-D866-4EE2-AC06-233E8DD83F69}" dt="2024-11-27T15:18:57.852" v="1177" actId="47"/>
          <pc:sldLayoutMkLst>
            <pc:docMk/>
            <pc:sldMasterMk cId="2357900636" sldId="2147483685"/>
            <pc:sldLayoutMk cId="3425633052" sldId="2147483695"/>
          </pc:sldLayoutMkLst>
        </pc:sldLayoutChg>
        <pc:sldLayoutChg chg="del">
          <pc:chgData name="Giannis Katsaros" userId="0c3288b1-b11e-46cd-813d-c34950f93522" providerId="ADAL" clId="{9206B5A2-D866-4EE2-AC06-233E8DD83F69}" dt="2024-11-27T15:18:57.852" v="1177" actId="47"/>
          <pc:sldLayoutMkLst>
            <pc:docMk/>
            <pc:sldMasterMk cId="2357900636" sldId="2147483685"/>
            <pc:sldLayoutMk cId="2122557696" sldId="2147483696"/>
          </pc:sldLayoutMkLst>
        </pc:sldLayoutChg>
      </pc:sldMasterChg>
    </pc:docChg>
  </pc:docChgLst>
  <pc:docChgLst>
    <pc:chgData name="Giannis Katsaros" userId="S::giannis.katsaros@energynetworks.org::0c3288b1-b11e-46cd-813d-c34950f93522" providerId="AD" clId="Web-{032400AA-1CF4-EFFA-DFBB-CB00D71C3FA9}"/>
    <pc:docChg chg="addSld delSld modSld modSection">
      <pc:chgData name="Giannis Katsaros" userId="S::giannis.katsaros@energynetworks.org::0c3288b1-b11e-46cd-813d-c34950f93522" providerId="AD" clId="Web-{032400AA-1CF4-EFFA-DFBB-CB00D71C3FA9}" dt="2024-12-05T17:05:02.136" v="1041" actId="20577"/>
      <pc:docMkLst>
        <pc:docMk/>
      </pc:docMkLst>
      <pc:sldChg chg="modSp">
        <pc:chgData name="Giannis Katsaros" userId="S::giannis.katsaros@energynetworks.org::0c3288b1-b11e-46cd-813d-c34950f93522" providerId="AD" clId="Web-{032400AA-1CF4-EFFA-DFBB-CB00D71C3FA9}" dt="2024-12-05T16:30:51.633" v="643"/>
        <pc:sldMkLst>
          <pc:docMk/>
          <pc:sldMk cId="1570846079" sldId="965"/>
        </pc:sldMkLst>
      </pc:sldChg>
      <pc:sldChg chg="modSp">
        <pc:chgData name="Giannis Katsaros" userId="S::giannis.katsaros@energynetworks.org::0c3288b1-b11e-46cd-813d-c34950f93522" providerId="AD" clId="Web-{032400AA-1CF4-EFFA-DFBB-CB00D71C3FA9}" dt="2024-12-05T16:56:04.165" v="943" actId="20577"/>
        <pc:sldMkLst>
          <pc:docMk/>
          <pc:sldMk cId="3515254728" sldId="975"/>
        </pc:sldMkLst>
      </pc:sldChg>
      <pc:sldChg chg="addSp delSp modSp">
        <pc:chgData name="Giannis Katsaros" userId="S::giannis.katsaros@energynetworks.org::0c3288b1-b11e-46cd-813d-c34950f93522" providerId="AD" clId="Web-{032400AA-1CF4-EFFA-DFBB-CB00D71C3FA9}" dt="2024-12-05T17:00:58.792" v="995" actId="20577"/>
        <pc:sldMkLst>
          <pc:docMk/>
          <pc:sldMk cId="916177044" sldId="983"/>
        </pc:sldMkLst>
        <pc:spChg chg="mod">
          <ac:chgData name="Giannis Katsaros" userId="S::giannis.katsaros@energynetworks.org::0c3288b1-b11e-46cd-813d-c34950f93522" providerId="AD" clId="Web-{032400AA-1CF4-EFFA-DFBB-CB00D71C3FA9}" dt="2024-12-05T17:00:58.792" v="995" actId="20577"/>
          <ac:spMkLst>
            <pc:docMk/>
            <pc:sldMk cId="916177044" sldId="983"/>
            <ac:spMk id="3" creationId="{7609D88A-E86D-DEB7-699B-518D18C026FC}"/>
          </ac:spMkLst>
        </pc:spChg>
        <pc:graphicFrameChg chg="mod modGraphic">
          <ac:chgData name="Giannis Katsaros" userId="S::giannis.katsaros@energynetworks.org::0c3288b1-b11e-46cd-813d-c34950f93522" providerId="AD" clId="Web-{032400AA-1CF4-EFFA-DFBB-CB00D71C3FA9}" dt="2024-12-05T16:59:44.038" v="994"/>
          <ac:graphicFrameMkLst>
            <pc:docMk/>
            <pc:sldMk cId="916177044" sldId="983"/>
            <ac:graphicFrameMk id="5" creationId="{B5ED867D-1785-A472-825A-DA85B312F451}"/>
          </ac:graphicFrameMkLst>
        </pc:graphicFrameChg>
      </pc:sldChg>
      <pc:sldChg chg="addSp delSp modSp del">
        <pc:chgData name="Giannis Katsaros" userId="S::giannis.katsaros@energynetworks.org::0c3288b1-b11e-46cd-813d-c34950f93522" providerId="AD" clId="Web-{032400AA-1CF4-EFFA-DFBB-CB00D71C3FA9}" dt="2024-12-05T16:42:46.177" v="840"/>
        <pc:sldMkLst>
          <pc:docMk/>
          <pc:sldMk cId="2901526153" sldId="1001"/>
        </pc:sldMkLst>
      </pc:sldChg>
      <pc:sldChg chg="modSp">
        <pc:chgData name="Giannis Katsaros" userId="S::giannis.katsaros@energynetworks.org::0c3288b1-b11e-46cd-813d-c34950f93522" providerId="AD" clId="Web-{032400AA-1CF4-EFFA-DFBB-CB00D71C3FA9}" dt="2024-12-05T16:58:25.408" v="946"/>
        <pc:sldMkLst>
          <pc:docMk/>
          <pc:sldMk cId="3329772806" sldId="1004"/>
        </pc:sldMkLst>
      </pc:sldChg>
      <pc:sldChg chg="modSp">
        <pc:chgData name="Giannis Katsaros" userId="S::giannis.katsaros@energynetworks.org::0c3288b1-b11e-46cd-813d-c34950f93522" providerId="AD" clId="Web-{032400AA-1CF4-EFFA-DFBB-CB00D71C3FA9}" dt="2024-12-05T16:41:30.110" v="818" actId="20577"/>
        <pc:sldMkLst>
          <pc:docMk/>
          <pc:sldMk cId="1472613151" sldId="1008"/>
        </pc:sldMkLst>
      </pc:sldChg>
      <pc:sldChg chg="modSp">
        <pc:chgData name="Giannis Katsaros" userId="S::giannis.katsaros@energynetworks.org::0c3288b1-b11e-46cd-813d-c34950f93522" providerId="AD" clId="Web-{032400AA-1CF4-EFFA-DFBB-CB00D71C3FA9}" dt="2024-12-05T16:51:51.618" v="906" actId="20577"/>
        <pc:sldMkLst>
          <pc:docMk/>
          <pc:sldMk cId="4041234003" sldId="1010"/>
        </pc:sldMkLst>
      </pc:sldChg>
      <pc:sldChg chg="delSp modSp">
        <pc:chgData name="Giannis Katsaros" userId="S::giannis.katsaros@energynetworks.org::0c3288b1-b11e-46cd-813d-c34950f93522" providerId="AD" clId="Web-{032400AA-1CF4-EFFA-DFBB-CB00D71C3FA9}" dt="2024-12-05T16:34:37.522" v="678" actId="20577"/>
        <pc:sldMkLst>
          <pc:docMk/>
          <pc:sldMk cId="1374533664" sldId="1013"/>
        </pc:sldMkLst>
      </pc:sldChg>
      <pc:sldChg chg="modSp">
        <pc:chgData name="Giannis Katsaros" userId="S::giannis.katsaros@energynetworks.org::0c3288b1-b11e-46cd-813d-c34950f93522" providerId="AD" clId="Web-{032400AA-1CF4-EFFA-DFBB-CB00D71C3FA9}" dt="2024-12-05T16:40:09.214" v="773"/>
        <pc:sldMkLst>
          <pc:docMk/>
          <pc:sldMk cId="2549659036" sldId="1014"/>
        </pc:sldMkLst>
      </pc:sldChg>
      <pc:sldChg chg="delSp modSp">
        <pc:chgData name="Giannis Katsaros" userId="S::giannis.katsaros@energynetworks.org::0c3288b1-b11e-46cd-813d-c34950f93522" providerId="AD" clId="Web-{032400AA-1CF4-EFFA-DFBB-CB00D71C3FA9}" dt="2024-12-05T17:02:59.456" v="1012" actId="20577"/>
        <pc:sldMkLst>
          <pc:docMk/>
          <pc:sldMk cId="2053333110" sldId="1015"/>
        </pc:sldMkLst>
      </pc:sldChg>
      <pc:sldChg chg="addSp delSp modSp add replId">
        <pc:chgData name="Giannis Katsaros" userId="S::giannis.katsaros@energynetworks.org::0c3288b1-b11e-46cd-813d-c34950f93522" providerId="AD" clId="Web-{032400AA-1CF4-EFFA-DFBB-CB00D71C3FA9}" dt="2024-12-05T17:03:47.725" v="1027" actId="20577"/>
        <pc:sldMkLst>
          <pc:docMk/>
          <pc:sldMk cId="1844897929" sldId="1016"/>
        </pc:sldMkLst>
        <pc:spChg chg="mod">
          <ac:chgData name="Giannis Katsaros" userId="S::giannis.katsaros@energynetworks.org::0c3288b1-b11e-46cd-813d-c34950f93522" providerId="AD" clId="Web-{032400AA-1CF4-EFFA-DFBB-CB00D71C3FA9}" dt="2024-12-05T15:57:19.023" v="320" actId="20577"/>
          <ac:spMkLst>
            <pc:docMk/>
            <pc:sldMk cId="1844897929" sldId="1016"/>
            <ac:spMk id="2" creationId="{E3521AE4-E24A-0136-3728-52A210B70F8D}"/>
          </ac:spMkLst>
        </pc:spChg>
        <pc:spChg chg="add mod">
          <ac:chgData name="Giannis Katsaros" userId="S::giannis.katsaros@energynetworks.org::0c3288b1-b11e-46cd-813d-c34950f93522" providerId="AD" clId="Web-{032400AA-1CF4-EFFA-DFBB-CB00D71C3FA9}" dt="2024-12-05T17:03:47.725" v="1027" actId="20577"/>
          <ac:spMkLst>
            <pc:docMk/>
            <pc:sldMk cId="1844897929" sldId="1016"/>
            <ac:spMk id="5" creationId="{F6059313-12EE-A91A-8C63-0B5DD2836E7B}"/>
          </ac:spMkLst>
        </pc:spChg>
      </pc:sldChg>
      <pc:sldChg chg="addSp delSp modSp add replId">
        <pc:chgData name="Giannis Katsaros" userId="S::giannis.katsaros@energynetworks.org::0c3288b1-b11e-46cd-813d-c34950f93522" providerId="AD" clId="Web-{032400AA-1CF4-EFFA-DFBB-CB00D71C3FA9}" dt="2024-12-05T17:05:02.136" v="1041" actId="20577"/>
        <pc:sldMkLst>
          <pc:docMk/>
          <pc:sldMk cId="3487660531" sldId="1017"/>
        </pc:sldMkLst>
        <pc:spChg chg="mod">
          <ac:chgData name="Giannis Katsaros" userId="S::giannis.katsaros@energynetworks.org::0c3288b1-b11e-46cd-813d-c34950f93522" providerId="AD" clId="Web-{032400AA-1CF4-EFFA-DFBB-CB00D71C3FA9}" dt="2024-12-05T17:05:02.136" v="1041" actId="20577"/>
          <ac:spMkLst>
            <pc:docMk/>
            <pc:sldMk cId="3487660531" sldId="1017"/>
            <ac:spMk id="2" creationId="{3C0F946B-487A-4971-6774-A9BBBA826532}"/>
          </ac:spMkLst>
        </pc:spChg>
        <pc:spChg chg="mod">
          <ac:chgData name="Giannis Katsaros" userId="S::giannis.katsaros@energynetworks.org::0c3288b1-b11e-46cd-813d-c34950f93522" providerId="AD" clId="Web-{032400AA-1CF4-EFFA-DFBB-CB00D71C3FA9}" dt="2024-12-05T16:15:45.295" v="387" actId="20577"/>
          <ac:spMkLst>
            <pc:docMk/>
            <pc:sldMk cId="3487660531" sldId="1017"/>
            <ac:spMk id="5" creationId="{5B3886E7-10CB-C4F3-5DE2-0C682C3D020A}"/>
          </ac:spMkLst>
        </pc:spChg>
        <pc:spChg chg="mod">
          <ac:chgData name="Giannis Katsaros" userId="S::giannis.katsaros@energynetworks.org::0c3288b1-b11e-46cd-813d-c34950f93522" providerId="AD" clId="Web-{032400AA-1CF4-EFFA-DFBB-CB00D71C3FA9}" dt="2024-12-05T16:46:51.255" v="881" actId="1076"/>
          <ac:spMkLst>
            <pc:docMk/>
            <pc:sldMk cId="3487660531" sldId="1017"/>
            <ac:spMk id="6" creationId="{B02365DD-87E4-5C35-48CE-695383D886A1}"/>
          </ac:spMkLst>
        </pc:spChg>
        <pc:spChg chg="add mod">
          <ac:chgData name="Giannis Katsaros" userId="S::giannis.katsaros@energynetworks.org::0c3288b1-b11e-46cd-813d-c34950f93522" providerId="AD" clId="Web-{032400AA-1CF4-EFFA-DFBB-CB00D71C3FA9}" dt="2024-12-05T16:22:57.181" v="511" actId="14100"/>
          <ac:spMkLst>
            <pc:docMk/>
            <pc:sldMk cId="3487660531" sldId="1017"/>
            <ac:spMk id="41" creationId="{8082D7EC-4545-7066-B5AD-B2091EE88A06}"/>
          </ac:spMkLst>
        </pc:spChg>
        <pc:spChg chg="mod">
          <ac:chgData name="Giannis Katsaros" userId="S::giannis.katsaros@energynetworks.org::0c3288b1-b11e-46cd-813d-c34950f93522" providerId="AD" clId="Web-{032400AA-1CF4-EFFA-DFBB-CB00D71C3FA9}" dt="2024-12-05T16:44:05.620" v="846" actId="1076"/>
          <ac:spMkLst>
            <pc:docMk/>
            <pc:sldMk cId="3487660531" sldId="1017"/>
            <ac:spMk id="49" creationId="{5EA0AE53-D441-AC97-7299-DCA38066D89D}"/>
          </ac:spMkLst>
        </pc:spChg>
        <pc:spChg chg="mod">
          <ac:chgData name="Giannis Katsaros" userId="S::giannis.katsaros@energynetworks.org::0c3288b1-b11e-46cd-813d-c34950f93522" providerId="AD" clId="Web-{032400AA-1CF4-EFFA-DFBB-CB00D71C3FA9}" dt="2024-12-05T16:42:52.256" v="841" actId="14100"/>
          <ac:spMkLst>
            <pc:docMk/>
            <pc:sldMk cId="3487660531" sldId="1017"/>
            <ac:spMk id="118" creationId="{32BC2B22-9442-BE47-BF1C-CF4A2B12D645}"/>
          </ac:spMkLst>
        </pc:spChg>
        <pc:spChg chg="mod">
          <ac:chgData name="Giannis Katsaros" userId="S::giannis.katsaros@energynetworks.org::0c3288b1-b11e-46cd-813d-c34950f93522" providerId="AD" clId="Web-{032400AA-1CF4-EFFA-DFBB-CB00D71C3FA9}" dt="2024-12-05T16:20:18.734" v="455" actId="1076"/>
          <ac:spMkLst>
            <pc:docMk/>
            <pc:sldMk cId="3487660531" sldId="1017"/>
            <ac:spMk id="120" creationId="{5AB8F71F-A130-984A-A59C-20394464B0D1}"/>
          </ac:spMkLst>
        </pc:spChg>
        <pc:grpChg chg="mod">
          <ac:chgData name="Giannis Katsaros" userId="S::giannis.katsaros@energynetworks.org::0c3288b1-b11e-46cd-813d-c34950f93522" providerId="AD" clId="Web-{032400AA-1CF4-EFFA-DFBB-CB00D71C3FA9}" dt="2024-12-05T16:20:14.327" v="454" actId="1076"/>
          <ac:grpSpMkLst>
            <pc:docMk/>
            <pc:sldMk cId="3487660531" sldId="1017"/>
            <ac:grpSpMk id="112" creationId="{655DF6AC-B60E-F748-ACC5-8FDA50C3A5D6}"/>
          </ac:grpSpMkLst>
        </pc:grpChg>
        <pc:graphicFrameChg chg="mod modGraphic">
          <ac:chgData name="Giannis Katsaros" userId="S::giannis.katsaros@energynetworks.org::0c3288b1-b11e-46cd-813d-c34950f93522" providerId="AD" clId="Web-{032400AA-1CF4-EFFA-DFBB-CB00D71C3FA9}" dt="2024-12-05T16:26:33.742" v="560"/>
          <ac:graphicFrameMkLst>
            <pc:docMk/>
            <pc:sldMk cId="3487660531" sldId="1017"/>
            <ac:graphicFrameMk id="4" creationId="{7A75A160-8D2E-4244-9127-D18BBA6EDC3D}"/>
          </ac:graphicFrameMkLst>
        </pc:graphicFrameChg>
        <pc:cxnChg chg="mod">
          <ac:chgData name="Giannis Katsaros" userId="S::giannis.katsaros@energynetworks.org::0c3288b1-b11e-46cd-813d-c34950f93522" providerId="AD" clId="Web-{032400AA-1CF4-EFFA-DFBB-CB00D71C3FA9}" dt="2024-12-05T16:50:41.082" v="897" actId="14100"/>
          <ac:cxnSpMkLst>
            <pc:docMk/>
            <pc:sldMk cId="3487660531" sldId="1017"/>
            <ac:cxnSpMk id="11" creationId="{56506C78-F4ED-D5A9-3714-CB592EF082CD}"/>
          </ac:cxnSpMkLst>
        </pc:cxnChg>
        <pc:cxnChg chg="mod">
          <ac:chgData name="Giannis Katsaros" userId="S::giannis.katsaros@energynetworks.org::0c3288b1-b11e-46cd-813d-c34950f93522" providerId="AD" clId="Web-{032400AA-1CF4-EFFA-DFBB-CB00D71C3FA9}" dt="2024-12-05T16:45:04.295" v="853" actId="1076"/>
          <ac:cxnSpMkLst>
            <pc:docMk/>
            <pc:sldMk cId="3487660531" sldId="1017"/>
            <ac:cxnSpMk id="54" creationId="{3596ACA3-F895-F219-6356-F202EED46F50}"/>
          </ac:cxnSpMkLst>
        </pc:cxnChg>
        <pc:cxnChg chg="add mod">
          <ac:chgData name="Giannis Katsaros" userId="S::giannis.katsaros@energynetworks.org::0c3288b1-b11e-46cd-813d-c34950f93522" providerId="AD" clId="Web-{032400AA-1CF4-EFFA-DFBB-CB00D71C3FA9}" dt="2024-12-05T16:47:21.757" v="887" actId="1076"/>
          <ac:cxnSpMkLst>
            <pc:docMk/>
            <pc:sldMk cId="3487660531" sldId="1017"/>
            <ac:cxnSpMk id="60" creationId="{6DD02FB5-19F4-58EF-776C-6B4C0B24F2D8}"/>
          </ac:cxnSpMkLst>
        </pc:cxnChg>
        <pc:cxnChg chg="mod">
          <ac:chgData name="Giannis Katsaros" userId="S::giannis.katsaros@energynetworks.org::0c3288b1-b11e-46cd-813d-c34950f93522" providerId="AD" clId="Web-{032400AA-1CF4-EFFA-DFBB-CB00D71C3FA9}" dt="2024-12-05T16:43:59.901" v="845" actId="1076"/>
          <ac:cxnSpMkLst>
            <pc:docMk/>
            <pc:sldMk cId="3487660531" sldId="1017"/>
            <ac:cxnSpMk id="62" creationId="{6AEF9FEA-B9A2-6FEA-FE10-F34D784AA0B6}"/>
          </ac:cxnSpMkLst>
        </pc:cxnChg>
        <pc:cxnChg chg="add mod">
          <ac:chgData name="Giannis Katsaros" userId="S::giannis.katsaros@energynetworks.org::0c3288b1-b11e-46cd-813d-c34950f93522" providerId="AD" clId="Web-{032400AA-1CF4-EFFA-DFBB-CB00D71C3FA9}" dt="2024-12-05T16:47:25.867" v="888" actId="1076"/>
          <ac:cxnSpMkLst>
            <pc:docMk/>
            <pc:sldMk cId="3487660531" sldId="1017"/>
            <ac:cxnSpMk id="71" creationId="{930F3D7F-DA19-7F37-7AD7-CC15D484C3AC}"/>
          </ac:cxnSpMkLst>
        </pc:cxnChg>
      </pc:sldChg>
    </pc:docChg>
  </pc:docChgLst>
  <pc:docChgLst>
    <pc:chgData name="Giannis Katsaros" userId="S::giannis.katsaros@energynetworks.org::0c3288b1-b11e-46cd-813d-c34950f93522" providerId="AD" clId="Web-{BADA4514-FEB8-4E45-A302-CE501F711763}"/>
    <pc:docChg chg="modSld">
      <pc:chgData name="Giannis Katsaros" userId="S::giannis.katsaros@energynetworks.org::0c3288b1-b11e-46cd-813d-c34950f93522" providerId="AD" clId="Web-{BADA4514-FEB8-4E45-A302-CE501F711763}" dt="2024-09-18T15:27:43.431" v="8" actId="20577"/>
      <pc:docMkLst>
        <pc:docMk/>
      </pc:docMkLst>
      <pc:sldChg chg="modSp">
        <pc:chgData name="Giannis Katsaros" userId="S::giannis.katsaros@energynetworks.org::0c3288b1-b11e-46cd-813d-c34950f93522" providerId="AD" clId="Web-{BADA4514-FEB8-4E45-A302-CE501F711763}" dt="2024-09-18T15:27:43.431" v="8" actId="20577"/>
        <pc:sldMkLst>
          <pc:docMk/>
          <pc:sldMk cId="3591834646" sldId="261"/>
        </pc:sldMkLst>
      </pc:sldChg>
    </pc:docChg>
  </pc:docChgLst>
  <pc:docChgLst>
    <pc:chgData name="Giannis Katsaros" userId="0c3288b1-b11e-46cd-813d-c34950f93522" providerId="ADAL" clId="{F67AFDED-3D2A-40CC-B8DE-C5A7C778437E}"/>
    <pc:docChg chg="modSld">
      <pc:chgData name="Giannis Katsaros" userId="0c3288b1-b11e-46cd-813d-c34950f93522" providerId="ADAL" clId="{F67AFDED-3D2A-40CC-B8DE-C5A7C778437E}" dt="2024-11-11T14:10:42.875" v="95" actId="20577"/>
      <pc:docMkLst>
        <pc:docMk/>
      </pc:docMkLst>
      <pc:sldChg chg="modSp mod">
        <pc:chgData name="Giannis Katsaros" userId="0c3288b1-b11e-46cd-813d-c34950f93522" providerId="ADAL" clId="{F67AFDED-3D2A-40CC-B8DE-C5A7C778437E}" dt="2024-11-11T14:10:42.875" v="95" actId="20577"/>
        <pc:sldMkLst>
          <pc:docMk/>
          <pc:sldMk cId="3416492261" sldId="9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6295B-0759-4F45-ACB1-6DF4291DCA35}" type="datetimeFigureOut">
              <a:rPr lang="en-GB" smtClean="0"/>
              <a:t>12/02/2025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43DE6-1F5F-4AAA-A3C3-F2143C117B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02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711C10-233D-DA48-A5CB-9365BBABB6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350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843DE6-1F5F-4AAA-A3C3-F2143C117BA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700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ima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F8318A8-7815-D640-B725-AC457E7ABD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090289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21248D-5D42-A244-9FC8-52C5826373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999" y="1875761"/>
            <a:ext cx="7832873" cy="1544003"/>
          </a:xfrm>
        </p:spPr>
        <p:txBody>
          <a:bodyPr anchor="b" anchorCtr="0"/>
          <a:lstStyle>
            <a:lvl1pPr algn="l">
              <a:lnSpc>
                <a:spcPts val="4000"/>
              </a:lnSpc>
              <a:defRPr sz="3400" u="sng" baseline="0">
                <a:solidFill>
                  <a:schemeClr val="bg1"/>
                </a:solidFill>
                <a:uFill>
                  <a:solidFill>
                    <a:schemeClr val="accent3"/>
                  </a:solidFill>
                </a:u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B033CC-1BB0-E14B-93AC-16BB7C5D7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000" y="3434204"/>
            <a:ext cx="7832872" cy="962305"/>
          </a:xfrm>
        </p:spPr>
        <p:txBody>
          <a:bodyPr anchor="t" anchorCtr="0">
            <a:normAutofit/>
          </a:bodyPr>
          <a:lstStyle>
            <a:lvl1pPr marL="0" indent="0" algn="l">
              <a:lnSpc>
                <a:spcPts val="4000"/>
              </a:lnSpc>
              <a:buNone/>
              <a:defRPr sz="3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B9181D-D33F-CA4B-B2B9-9CDA6D722A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00" y="6424258"/>
            <a:ext cx="1850665" cy="11844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217BB90-548C-5F44-9CCF-3D8FECBFF29D}"/>
              </a:ext>
            </a:extLst>
          </p:cNvPr>
          <p:cNvSpPr/>
          <p:nvPr userDrawn="1"/>
        </p:nvSpPr>
        <p:spPr>
          <a:xfrm>
            <a:off x="0" y="6090289"/>
            <a:ext cx="12192000" cy="1835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3F6B9D-A50B-8749-80FA-2C9350B601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677600" y="363600"/>
            <a:ext cx="1126800" cy="7920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C22434C-E8B8-EE4A-B27A-CCDAD9842E2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9999" y="4627543"/>
            <a:ext cx="4303713" cy="1219076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271462" indent="0">
              <a:buNone/>
              <a:defRPr sz="2200">
                <a:solidFill>
                  <a:schemeClr val="bg1"/>
                </a:solidFill>
              </a:defRPr>
            </a:lvl2pPr>
            <a:lvl3pPr marL="577850" indent="0">
              <a:buNone/>
              <a:defRPr sz="2200">
                <a:solidFill>
                  <a:schemeClr val="bg1"/>
                </a:solidFill>
              </a:defRPr>
            </a:lvl3pPr>
            <a:lvl4pPr marL="895350" indent="0">
              <a:buNone/>
              <a:defRPr sz="2200">
                <a:solidFill>
                  <a:schemeClr val="bg1"/>
                </a:solidFill>
              </a:defRPr>
            </a:lvl4pPr>
            <a:lvl5pPr marL="1155700" indent="0">
              <a:buNone/>
              <a:defRPr sz="2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3046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hite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4A653-8FDE-5F49-ADAB-C03A5162F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288000"/>
            <a:ext cx="9000000" cy="936000"/>
          </a:xfrm>
        </p:spPr>
        <p:txBody>
          <a:bodyPr lIns="0" tIns="0" rIns="0" bIns="0" anchor="b" anchorCtr="0">
            <a:noAutofit/>
          </a:bodyPr>
          <a:lstStyle>
            <a:lvl1pPr>
              <a:lnSpc>
                <a:spcPts val="3000"/>
              </a:lnSpc>
              <a:defRPr sz="2300" b="1" u="sng" baseline="0">
                <a:solidFill>
                  <a:schemeClr val="accent1"/>
                </a:solidFill>
                <a:uFill>
                  <a:solidFill>
                    <a:schemeClr val="accent2"/>
                  </a:solidFill>
                </a:u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4A475-A348-374D-B18C-118C5AEDB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800000"/>
            <a:ext cx="11083554" cy="39600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200"/>
              </a:lnSpc>
              <a:spcBef>
                <a:spcPts val="800"/>
              </a:spcBef>
              <a:buClr>
                <a:schemeClr val="accent2"/>
              </a:buClr>
              <a:buNone/>
              <a:defRPr sz="1900" b="1">
                <a:solidFill>
                  <a:schemeClr val="tx2"/>
                </a:solidFill>
              </a:defRPr>
            </a:lvl1pPr>
            <a:lvl2pPr marL="7938" indent="0">
              <a:lnSpc>
                <a:spcPts val="2200"/>
              </a:lnSpc>
              <a:buClr>
                <a:schemeClr val="accent2"/>
              </a:buClr>
              <a:buNone/>
              <a:tabLst/>
              <a:defRPr sz="1900"/>
            </a:lvl2pPr>
            <a:lvl3pPr marL="266700" indent="-258763">
              <a:lnSpc>
                <a:spcPts val="2200"/>
              </a:lnSpc>
              <a:buClr>
                <a:schemeClr val="accent4"/>
              </a:buClr>
              <a:buFont typeface="Arial" panose="020B0604020202020204" pitchFamily="34" charset="0"/>
              <a:buChar char="•"/>
              <a:tabLst/>
              <a:defRPr sz="1900"/>
            </a:lvl3pPr>
            <a:lvl4pPr marL="533400" indent="-266700">
              <a:lnSpc>
                <a:spcPts val="2200"/>
              </a:lnSpc>
              <a:buClr>
                <a:schemeClr val="accent4"/>
              </a:buClr>
              <a:tabLst/>
              <a:defRPr sz="1900"/>
            </a:lvl4pPr>
            <a:lvl5pPr marL="846138" indent="-266700">
              <a:lnSpc>
                <a:spcPts val="2200"/>
              </a:lnSpc>
              <a:buClr>
                <a:schemeClr val="accent4"/>
              </a:buClr>
              <a:tabLst/>
              <a:defRPr sz="1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79A15-C8A2-5C4C-98ED-9E626137A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77600" y="6320870"/>
            <a:ext cx="1125954" cy="360000"/>
          </a:xfrm>
        </p:spPr>
        <p:txBody>
          <a:bodyPr lIns="0" tIns="0" rIns="0" bIns="0"/>
          <a:lstStyle>
            <a:lvl1pPr algn="r">
              <a:defRPr sz="1050" b="1">
                <a:solidFill>
                  <a:schemeClr val="accent1"/>
                </a:solidFill>
              </a:defRPr>
            </a:lvl1pPr>
          </a:lstStyle>
          <a:p>
            <a:fld id="{98FF217E-B86F-EA42-9607-BE163228A213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8B72161-520D-2C4A-B03B-980C579F62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6854" y="365078"/>
            <a:ext cx="1126700" cy="7924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A23EE6-B4BB-8645-9FAA-4BE374001DC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00" y="6424258"/>
            <a:ext cx="1850665" cy="11844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F62AA56-DB8A-7C4D-A8F3-2391B77030A2}"/>
              </a:ext>
            </a:extLst>
          </p:cNvPr>
          <p:cNvSpPr/>
          <p:nvPr userDrawn="1"/>
        </p:nvSpPr>
        <p:spPr>
          <a:xfrm>
            <a:off x="0" y="6090289"/>
            <a:ext cx="12192000" cy="1835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942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editable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229CC56-CE9D-AC4A-88F4-E1F37208D035}"/>
              </a:ext>
            </a:extLst>
          </p:cNvPr>
          <p:cNvSpPr/>
          <p:nvPr userDrawn="1"/>
        </p:nvSpPr>
        <p:spPr>
          <a:xfrm>
            <a:off x="0" y="1"/>
            <a:ext cx="12192000" cy="60902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ADC050-BCFF-C545-AB53-D940716D90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000" y="2930856"/>
            <a:ext cx="1126699" cy="7924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B9181D-D33F-CA4B-B2B9-9CDA6D722A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00" y="6424258"/>
            <a:ext cx="1850665" cy="11844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217BB90-548C-5F44-9CCF-3D8FECBFF29D}"/>
              </a:ext>
            </a:extLst>
          </p:cNvPr>
          <p:cNvSpPr/>
          <p:nvPr userDrawn="1"/>
        </p:nvSpPr>
        <p:spPr>
          <a:xfrm>
            <a:off x="0" y="6090289"/>
            <a:ext cx="12192000" cy="1835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90733C-3A1C-F541-A5D2-872F336705D9}"/>
              </a:ext>
            </a:extLst>
          </p:cNvPr>
          <p:cNvSpPr txBox="1"/>
          <p:nvPr userDrawn="1"/>
        </p:nvSpPr>
        <p:spPr>
          <a:xfrm>
            <a:off x="720000" y="4224991"/>
            <a:ext cx="2150650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b="1">
                <a:solidFill>
                  <a:schemeClr val="bg1"/>
                </a:solidFill>
              </a:rPr>
              <a:t>Energy Networks Association</a:t>
            </a:r>
          </a:p>
          <a:p>
            <a:r>
              <a:rPr lang="en-GB" sz="1000">
                <a:solidFill>
                  <a:schemeClr val="bg1"/>
                </a:solidFill>
              </a:rPr>
              <a:t>4 More London Riverside</a:t>
            </a:r>
          </a:p>
          <a:p>
            <a:r>
              <a:rPr lang="en-GB" sz="1000">
                <a:solidFill>
                  <a:schemeClr val="bg1"/>
                </a:solidFill>
              </a:rPr>
              <a:t>London SE1 2AU</a:t>
            </a:r>
          </a:p>
          <a:p>
            <a:pPr>
              <a:spcAft>
                <a:spcPts val="600"/>
              </a:spcAft>
            </a:pPr>
            <a:r>
              <a:rPr lang="en-GB" sz="1000">
                <a:solidFill>
                  <a:schemeClr val="bg1"/>
                </a:solidFill>
              </a:rPr>
              <a:t>t. +44 (0)20 7706 5100 </a:t>
            </a:r>
          </a:p>
          <a:p>
            <a:r>
              <a:rPr lang="en-GB" sz="1000">
                <a:solidFill>
                  <a:schemeClr val="bg1"/>
                </a:solidFill>
              </a:rPr>
              <a:t>    @EnergyNetworks</a:t>
            </a:r>
          </a:p>
          <a:p>
            <a:r>
              <a:rPr lang="en-GB" sz="1000" b="1">
                <a:solidFill>
                  <a:schemeClr val="accent3"/>
                </a:solidFill>
              </a:rPr>
              <a:t>energynetworks.org</a:t>
            </a:r>
          </a:p>
          <a:p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000841-12F3-6E47-A63B-FFE74C0CC0C8}"/>
              </a:ext>
            </a:extLst>
          </p:cNvPr>
          <p:cNvSpPr txBox="1"/>
          <p:nvPr userDrawn="1"/>
        </p:nvSpPr>
        <p:spPr>
          <a:xfrm>
            <a:off x="720000" y="5621152"/>
            <a:ext cx="4134581" cy="2246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730" b="0">
                <a:solidFill>
                  <a:schemeClr val="bg1"/>
                </a:solidFill>
              </a:rPr>
              <a:t>Energy Networks Association Limited is a company registered in England &amp; Wales No. 04832301</a:t>
            </a:r>
          </a:p>
          <a:p>
            <a:r>
              <a:rPr lang="en-GB" sz="730" b="0">
                <a:solidFill>
                  <a:schemeClr val="bg1"/>
                </a:solidFill>
              </a:rPr>
              <a:t>Registered office: 4 More London Riverside, London SE1 2AU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E0176C1-3171-F14F-A2A7-072D0A4873B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0000" y="4949308"/>
            <a:ext cx="121375" cy="9440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BF64F1-74AF-8148-922B-93C1F8B124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0000" y="5389754"/>
            <a:ext cx="1355290" cy="20001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0">
                <a:solidFill>
                  <a:schemeClr val="bg1"/>
                </a:solidFill>
              </a:defRPr>
            </a:lvl1pPr>
            <a:lvl2pPr marL="271462" indent="0">
              <a:lnSpc>
                <a:spcPct val="100000"/>
              </a:lnSpc>
              <a:spcBef>
                <a:spcPts val="0"/>
              </a:spcBef>
              <a:buNone/>
              <a:defRPr sz="730">
                <a:solidFill>
                  <a:schemeClr val="bg1"/>
                </a:solidFill>
              </a:defRPr>
            </a:lvl2pPr>
            <a:lvl3pPr marL="577850" indent="0">
              <a:lnSpc>
                <a:spcPct val="100000"/>
              </a:lnSpc>
              <a:spcBef>
                <a:spcPts val="0"/>
              </a:spcBef>
              <a:buNone/>
              <a:defRPr sz="730">
                <a:solidFill>
                  <a:schemeClr val="bg1"/>
                </a:solidFill>
              </a:defRPr>
            </a:lvl3pPr>
            <a:lvl4pPr marL="895350" indent="0">
              <a:lnSpc>
                <a:spcPct val="100000"/>
              </a:lnSpc>
              <a:spcBef>
                <a:spcPts val="0"/>
              </a:spcBef>
              <a:buNone/>
              <a:defRPr sz="730">
                <a:solidFill>
                  <a:schemeClr val="bg1"/>
                </a:solidFill>
              </a:defRPr>
            </a:lvl4pPr>
            <a:lvl5pPr marL="1155700" indent="0">
              <a:lnSpc>
                <a:spcPct val="100000"/>
              </a:lnSpc>
              <a:spcBef>
                <a:spcPts val="0"/>
              </a:spcBef>
              <a:buNone/>
              <a:defRPr sz="73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57250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ima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F8318A8-7815-D640-B725-AC457E7ABD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09028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21248D-5D42-A244-9FC8-52C5826373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999" y="1875761"/>
            <a:ext cx="7832873" cy="1544003"/>
          </a:xfrm>
        </p:spPr>
        <p:txBody>
          <a:bodyPr anchor="b" anchorCtr="0"/>
          <a:lstStyle>
            <a:lvl1pPr algn="l">
              <a:lnSpc>
                <a:spcPts val="4000"/>
              </a:lnSpc>
              <a:defRPr sz="3400" u="sng" baseline="0">
                <a:solidFill>
                  <a:schemeClr val="bg1"/>
                </a:solidFill>
                <a:uFill>
                  <a:solidFill>
                    <a:schemeClr val="accent3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B033CC-1BB0-E14B-93AC-16BB7C5D7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000" y="3434204"/>
            <a:ext cx="7832872" cy="962305"/>
          </a:xfrm>
        </p:spPr>
        <p:txBody>
          <a:bodyPr anchor="t" anchorCtr="0">
            <a:normAutofit/>
          </a:bodyPr>
          <a:lstStyle>
            <a:lvl1pPr marL="0" indent="0" algn="l">
              <a:lnSpc>
                <a:spcPts val="4000"/>
              </a:lnSpc>
              <a:buNone/>
              <a:defRPr sz="3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D402E-2DD2-2E4F-B843-0F9554249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217E-B86F-EA42-9607-BE163228A213}" type="slidenum"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B9181D-D33F-CA4B-B2B9-9CDA6D722A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000" y="6424258"/>
            <a:ext cx="1850665" cy="11844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217BB90-548C-5F44-9CCF-3D8FECBFF29D}"/>
              </a:ext>
            </a:extLst>
          </p:cNvPr>
          <p:cNvSpPr/>
          <p:nvPr userDrawn="1"/>
        </p:nvSpPr>
        <p:spPr>
          <a:xfrm>
            <a:off x="0" y="6090289"/>
            <a:ext cx="12192000" cy="1835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3F6B9D-A50B-8749-80FA-2C9350B601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677600" y="363600"/>
            <a:ext cx="1126800" cy="7920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C22434C-E8B8-EE4A-B27A-CCDAD9842E2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9999" y="4627543"/>
            <a:ext cx="4303713" cy="1219076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271462" indent="0">
              <a:buNone/>
              <a:defRPr sz="2200">
                <a:solidFill>
                  <a:schemeClr val="bg1"/>
                </a:solidFill>
              </a:defRPr>
            </a:lvl2pPr>
            <a:lvl3pPr marL="577850" indent="0">
              <a:buNone/>
              <a:defRPr sz="2200">
                <a:solidFill>
                  <a:schemeClr val="bg1"/>
                </a:solidFill>
              </a:defRPr>
            </a:lvl3pPr>
            <a:lvl4pPr marL="895350" indent="0">
              <a:buNone/>
              <a:defRPr sz="2200">
                <a:solidFill>
                  <a:schemeClr val="bg1"/>
                </a:solidFill>
              </a:defRPr>
            </a:lvl4pPr>
            <a:lvl5pPr marL="1155700" indent="0">
              <a:buNone/>
              <a:defRPr sz="2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796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1C1EBEA-6021-EA4F-BC22-34A978EACAB1}"/>
              </a:ext>
            </a:extLst>
          </p:cNvPr>
          <p:cNvSpPr/>
          <p:nvPr userDrawn="1"/>
        </p:nvSpPr>
        <p:spPr>
          <a:xfrm>
            <a:off x="0" y="1"/>
            <a:ext cx="12192000" cy="60902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F3C81DC-B219-0A42-BB33-8E76DD02D0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7600" y="365078"/>
            <a:ext cx="1126699" cy="7924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21248D-5D42-A244-9FC8-52C5826373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999" y="1875761"/>
            <a:ext cx="7832873" cy="1544003"/>
          </a:xfrm>
        </p:spPr>
        <p:txBody>
          <a:bodyPr anchor="b" anchorCtr="0"/>
          <a:lstStyle>
            <a:lvl1pPr algn="l">
              <a:lnSpc>
                <a:spcPts val="4000"/>
              </a:lnSpc>
              <a:defRPr sz="3400" u="sng" baseline="0">
                <a:solidFill>
                  <a:schemeClr val="bg1"/>
                </a:solidFill>
                <a:uFill>
                  <a:solidFill>
                    <a:schemeClr val="accent3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B033CC-1BB0-E14B-93AC-16BB7C5D7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000" y="3434204"/>
            <a:ext cx="7832872" cy="962305"/>
          </a:xfrm>
        </p:spPr>
        <p:txBody>
          <a:bodyPr anchor="t" anchorCtr="0">
            <a:normAutofit/>
          </a:bodyPr>
          <a:lstStyle>
            <a:lvl1pPr marL="0" indent="0" algn="l">
              <a:lnSpc>
                <a:spcPts val="4000"/>
              </a:lnSpc>
              <a:buNone/>
              <a:defRPr sz="3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D402E-2DD2-2E4F-B843-0F9554249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217E-B86F-EA42-9607-BE163228A213}" type="slidenum"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B9181D-D33F-CA4B-B2B9-9CDA6D722A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424258"/>
            <a:ext cx="1850665" cy="11844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217BB90-548C-5F44-9CCF-3D8FECBFF29D}"/>
              </a:ext>
            </a:extLst>
          </p:cNvPr>
          <p:cNvSpPr/>
          <p:nvPr userDrawn="1"/>
        </p:nvSpPr>
        <p:spPr>
          <a:xfrm>
            <a:off x="0" y="6090289"/>
            <a:ext cx="12192000" cy="1835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C22434C-E8B8-EE4A-B27A-CCDAD9842E2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9999" y="4627543"/>
            <a:ext cx="4303713" cy="1219076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271462" indent="0">
              <a:buNone/>
              <a:defRPr sz="2200">
                <a:solidFill>
                  <a:schemeClr val="bg1"/>
                </a:solidFill>
              </a:defRPr>
            </a:lvl2pPr>
            <a:lvl3pPr marL="577850" indent="0">
              <a:buNone/>
              <a:defRPr sz="2200">
                <a:solidFill>
                  <a:schemeClr val="bg1"/>
                </a:solidFill>
              </a:defRPr>
            </a:lvl3pPr>
            <a:lvl4pPr marL="895350" indent="0">
              <a:buNone/>
              <a:defRPr sz="2200">
                <a:solidFill>
                  <a:schemeClr val="bg1"/>
                </a:solidFill>
              </a:defRPr>
            </a:lvl4pPr>
            <a:lvl5pPr marL="1155700" indent="0">
              <a:buNone/>
              <a:defRPr sz="2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147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ima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F8318A8-7815-D640-B725-AC457E7ABD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09028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21248D-5D42-A244-9FC8-52C5826373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999" y="3529071"/>
            <a:ext cx="7832873" cy="1544003"/>
          </a:xfrm>
        </p:spPr>
        <p:txBody>
          <a:bodyPr anchor="b" anchorCtr="0"/>
          <a:lstStyle>
            <a:lvl1pPr algn="l">
              <a:lnSpc>
                <a:spcPts val="4000"/>
              </a:lnSpc>
              <a:defRPr sz="3400" u="sng" baseline="0">
                <a:solidFill>
                  <a:schemeClr val="bg1"/>
                </a:solidFill>
                <a:uFill>
                  <a:solidFill>
                    <a:schemeClr val="accent3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D402E-2DD2-2E4F-B843-0F9554249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217E-B86F-EA42-9607-BE163228A213}" type="slidenum"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B9181D-D33F-CA4B-B2B9-9CDA6D722A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000" y="6424258"/>
            <a:ext cx="1850665" cy="11844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217BB90-548C-5F44-9CCF-3D8FECBFF29D}"/>
              </a:ext>
            </a:extLst>
          </p:cNvPr>
          <p:cNvSpPr/>
          <p:nvPr userDrawn="1"/>
        </p:nvSpPr>
        <p:spPr>
          <a:xfrm>
            <a:off x="0" y="6090289"/>
            <a:ext cx="12192000" cy="1835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3F6B9D-A50B-8749-80FA-2C9350B601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677600" y="363600"/>
            <a:ext cx="1126800" cy="7920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49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1A0B1D-523E-3643-8D18-C48F29FD37F9}"/>
              </a:ext>
            </a:extLst>
          </p:cNvPr>
          <p:cNvSpPr/>
          <p:nvPr userDrawn="1"/>
        </p:nvSpPr>
        <p:spPr>
          <a:xfrm>
            <a:off x="0" y="1"/>
            <a:ext cx="12192000" cy="60902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18DD819-3839-D14E-982F-1E236F8FD4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7600" y="365078"/>
            <a:ext cx="1126699" cy="7924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21248D-5D42-A244-9FC8-52C5826373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999" y="3529071"/>
            <a:ext cx="7832873" cy="1544003"/>
          </a:xfrm>
        </p:spPr>
        <p:txBody>
          <a:bodyPr anchor="b" anchorCtr="0"/>
          <a:lstStyle>
            <a:lvl1pPr algn="l">
              <a:lnSpc>
                <a:spcPts val="4000"/>
              </a:lnSpc>
              <a:defRPr sz="3400" u="sng" baseline="0">
                <a:solidFill>
                  <a:schemeClr val="bg1"/>
                </a:solidFill>
                <a:uFill>
                  <a:solidFill>
                    <a:schemeClr val="accent3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D402E-2DD2-2E4F-B843-0F9554249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217E-B86F-EA42-9607-BE163228A213}" type="slidenum"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B9181D-D33F-CA4B-B2B9-9CDA6D722A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424258"/>
            <a:ext cx="1850665" cy="11844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217BB90-548C-5F44-9CCF-3D8FECBFF29D}"/>
              </a:ext>
            </a:extLst>
          </p:cNvPr>
          <p:cNvSpPr/>
          <p:nvPr userDrawn="1"/>
        </p:nvSpPr>
        <p:spPr>
          <a:xfrm>
            <a:off x="0" y="6090289"/>
            <a:ext cx="12192000" cy="1835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124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hite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4A653-8FDE-5F49-ADAB-C03A5162F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288000"/>
            <a:ext cx="9000000" cy="936000"/>
          </a:xfrm>
        </p:spPr>
        <p:txBody>
          <a:bodyPr lIns="0" tIns="0" rIns="0" bIns="0" anchor="b" anchorCtr="0">
            <a:noAutofit/>
          </a:bodyPr>
          <a:lstStyle>
            <a:lvl1pPr>
              <a:lnSpc>
                <a:spcPts val="3000"/>
              </a:lnSpc>
              <a:defRPr sz="2300" b="1" u="sng" baseline="0">
                <a:solidFill>
                  <a:schemeClr val="accent1"/>
                </a:solidFill>
                <a:uFill>
                  <a:solidFill>
                    <a:schemeClr val="accent2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4A475-A348-374D-B18C-118C5AEDB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800000"/>
            <a:ext cx="11083554" cy="39600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200"/>
              </a:lnSpc>
              <a:spcBef>
                <a:spcPts val="800"/>
              </a:spcBef>
              <a:buClr>
                <a:schemeClr val="accent2"/>
              </a:buClr>
              <a:buNone/>
              <a:defRPr sz="1900" b="1">
                <a:solidFill>
                  <a:schemeClr val="tx2"/>
                </a:solidFill>
              </a:defRPr>
            </a:lvl1pPr>
            <a:lvl2pPr marL="7938" indent="0">
              <a:lnSpc>
                <a:spcPts val="2200"/>
              </a:lnSpc>
              <a:buClr>
                <a:schemeClr val="accent2"/>
              </a:buClr>
              <a:buNone/>
              <a:tabLst/>
              <a:defRPr sz="1900"/>
            </a:lvl2pPr>
            <a:lvl3pPr marL="266700" indent="-258763">
              <a:lnSpc>
                <a:spcPts val="2200"/>
              </a:lnSpc>
              <a:buClr>
                <a:schemeClr val="accent4"/>
              </a:buClr>
              <a:buFont typeface="Arial" panose="020B0604020202020204" pitchFamily="34" charset="0"/>
              <a:buChar char="•"/>
              <a:tabLst/>
              <a:defRPr sz="1900"/>
            </a:lvl3pPr>
            <a:lvl4pPr marL="533400" indent="-266700">
              <a:lnSpc>
                <a:spcPts val="2200"/>
              </a:lnSpc>
              <a:buClr>
                <a:schemeClr val="accent4"/>
              </a:buClr>
              <a:tabLst/>
              <a:defRPr sz="1900"/>
            </a:lvl4pPr>
            <a:lvl5pPr marL="846138" indent="-266700">
              <a:lnSpc>
                <a:spcPts val="2200"/>
              </a:lnSpc>
              <a:buClr>
                <a:schemeClr val="accent4"/>
              </a:buClr>
              <a:tabLst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79A15-C8A2-5C4C-98ED-9E626137A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77600" y="6320870"/>
            <a:ext cx="1125954" cy="360000"/>
          </a:xfrm>
        </p:spPr>
        <p:txBody>
          <a:bodyPr lIns="0" tIns="0" rIns="0" bIns="0"/>
          <a:lstStyle>
            <a:lvl1pPr algn="l">
              <a:defRPr sz="1600">
                <a:solidFill>
                  <a:schemeClr val="accent1"/>
                </a:solidFill>
              </a:defRPr>
            </a:lvl1pPr>
          </a:lstStyle>
          <a:p>
            <a:fld id="{98FF217E-B86F-EA42-9607-BE163228A213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8B72161-520D-2C4A-B03B-980C579F62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6854" y="365078"/>
            <a:ext cx="1126700" cy="7924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A23EE6-B4BB-8645-9FAA-4BE374001D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424258"/>
            <a:ext cx="1850665" cy="11844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F62AA56-DB8A-7C4D-A8F3-2391B77030A2}"/>
              </a:ext>
            </a:extLst>
          </p:cNvPr>
          <p:cNvSpPr/>
          <p:nvPr userDrawn="1"/>
        </p:nvSpPr>
        <p:spPr>
          <a:xfrm>
            <a:off x="0" y="6090289"/>
            <a:ext cx="12192000" cy="1835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222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ey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03621A0-B3EB-684D-AE09-E7151CA08E4F}"/>
              </a:ext>
            </a:extLst>
          </p:cNvPr>
          <p:cNvSpPr/>
          <p:nvPr userDrawn="1"/>
        </p:nvSpPr>
        <p:spPr>
          <a:xfrm>
            <a:off x="0" y="1"/>
            <a:ext cx="12192000" cy="60902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34A653-8FDE-5F49-ADAB-C03A5162F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288000"/>
            <a:ext cx="9000000" cy="936000"/>
          </a:xfrm>
        </p:spPr>
        <p:txBody>
          <a:bodyPr lIns="0" tIns="0" rIns="0" bIns="0" anchor="b" anchorCtr="0">
            <a:noAutofit/>
          </a:bodyPr>
          <a:lstStyle>
            <a:lvl1pPr>
              <a:lnSpc>
                <a:spcPts val="3000"/>
              </a:lnSpc>
              <a:defRPr sz="2300" b="1" u="sng" baseline="0">
                <a:solidFill>
                  <a:schemeClr val="accent1"/>
                </a:solidFill>
                <a:uFill>
                  <a:solidFill>
                    <a:schemeClr val="accent2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4A475-A348-374D-B18C-118C5AEDB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800000"/>
            <a:ext cx="11083554" cy="39600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200"/>
              </a:lnSpc>
              <a:spcBef>
                <a:spcPts val="800"/>
              </a:spcBef>
              <a:buClr>
                <a:schemeClr val="accent2"/>
              </a:buClr>
              <a:buNone/>
              <a:defRPr sz="1900" b="1">
                <a:solidFill>
                  <a:schemeClr val="tx2"/>
                </a:solidFill>
              </a:defRPr>
            </a:lvl1pPr>
            <a:lvl2pPr marL="7938" indent="0">
              <a:lnSpc>
                <a:spcPts val="2200"/>
              </a:lnSpc>
              <a:buClr>
                <a:schemeClr val="accent2"/>
              </a:buClr>
              <a:buNone/>
              <a:tabLst/>
              <a:defRPr sz="1900"/>
            </a:lvl2pPr>
            <a:lvl3pPr marL="266700" indent="-258763">
              <a:lnSpc>
                <a:spcPts val="2200"/>
              </a:lnSpc>
              <a:buClr>
                <a:schemeClr val="accent4"/>
              </a:buClr>
              <a:buFont typeface="Arial" panose="020B0604020202020204" pitchFamily="34" charset="0"/>
              <a:buChar char="•"/>
              <a:tabLst/>
              <a:defRPr sz="1900"/>
            </a:lvl3pPr>
            <a:lvl4pPr marL="533400" indent="-266700">
              <a:lnSpc>
                <a:spcPts val="2200"/>
              </a:lnSpc>
              <a:buClr>
                <a:schemeClr val="accent4"/>
              </a:buClr>
              <a:tabLst/>
              <a:defRPr sz="1900"/>
            </a:lvl4pPr>
            <a:lvl5pPr marL="846138" indent="-266700">
              <a:lnSpc>
                <a:spcPts val="2200"/>
              </a:lnSpc>
              <a:buClr>
                <a:schemeClr val="accent4"/>
              </a:buClr>
              <a:tabLst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79A15-C8A2-5C4C-98ED-9E626137A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77600" y="6320870"/>
            <a:ext cx="1125954" cy="360000"/>
          </a:xfrm>
        </p:spPr>
        <p:txBody>
          <a:bodyPr lIns="0" tIns="0" rIns="0" bIns="0"/>
          <a:lstStyle>
            <a:lvl1pPr algn="l">
              <a:defRPr sz="1600">
                <a:solidFill>
                  <a:schemeClr val="accent1"/>
                </a:solidFill>
              </a:defRPr>
            </a:lvl1pPr>
          </a:lstStyle>
          <a:p>
            <a:fld id="{98FF217E-B86F-EA42-9607-BE163228A213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8B72161-520D-2C4A-B03B-980C579F62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6854" y="365078"/>
            <a:ext cx="1126700" cy="7924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A23EE6-B4BB-8645-9FAA-4BE374001D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424258"/>
            <a:ext cx="1850665" cy="11844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F62AA56-DB8A-7C4D-A8F3-2391B77030A2}"/>
              </a:ext>
            </a:extLst>
          </p:cNvPr>
          <p:cNvSpPr/>
          <p:nvPr userDrawn="1"/>
        </p:nvSpPr>
        <p:spPr>
          <a:xfrm>
            <a:off x="0" y="6090289"/>
            <a:ext cx="12192000" cy="1835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962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ree column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4A653-8FDE-5F49-ADAB-C03A5162F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288000"/>
            <a:ext cx="9000000" cy="936000"/>
          </a:xfrm>
        </p:spPr>
        <p:txBody>
          <a:bodyPr lIns="0" tIns="0" rIns="0" bIns="0" anchor="b" anchorCtr="0">
            <a:noAutofit/>
          </a:bodyPr>
          <a:lstStyle>
            <a:lvl1pPr>
              <a:lnSpc>
                <a:spcPts val="3000"/>
              </a:lnSpc>
              <a:defRPr sz="2300" b="1" u="sng" baseline="0">
                <a:solidFill>
                  <a:schemeClr val="accent1"/>
                </a:solidFill>
                <a:uFill>
                  <a:solidFill>
                    <a:schemeClr val="accent2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4A475-A348-374D-B18C-118C5AEDB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800000"/>
            <a:ext cx="11083554" cy="3960000"/>
          </a:xfrm>
        </p:spPr>
        <p:txBody>
          <a:bodyPr lIns="0" tIns="0" rIns="0" bIns="0" numCol="3" spcCol="108000">
            <a:no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None/>
              <a:defRPr sz="1300" b="1">
                <a:solidFill>
                  <a:schemeClr val="tx2"/>
                </a:solidFill>
              </a:defRPr>
            </a:lvl1pPr>
            <a:lvl2pPr marL="7938" indent="0">
              <a:lnSpc>
                <a:spcPct val="110000"/>
              </a:lnSpc>
              <a:spcBef>
                <a:spcPts val="200"/>
              </a:spcBef>
              <a:buClr>
                <a:schemeClr val="accent2"/>
              </a:buClr>
              <a:buNone/>
              <a:tabLst/>
              <a:defRPr sz="1300"/>
            </a:lvl2pPr>
            <a:lvl3pPr marL="182563" indent="-174625">
              <a:lnSpc>
                <a:spcPct val="110000"/>
              </a:lnSpc>
              <a:spcBef>
                <a:spcPts val="2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tabLst/>
              <a:defRPr sz="1300"/>
            </a:lvl3pPr>
            <a:lvl4pPr marL="404813" indent="-176213">
              <a:lnSpc>
                <a:spcPct val="110000"/>
              </a:lnSpc>
              <a:spcBef>
                <a:spcPts val="200"/>
              </a:spcBef>
              <a:buClr>
                <a:schemeClr val="accent4"/>
              </a:buClr>
              <a:tabLst/>
              <a:defRPr sz="1300"/>
            </a:lvl4pPr>
            <a:lvl5pPr marL="625475" indent="-174625">
              <a:lnSpc>
                <a:spcPct val="110000"/>
              </a:lnSpc>
              <a:spcBef>
                <a:spcPts val="200"/>
              </a:spcBef>
              <a:buClr>
                <a:schemeClr val="accent4"/>
              </a:buClr>
              <a:tabLst/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79A15-C8A2-5C4C-98ED-9E626137A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77600" y="6320870"/>
            <a:ext cx="1125954" cy="360000"/>
          </a:xfrm>
        </p:spPr>
        <p:txBody>
          <a:bodyPr lIns="0" tIns="0" rIns="0" bIns="0"/>
          <a:lstStyle>
            <a:lvl1pPr algn="l">
              <a:defRPr sz="1600">
                <a:solidFill>
                  <a:schemeClr val="accent1"/>
                </a:solidFill>
              </a:defRPr>
            </a:lvl1pPr>
          </a:lstStyle>
          <a:p>
            <a:fld id="{98FF217E-B86F-EA42-9607-BE163228A213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8B72161-520D-2C4A-B03B-980C579F62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6854" y="365078"/>
            <a:ext cx="1126700" cy="7924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A23EE6-B4BB-8645-9FAA-4BE374001D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424258"/>
            <a:ext cx="1850665" cy="11844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F62AA56-DB8A-7C4D-A8F3-2391B77030A2}"/>
              </a:ext>
            </a:extLst>
          </p:cNvPr>
          <p:cNvSpPr/>
          <p:nvPr userDrawn="1"/>
        </p:nvSpPr>
        <p:spPr>
          <a:xfrm>
            <a:off x="0" y="6090289"/>
            <a:ext cx="12192000" cy="1835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803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ree columns grey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70D81AC-089D-5F48-AA68-F1E3BC03B92B}"/>
              </a:ext>
            </a:extLst>
          </p:cNvPr>
          <p:cNvSpPr/>
          <p:nvPr userDrawn="1"/>
        </p:nvSpPr>
        <p:spPr>
          <a:xfrm>
            <a:off x="0" y="1"/>
            <a:ext cx="12192000" cy="60902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34A653-8FDE-5F49-ADAB-C03A5162F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288000"/>
            <a:ext cx="9000000" cy="936000"/>
          </a:xfrm>
        </p:spPr>
        <p:txBody>
          <a:bodyPr lIns="0" tIns="0" rIns="0" bIns="0" anchor="b" anchorCtr="0">
            <a:noAutofit/>
          </a:bodyPr>
          <a:lstStyle>
            <a:lvl1pPr>
              <a:lnSpc>
                <a:spcPts val="3000"/>
              </a:lnSpc>
              <a:defRPr sz="2300" b="1" u="sng" baseline="0">
                <a:solidFill>
                  <a:schemeClr val="accent1"/>
                </a:solidFill>
                <a:uFill>
                  <a:solidFill>
                    <a:schemeClr val="accent2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4A475-A348-374D-B18C-118C5AEDB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800000"/>
            <a:ext cx="11083554" cy="3960000"/>
          </a:xfrm>
        </p:spPr>
        <p:txBody>
          <a:bodyPr lIns="0" tIns="0" rIns="0" bIns="0" numCol="3" spcCol="108000">
            <a:no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Clr>
                <a:schemeClr val="accent2"/>
              </a:buClr>
              <a:buNone/>
              <a:defRPr sz="1300" b="1">
                <a:solidFill>
                  <a:schemeClr val="tx2"/>
                </a:solidFill>
              </a:defRPr>
            </a:lvl1pPr>
            <a:lvl2pPr marL="7938" indent="0">
              <a:lnSpc>
                <a:spcPct val="110000"/>
              </a:lnSpc>
              <a:spcBef>
                <a:spcPts val="200"/>
              </a:spcBef>
              <a:buClr>
                <a:schemeClr val="accent2"/>
              </a:buClr>
              <a:buNone/>
              <a:tabLst/>
              <a:defRPr sz="1300"/>
            </a:lvl2pPr>
            <a:lvl3pPr marL="182563" indent="-174625">
              <a:lnSpc>
                <a:spcPct val="110000"/>
              </a:lnSpc>
              <a:spcBef>
                <a:spcPts val="2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tabLst/>
              <a:defRPr sz="1300"/>
            </a:lvl3pPr>
            <a:lvl4pPr marL="404813" indent="-176213">
              <a:lnSpc>
                <a:spcPct val="110000"/>
              </a:lnSpc>
              <a:spcBef>
                <a:spcPts val="200"/>
              </a:spcBef>
              <a:buClr>
                <a:schemeClr val="accent4"/>
              </a:buClr>
              <a:tabLst/>
              <a:defRPr sz="1300"/>
            </a:lvl4pPr>
            <a:lvl5pPr marL="625475" indent="-174625">
              <a:lnSpc>
                <a:spcPct val="110000"/>
              </a:lnSpc>
              <a:spcBef>
                <a:spcPts val="200"/>
              </a:spcBef>
              <a:buClr>
                <a:schemeClr val="accent4"/>
              </a:buClr>
              <a:tabLst/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79A15-C8A2-5C4C-98ED-9E626137A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77600" y="6320870"/>
            <a:ext cx="1125954" cy="360000"/>
          </a:xfrm>
        </p:spPr>
        <p:txBody>
          <a:bodyPr lIns="0" tIns="0" rIns="0" bIns="0"/>
          <a:lstStyle>
            <a:lvl1pPr algn="l">
              <a:defRPr sz="1600">
                <a:solidFill>
                  <a:schemeClr val="accent1"/>
                </a:solidFill>
              </a:defRPr>
            </a:lvl1pPr>
          </a:lstStyle>
          <a:p>
            <a:fld id="{98FF217E-B86F-EA42-9607-BE163228A213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8B72161-520D-2C4A-B03B-980C579F62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6854" y="365078"/>
            <a:ext cx="1126700" cy="7924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A23EE6-B4BB-8645-9FAA-4BE374001D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424258"/>
            <a:ext cx="1850665" cy="11844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F62AA56-DB8A-7C4D-A8F3-2391B77030A2}"/>
              </a:ext>
            </a:extLst>
          </p:cNvPr>
          <p:cNvSpPr/>
          <p:nvPr userDrawn="1"/>
        </p:nvSpPr>
        <p:spPr>
          <a:xfrm>
            <a:off x="0" y="6090289"/>
            <a:ext cx="12192000" cy="1835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2718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editable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229CC56-CE9D-AC4A-88F4-E1F37208D035}"/>
              </a:ext>
            </a:extLst>
          </p:cNvPr>
          <p:cNvSpPr/>
          <p:nvPr userDrawn="1"/>
        </p:nvSpPr>
        <p:spPr>
          <a:xfrm>
            <a:off x="0" y="1"/>
            <a:ext cx="12192000" cy="60902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ADC050-BCFF-C545-AB53-D940716D90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000" y="2930856"/>
            <a:ext cx="1126699" cy="7924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B9181D-D33F-CA4B-B2B9-9CDA6D722A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424258"/>
            <a:ext cx="1850665" cy="11844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217BB90-548C-5F44-9CCF-3D8FECBFF29D}"/>
              </a:ext>
            </a:extLst>
          </p:cNvPr>
          <p:cNvSpPr/>
          <p:nvPr userDrawn="1"/>
        </p:nvSpPr>
        <p:spPr>
          <a:xfrm>
            <a:off x="0" y="6090289"/>
            <a:ext cx="12192000" cy="1835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90733C-3A1C-F541-A5D2-872F336705D9}"/>
              </a:ext>
            </a:extLst>
          </p:cNvPr>
          <p:cNvSpPr txBox="1"/>
          <p:nvPr userDrawn="1"/>
        </p:nvSpPr>
        <p:spPr>
          <a:xfrm>
            <a:off x="720000" y="4224991"/>
            <a:ext cx="2150650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b="1">
                <a:solidFill>
                  <a:schemeClr val="bg1"/>
                </a:solidFill>
              </a:rPr>
              <a:t>Energy Networks Association</a:t>
            </a:r>
          </a:p>
          <a:p>
            <a:r>
              <a:rPr lang="en-GB" sz="1000">
                <a:solidFill>
                  <a:schemeClr val="bg1"/>
                </a:solidFill>
              </a:rPr>
              <a:t>4 More London Riverside</a:t>
            </a:r>
          </a:p>
          <a:p>
            <a:r>
              <a:rPr lang="en-GB" sz="1000">
                <a:solidFill>
                  <a:schemeClr val="bg1"/>
                </a:solidFill>
              </a:rPr>
              <a:t>London SE1 2AU</a:t>
            </a:r>
          </a:p>
          <a:p>
            <a:pPr>
              <a:spcAft>
                <a:spcPts val="600"/>
              </a:spcAft>
            </a:pPr>
            <a:r>
              <a:rPr lang="en-GB" sz="1000">
                <a:solidFill>
                  <a:schemeClr val="bg1"/>
                </a:solidFill>
              </a:rPr>
              <a:t>t. +44 (0)20 7706 5100 </a:t>
            </a:r>
          </a:p>
          <a:p>
            <a:r>
              <a:rPr lang="en-GB" sz="1000">
                <a:solidFill>
                  <a:schemeClr val="bg1"/>
                </a:solidFill>
              </a:rPr>
              <a:t>    @EnergyNetworks</a:t>
            </a:r>
          </a:p>
          <a:p>
            <a:r>
              <a:rPr lang="en-GB" sz="1000" b="1">
                <a:solidFill>
                  <a:schemeClr val="accent3"/>
                </a:solidFill>
              </a:rPr>
              <a:t>energynetworks.org</a:t>
            </a:r>
          </a:p>
          <a:p>
            <a:endParaRPr lang="en-GB" sz="100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000841-12F3-6E47-A63B-FFE74C0CC0C8}"/>
              </a:ext>
            </a:extLst>
          </p:cNvPr>
          <p:cNvSpPr txBox="1"/>
          <p:nvPr userDrawn="1"/>
        </p:nvSpPr>
        <p:spPr>
          <a:xfrm>
            <a:off x="720000" y="5621152"/>
            <a:ext cx="4134581" cy="2246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730" b="0">
                <a:solidFill>
                  <a:schemeClr val="bg1"/>
                </a:solidFill>
              </a:rPr>
              <a:t>Energy Networks Association Limited is a company registered in England &amp; Wales No. 04832301</a:t>
            </a:r>
          </a:p>
          <a:p>
            <a:r>
              <a:rPr lang="en-GB" sz="730" b="0">
                <a:solidFill>
                  <a:schemeClr val="bg1"/>
                </a:solidFill>
              </a:rPr>
              <a:t>Registered office: 4 More London Riverside, London SE1 2AU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E0176C1-3171-F14F-A2A7-072D0A4873B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0000" y="4949308"/>
            <a:ext cx="121375" cy="9440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BF64F1-74AF-8148-922B-93C1F8B124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0000" y="5389754"/>
            <a:ext cx="1355290" cy="20001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0">
                <a:solidFill>
                  <a:schemeClr val="bg1"/>
                </a:solidFill>
              </a:defRPr>
            </a:lvl1pPr>
            <a:lvl2pPr marL="271462" indent="0">
              <a:lnSpc>
                <a:spcPct val="100000"/>
              </a:lnSpc>
              <a:spcBef>
                <a:spcPts val="0"/>
              </a:spcBef>
              <a:buNone/>
              <a:defRPr sz="730">
                <a:solidFill>
                  <a:schemeClr val="bg1"/>
                </a:solidFill>
              </a:defRPr>
            </a:lvl2pPr>
            <a:lvl3pPr marL="577850" indent="0">
              <a:lnSpc>
                <a:spcPct val="100000"/>
              </a:lnSpc>
              <a:spcBef>
                <a:spcPts val="0"/>
              </a:spcBef>
              <a:buNone/>
              <a:defRPr sz="730">
                <a:solidFill>
                  <a:schemeClr val="bg1"/>
                </a:solidFill>
              </a:defRPr>
            </a:lvl3pPr>
            <a:lvl4pPr marL="895350" indent="0">
              <a:lnSpc>
                <a:spcPct val="100000"/>
              </a:lnSpc>
              <a:spcBef>
                <a:spcPts val="0"/>
              </a:spcBef>
              <a:buNone/>
              <a:defRPr sz="730">
                <a:solidFill>
                  <a:schemeClr val="bg1"/>
                </a:solidFill>
              </a:defRPr>
            </a:lvl4pPr>
            <a:lvl5pPr marL="1155700" indent="0">
              <a:lnSpc>
                <a:spcPct val="100000"/>
              </a:lnSpc>
              <a:spcBef>
                <a:spcPts val="0"/>
              </a:spcBef>
              <a:buNone/>
              <a:defRPr sz="73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0762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422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905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581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1311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5219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035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5687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200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9078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683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25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DC6520-C769-8547-9F0B-AE80CB24F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288000"/>
            <a:ext cx="9000000" cy="936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043D08-9A52-454E-A52C-20C942309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800000"/>
            <a:ext cx="11037600" cy="396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453E8-E7DC-A349-95CE-E1AA0F5F3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7600" y="6320870"/>
            <a:ext cx="1080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 b="1">
                <a:solidFill>
                  <a:schemeClr val="accent1"/>
                </a:solidFill>
              </a:defRPr>
            </a:lvl1pPr>
          </a:lstStyle>
          <a:p>
            <a:fld id="{98FF217E-B86F-EA42-9607-BE163228A21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435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9" r:id="rId2"/>
    <p:sldLayoutId id="2147483673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u="sng" kern="1200" baseline="0">
          <a:solidFill>
            <a:schemeClr val="accent1"/>
          </a:solidFill>
          <a:uFill>
            <a:solidFill>
              <a:schemeClr val="accent2"/>
            </a:solidFill>
          </a:u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2200"/>
        </a:lnSpc>
        <a:spcBef>
          <a:spcPts val="400"/>
        </a:spcBef>
        <a:buClr>
          <a:schemeClr val="accent4"/>
        </a:buClr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1463" algn="l" defTabSz="914400" rtl="0" eaLnBrk="1" latinLnBrk="0" hangingPunct="1">
        <a:lnSpc>
          <a:spcPts val="2200"/>
        </a:lnSpc>
        <a:spcBef>
          <a:spcPts val="400"/>
        </a:spcBef>
        <a:buClr>
          <a:schemeClr val="accent4"/>
        </a:buClr>
        <a:buFont typeface="System Font Regular"/>
        <a:buChar char="–"/>
        <a:tabLst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49313" indent="-271463" algn="l" defTabSz="914400" rtl="0" eaLnBrk="1" latinLnBrk="0" hangingPunct="1">
        <a:lnSpc>
          <a:spcPts val="2200"/>
        </a:lnSpc>
        <a:spcBef>
          <a:spcPts val="400"/>
        </a:spcBef>
        <a:buClr>
          <a:schemeClr val="accent4"/>
        </a:buClr>
        <a:buFont typeface="System Font Regular"/>
        <a:buChar char="–"/>
        <a:tabLst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155700" indent="-260350" algn="l" defTabSz="914400" rtl="0" eaLnBrk="1" latinLnBrk="0" hangingPunct="1">
        <a:lnSpc>
          <a:spcPts val="2200"/>
        </a:lnSpc>
        <a:spcBef>
          <a:spcPts val="400"/>
        </a:spcBef>
        <a:buClr>
          <a:schemeClr val="accent4"/>
        </a:buClr>
        <a:buFont typeface="System Font Regular"/>
        <a:buChar char="–"/>
        <a:tabLst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427163" indent="-271463" algn="l" defTabSz="914400" rtl="0" eaLnBrk="1" latinLnBrk="0" hangingPunct="1">
        <a:lnSpc>
          <a:spcPts val="2200"/>
        </a:lnSpc>
        <a:spcBef>
          <a:spcPts val="400"/>
        </a:spcBef>
        <a:buClr>
          <a:schemeClr val="accent4"/>
        </a:buClr>
        <a:buFont typeface="System Font Regular"/>
        <a:buChar char="–"/>
        <a:tabLst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DC6520-C769-8547-9F0B-AE80CB24F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288000"/>
            <a:ext cx="9000000" cy="936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043D08-9A52-454E-A52C-20C942309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800000"/>
            <a:ext cx="11037600" cy="396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453E8-E7DC-A349-95CE-E1AA0F5F3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7600" y="6320870"/>
            <a:ext cx="1080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600">
                <a:solidFill>
                  <a:schemeClr val="accent1"/>
                </a:solidFill>
              </a:defRPr>
            </a:lvl1pPr>
          </a:lstStyle>
          <a:p>
            <a:fld id="{98FF217E-B86F-EA42-9607-BE163228A21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575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u="sng" kern="1200" baseline="0">
          <a:solidFill>
            <a:schemeClr val="accent1"/>
          </a:solidFill>
          <a:uFill>
            <a:solidFill>
              <a:schemeClr val="accent2"/>
            </a:solidFill>
          </a:u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2200"/>
        </a:lnSpc>
        <a:spcBef>
          <a:spcPts val="400"/>
        </a:spcBef>
        <a:buClr>
          <a:schemeClr val="accent4"/>
        </a:buClr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1463" algn="l" defTabSz="914400" rtl="0" eaLnBrk="1" latinLnBrk="0" hangingPunct="1">
        <a:lnSpc>
          <a:spcPts val="2200"/>
        </a:lnSpc>
        <a:spcBef>
          <a:spcPts val="400"/>
        </a:spcBef>
        <a:buClr>
          <a:schemeClr val="accent4"/>
        </a:buClr>
        <a:buFont typeface="System Font Regular"/>
        <a:buChar char="–"/>
        <a:tabLst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49313" indent="-271463" algn="l" defTabSz="914400" rtl="0" eaLnBrk="1" latinLnBrk="0" hangingPunct="1">
        <a:lnSpc>
          <a:spcPts val="2200"/>
        </a:lnSpc>
        <a:spcBef>
          <a:spcPts val="400"/>
        </a:spcBef>
        <a:buClr>
          <a:schemeClr val="accent4"/>
        </a:buClr>
        <a:buFont typeface="System Font Regular"/>
        <a:buChar char="–"/>
        <a:tabLst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155700" indent="-260350" algn="l" defTabSz="914400" rtl="0" eaLnBrk="1" latinLnBrk="0" hangingPunct="1">
        <a:lnSpc>
          <a:spcPts val="2200"/>
        </a:lnSpc>
        <a:spcBef>
          <a:spcPts val="400"/>
        </a:spcBef>
        <a:buClr>
          <a:schemeClr val="accent4"/>
        </a:buClr>
        <a:buFont typeface="System Font Regular"/>
        <a:buChar char="–"/>
        <a:tabLst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427163" indent="-271463" algn="l" defTabSz="914400" rtl="0" eaLnBrk="1" latinLnBrk="0" hangingPunct="1">
        <a:lnSpc>
          <a:spcPts val="2200"/>
        </a:lnSpc>
        <a:spcBef>
          <a:spcPts val="400"/>
        </a:spcBef>
        <a:buClr>
          <a:schemeClr val="accent4"/>
        </a:buClr>
        <a:buFont typeface="System Font Regular"/>
        <a:buChar char="–"/>
        <a:tabLst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  <a:alpha val="40000"/>
              </a:schemeClr>
            </a:gs>
            <a:gs pos="100000">
              <a:schemeClr val="bg1">
                <a:lumMod val="75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1E756-E947-FD4A-8A23-D2C983A1A8BD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0669D-EC37-AA42-8CD3-B0788BD38F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31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FE3075F2-F49F-8A48-8834-BEAEC3932C0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1501" t="1497"/>
          <a:stretch/>
        </p:blipFill>
        <p:spPr>
          <a:xfrm>
            <a:off x="0" y="-27432"/>
            <a:ext cx="12192000" cy="6090096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0BBC57E-05AA-7247-9822-A00A03EFA8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999" y="2656998"/>
            <a:ext cx="7832873" cy="1544003"/>
          </a:xfrm>
        </p:spPr>
        <p:txBody>
          <a:bodyPr/>
          <a:lstStyle/>
          <a:p>
            <a:r>
              <a:rPr lang="en-US" dirty="0"/>
              <a:t>Supplier Fuse Upgrades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Giannis Katsaros, ENA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5B8EE3-5227-2A4E-B9D8-702B57062C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10E0A52-9793-B34B-B117-98F3220C83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12 February, 2025</a:t>
            </a:r>
          </a:p>
        </p:txBody>
      </p:sp>
    </p:spTree>
    <p:extLst>
      <p:ext uri="{BB962C8B-B14F-4D97-AF65-F5344CB8AC3E}">
        <p14:creationId xmlns:p14="http://schemas.microsoft.com/office/powerpoint/2010/main" val="3591834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18622-8A50-1F05-7E5B-0E72EDEB8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9031E-3D0D-46D9-AD57-2D1A4DE7C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59AE18-7CE5-4A39-6D1A-656526C71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217E-B86F-EA42-9607-BE163228A213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5E93B4-ACEA-702C-0E31-DBE77A9F5D5C}"/>
              </a:ext>
            </a:extLst>
          </p:cNvPr>
          <p:cNvSpPr txBox="1"/>
          <p:nvPr/>
        </p:nvSpPr>
        <p:spPr>
          <a:xfrm>
            <a:off x="603503" y="1224000"/>
            <a:ext cx="10257875" cy="784830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GB" dirty="0">
              <a:solidFill>
                <a:srgbClr val="00598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598E"/>
                </a:solidFill>
              </a:rPr>
              <a:t>Project overview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598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598E"/>
                </a:solidFill>
              </a:rPr>
              <a:t>Benefits for parties involved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598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598E"/>
                </a:solidFill>
              </a:rPr>
              <a:t>Timeline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598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598E"/>
                </a:solidFill>
              </a:rPr>
              <a:t>Work scenarios for MEMs/SIPs</a:t>
            </a:r>
          </a:p>
          <a:p>
            <a:endParaRPr lang="en-GB" dirty="0">
              <a:solidFill>
                <a:srgbClr val="00598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598E"/>
                </a:solidFill>
              </a:rPr>
              <a:t>Training programme</a:t>
            </a:r>
          </a:p>
          <a:p>
            <a:endParaRPr lang="en-GB" dirty="0">
              <a:solidFill>
                <a:srgbClr val="00598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598E"/>
                </a:solidFill>
              </a:rPr>
              <a:t>Associated costs</a:t>
            </a:r>
          </a:p>
          <a:p>
            <a:endParaRPr lang="en-GB" dirty="0">
              <a:solidFill>
                <a:srgbClr val="00598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598E"/>
                </a:solidFill>
              </a:rPr>
              <a:t>Questions to the audience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598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598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598E"/>
              </a:solidFill>
            </a:endParaRPr>
          </a:p>
          <a:p>
            <a:endParaRPr lang="en-GB" dirty="0">
              <a:solidFill>
                <a:srgbClr val="00598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2000" dirty="0"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2000" dirty="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2000" dirty="0"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2000" dirty="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2000" dirty="0"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2000" dirty="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 sz="2000" dirty="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000" dirty="0"/>
          </a:p>
          <a:p>
            <a:endParaRPr lang="en-US" sz="2000" b="1" u="sng" dirty="0"/>
          </a:p>
        </p:txBody>
      </p:sp>
    </p:spTree>
    <p:extLst>
      <p:ext uri="{BB962C8B-B14F-4D97-AF65-F5344CB8AC3E}">
        <p14:creationId xmlns:p14="http://schemas.microsoft.com/office/powerpoint/2010/main" val="546378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4E1FB-2C83-081B-6F36-F2030B89F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431"/>
            <a:ext cx="9000000" cy="936000"/>
          </a:xfrm>
        </p:spPr>
        <p:txBody>
          <a:bodyPr/>
          <a:lstStyle/>
          <a:p>
            <a:r>
              <a:rPr lang="en-US" dirty="0">
                <a:uFill>
                  <a:solidFill>
                    <a:srgbClr val="4378A8"/>
                  </a:solidFill>
                </a:uFill>
                <a:cs typeface="Arial"/>
              </a:rPr>
              <a:t>Project Overview</a:t>
            </a:r>
            <a:endParaRPr lang="en-GB" dirty="0">
              <a:uFill>
                <a:solidFill>
                  <a:srgbClr val="4378A8"/>
                </a:solidFill>
              </a:uFill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4EAD9B-687B-2FFE-A614-CF9533D9E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FF217E-B86F-EA42-9607-BE163228A213}" type="slidenum">
              <a:rPr kumimoji="0" lang="en-GB" sz="1050" b="1" i="0" u="none" strike="noStrike" kern="1200" cap="none" spc="0" normalizeH="0" baseline="0" noProof="0" smtClean="0">
                <a:ln>
                  <a:noFill/>
                </a:ln>
                <a:solidFill>
                  <a:srgbClr val="00598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050" b="1" i="0" u="none" strike="noStrike" kern="1200" cap="none" spc="0" normalizeH="0" baseline="0" noProof="0">
              <a:ln>
                <a:noFill/>
              </a:ln>
              <a:solidFill>
                <a:srgbClr val="00598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DE26165-D9F2-E4CA-89D6-32D2DB7D807F}"/>
              </a:ext>
            </a:extLst>
          </p:cNvPr>
          <p:cNvGrpSpPr/>
          <p:nvPr/>
        </p:nvGrpSpPr>
        <p:grpSpPr>
          <a:xfrm>
            <a:off x="1263552" y="1555245"/>
            <a:ext cx="9414048" cy="3858003"/>
            <a:chOff x="1669852" y="1889127"/>
            <a:chExt cx="8852296" cy="3858003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86E65070-5BF1-5F90-AB61-613A43F04DEB}"/>
                </a:ext>
              </a:extLst>
            </p:cNvPr>
            <p:cNvSpPr/>
            <p:nvPr/>
          </p:nvSpPr>
          <p:spPr>
            <a:xfrm>
              <a:off x="1669852" y="2067654"/>
              <a:ext cx="2055222" cy="714103"/>
            </a:xfrm>
            <a:prstGeom prst="roundRect">
              <a:avLst/>
            </a:prstGeom>
            <a:solidFill>
              <a:schemeClr val="accent2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1600" b="1" dirty="0">
                  <a:solidFill>
                    <a:schemeClr val="bg1"/>
                  </a:solidFill>
                </a:rPr>
                <a:t>Why is this project important?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07A51680-1E96-982B-765E-13E22E8BF528}"/>
                </a:ext>
              </a:extLst>
            </p:cNvPr>
            <p:cNvSpPr/>
            <p:nvPr/>
          </p:nvSpPr>
          <p:spPr>
            <a:xfrm>
              <a:off x="4991166" y="2067654"/>
              <a:ext cx="2055222" cy="714103"/>
            </a:xfrm>
            <a:prstGeom prst="roundRect">
              <a:avLst/>
            </a:prstGeom>
            <a:solidFill>
              <a:schemeClr val="accent2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1600" b="1" dirty="0">
                  <a:solidFill>
                    <a:schemeClr val="bg1"/>
                  </a:solidFill>
                </a:rPr>
                <a:t>Objectives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16C1C61-0430-2999-564E-CB1CEC9201A7}"/>
                </a:ext>
              </a:extLst>
            </p:cNvPr>
            <p:cNvSpPr/>
            <p:nvPr/>
          </p:nvSpPr>
          <p:spPr>
            <a:xfrm>
              <a:off x="8292755" y="2067654"/>
              <a:ext cx="2055222" cy="714103"/>
            </a:xfrm>
            <a:prstGeom prst="roundRect">
              <a:avLst/>
            </a:prstGeom>
            <a:solidFill>
              <a:schemeClr val="accent2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1600" b="1" dirty="0">
                  <a:solidFill>
                    <a:schemeClr val="bg1"/>
                  </a:solidFill>
                </a:rPr>
                <a:t>What has happened so far?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1EF7ECD-AE7A-CD0D-10AE-D24E91EC2916}"/>
                </a:ext>
              </a:extLst>
            </p:cNvPr>
            <p:cNvSpPr/>
            <p:nvPr/>
          </p:nvSpPr>
          <p:spPr>
            <a:xfrm>
              <a:off x="3550902" y="1889128"/>
              <a:ext cx="348343" cy="357051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/>
                <a:t>1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53945E8-7A33-F1BD-DFED-2D61CF9ECBEB}"/>
                </a:ext>
              </a:extLst>
            </p:cNvPr>
            <p:cNvSpPr/>
            <p:nvPr/>
          </p:nvSpPr>
          <p:spPr>
            <a:xfrm>
              <a:off x="6856884" y="1889127"/>
              <a:ext cx="348343" cy="357051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/>
                <a:t>2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D41FC19-0307-D89E-E3BD-67FB03C81723}"/>
                </a:ext>
              </a:extLst>
            </p:cNvPr>
            <p:cNvSpPr/>
            <p:nvPr/>
          </p:nvSpPr>
          <p:spPr>
            <a:xfrm>
              <a:off x="10173805" y="1889127"/>
              <a:ext cx="348343" cy="357051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/>
                <a:t>3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E6DB3A6-F625-0133-B3F8-8868A12BABA9}"/>
                </a:ext>
              </a:extLst>
            </p:cNvPr>
            <p:cNvSpPr/>
            <p:nvPr/>
          </p:nvSpPr>
          <p:spPr>
            <a:xfrm>
              <a:off x="8292755" y="3121390"/>
              <a:ext cx="2065084" cy="262574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tx1"/>
                  </a:solidFill>
                </a:rPr>
                <a:t>UKPN trialled this with Octopus Energy Services under the NIA funded Emerge Project Trials from March 2022 to February 2023.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GB" sz="1200" dirty="0">
                <a:solidFill>
                  <a:schemeClr val="tx1"/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tx1"/>
                  </a:solidFill>
                </a:rPr>
                <a:t>NGED has performed similar trials with Octopus Energy Services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F283692-DD58-C234-C04D-434DA64096C1}"/>
                </a:ext>
              </a:extLst>
            </p:cNvPr>
            <p:cNvSpPr/>
            <p:nvPr/>
          </p:nvSpPr>
          <p:spPr>
            <a:xfrm>
              <a:off x="1669852" y="3075596"/>
              <a:ext cx="2065084" cy="267153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tx1"/>
                  </a:solidFill>
                </a:rPr>
                <a:t>The decarbonisation of customer’s homes remains a key focus in the transition to Net Zero.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GB" sz="1200" dirty="0">
                <a:solidFill>
                  <a:schemeClr val="tx1"/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tx1"/>
                  </a:solidFill>
                </a:rPr>
                <a:t>DNOs are at risk of being a barrier to the uptake of heat pumps and electric vehicle charge points with installations highly dependent on the successful upgrade of domestic supplies. 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69D1A95-DE14-14FA-4D83-EAB3AE5A13F8}"/>
                </a:ext>
              </a:extLst>
            </p:cNvPr>
            <p:cNvSpPr/>
            <p:nvPr/>
          </p:nvSpPr>
          <p:spPr>
            <a:xfrm>
              <a:off x="4981304" y="3121390"/>
              <a:ext cx="2065084" cy="262574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/>
                  </a:solidFill>
                </a:rPr>
                <a:t>To develop a training </a:t>
              </a:r>
              <a:r>
                <a:rPr lang="en-US" sz="1200" dirty="0" err="1">
                  <a:solidFill>
                    <a:schemeClr val="tx1"/>
                  </a:solidFill>
                </a:rPr>
                <a:t>programme</a:t>
              </a:r>
              <a:r>
                <a:rPr lang="en-US" sz="1200" dirty="0">
                  <a:solidFill>
                    <a:schemeClr val="tx1"/>
                  </a:solidFill>
                </a:rPr>
                <a:t> that will allow MEMs/SIPs to upgrade cut-out fuses facilitating new installations (LCTs, property extensions, etc.) in domestic properties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endParaRPr lang="en-GB" sz="1200" dirty="0">
                <a:solidFill>
                  <a:schemeClr val="tx1"/>
                </a:solidFill>
              </a:endParaRPr>
            </a:p>
            <a:p>
              <a:pPr marL="171450" indent="-171450">
                <a:buFont typeface="Wingdings" panose="05000000000000000000" pitchFamily="2" charset="2"/>
                <a:buChar char="§"/>
              </a:pPr>
              <a:endParaRPr lang="en-GB" sz="1200" dirty="0">
                <a:solidFill>
                  <a:schemeClr val="tx1"/>
                </a:solidFill>
              </a:endParaRPr>
            </a:p>
            <a:p>
              <a:endParaRPr lang="en-GB" sz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8173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22251-7788-B97E-BA2B-D5654B71C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0"/>
            <a:ext cx="9000000" cy="936000"/>
          </a:xfrm>
        </p:spPr>
        <p:txBody>
          <a:bodyPr/>
          <a:lstStyle/>
          <a:p>
            <a:r>
              <a:rPr lang="en-US"/>
              <a:t>Benefits for parties involved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3D26E7-AE0D-BC6F-A1AC-5CF6F0A2B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77600" y="6320870"/>
            <a:ext cx="1125954" cy="3600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FF217E-B86F-EA42-9607-BE163228A213}" type="slidenum">
              <a:rPr kumimoji="0" lang="en-GB" sz="1050" b="1" i="0" u="none" strike="noStrike" kern="1200" cap="none" spc="0" normalizeH="0" baseline="0" noProof="0" smtClean="0">
                <a:ln>
                  <a:noFill/>
                </a:ln>
                <a:solidFill>
                  <a:srgbClr val="00598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050" b="1" i="0" u="none" strike="noStrike" kern="1200" cap="none" spc="0" normalizeH="0" baseline="0" noProof="0">
              <a:ln>
                <a:noFill/>
              </a:ln>
              <a:solidFill>
                <a:srgbClr val="00598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3" name="Content Placeholder 4">
            <a:extLst>
              <a:ext uri="{FF2B5EF4-FFF2-40B4-BE49-F238E27FC236}">
                <a16:creationId xmlns:a16="http://schemas.microsoft.com/office/drawing/2014/main" id="{77F9D316-8C0C-424A-0332-B6F450F2EA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4722982"/>
              </p:ext>
            </p:extLst>
          </p:nvPr>
        </p:nvGraphicFramePr>
        <p:xfrm>
          <a:off x="690905" y="1572983"/>
          <a:ext cx="10810190" cy="393700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162038">
                  <a:extLst>
                    <a:ext uri="{9D8B030D-6E8A-4147-A177-3AD203B41FA5}">
                      <a16:colId xmlns:a16="http://schemas.microsoft.com/office/drawing/2014/main" val="2446839739"/>
                    </a:ext>
                  </a:extLst>
                </a:gridCol>
                <a:gridCol w="2110190">
                  <a:extLst>
                    <a:ext uri="{9D8B030D-6E8A-4147-A177-3AD203B41FA5}">
                      <a16:colId xmlns:a16="http://schemas.microsoft.com/office/drawing/2014/main" val="2486741945"/>
                    </a:ext>
                  </a:extLst>
                </a:gridCol>
                <a:gridCol w="2213886">
                  <a:extLst>
                    <a:ext uri="{9D8B030D-6E8A-4147-A177-3AD203B41FA5}">
                      <a16:colId xmlns:a16="http://schemas.microsoft.com/office/drawing/2014/main" val="160692696"/>
                    </a:ext>
                  </a:extLst>
                </a:gridCol>
                <a:gridCol w="2230098">
                  <a:extLst>
                    <a:ext uri="{9D8B030D-6E8A-4147-A177-3AD203B41FA5}">
                      <a16:colId xmlns:a16="http://schemas.microsoft.com/office/drawing/2014/main" val="2612439401"/>
                    </a:ext>
                  </a:extLst>
                </a:gridCol>
                <a:gridCol w="2093978">
                  <a:extLst>
                    <a:ext uri="{9D8B030D-6E8A-4147-A177-3AD203B41FA5}">
                      <a16:colId xmlns:a16="http://schemas.microsoft.com/office/drawing/2014/main" val="3978437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400"/>
                        <a:t>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Benefit to DNOs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Benefit to suppliers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/>
                        <a:t>Benefit to Customers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988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/>
                        <a:t>No need for a DNO engineer to perform a site visit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Currently DNO engineers need to visit the site when a fuse upgrade is needed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Varies per DNO</a:t>
                      </a:r>
                    </a:p>
                    <a:p>
                      <a:r>
                        <a:rPr lang="en-GB" sz="1200"/>
                        <a:t>Circa £250 per visit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Organisations</a:t>
                      </a: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may complete the fuse upgrade and LCT installation in a single visit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Organisations</a:t>
                      </a: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can schedule the LCT installation and fuse upgrade date in advance</a:t>
                      </a:r>
                    </a:p>
                    <a:p>
                      <a:endParaRPr lang="en-GB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Fewer site visits and disruption</a:t>
                      </a:r>
                      <a:endParaRPr lang="en-GB" sz="120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452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/>
                        <a:t>Faster for customers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Customer should get the LCT installation more quickly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Improved customer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Improved customer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Improved service</a:t>
                      </a:r>
                    </a:p>
                    <a:p>
                      <a:r>
                        <a:rPr lang="en-GB" sz="1200"/>
                        <a:t>Supporting with emergency purchases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427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/>
                        <a:t>Politically beneficial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DNOs are under pressure to improve this fuse upgrade offering following Emerge innovation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Completes the action outlined in Octopus letter to Ofgem</a:t>
                      </a:r>
                    </a:p>
                    <a:p>
                      <a:endParaRPr lang="en-GB" sz="1200"/>
                    </a:p>
                    <a:p>
                      <a:r>
                        <a:rPr lang="en-GB" sz="1200"/>
                        <a:t>DNOs increase their consistency and collaboration credentials</a:t>
                      </a:r>
                    </a:p>
                    <a:p>
                      <a:endParaRPr lang="en-GB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Improved customer service</a:t>
                      </a:r>
                    </a:p>
                    <a:p>
                      <a:endParaRPr lang="en-GB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Improved customer service</a:t>
                      </a:r>
                    </a:p>
                    <a:p>
                      <a:endParaRPr lang="en-GB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530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3871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E1B7E48-4A02-444F-963A-D6DBBEE435A3}"/>
              </a:ext>
            </a:extLst>
          </p:cNvPr>
          <p:cNvGrpSpPr/>
          <p:nvPr/>
        </p:nvGrpSpPr>
        <p:grpSpPr>
          <a:xfrm>
            <a:off x="7203068" y="-14628"/>
            <a:ext cx="4988932" cy="6219640"/>
            <a:chOff x="7203068" y="-14628"/>
            <a:chExt cx="4988932" cy="6219640"/>
          </a:xfrm>
          <a:solidFill>
            <a:schemeClr val="bg1">
              <a:alpha val="30000"/>
            </a:schemeClr>
          </a:solidFill>
        </p:grpSpPr>
        <p:sp>
          <p:nvSpPr>
            <p:cNvPr id="8" name="Triangle 7">
              <a:extLst>
                <a:ext uri="{FF2B5EF4-FFF2-40B4-BE49-F238E27FC236}">
                  <a16:creationId xmlns:a16="http://schemas.microsoft.com/office/drawing/2014/main" id="{C1F95B41-1F70-5541-A0B1-E31F6CB382D1}"/>
                </a:ext>
              </a:extLst>
            </p:cNvPr>
            <p:cNvSpPr/>
            <p:nvPr/>
          </p:nvSpPr>
          <p:spPr>
            <a:xfrm>
              <a:off x="8267700" y="1219200"/>
              <a:ext cx="1498109" cy="1121526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riangle 13">
              <a:extLst>
                <a:ext uri="{FF2B5EF4-FFF2-40B4-BE49-F238E27FC236}">
                  <a16:creationId xmlns:a16="http://schemas.microsoft.com/office/drawing/2014/main" id="{D3145F68-25BF-6F45-9133-78D5A5614430}"/>
                </a:ext>
              </a:extLst>
            </p:cNvPr>
            <p:cNvSpPr/>
            <p:nvPr/>
          </p:nvSpPr>
          <p:spPr>
            <a:xfrm rot="10800000">
              <a:off x="8267698" y="2340726"/>
              <a:ext cx="1498109" cy="1121526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riangle 14">
              <a:extLst>
                <a:ext uri="{FF2B5EF4-FFF2-40B4-BE49-F238E27FC236}">
                  <a16:creationId xmlns:a16="http://schemas.microsoft.com/office/drawing/2014/main" id="{32661B42-CFB6-BF43-BDC1-243E3C22207A}"/>
                </a:ext>
              </a:extLst>
            </p:cNvPr>
            <p:cNvSpPr/>
            <p:nvPr/>
          </p:nvSpPr>
          <p:spPr>
            <a:xfrm>
              <a:off x="9117614" y="2441587"/>
              <a:ext cx="1498109" cy="1121526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riangle 15">
              <a:extLst>
                <a:ext uri="{FF2B5EF4-FFF2-40B4-BE49-F238E27FC236}">
                  <a16:creationId xmlns:a16="http://schemas.microsoft.com/office/drawing/2014/main" id="{309A7C49-973C-FD42-AB70-5B57BBDB1D85}"/>
                </a:ext>
              </a:extLst>
            </p:cNvPr>
            <p:cNvSpPr/>
            <p:nvPr/>
          </p:nvSpPr>
          <p:spPr>
            <a:xfrm rot="10800000">
              <a:off x="9117612" y="3563113"/>
              <a:ext cx="1498109" cy="1121526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id="{A49B51FE-E6AA-5A45-BD6C-DA4BF7C9EC64}"/>
                </a:ext>
              </a:extLst>
            </p:cNvPr>
            <p:cNvSpPr/>
            <p:nvPr/>
          </p:nvSpPr>
          <p:spPr>
            <a:xfrm rot="10800000">
              <a:off x="9118598" y="-14627"/>
              <a:ext cx="3073402" cy="2300834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riangle 17">
              <a:extLst>
                <a:ext uri="{FF2B5EF4-FFF2-40B4-BE49-F238E27FC236}">
                  <a16:creationId xmlns:a16="http://schemas.microsoft.com/office/drawing/2014/main" id="{DCC5E1A3-499A-4A42-912A-329D6FA81565}"/>
                </a:ext>
              </a:extLst>
            </p:cNvPr>
            <p:cNvSpPr/>
            <p:nvPr/>
          </p:nvSpPr>
          <p:spPr>
            <a:xfrm>
              <a:off x="11194577" y="5032308"/>
              <a:ext cx="825935" cy="618318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Triangle 18">
              <a:extLst>
                <a:ext uri="{FF2B5EF4-FFF2-40B4-BE49-F238E27FC236}">
                  <a16:creationId xmlns:a16="http://schemas.microsoft.com/office/drawing/2014/main" id="{7478C905-13B8-3549-A925-632AF93DA529}"/>
                </a:ext>
              </a:extLst>
            </p:cNvPr>
            <p:cNvSpPr/>
            <p:nvPr/>
          </p:nvSpPr>
          <p:spPr>
            <a:xfrm rot="10800000">
              <a:off x="10726003" y="4976702"/>
              <a:ext cx="825935" cy="618318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riangle 19">
              <a:extLst>
                <a:ext uri="{FF2B5EF4-FFF2-40B4-BE49-F238E27FC236}">
                  <a16:creationId xmlns:a16="http://schemas.microsoft.com/office/drawing/2014/main" id="{EBBDD6DB-9153-F84A-8A6D-72FB50473A0B}"/>
                </a:ext>
              </a:extLst>
            </p:cNvPr>
            <p:cNvSpPr/>
            <p:nvPr/>
          </p:nvSpPr>
          <p:spPr>
            <a:xfrm>
              <a:off x="10726004" y="4358384"/>
              <a:ext cx="825935" cy="618318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riangle 20">
              <a:extLst>
                <a:ext uri="{FF2B5EF4-FFF2-40B4-BE49-F238E27FC236}">
                  <a16:creationId xmlns:a16="http://schemas.microsoft.com/office/drawing/2014/main" id="{0F2B7324-B883-D04D-AA46-6BD0AF8386FA}"/>
                </a:ext>
              </a:extLst>
            </p:cNvPr>
            <p:cNvSpPr/>
            <p:nvPr/>
          </p:nvSpPr>
          <p:spPr>
            <a:xfrm>
              <a:off x="10732980" y="2926103"/>
              <a:ext cx="825935" cy="618318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riangle 21">
              <a:extLst>
                <a:ext uri="{FF2B5EF4-FFF2-40B4-BE49-F238E27FC236}">
                  <a16:creationId xmlns:a16="http://schemas.microsoft.com/office/drawing/2014/main" id="{E2E2A6B5-3297-124A-A02B-7888670A8E19}"/>
                </a:ext>
              </a:extLst>
            </p:cNvPr>
            <p:cNvSpPr/>
            <p:nvPr/>
          </p:nvSpPr>
          <p:spPr>
            <a:xfrm rot="10800000">
              <a:off x="10732979" y="3544421"/>
              <a:ext cx="825935" cy="618318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Triangle 22">
              <a:extLst>
                <a:ext uri="{FF2B5EF4-FFF2-40B4-BE49-F238E27FC236}">
                  <a16:creationId xmlns:a16="http://schemas.microsoft.com/office/drawing/2014/main" id="{56579292-2F63-8344-B4D4-B3104A9FF118}"/>
                </a:ext>
              </a:extLst>
            </p:cNvPr>
            <p:cNvSpPr/>
            <p:nvPr/>
          </p:nvSpPr>
          <p:spPr>
            <a:xfrm>
              <a:off x="11201553" y="3600027"/>
              <a:ext cx="825935" cy="618318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riangle 23">
              <a:extLst>
                <a:ext uri="{FF2B5EF4-FFF2-40B4-BE49-F238E27FC236}">
                  <a16:creationId xmlns:a16="http://schemas.microsoft.com/office/drawing/2014/main" id="{7246C88E-4533-0C4B-B184-73C1B498B8FC}"/>
                </a:ext>
              </a:extLst>
            </p:cNvPr>
            <p:cNvSpPr/>
            <p:nvPr/>
          </p:nvSpPr>
          <p:spPr>
            <a:xfrm rot="10800000">
              <a:off x="11201552" y="4218345"/>
              <a:ext cx="825935" cy="618318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riangle 24">
              <a:extLst>
                <a:ext uri="{FF2B5EF4-FFF2-40B4-BE49-F238E27FC236}">
                  <a16:creationId xmlns:a16="http://schemas.microsoft.com/office/drawing/2014/main" id="{03EC3B23-B8B6-1B4A-9899-999384E3DFAC}"/>
                </a:ext>
              </a:extLst>
            </p:cNvPr>
            <p:cNvSpPr/>
            <p:nvPr/>
          </p:nvSpPr>
          <p:spPr>
            <a:xfrm>
              <a:off x="9465415" y="5351037"/>
              <a:ext cx="613059" cy="458953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riangle 25">
              <a:extLst>
                <a:ext uri="{FF2B5EF4-FFF2-40B4-BE49-F238E27FC236}">
                  <a16:creationId xmlns:a16="http://schemas.microsoft.com/office/drawing/2014/main" id="{3680E3CF-DB8A-9047-B4CD-2F5BA9988567}"/>
                </a:ext>
              </a:extLst>
            </p:cNvPr>
            <p:cNvSpPr/>
            <p:nvPr/>
          </p:nvSpPr>
          <p:spPr>
            <a:xfrm rot="10800000">
              <a:off x="8796054" y="4684640"/>
              <a:ext cx="613059" cy="458953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riangle 26">
              <a:extLst>
                <a:ext uri="{FF2B5EF4-FFF2-40B4-BE49-F238E27FC236}">
                  <a16:creationId xmlns:a16="http://schemas.microsoft.com/office/drawing/2014/main" id="{F70F9821-7B32-5942-B3E7-D8C865439557}"/>
                </a:ext>
              </a:extLst>
            </p:cNvPr>
            <p:cNvSpPr/>
            <p:nvPr/>
          </p:nvSpPr>
          <p:spPr>
            <a:xfrm>
              <a:off x="8796055" y="4225687"/>
              <a:ext cx="613059" cy="458953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Triangle 29">
              <a:extLst>
                <a:ext uri="{FF2B5EF4-FFF2-40B4-BE49-F238E27FC236}">
                  <a16:creationId xmlns:a16="http://schemas.microsoft.com/office/drawing/2014/main" id="{90090464-F536-8E4A-BD6E-7EB365238ABE}"/>
                </a:ext>
              </a:extLst>
            </p:cNvPr>
            <p:cNvSpPr/>
            <p:nvPr/>
          </p:nvSpPr>
          <p:spPr>
            <a:xfrm rot="10800000">
              <a:off x="10001145" y="4978503"/>
              <a:ext cx="401094" cy="300270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Triangle 30">
              <a:extLst>
                <a:ext uri="{FF2B5EF4-FFF2-40B4-BE49-F238E27FC236}">
                  <a16:creationId xmlns:a16="http://schemas.microsoft.com/office/drawing/2014/main" id="{AA7D07E8-B811-E14D-8E65-1E5D7F4AE6EB}"/>
                </a:ext>
              </a:extLst>
            </p:cNvPr>
            <p:cNvSpPr/>
            <p:nvPr/>
          </p:nvSpPr>
          <p:spPr>
            <a:xfrm>
              <a:off x="8478550" y="3436582"/>
              <a:ext cx="401094" cy="300270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riangle 31">
              <a:extLst>
                <a:ext uri="{FF2B5EF4-FFF2-40B4-BE49-F238E27FC236}">
                  <a16:creationId xmlns:a16="http://schemas.microsoft.com/office/drawing/2014/main" id="{A48947FF-57CA-D249-96E7-117F9769097F}"/>
                </a:ext>
              </a:extLst>
            </p:cNvPr>
            <p:cNvSpPr/>
            <p:nvPr/>
          </p:nvSpPr>
          <p:spPr>
            <a:xfrm>
              <a:off x="10560298" y="3911608"/>
              <a:ext cx="221130" cy="165545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Triangle 32">
              <a:extLst>
                <a:ext uri="{FF2B5EF4-FFF2-40B4-BE49-F238E27FC236}">
                  <a16:creationId xmlns:a16="http://schemas.microsoft.com/office/drawing/2014/main" id="{F04D09A2-2F95-5241-9100-2219D93B2329}"/>
                </a:ext>
              </a:extLst>
            </p:cNvPr>
            <p:cNvSpPr/>
            <p:nvPr/>
          </p:nvSpPr>
          <p:spPr>
            <a:xfrm rot="10800000">
              <a:off x="10924816" y="6039467"/>
              <a:ext cx="221130" cy="165545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Triangle 33">
              <a:extLst>
                <a:ext uri="{FF2B5EF4-FFF2-40B4-BE49-F238E27FC236}">
                  <a16:creationId xmlns:a16="http://schemas.microsoft.com/office/drawing/2014/main" id="{1BDF32AB-DA0A-0D43-859F-2CD7DBE58638}"/>
                </a:ext>
              </a:extLst>
            </p:cNvPr>
            <p:cNvSpPr/>
            <p:nvPr/>
          </p:nvSpPr>
          <p:spPr>
            <a:xfrm rot="10800000">
              <a:off x="8157134" y="1651419"/>
              <a:ext cx="221130" cy="165545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Triangle 34">
              <a:extLst>
                <a:ext uri="{FF2B5EF4-FFF2-40B4-BE49-F238E27FC236}">
                  <a16:creationId xmlns:a16="http://schemas.microsoft.com/office/drawing/2014/main" id="{E533EC0E-E681-8649-8038-EE2C8D3B5CE1}"/>
                </a:ext>
              </a:extLst>
            </p:cNvPr>
            <p:cNvSpPr/>
            <p:nvPr/>
          </p:nvSpPr>
          <p:spPr>
            <a:xfrm>
              <a:off x="11586492" y="2465841"/>
              <a:ext cx="221130" cy="165545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Triangle 36">
              <a:extLst>
                <a:ext uri="{FF2B5EF4-FFF2-40B4-BE49-F238E27FC236}">
                  <a16:creationId xmlns:a16="http://schemas.microsoft.com/office/drawing/2014/main" id="{EDC38598-9CCC-964F-BB5E-C1A27ACDCC44}"/>
                </a:ext>
              </a:extLst>
            </p:cNvPr>
            <p:cNvSpPr/>
            <p:nvPr/>
          </p:nvSpPr>
          <p:spPr>
            <a:xfrm rot="10800000">
              <a:off x="11900905" y="4908188"/>
              <a:ext cx="164136" cy="122877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Triangle 37">
              <a:extLst>
                <a:ext uri="{FF2B5EF4-FFF2-40B4-BE49-F238E27FC236}">
                  <a16:creationId xmlns:a16="http://schemas.microsoft.com/office/drawing/2014/main" id="{B7E5DB76-E9E8-AD4D-8A0B-33AC626B474D}"/>
                </a:ext>
              </a:extLst>
            </p:cNvPr>
            <p:cNvSpPr/>
            <p:nvPr/>
          </p:nvSpPr>
          <p:spPr>
            <a:xfrm>
              <a:off x="9494499" y="1271969"/>
              <a:ext cx="401094" cy="300270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Triangle 38">
              <a:extLst>
                <a:ext uri="{FF2B5EF4-FFF2-40B4-BE49-F238E27FC236}">
                  <a16:creationId xmlns:a16="http://schemas.microsoft.com/office/drawing/2014/main" id="{9474D31C-5D26-2048-8B9C-61EF38B28DBD}"/>
                </a:ext>
              </a:extLst>
            </p:cNvPr>
            <p:cNvSpPr/>
            <p:nvPr/>
          </p:nvSpPr>
          <p:spPr>
            <a:xfrm rot="10800000">
              <a:off x="7203068" y="-14628"/>
              <a:ext cx="1592986" cy="1192554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A75A160-8D2E-4244-9127-D18BBA6EDC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486090"/>
              </p:ext>
            </p:extLst>
          </p:nvPr>
        </p:nvGraphicFramePr>
        <p:xfrm>
          <a:off x="355954" y="714894"/>
          <a:ext cx="11590864" cy="5692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3937">
                  <a:extLst>
                    <a:ext uri="{9D8B030D-6E8A-4147-A177-3AD203B41FA5}">
                      <a16:colId xmlns:a16="http://schemas.microsoft.com/office/drawing/2014/main" val="3139505368"/>
                    </a:ext>
                  </a:extLst>
                </a:gridCol>
                <a:gridCol w="643937">
                  <a:extLst>
                    <a:ext uri="{9D8B030D-6E8A-4147-A177-3AD203B41FA5}">
                      <a16:colId xmlns:a16="http://schemas.microsoft.com/office/drawing/2014/main" val="1361168048"/>
                    </a:ext>
                  </a:extLst>
                </a:gridCol>
                <a:gridCol w="643937">
                  <a:extLst>
                    <a:ext uri="{9D8B030D-6E8A-4147-A177-3AD203B41FA5}">
                      <a16:colId xmlns:a16="http://schemas.microsoft.com/office/drawing/2014/main" val="4031549789"/>
                    </a:ext>
                  </a:extLst>
                </a:gridCol>
                <a:gridCol w="643937">
                  <a:extLst>
                    <a:ext uri="{9D8B030D-6E8A-4147-A177-3AD203B41FA5}">
                      <a16:colId xmlns:a16="http://schemas.microsoft.com/office/drawing/2014/main" val="557339831"/>
                    </a:ext>
                  </a:extLst>
                </a:gridCol>
                <a:gridCol w="643937">
                  <a:extLst>
                    <a:ext uri="{9D8B030D-6E8A-4147-A177-3AD203B41FA5}">
                      <a16:colId xmlns:a16="http://schemas.microsoft.com/office/drawing/2014/main" val="2496635188"/>
                    </a:ext>
                  </a:extLst>
                </a:gridCol>
                <a:gridCol w="643937">
                  <a:extLst>
                    <a:ext uri="{9D8B030D-6E8A-4147-A177-3AD203B41FA5}">
                      <a16:colId xmlns:a16="http://schemas.microsoft.com/office/drawing/2014/main" val="1402687913"/>
                    </a:ext>
                  </a:extLst>
                </a:gridCol>
                <a:gridCol w="643937">
                  <a:extLst>
                    <a:ext uri="{9D8B030D-6E8A-4147-A177-3AD203B41FA5}">
                      <a16:colId xmlns:a16="http://schemas.microsoft.com/office/drawing/2014/main" val="564443444"/>
                    </a:ext>
                  </a:extLst>
                </a:gridCol>
                <a:gridCol w="643937">
                  <a:extLst>
                    <a:ext uri="{9D8B030D-6E8A-4147-A177-3AD203B41FA5}">
                      <a16:colId xmlns:a16="http://schemas.microsoft.com/office/drawing/2014/main" val="2107487157"/>
                    </a:ext>
                  </a:extLst>
                </a:gridCol>
                <a:gridCol w="643937">
                  <a:extLst>
                    <a:ext uri="{9D8B030D-6E8A-4147-A177-3AD203B41FA5}">
                      <a16:colId xmlns:a16="http://schemas.microsoft.com/office/drawing/2014/main" val="410510501"/>
                    </a:ext>
                  </a:extLst>
                </a:gridCol>
                <a:gridCol w="643937">
                  <a:extLst>
                    <a:ext uri="{9D8B030D-6E8A-4147-A177-3AD203B41FA5}">
                      <a16:colId xmlns:a16="http://schemas.microsoft.com/office/drawing/2014/main" val="812037454"/>
                    </a:ext>
                  </a:extLst>
                </a:gridCol>
                <a:gridCol w="643937">
                  <a:extLst>
                    <a:ext uri="{9D8B030D-6E8A-4147-A177-3AD203B41FA5}">
                      <a16:colId xmlns:a16="http://schemas.microsoft.com/office/drawing/2014/main" val="3430242789"/>
                    </a:ext>
                  </a:extLst>
                </a:gridCol>
                <a:gridCol w="1071880">
                  <a:extLst>
                    <a:ext uri="{9D8B030D-6E8A-4147-A177-3AD203B41FA5}">
                      <a16:colId xmlns:a16="http://schemas.microsoft.com/office/drawing/2014/main" val="2786832483"/>
                    </a:ext>
                  </a:extLst>
                </a:gridCol>
                <a:gridCol w="289367">
                  <a:extLst>
                    <a:ext uri="{9D8B030D-6E8A-4147-A177-3AD203B41FA5}">
                      <a16:colId xmlns:a16="http://schemas.microsoft.com/office/drawing/2014/main" val="1759032834"/>
                    </a:ext>
                  </a:extLst>
                </a:gridCol>
                <a:gridCol w="570562">
                  <a:extLst>
                    <a:ext uri="{9D8B030D-6E8A-4147-A177-3AD203B41FA5}">
                      <a16:colId xmlns:a16="http://schemas.microsoft.com/office/drawing/2014/main" val="824684829"/>
                    </a:ext>
                  </a:extLst>
                </a:gridCol>
                <a:gridCol w="643937">
                  <a:extLst>
                    <a:ext uri="{9D8B030D-6E8A-4147-A177-3AD203B41FA5}">
                      <a16:colId xmlns:a16="http://schemas.microsoft.com/office/drawing/2014/main" val="2275153237"/>
                    </a:ext>
                  </a:extLst>
                </a:gridCol>
                <a:gridCol w="643937">
                  <a:extLst>
                    <a:ext uri="{9D8B030D-6E8A-4147-A177-3AD203B41FA5}">
                      <a16:colId xmlns:a16="http://schemas.microsoft.com/office/drawing/2014/main" val="4159713905"/>
                    </a:ext>
                  </a:extLst>
                </a:gridCol>
                <a:gridCol w="643937">
                  <a:extLst>
                    <a:ext uri="{9D8B030D-6E8A-4147-A177-3AD203B41FA5}">
                      <a16:colId xmlns:a16="http://schemas.microsoft.com/office/drawing/2014/main" val="3235458640"/>
                    </a:ext>
                  </a:extLst>
                </a:gridCol>
                <a:gridCol w="643937">
                  <a:extLst>
                    <a:ext uri="{9D8B030D-6E8A-4147-A177-3AD203B41FA5}">
                      <a16:colId xmlns:a16="http://schemas.microsoft.com/office/drawing/2014/main" val="3839263900"/>
                    </a:ext>
                  </a:extLst>
                </a:gridCol>
              </a:tblGrid>
              <a:tr h="186546">
                <a:tc gridSpan="12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Century Gothic"/>
                        </a:rPr>
                        <a:t>2024                                                                                  2025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4912992"/>
                  </a:ext>
                </a:extLst>
              </a:tr>
              <a:tr h="2119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effectLst/>
                          <a:latin typeface="Century Gothic"/>
                        </a:rPr>
                        <a:t>July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Aug</a:t>
                      </a: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Sep</a:t>
                      </a: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Oct</a:t>
                      </a: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Nov</a:t>
                      </a: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Dec</a:t>
                      </a: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effectLst/>
                          <a:latin typeface="Century Gothic"/>
                        </a:rPr>
                        <a:t>Jan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Feb</a:t>
                      </a: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Mar</a:t>
                      </a: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April</a:t>
                      </a: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May</a:t>
                      </a: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June</a:t>
                      </a: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July</a:t>
                      </a: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Aug</a:t>
                      </a: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Sep</a:t>
                      </a: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Oct</a:t>
                      </a: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Nov</a:t>
                      </a: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Dec</a:t>
                      </a: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988016"/>
                  </a:ext>
                </a:extLst>
              </a:tr>
              <a:tr h="205599">
                <a:tc gridSpan="12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WS1: Engineering recommendation(EREC)doc.</a:t>
                      </a:r>
                    </a:p>
                  </a:txBody>
                  <a:tcPr marL="6374" marR="6374" marT="637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7079978"/>
                  </a:ext>
                </a:extLst>
              </a:tr>
              <a:tr h="1216464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157171"/>
                  </a:ext>
                </a:extLst>
              </a:tr>
              <a:tr h="211511">
                <a:tc gridSpan="12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WS2: Determine changes on standards and codes</a:t>
                      </a:r>
                    </a:p>
                  </a:txBody>
                  <a:tcPr marL="6374" marR="6374" marT="637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9081865"/>
                  </a:ext>
                </a:extLst>
              </a:tr>
              <a:tr h="114471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598651"/>
                  </a:ext>
                </a:extLst>
              </a:tr>
              <a:tr h="212401">
                <a:tc gridSpan="12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WS3: Design of training program</a:t>
                      </a:r>
                    </a:p>
                  </a:txBody>
                  <a:tcPr marL="6374" marR="6374" marT="637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3437475"/>
                  </a:ext>
                </a:extLst>
              </a:tr>
              <a:tr h="1144710">
                <a:tc>
                  <a:txBody>
                    <a:bodyPr/>
                    <a:lstStyle/>
                    <a:p>
                      <a:pPr algn="l" fontAlgn="ctr"/>
                      <a:endParaRPr lang="en-US" sz="1000" u="none" strike="noStrike">
                        <a:effectLst/>
                        <a:latin typeface="Century Gothic"/>
                      </a:endParaRPr>
                    </a:p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34354"/>
                  </a:ext>
                </a:extLst>
              </a:tr>
              <a:tr h="234873">
                <a:tc gridSpan="13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WS4: Program comms and launch</a:t>
                      </a: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9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9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9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9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9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9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9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9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9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9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9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9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833764"/>
                  </a:ext>
                </a:extLst>
              </a:tr>
              <a:tr h="577049">
                <a:tc>
                  <a:txBody>
                    <a:bodyPr/>
                    <a:lstStyle/>
                    <a:p>
                      <a:pPr algn="l" fontAlgn="ctr"/>
                      <a:endParaRPr lang="en-US" sz="1000" u="none" strike="noStrike">
                        <a:effectLst/>
                        <a:latin typeface="Century Gothic"/>
                      </a:endParaRPr>
                    </a:p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6374" marR="6374" marT="6374" marB="0" anchor="ctr"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74" marR="6374" marT="6374" marB="0" anchor="ctr"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659135"/>
                  </a:ext>
                </a:extLst>
              </a:tr>
            </a:tbl>
          </a:graphicData>
        </a:graphic>
      </p:graphicFrame>
      <p:grpSp>
        <p:nvGrpSpPr>
          <p:cNvPr id="112" name="Group 111">
            <a:extLst>
              <a:ext uri="{FF2B5EF4-FFF2-40B4-BE49-F238E27FC236}">
                <a16:creationId xmlns:a16="http://schemas.microsoft.com/office/drawing/2014/main" id="{655DF6AC-B60E-F748-ACC5-8FDA50C3A5D6}"/>
              </a:ext>
            </a:extLst>
          </p:cNvPr>
          <p:cNvGrpSpPr/>
          <p:nvPr/>
        </p:nvGrpSpPr>
        <p:grpSpPr>
          <a:xfrm>
            <a:off x="3817886" y="1297464"/>
            <a:ext cx="975022" cy="5166360"/>
            <a:chOff x="2540000" y="88900"/>
            <a:chExt cx="975022" cy="6530440"/>
          </a:xfrm>
        </p:grpSpPr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E264A8A1-3A23-4D4F-93FF-5F5168DCF5D9}"/>
                </a:ext>
              </a:extLst>
            </p:cNvPr>
            <p:cNvCxnSpPr/>
            <p:nvPr/>
          </p:nvCxnSpPr>
          <p:spPr>
            <a:xfrm>
              <a:off x="2540000" y="88900"/>
              <a:ext cx="0" cy="6530440"/>
            </a:xfrm>
            <a:prstGeom prst="line">
              <a:avLst/>
            </a:prstGeom>
            <a:ln w="34925" cap="rnd">
              <a:solidFill>
                <a:schemeClr val="bg1">
                  <a:lumMod val="50000"/>
                  <a:alpha val="60000"/>
                </a:schemeClr>
              </a:solidFill>
              <a:prstDash val="sysDot"/>
              <a:headEnd type="oval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Display 119">
              <a:extLst>
                <a:ext uri="{FF2B5EF4-FFF2-40B4-BE49-F238E27FC236}">
                  <a16:creationId xmlns:a16="http://schemas.microsoft.com/office/drawing/2014/main" id="{5AB8F71F-A130-984A-A59C-20394464B0D1}"/>
                </a:ext>
              </a:extLst>
            </p:cNvPr>
            <p:cNvSpPr/>
            <p:nvPr/>
          </p:nvSpPr>
          <p:spPr>
            <a:xfrm>
              <a:off x="2569850" y="571719"/>
              <a:ext cx="945172" cy="541798"/>
            </a:xfrm>
            <a:prstGeom prst="flowChartDisplay">
              <a:avLst/>
            </a:prstGeom>
            <a:solidFill>
              <a:schemeClr val="bg1">
                <a:lumMod val="95000"/>
              </a:schemeClr>
            </a:solidFill>
            <a:scene3d>
              <a:camera prst="orthographicFront"/>
              <a:lightRig rig="threePt" dir="t"/>
            </a:scene3d>
            <a:sp3d>
              <a:bevelT w="57150" h="38100"/>
            </a:sp3d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900" b="1" dirty="0">
                  <a:solidFill>
                    <a:prstClr val="black"/>
                  </a:solidFill>
                  <a:latin typeface="Century Gothic"/>
                </a:rPr>
                <a:t>F</a:t>
              </a:r>
              <a:r>
                <a:rPr lang="en-US" sz="1000" b="1" dirty="0">
                  <a:solidFill>
                    <a:prstClr val="black"/>
                  </a:solidFill>
                  <a:latin typeface="Century Gothic"/>
                </a:rPr>
                <a:t>irst stage gate</a:t>
              </a:r>
            </a:p>
          </p:txBody>
        </p:sp>
      </p:grpSp>
      <p:sp>
        <p:nvSpPr>
          <p:cNvPr id="118" name="TextBox 2">
            <a:extLst>
              <a:ext uri="{FF2B5EF4-FFF2-40B4-BE49-F238E27FC236}">
                <a16:creationId xmlns:a16="http://schemas.microsoft.com/office/drawing/2014/main" id="{32BC2B22-9442-BE47-BF1C-CF4A2B12D645}"/>
              </a:ext>
            </a:extLst>
          </p:cNvPr>
          <p:cNvSpPr txBox="1"/>
          <p:nvPr/>
        </p:nvSpPr>
        <p:spPr>
          <a:xfrm>
            <a:off x="5186419" y="658756"/>
            <a:ext cx="660117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TODAY</a:t>
            </a:r>
          </a:p>
        </p:txBody>
      </p:sp>
      <p:pic>
        <p:nvPicPr>
          <p:cNvPr id="1030" name="Straight Connector 62">
            <a:extLst>
              <a:ext uri="{FF2B5EF4-FFF2-40B4-BE49-F238E27FC236}">
                <a16:creationId xmlns:a16="http://schemas.microsoft.com/office/drawing/2014/main" id="{C684F1B2-79AF-4753-A2DF-1C0A0D5F3352}"/>
              </a:ext>
            </a:extLst>
          </p:cNvPr>
          <p:cNvPicPr>
            <a:picLocks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7638" y="59072463"/>
            <a:ext cx="2016125" cy="13770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TextBox 2">
            <a:extLst>
              <a:ext uri="{FF2B5EF4-FFF2-40B4-BE49-F238E27FC236}">
                <a16:creationId xmlns:a16="http://schemas.microsoft.com/office/drawing/2014/main" id="{8875E1D1-A960-4069-A7FA-1FB27EEE06AA}"/>
              </a:ext>
            </a:extLst>
          </p:cNvPr>
          <p:cNvPicPr>
            <a:picLocks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8925" y="58064400"/>
            <a:ext cx="10483850" cy="463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Straight Connector 64">
            <a:extLst>
              <a:ext uri="{FF2B5EF4-FFF2-40B4-BE49-F238E27FC236}">
                <a16:creationId xmlns:a16="http://schemas.microsoft.com/office/drawing/2014/main" id="{28EABE3B-568A-4D1F-8B36-3E30FA3E4E2F}"/>
              </a:ext>
            </a:extLst>
          </p:cNvPr>
          <p:cNvPicPr>
            <a:picLocks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7938" y="12126913"/>
            <a:ext cx="1878012" cy="17405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Display 65">
            <a:extLst>
              <a:ext uri="{FF2B5EF4-FFF2-40B4-BE49-F238E27FC236}">
                <a16:creationId xmlns:a16="http://schemas.microsoft.com/office/drawing/2014/main" id="{B902309F-BEB0-4791-9611-64079B265D5E}"/>
              </a:ext>
            </a:extLst>
          </p:cNvPr>
          <p:cNvPicPr>
            <a:picLocks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7938" y="88580913"/>
            <a:ext cx="20283487" cy="1860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42">
            <a:extLst>
              <a:ext uri="{FF2B5EF4-FFF2-40B4-BE49-F238E27FC236}">
                <a16:creationId xmlns:a16="http://schemas.microsoft.com/office/drawing/2014/main" id="{3C0F946B-487A-4971-6774-A9BBBA826532}"/>
              </a:ext>
            </a:extLst>
          </p:cNvPr>
          <p:cNvSpPr/>
          <p:nvPr/>
        </p:nvSpPr>
        <p:spPr>
          <a:xfrm>
            <a:off x="710435" y="1486894"/>
            <a:ext cx="2242490" cy="32904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defRPr/>
            </a:pPr>
            <a:r>
              <a:rPr lang="en-US" sz="1000">
                <a:solidFill>
                  <a:prstClr val="black"/>
                </a:solidFill>
                <a:latin typeface="Century Gothic"/>
                <a:ea typeface="Century Gothic" charset="0"/>
                <a:cs typeface="Century Gothic" charset="0"/>
              </a:rPr>
              <a:t>ENA develops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Century Gothic" charset="0"/>
                <a:cs typeface="Century Gothic" charset="0"/>
              </a:rPr>
              <a:t> </a:t>
            </a:r>
            <a:r>
              <a:rPr lang="en-US" sz="1000">
                <a:solidFill>
                  <a:prstClr val="black"/>
                </a:solidFill>
                <a:latin typeface="Century Gothic"/>
                <a:ea typeface="Century Gothic" charset="0"/>
                <a:cs typeface="Century Gothic" charset="0"/>
              </a:rPr>
              <a:t>the first draft of EREC</a:t>
            </a:r>
            <a:endParaRPr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Century Gothic" charset="0"/>
              <a:cs typeface="Century Gothic" charset="0"/>
            </a:endParaRPr>
          </a:p>
        </p:txBody>
      </p:sp>
      <p:sp>
        <p:nvSpPr>
          <p:cNvPr id="5" name="Rounded Rectangle 48">
            <a:extLst>
              <a:ext uri="{FF2B5EF4-FFF2-40B4-BE49-F238E27FC236}">
                <a16:creationId xmlns:a16="http://schemas.microsoft.com/office/drawing/2014/main" id="{5B3886E7-10CB-C4F3-5DE2-0C682C3D020A}"/>
              </a:ext>
            </a:extLst>
          </p:cNvPr>
          <p:cNvSpPr/>
          <p:nvPr/>
        </p:nvSpPr>
        <p:spPr>
          <a:xfrm>
            <a:off x="719599" y="1996290"/>
            <a:ext cx="2242483" cy="32904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Century Gothic" charset="0"/>
                <a:cs typeface="Century Gothic" charset="0"/>
              </a:rPr>
              <a:t>Identify ENA groups for input, development, sign-off</a:t>
            </a:r>
          </a:p>
        </p:txBody>
      </p:sp>
      <p:sp>
        <p:nvSpPr>
          <p:cNvPr id="6" name="Rounded Rectangle 43">
            <a:extLst>
              <a:ext uri="{FF2B5EF4-FFF2-40B4-BE49-F238E27FC236}">
                <a16:creationId xmlns:a16="http://schemas.microsoft.com/office/drawing/2014/main" id="{B02365DD-87E4-5C35-48CE-695383D886A1}"/>
              </a:ext>
            </a:extLst>
          </p:cNvPr>
          <p:cNvSpPr/>
          <p:nvPr/>
        </p:nvSpPr>
        <p:spPr>
          <a:xfrm>
            <a:off x="3222823" y="2868554"/>
            <a:ext cx="1491764" cy="48954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defRPr/>
            </a:pPr>
            <a:r>
              <a:rPr lang="en-US" sz="1000" dirty="0">
                <a:solidFill>
                  <a:prstClr val="black"/>
                </a:solidFill>
                <a:latin typeface="Century Gothic"/>
                <a:ea typeface="Century Gothic" charset="0"/>
                <a:cs typeface="Century Gothic" charset="0"/>
              </a:rPr>
              <a:t>ENA to issue RFI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Century Gothic" charset="0"/>
                <a:cs typeface="Century Gothic" charset="0"/>
              </a:rPr>
              <a:t>to DCUSA</a:t>
            </a:r>
          </a:p>
        </p:txBody>
      </p:sp>
      <p:sp>
        <p:nvSpPr>
          <p:cNvPr id="10" name="Rounded Rectangle 39">
            <a:extLst>
              <a:ext uri="{FF2B5EF4-FFF2-40B4-BE49-F238E27FC236}">
                <a16:creationId xmlns:a16="http://schemas.microsoft.com/office/drawing/2014/main" id="{1EDE158A-9884-273E-D0A6-E24443C2A0FE}"/>
              </a:ext>
            </a:extLst>
          </p:cNvPr>
          <p:cNvSpPr/>
          <p:nvPr/>
        </p:nvSpPr>
        <p:spPr>
          <a:xfrm>
            <a:off x="5501753" y="2763802"/>
            <a:ext cx="5157534" cy="29776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charset="0"/>
                <a:ea typeface="Century Gothic" charset="0"/>
                <a:cs typeface="Century Gothic" charset="0"/>
              </a:rPr>
              <a:t>               Formation of DCUSA WG and implementation of code changes </a:t>
            </a:r>
          </a:p>
        </p:txBody>
      </p:sp>
      <p:sp>
        <p:nvSpPr>
          <p:cNvPr id="12" name="Rounded Rectangle 43">
            <a:extLst>
              <a:ext uri="{FF2B5EF4-FFF2-40B4-BE49-F238E27FC236}">
                <a16:creationId xmlns:a16="http://schemas.microsoft.com/office/drawing/2014/main" id="{1E40C5D5-453B-1A54-3B55-68699E01A181}"/>
              </a:ext>
            </a:extLst>
          </p:cNvPr>
          <p:cNvSpPr/>
          <p:nvPr/>
        </p:nvSpPr>
        <p:spPr>
          <a:xfrm>
            <a:off x="8478549" y="3537867"/>
            <a:ext cx="2186175" cy="31997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Century Gothic" charset="0"/>
                <a:cs typeface="Century Gothic" charset="0"/>
              </a:rPr>
              <a:t>Industry consultations discussing proposed  changes</a:t>
            </a:r>
          </a:p>
        </p:txBody>
      </p:sp>
      <p:sp>
        <p:nvSpPr>
          <p:cNvPr id="40" name="Display 115">
            <a:extLst>
              <a:ext uri="{FF2B5EF4-FFF2-40B4-BE49-F238E27FC236}">
                <a16:creationId xmlns:a16="http://schemas.microsoft.com/office/drawing/2014/main" id="{83818EE3-D58A-8596-BD92-95D42C90C518}"/>
              </a:ext>
            </a:extLst>
          </p:cNvPr>
          <p:cNvSpPr/>
          <p:nvPr/>
        </p:nvSpPr>
        <p:spPr>
          <a:xfrm>
            <a:off x="10272557" y="112074"/>
            <a:ext cx="933067" cy="351689"/>
          </a:xfrm>
          <a:prstGeom prst="flowChartDisplay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57150" h="381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86F0A99-645D-EBF8-C042-557017E36AFE}"/>
              </a:ext>
            </a:extLst>
          </p:cNvPr>
          <p:cNvSpPr/>
          <p:nvPr/>
        </p:nvSpPr>
        <p:spPr>
          <a:xfrm>
            <a:off x="9267435" y="167480"/>
            <a:ext cx="799311" cy="23971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B59C0B0-1765-921C-9B06-3AA0BD540754}"/>
              </a:ext>
            </a:extLst>
          </p:cNvPr>
          <p:cNvSpPr txBox="1"/>
          <p:nvPr/>
        </p:nvSpPr>
        <p:spPr>
          <a:xfrm>
            <a:off x="9312896" y="502668"/>
            <a:ext cx="7747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ounded Rectangle 45">
            <a:extLst>
              <a:ext uri="{FF2B5EF4-FFF2-40B4-BE49-F238E27FC236}">
                <a16:creationId xmlns:a16="http://schemas.microsoft.com/office/drawing/2014/main" id="{B6A9114D-F800-677B-EF8A-9483F20741E8}"/>
              </a:ext>
            </a:extLst>
          </p:cNvPr>
          <p:cNvSpPr/>
          <p:nvPr/>
        </p:nvSpPr>
        <p:spPr>
          <a:xfrm>
            <a:off x="5501753" y="4197473"/>
            <a:ext cx="2589751" cy="630911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4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charset="0"/>
                <a:ea typeface="Century Gothic" charset="0"/>
                <a:cs typeface="Century Gothic" charset="0"/>
              </a:rPr>
              <a:t>Develop training assessment strategy (duration, quals needed, etc.)</a:t>
            </a:r>
          </a:p>
        </p:txBody>
      </p:sp>
      <p:sp>
        <p:nvSpPr>
          <p:cNvPr id="46" name="Rounded Rectangle 40">
            <a:extLst>
              <a:ext uri="{FF2B5EF4-FFF2-40B4-BE49-F238E27FC236}">
                <a16:creationId xmlns:a16="http://schemas.microsoft.com/office/drawing/2014/main" id="{62FCFEF8-C1A6-4D35-2128-B495B7CF13A3}"/>
              </a:ext>
            </a:extLst>
          </p:cNvPr>
          <p:cNvSpPr/>
          <p:nvPr/>
        </p:nvSpPr>
        <p:spPr>
          <a:xfrm>
            <a:off x="6480700" y="4884368"/>
            <a:ext cx="3520436" cy="360816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4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charset="0"/>
                <a:ea typeface="Century Gothic" charset="0"/>
                <a:cs typeface="Century Gothic" charset="0"/>
              </a:rPr>
              <a:t>Develop training material (based on outcome of WS1) 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324E386-A09E-AC46-376A-A0ADFAF8CE92}"/>
              </a:ext>
            </a:extLst>
          </p:cNvPr>
          <p:cNvCxnSpPr>
            <a:cxnSpLocks/>
          </p:cNvCxnSpPr>
          <p:nvPr/>
        </p:nvCxnSpPr>
        <p:spPr>
          <a:xfrm>
            <a:off x="10035302" y="1219200"/>
            <a:ext cx="0" cy="5187974"/>
          </a:xfrm>
          <a:prstGeom prst="line">
            <a:avLst/>
          </a:prstGeom>
          <a:ln w="34925" cap="rnd">
            <a:solidFill>
              <a:schemeClr val="bg1">
                <a:lumMod val="50000"/>
                <a:alpha val="60000"/>
              </a:schemeClr>
            </a:solidFill>
            <a:prstDash val="sysDot"/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Display 115">
            <a:extLst>
              <a:ext uri="{FF2B5EF4-FFF2-40B4-BE49-F238E27FC236}">
                <a16:creationId xmlns:a16="http://schemas.microsoft.com/office/drawing/2014/main" id="{9FF55BE0-0062-5F15-7236-67D6DDB6D6DE}"/>
              </a:ext>
            </a:extLst>
          </p:cNvPr>
          <p:cNvSpPr/>
          <p:nvPr/>
        </p:nvSpPr>
        <p:spPr>
          <a:xfrm>
            <a:off x="10479126" y="4355366"/>
            <a:ext cx="1443310" cy="715362"/>
          </a:xfrm>
          <a:prstGeom prst="flowChartDisplay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57150" h="381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charset="0"/>
              <a:ea typeface="+mn-ea"/>
              <a:cs typeface="+mn-cs"/>
            </a:endParaRPr>
          </a:p>
          <a:p>
            <a:pPr algn="ctr"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lang="en-US" sz="1000" b="1">
                <a:solidFill>
                  <a:prstClr val="black"/>
                </a:solidFill>
                <a:latin typeface="Century Gothic"/>
              </a:rPr>
              <a:t>Second stage gate for</a:t>
            </a: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ENFG</a:t>
            </a:r>
            <a:r>
              <a:rPr lang="en-US" sz="1000" b="1">
                <a:solidFill>
                  <a:prstClr val="black"/>
                </a:solidFill>
                <a:latin typeface="Century Gothic"/>
              </a:rPr>
              <a:t> to approve</a:t>
            </a:r>
            <a:endParaRPr lang="en-US" sz="1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9" name="Rounded Rectangle 43">
            <a:extLst>
              <a:ext uri="{FF2B5EF4-FFF2-40B4-BE49-F238E27FC236}">
                <a16:creationId xmlns:a16="http://schemas.microsoft.com/office/drawing/2014/main" id="{A261D31B-F4DB-90B2-529E-B9FEB15CEEA4}"/>
              </a:ext>
            </a:extLst>
          </p:cNvPr>
          <p:cNvSpPr/>
          <p:nvPr/>
        </p:nvSpPr>
        <p:spPr>
          <a:xfrm>
            <a:off x="5515382" y="3138740"/>
            <a:ext cx="5157534" cy="26899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charset="0"/>
                <a:ea typeface="Century Gothic" charset="0"/>
                <a:cs typeface="Century Gothic" charset="0"/>
              </a:rPr>
              <a:t>           Engagement with REC to implement code changes</a:t>
            </a:r>
          </a:p>
        </p:txBody>
      </p:sp>
      <p:sp>
        <p:nvSpPr>
          <p:cNvPr id="47" name="Rounded Rectangle 41">
            <a:extLst>
              <a:ext uri="{FF2B5EF4-FFF2-40B4-BE49-F238E27FC236}">
                <a16:creationId xmlns:a16="http://schemas.microsoft.com/office/drawing/2014/main" id="{ABCCCEE5-8A40-382A-512B-3371404F5AC1}"/>
              </a:ext>
            </a:extLst>
          </p:cNvPr>
          <p:cNvSpPr/>
          <p:nvPr/>
        </p:nvSpPr>
        <p:spPr>
          <a:xfrm>
            <a:off x="8588156" y="5539048"/>
            <a:ext cx="2766589" cy="52319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charset="0"/>
                <a:ea typeface="Century Gothic" charset="0"/>
                <a:cs typeface="Century Gothic" charset="0"/>
              </a:rPr>
              <a:t>Develop Comms plan (key messages, target audience, press release, etc.)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4C8238A-905F-751A-9F56-66F85A9FC453}"/>
              </a:ext>
            </a:extLst>
          </p:cNvPr>
          <p:cNvSpPr txBox="1">
            <a:spLocks/>
          </p:cNvSpPr>
          <p:nvPr/>
        </p:nvSpPr>
        <p:spPr>
          <a:xfrm>
            <a:off x="-1702034" y="47719"/>
            <a:ext cx="8182734" cy="4777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sng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>
                  <a:solidFill>
                    <a:srgbClr val="ED7D31"/>
                  </a:solidFill>
                </a:uFill>
                <a:latin typeface="Calibri Light" panose="020F0302020204030204"/>
                <a:ea typeface="+mj-ea"/>
                <a:cs typeface="+mj-cs"/>
              </a:rPr>
              <a:t>High level project timeline</a:t>
            </a:r>
            <a:endParaRPr kumimoji="0" lang="en-GB" sz="2300" b="1" i="0" u="sng" strike="noStrike" kern="120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>
                <a:solidFill>
                  <a:srgbClr val="ED7D31"/>
                </a:solidFill>
              </a:uFill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A694DD9-8C95-7C1F-29B2-340B26A34A41}"/>
              </a:ext>
            </a:extLst>
          </p:cNvPr>
          <p:cNvSpPr txBox="1"/>
          <p:nvPr/>
        </p:nvSpPr>
        <p:spPr>
          <a:xfrm>
            <a:off x="4434641" y="389234"/>
            <a:ext cx="38823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Please not that these are estimated timescales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3C6E4EC-ABBE-A625-1B59-D30D9D10EF1D}"/>
              </a:ext>
            </a:extLst>
          </p:cNvPr>
          <p:cNvCxnSpPr/>
          <p:nvPr/>
        </p:nvCxnSpPr>
        <p:spPr>
          <a:xfrm flipH="1">
            <a:off x="10018750" y="4674115"/>
            <a:ext cx="485554" cy="27644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A0A2FD2-07CD-368E-2C31-8799BFBB14CF}"/>
              </a:ext>
            </a:extLst>
          </p:cNvPr>
          <p:cNvCxnSpPr>
            <a:cxnSpLocks/>
          </p:cNvCxnSpPr>
          <p:nvPr/>
        </p:nvCxnSpPr>
        <p:spPr>
          <a:xfrm flipH="1">
            <a:off x="10054191" y="4736138"/>
            <a:ext cx="405810" cy="77263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Star: 5 Points 51">
            <a:extLst>
              <a:ext uri="{FF2B5EF4-FFF2-40B4-BE49-F238E27FC236}">
                <a16:creationId xmlns:a16="http://schemas.microsoft.com/office/drawing/2014/main" id="{E2643646-CAD1-D83F-DAA5-E7672832C300}"/>
              </a:ext>
            </a:extLst>
          </p:cNvPr>
          <p:cNvSpPr/>
          <p:nvPr/>
        </p:nvSpPr>
        <p:spPr>
          <a:xfrm>
            <a:off x="11564115" y="143024"/>
            <a:ext cx="193040" cy="203199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599EABA-2F4B-35A7-57FB-E52E1FEBB156}"/>
              </a:ext>
            </a:extLst>
          </p:cNvPr>
          <p:cNvSpPr txBox="1"/>
          <p:nvPr/>
        </p:nvSpPr>
        <p:spPr>
          <a:xfrm>
            <a:off x="5757816" y="3520307"/>
            <a:ext cx="1340733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DCUSA decision to form a WG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55" name="Star: 5 Points 54">
            <a:extLst>
              <a:ext uri="{FF2B5EF4-FFF2-40B4-BE49-F238E27FC236}">
                <a16:creationId xmlns:a16="http://schemas.microsoft.com/office/drawing/2014/main" id="{FD397F21-0325-491C-4A8A-860E3DD03DDC}"/>
              </a:ext>
            </a:extLst>
          </p:cNvPr>
          <p:cNvSpPr/>
          <p:nvPr/>
        </p:nvSpPr>
        <p:spPr>
          <a:xfrm>
            <a:off x="5604807" y="3540412"/>
            <a:ext cx="193040" cy="203199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C290C6A-A307-137C-A2E7-320F47587AEF}"/>
              </a:ext>
            </a:extLst>
          </p:cNvPr>
          <p:cNvSpPr txBox="1"/>
          <p:nvPr/>
        </p:nvSpPr>
        <p:spPr>
          <a:xfrm>
            <a:off x="10803038" y="3240911"/>
            <a:ext cx="1340733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Implemented changes in 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DCUSA and REC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58" name="Star: 5 Points 57">
            <a:extLst>
              <a:ext uri="{FF2B5EF4-FFF2-40B4-BE49-F238E27FC236}">
                <a16:creationId xmlns:a16="http://schemas.microsoft.com/office/drawing/2014/main" id="{59F84532-38C1-FB27-AC61-B2B1CAE9F8A5}"/>
              </a:ext>
            </a:extLst>
          </p:cNvPr>
          <p:cNvSpPr/>
          <p:nvPr/>
        </p:nvSpPr>
        <p:spPr>
          <a:xfrm>
            <a:off x="10804276" y="3202114"/>
            <a:ext cx="193040" cy="203199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Star: 5 Points 58">
            <a:extLst>
              <a:ext uri="{FF2B5EF4-FFF2-40B4-BE49-F238E27FC236}">
                <a16:creationId xmlns:a16="http://schemas.microsoft.com/office/drawing/2014/main" id="{D29E1831-41A1-2178-6873-BB72541D08D6}"/>
              </a:ext>
            </a:extLst>
          </p:cNvPr>
          <p:cNvSpPr/>
          <p:nvPr/>
        </p:nvSpPr>
        <p:spPr>
          <a:xfrm>
            <a:off x="11476551" y="5727910"/>
            <a:ext cx="193040" cy="203199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C4D5825-A1BB-B7D9-021E-E76D162543D4}"/>
              </a:ext>
            </a:extLst>
          </p:cNvPr>
          <p:cNvSpPr txBox="1"/>
          <p:nvPr/>
        </p:nvSpPr>
        <p:spPr>
          <a:xfrm>
            <a:off x="11203428" y="521958"/>
            <a:ext cx="97734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Milestone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27ADFB4-633B-42CA-5729-FDBDAC28D7A6}"/>
              </a:ext>
            </a:extLst>
          </p:cNvPr>
          <p:cNvSpPr txBox="1"/>
          <p:nvPr/>
        </p:nvSpPr>
        <p:spPr>
          <a:xfrm>
            <a:off x="9867419" y="520861"/>
            <a:ext cx="174970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Stage gate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798E1E9-1CB2-C6C6-FACC-6C2533263C68}"/>
              </a:ext>
            </a:extLst>
          </p:cNvPr>
          <p:cNvSpPr txBox="1"/>
          <p:nvPr/>
        </p:nvSpPr>
        <p:spPr>
          <a:xfrm>
            <a:off x="11092403" y="5960962"/>
            <a:ext cx="134073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Program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 launch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39C5A50-142A-04AF-C0AC-9EAACA8EC40A}"/>
              </a:ext>
            </a:extLst>
          </p:cNvPr>
          <p:cNvCxnSpPr>
            <a:cxnSpLocks/>
          </p:cNvCxnSpPr>
          <p:nvPr/>
        </p:nvCxnSpPr>
        <p:spPr>
          <a:xfrm>
            <a:off x="2927784" y="1923268"/>
            <a:ext cx="353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EA0AE53-D441-AC97-7299-DCA38066D89D}"/>
              </a:ext>
            </a:extLst>
          </p:cNvPr>
          <p:cNvSpPr txBox="1"/>
          <p:nvPr/>
        </p:nvSpPr>
        <p:spPr>
          <a:xfrm>
            <a:off x="2787454" y="1345294"/>
            <a:ext cx="118671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Review time</a:t>
            </a:r>
            <a:r>
              <a:rPr lang="en-US" sz="900" b="1" dirty="0">
                <a:solidFill>
                  <a:prstClr val="black"/>
                </a:solidFill>
                <a:latin typeface="Century Gothic"/>
              </a:rPr>
              <a:t> for ENA groups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596ACA3-F895-F219-6356-F202EED46F50}"/>
              </a:ext>
            </a:extLst>
          </p:cNvPr>
          <p:cNvCxnSpPr>
            <a:cxnSpLocks/>
          </p:cNvCxnSpPr>
          <p:nvPr/>
        </p:nvCxnSpPr>
        <p:spPr>
          <a:xfrm>
            <a:off x="3279430" y="1924913"/>
            <a:ext cx="5252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AEF9FEA-B9A2-6FEA-FE10-F34D784AA0B6}"/>
              </a:ext>
            </a:extLst>
          </p:cNvPr>
          <p:cNvCxnSpPr>
            <a:cxnSpLocks/>
          </p:cNvCxnSpPr>
          <p:nvPr/>
        </p:nvCxnSpPr>
        <p:spPr>
          <a:xfrm flipH="1">
            <a:off x="3198528" y="1676692"/>
            <a:ext cx="279313" cy="243107"/>
          </a:xfrm>
          <a:prstGeom prst="line">
            <a:avLst/>
          </a:prstGeom>
          <a:ln>
            <a:prstDash val="sysDot"/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6506C78-F4ED-D5A9-3714-CB592EF082CD}"/>
              </a:ext>
            </a:extLst>
          </p:cNvPr>
          <p:cNvCxnSpPr/>
          <p:nvPr/>
        </p:nvCxnSpPr>
        <p:spPr>
          <a:xfrm>
            <a:off x="5123169" y="683367"/>
            <a:ext cx="1267" cy="1830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2">
            <a:extLst>
              <a:ext uri="{FF2B5EF4-FFF2-40B4-BE49-F238E27FC236}">
                <a16:creationId xmlns:a16="http://schemas.microsoft.com/office/drawing/2014/main" id="{8082D7EC-4545-7066-B5AD-B2091EE88A06}"/>
              </a:ext>
            </a:extLst>
          </p:cNvPr>
          <p:cNvSpPr/>
          <p:nvPr/>
        </p:nvSpPr>
        <p:spPr>
          <a:xfrm>
            <a:off x="3852483" y="2102234"/>
            <a:ext cx="1344822" cy="42862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defRPr/>
            </a:pPr>
            <a:r>
              <a:rPr lang="en-US" sz="1000" dirty="0">
                <a:solidFill>
                  <a:prstClr val="black"/>
                </a:solidFill>
                <a:latin typeface="Century Gothic"/>
              </a:rPr>
              <a:t>   Update  EREC 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6DD02FB5-19F4-58EF-776C-6B4C0B24F2D8}"/>
              </a:ext>
            </a:extLst>
          </p:cNvPr>
          <p:cNvCxnSpPr>
            <a:cxnSpLocks/>
          </p:cNvCxnSpPr>
          <p:nvPr/>
        </p:nvCxnSpPr>
        <p:spPr>
          <a:xfrm>
            <a:off x="5071559" y="3202114"/>
            <a:ext cx="261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30F3D7F-DA19-7F37-7AD7-CC15D484C3AC}"/>
              </a:ext>
            </a:extLst>
          </p:cNvPr>
          <p:cNvCxnSpPr>
            <a:cxnSpLocks/>
          </p:cNvCxnSpPr>
          <p:nvPr/>
        </p:nvCxnSpPr>
        <p:spPr>
          <a:xfrm>
            <a:off x="4742489" y="2935144"/>
            <a:ext cx="314048" cy="255599"/>
          </a:xfrm>
          <a:prstGeom prst="line">
            <a:avLst/>
          </a:prstGeom>
          <a:ln>
            <a:prstDash val="sysDot"/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8" name="Rounded Rectangle 43">
            <a:extLst>
              <a:ext uri="{FF2B5EF4-FFF2-40B4-BE49-F238E27FC236}">
                <a16:creationId xmlns:a16="http://schemas.microsoft.com/office/drawing/2014/main" id="{8AD78099-1F8D-975F-DB55-F6AD955A9DD8}"/>
              </a:ext>
            </a:extLst>
          </p:cNvPr>
          <p:cNvSpPr/>
          <p:nvPr/>
        </p:nvSpPr>
        <p:spPr>
          <a:xfrm>
            <a:off x="4369591" y="3442881"/>
            <a:ext cx="1133319" cy="40651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Century Gothic" charset="0"/>
                <a:cs typeface="Century Gothic" charset="0"/>
              </a:rPr>
              <a:t>Engagement with MEMs/SIPs</a:t>
            </a:r>
          </a:p>
        </p:txBody>
      </p:sp>
    </p:spTree>
    <p:extLst>
      <p:ext uri="{BB962C8B-B14F-4D97-AF65-F5344CB8AC3E}">
        <p14:creationId xmlns:p14="http://schemas.microsoft.com/office/powerpoint/2010/main" val="3487660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BB6D4-0946-E104-18CA-4A3604D3B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1CE250B-FD1A-0954-7478-4771497DD98B}"/>
              </a:ext>
            </a:extLst>
          </p:cNvPr>
          <p:cNvSpPr/>
          <p:nvPr/>
        </p:nvSpPr>
        <p:spPr>
          <a:xfrm>
            <a:off x="8319690" y="1847467"/>
            <a:ext cx="3392424" cy="2523768"/>
          </a:xfrm>
          <a:prstGeom prst="rect">
            <a:avLst/>
          </a:prstGeom>
          <a:solidFill>
            <a:schemeClr val="accent1">
              <a:alpha val="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50942E-7FE1-BB5A-9B71-1D68C8266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Work scenarios for MEMs/SIPs 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0476A6-D2FD-43D1-9171-F13199B57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FF217E-B86F-EA42-9607-BE163228A213}" type="slidenum">
              <a:rPr kumimoji="0" lang="en-GB" sz="1050" b="1" i="0" u="none" strike="noStrike" kern="1200" cap="none" spc="0" normalizeH="0" baseline="0" noProof="0" smtClean="0">
                <a:ln>
                  <a:noFill/>
                </a:ln>
                <a:solidFill>
                  <a:srgbClr val="00598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050" b="1" i="0" u="none" strike="noStrike" kern="1200" cap="none" spc="0" normalizeH="0" baseline="0" noProof="0">
              <a:ln>
                <a:noFill/>
              </a:ln>
              <a:solidFill>
                <a:srgbClr val="00598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6887D86-99E5-B9B9-D4EE-9B5FCBDF07E0}"/>
              </a:ext>
            </a:extLst>
          </p:cNvPr>
          <p:cNvCxnSpPr/>
          <p:nvPr/>
        </p:nvCxnSpPr>
        <p:spPr>
          <a:xfrm>
            <a:off x="3977640" y="1499616"/>
            <a:ext cx="3383280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C94637B-FB6B-C39E-F156-3FABB197F7C5}"/>
              </a:ext>
            </a:extLst>
          </p:cNvPr>
          <p:cNvSpPr txBox="1"/>
          <p:nvPr/>
        </p:nvSpPr>
        <p:spPr>
          <a:xfrm>
            <a:off x="8374554" y="1970921"/>
            <a:ext cx="32826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ENA outlined three work scenarios for MEMs/SIPs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484D5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Scenarios were developed based on discussions with various ENA groups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484D5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DNOs decided to proceed with scenario 1 </a:t>
            </a:r>
            <a:r>
              <a:rPr kumimoji="0" lang="en-GB" sz="1400" b="0" i="0" u="sng" strike="noStrike" kern="1200" cap="none" spc="0" normalizeH="0" baseline="0" noProof="0" dirty="0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excluding phenolic resins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484D5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484D5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BE83808-1206-4E9F-9833-27205D4F3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375461"/>
              </p:ext>
            </p:extLst>
          </p:nvPr>
        </p:nvGraphicFramePr>
        <p:xfrm>
          <a:off x="720000" y="1609723"/>
          <a:ext cx="7006680" cy="4123940"/>
        </p:xfrm>
        <a:graphic>
          <a:graphicData uri="http://schemas.openxmlformats.org/drawingml/2006/table">
            <a:tbl>
              <a:tblPr/>
              <a:tblGrid>
                <a:gridCol w="2992243">
                  <a:extLst>
                    <a:ext uri="{9D8B030D-6E8A-4147-A177-3AD203B41FA5}">
                      <a16:colId xmlns:a16="http://schemas.microsoft.com/office/drawing/2014/main" val="3878615067"/>
                    </a:ext>
                  </a:extLst>
                </a:gridCol>
                <a:gridCol w="1189463">
                  <a:extLst>
                    <a:ext uri="{9D8B030D-6E8A-4147-A177-3AD203B41FA5}">
                      <a16:colId xmlns:a16="http://schemas.microsoft.com/office/drawing/2014/main" val="1560312812"/>
                    </a:ext>
                  </a:extLst>
                </a:gridCol>
                <a:gridCol w="1300975">
                  <a:extLst>
                    <a:ext uri="{9D8B030D-6E8A-4147-A177-3AD203B41FA5}">
                      <a16:colId xmlns:a16="http://schemas.microsoft.com/office/drawing/2014/main" val="2277999732"/>
                    </a:ext>
                  </a:extLst>
                </a:gridCol>
                <a:gridCol w="1523999">
                  <a:extLst>
                    <a:ext uri="{9D8B030D-6E8A-4147-A177-3AD203B41FA5}">
                      <a16:colId xmlns:a16="http://schemas.microsoft.com/office/drawing/2014/main" val="1785904057"/>
                    </a:ext>
                  </a:extLst>
                </a:gridCol>
              </a:tblGrid>
              <a:tr h="258992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Training Level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579526"/>
                  </a:ext>
                </a:extLst>
              </a:tr>
              <a:tr h="239069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sng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Scenario 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sng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Scenario 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sng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Scenario 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8270910"/>
                  </a:ext>
                </a:extLst>
              </a:tr>
              <a:tr h="239069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Type of Supply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6066547"/>
                  </a:ext>
                </a:extLst>
              </a:tr>
              <a:tr h="24903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Single phase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9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EA7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2496465"/>
                  </a:ext>
                </a:extLst>
              </a:tr>
              <a:tr h="239069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Three phase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F9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EA7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87988"/>
                  </a:ext>
                </a:extLst>
              </a:tr>
              <a:tr h="239069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4077275"/>
                  </a:ext>
                </a:extLst>
              </a:tr>
              <a:tr h="239069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Type of cables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0419943"/>
                  </a:ext>
                </a:extLst>
              </a:tr>
              <a:tr h="24903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Plastic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9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643841"/>
                  </a:ext>
                </a:extLst>
              </a:tr>
              <a:tr h="24903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PILC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129107"/>
                  </a:ext>
                </a:extLst>
              </a:tr>
              <a:tr h="239069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6350188"/>
                  </a:ext>
                </a:extLst>
              </a:tr>
              <a:tr h="239069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Type of cut-outs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4950511"/>
                  </a:ext>
                </a:extLst>
              </a:tr>
              <a:tr h="249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Single phase plastic/(grey, black)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*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9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EA7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25334"/>
                  </a:ext>
                </a:extLst>
              </a:tr>
              <a:tr h="23906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Three phase plastic (grey, black)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F9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EA7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34833"/>
                  </a:ext>
                </a:extLst>
              </a:tr>
              <a:tr h="239069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344452"/>
                  </a:ext>
                </a:extLst>
              </a:tr>
              <a:tr h="239069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Location of service lines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8204818"/>
                  </a:ext>
                </a:extLst>
              </a:tr>
              <a:tr h="239069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Underground network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9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EA7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418747"/>
                  </a:ext>
                </a:extLst>
              </a:tr>
              <a:tr h="239069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Overhead line network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9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745153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6B3FCE5-AD57-4337-BF35-D699CAD4FE5D}"/>
              </a:ext>
            </a:extLst>
          </p:cNvPr>
          <p:cNvSpPr/>
          <p:nvPr/>
        </p:nvSpPr>
        <p:spPr>
          <a:xfrm>
            <a:off x="4910328" y="1609723"/>
            <a:ext cx="2816352" cy="4123939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7939D0-5D4B-EC13-11E4-0A9E8C30FB0E}"/>
              </a:ext>
            </a:extLst>
          </p:cNvPr>
          <p:cNvSpPr txBox="1"/>
          <p:nvPr/>
        </p:nvSpPr>
        <p:spPr>
          <a:xfrm>
            <a:off x="720000" y="5733662"/>
            <a:ext cx="2990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Excluding phenolic resins</a:t>
            </a:r>
          </a:p>
        </p:txBody>
      </p:sp>
    </p:spTree>
    <p:extLst>
      <p:ext uri="{BB962C8B-B14F-4D97-AF65-F5344CB8AC3E}">
        <p14:creationId xmlns:p14="http://schemas.microsoft.com/office/powerpoint/2010/main" val="1605340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A7689-12A5-6E6F-DAB9-5BDD56067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1C82D-5A37-AB99-39CC-6DF84A2D9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</a:t>
            </a:r>
            <a:r>
              <a:rPr lang="en-US" dirty="0" err="1"/>
              <a:t>authorisation</a:t>
            </a:r>
            <a:r>
              <a:rPr lang="en-US" dirty="0"/>
              <a:t> potential routes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EEA643-6219-54DF-B44B-17C1D0C82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FF217E-B86F-EA42-9607-BE163228A213}" type="slidenum">
              <a:rPr kumimoji="0" lang="en-GB" sz="1050" b="1" i="0" u="none" strike="noStrike" kern="1200" cap="none" spc="0" normalizeH="0" baseline="0" noProof="0" smtClean="0">
                <a:ln>
                  <a:noFill/>
                </a:ln>
                <a:solidFill>
                  <a:srgbClr val="00598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050" b="1" i="0" u="none" strike="noStrike" kern="1200" cap="none" spc="0" normalizeH="0" baseline="0" noProof="0">
              <a:ln>
                <a:noFill/>
              </a:ln>
              <a:solidFill>
                <a:srgbClr val="00598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CF1192-2F3F-B865-18C0-57DDBBFF87ED}"/>
              </a:ext>
            </a:extLst>
          </p:cNvPr>
          <p:cNvSpPr txBox="1"/>
          <p:nvPr/>
        </p:nvSpPr>
        <p:spPr>
          <a:xfrm>
            <a:off x="621791" y="1397246"/>
            <a:ext cx="10257875" cy="97872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sng" strike="noStrike" kern="1200" cap="none" spc="0" normalizeH="0" baseline="0" noProof="0">
                <a:ln>
                  <a:noFill/>
                </a:ln>
                <a:solidFill>
                  <a:srgbClr val="00598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Pre-authorisation strategy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00598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00598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Option A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598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Pre-authorise each Supplier and each SIP organisation before signing-up to the scheme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00598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Option B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598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Pre-authorise each fuse upgrade request from a supplier or SIP before introducing a larger fuse on each job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598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srgbClr val="00598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Threshold on limit upgrades (based on pre-authorization step) </a:t>
            </a:r>
            <a:endParaRPr kumimoji="0" lang="en-GB" sz="1800" b="0" i="0" u="sng" strike="noStrike" kern="1200" cap="none" spc="0" normalizeH="0" baseline="0" noProof="0">
              <a:ln>
                <a:noFill/>
              </a:ln>
              <a:solidFill>
                <a:srgbClr val="00598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598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598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If Option A: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598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standardised threshold across the DNOs would need to be agreed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598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Currently the majority of DNOs have the position to limit upgrades to 80 amps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598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598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If Option B: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598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size of the fuse can be determined on a per job basis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598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598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598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598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598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598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598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598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598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598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598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484D51"/>
              </a:solidFill>
              <a:effectLst/>
              <a:uLnTx/>
              <a:uFillTx/>
              <a:latin typeface="Arial" panose="020B0604020202020204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484D51"/>
              </a:solidFill>
              <a:effectLst/>
              <a:uLnTx/>
              <a:uFillTx/>
              <a:latin typeface="Arial" panose="020B0604020202020204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484D51"/>
              </a:solidFill>
              <a:effectLst/>
              <a:uLnTx/>
              <a:uFillTx/>
              <a:latin typeface="Arial" panose="020B0604020202020204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484D51"/>
              </a:solidFill>
              <a:effectLst/>
              <a:uLnTx/>
              <a:uFillTx/>
              <a:latin typeface="Arial" panose="020B0604020202020204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484D51"/>
              </a:solidFill>
              <a:effectLst/>
              <a:uLnTx/>
              <a:uFillTx/>
              <a:latin typeface="Arial" panose="020B0604020202020204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484D51"/>
              </a:solidFill>
              <a:effectLst/>
              <a:uLnTx/>
              <a:uFillTx/>
              <a:latin typeface="Arial" panose="020B0604020202020204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484D51"/>
              </a:solidFill>
              <a:effectLst/>
              <a:uLnTx/>
              <a:uFillTx/>
              <a:latin typeface="Arial" panose="020B0604020202020204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484D5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sng" strike="noStrike" kern="1200" cap="none" spc="0" normalizeH="0" baseline="0" noProof="0">
              <a:ln>
                <a:noFill/>
              </a:ln>
              <a:solidFill>
                <a:srgbClr val="484D5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1882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8733B-726A-594A-5190-7E1C26DA9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91"/>
            <a:ext cx="9000000" cy="936000"/>
          </a:xfrm>
        </p:spPr>
        <p:txBody>
          <a:bodyPr/>
          <a:lstStyle/>
          <a:p>
            <a:r>
              <a:rPr lang="en-US" dirty="0"/>
              <a:t> Design of training program -  Potential route through NSAP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939BD9-1A18-1A49-6274-B6CD7C438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FF217E-B86F-EA42-9607-BE163228A213}" type="slidenum">
              <a:rPr kumimoji="0" lang="en-GB" sz="1050" b="1" i="0" u="none" strike="noStrike" kern="1200" cap="none" spc="0" normalizeH="0" baseline="0" noProof="0" smtClean="0">
                <a:ln>
                  <a:noFill/>
                </a:ln>
                <a:solidFill>
                  <a:srgbClr val="00598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050" b="1" i="0" u="none" strike="noStrike" kern="1200" cap="none" spc="0" normalizeH="0" baseline="0" noProof="0">
              <a:ln>
                <a:noFill/>
              </a:ln>
              <a:solidFill>
                <a:srgbClr val="00598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DB4614-17A0-092E-EAD0-D7705AF585B3}"/>
              </a:ext>
            </a:extLst>
          </p:cNvPr>
          <p:cNvSpPr/>
          <p:nvPr/>
        </p:nvSpPr>
        <p:spPr>
          <a:xfrm>
            <a:off x="641940" y="1384606"/>
            <a:ext cx="11409851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National Skills Academy for Power (NSAP) Smart Meter Installer course includes fuse replacement (module 06)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598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Develop additional module for upgrading a fuse (module 07)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dirty="0">
              <a:solidFill>
                <a:srgbClr val="484D51"/>
              </a:solidFill>
              <a:latin typeface="Arial" panose="020B0604020202020204"/>
            </a:endParaRPr>
          </a:p>
          <a:p>
            <a:pPr marL="171450" indent="-171450">
              <a:buFont typeface="Wingdings" panose="05000000000000000000" pitchFamily="2" charset="2"/>
              <a:buChar char="§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All DNOs to agree module content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84D5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Module delivered by various educational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organisations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84D5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84D5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programme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will be designed to: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Replacing and upgrading fuses only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Include auditing of training provider (auditing of installers as part of the requirement)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Each installer will register on Energy and Utility Skills Register (EUSR)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84D5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050" name="Picture 2" descr="IET STEM Teacher Membership | National Education Union">
            <a:extLst>
              <a:ext uri="{FF2B5EF4-FFF2-40B4-BE49-F238E27FC236}">
                <a16:creationId xmlns:a16="http://schemas.microsoft.com/office/drawing/2014/main" id="{8BA503C0-C053-ADE4-8063-698589D68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9297" y="4681284"/>
            <a:ext cx="1774392" cy="931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ome | Energy &amp; Utility Skills Register">
            <a:extLst>
              <a:ext uri="{FF2B5EF4-FFF2-40B4-BE49-F238E27FC236}">
                <a16:creationId xmlns:a16="http://schemas.microsoft.com/office/drawing/2014/main" id="{19250FA3-5B5D-AF56-1EE4-F7E6E2CE1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561" y="2820221"/>
            <a:ext cx="1895475" cy="725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USR - 3B Training">
            <a:extLst>
              <a:ext uri="{FF2B5EF4-FFF2-40B4-BE49-F238E27FC236}">
                <a16:creationId xmlns:a16="http://schemas.microsoft.com/office/drawing/2014/main" id="{90E556AC-EB43-B8DC-26DE-84DCE3836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2679" y="3644463"/>
            <a:ext cx="2112645" cy="62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National Skills Academy for Power - Energy &amp; Utility Skills">
            <a:extLst>
              <a:ext uri="{FF2B5EF4-FFF2-40B4-BE49-F238E27FC236}">
                <a16:creationId xmlns:a16="http://schemas.microsoft.com/office/drawing/2014/main" id="{C2FBFFF3-037A-B366-B6C6-132FB1491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9" y="1975684"/>
            <a:ext cx="1956600" cy="62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436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9DE98-548E-983E-A124-91514D3DC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0"/>
            <a:ext cx="9000000" cy="936000"/>
          </a:xfrm>
        </p:spPr>
        <p:txBody>
          <a:bodyPr/>
          <a:lstStyle/>
          <a:p>
            <a:r>
              <a:rPr lang="en-US"/>
              <a:t>Costs</a:t>
            </a:r>
            <a:endParaRPr lang="en-GB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5ED867D-1785-A472-825A-DA85B312F4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7632922"/>
              </p:ext>
            </p:extLst>
          </p:nvPr>
        </p:nvGraphicFramePr>
        <p:xfrm>
          <a:off x="720000" y="1392936"/>
          <a:ext cx="11082335" cy="367284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669888">
                  <a:extLst>
                    <a:ext uri="{9D8B030D-6E8A-4147-A177-3AD203B41FA5}">
                      <a16:colId xmlns:a16="http://schemas.microsoft.com/office/drawing/2014/main" val="332853888"/>
                    </a:ext>
                  </a:extLst>
                </a:gridCol>
                <a:gridCol w="2660904">
                  <a:extLst>
                    <a:ext uri="{9D8B030D-6E8A-4147-A177-3AD203B41FA5}">
                      <a16:colId xmlns:a16="http://schemas.microsoft.com/office/drawing/2014/main" val="2446839739"/>
                    </a:ext>
                  </a:extLst>
                </a:gridCol>
                <a:gridCol w="2615184">
                  <a:extLst>
                    <a:ext uri="{9D8B030D-6E8A-4147-A177-3AD203B41FA5}">
                      <a16:colId xmlns:a16="http://schemas.microsoft.com/office/drawing/2014/main" val="2486741945"/>
                    </a:ext>
                  </a:extLst>
                </a:gridCol>
                <a:gridCol w="2919892">
                  <a:extLst>
                    <a:ext uri="{9D8B030D-6E8A-4147-A177-3AD203B41FA5}">
                      <a16:colId xmlns:a16="http://schemas.microsoft.com/office/drawing/2014/main" val="160692696"/>
                    </a:ext>
                  </a:extLst>
                </a:gridCol>
                <a:gridCol w="2216467">
                  <a:extLst>
                    <a:ext uri="{9D8B030D-6E8A-4147-A177-3AD203B41FA5}">
                      <a16:colId xmlns:a16="http://schemas.microsoft.com/office/drawing/2014/main" val="2612439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400"/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Cost item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Info about cost to DNOs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Info about cost to suppliers/installers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988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/>
                        <a:t>Training programme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/>
                        <a:t>(MEMs/SIPs) Training through NSAP modules. EUSR platform registration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/>
                        <a:t>Effort to create the additional module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EUSR Registration £30 per 3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452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Fuse upgrade decision and a</a:t>
                      </a:r>
                      <a:r>
                        <a:rPr lang="en-GB" sz="1100" err="1"/>
                        <a:t>udit</a:t>
                      </a:r>
                      <a:r>
                        <a:rPr lang="en-GB" sz="1100"/>
                        <a:t> 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/>
                        <a:t>Creation of new data flow as a mean of communication between DNOs and MEMs/SIPs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/>
                        <a:t>£70,000-£90,000 (addition of relevant feature in ENA Connect Direct platform if chosen)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Option A: IT costs to create this new data flow in the current system (Data Transfer Network)</a:t>
                      </a:r>
                    </a:p>
                    <a:p>
                      <a:endParaRPr lang="en-GB" sz="11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Option B: £0 if ENA Connect Direct is chosen</a:t>
                      </a:r>
                    </a:p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100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/>
                        <a:t>Impedance loop testing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/>
                        <a:t>Purchase and maintenance of equipment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/>
                        <a:t>£0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/>
                        <a:t>TBD - depends on the supplier how they prefer to manage this cost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655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</a:t>
                      </a:r>
                      <a:r>
                        <a:rPr lang="en-GB" sz="1100" dirty="0" err="1"/>
                        <a:t>ompensation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/>
                        <a:t>Compensation to MEMs/SIPs for the fuse upgrade 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Option A: £0 for DNOs as suppliers offer this work to enhance customer service</a:t>
                      </a:r>
                    </a:p>
                    <a:p>
                      <a:r>
                        <a:rPr lang="en-GB" sz="1100" dirty="0"/>
                        <a:t>Option B: DNOs offer some compensation for the 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/>
                        <a:t>Option A: </a:t>
                      </a:r>
                      <a:r>
                        <a:rPr lang="en-GB" sz="1100" dirty="0"/>
                        <a:t>Cost of fuse (small amount of money)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041643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91A6BF-868C-3159-5D1D-18E3752B0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217E-B86F-EA42-9607-BE163228A213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09D88A-E86D-DEB7-699B-518D18C026FC}"/>
              </a:ext>
            </a:extLst>
          </p:cNvPr>
          <p:cNvSpPr txBox="1"/>
          <p:nvPr/>
        </p:nvSpPr>
        <p:spPr>
          <a:xfrm>
            <a:off x="655992" y="5203454"/>
            <a:ext cx="6537960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050" dirty="0"/>
              <a:t>Assumptions: NSAP designing the training program</a:t>
            </a:r>
          </a:p>
          <a:p>
            <a:r>
              <a:rPr lang="en-GB" sz="1050" dirty="0"/>
              <a:t>EUSR: Energy and Utility Skills Register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8D8ED1-FBD7-744E-6CDF-F314FCB4D332}"/>
              </a:ext>
            </a:extLst>
          </p:cNvPr>
          <p:cNvSpPr/>
          <p:nvPr/>
        </p:nvSpPr>
        <p:spPr>
          <a:xfrm>
            <a:off x="9518904" y="1392936"/>
            <a:ext cx="2283431" cy="367284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177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D92A2C67-0B5B-C9A5-A6B9-CA7EA9A7D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21AE4-E24A-0136-3728-52A210B70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uFill>
                  <a:solidFill>
                    <a:srgbClr val="4378A8"/>
                  </a:solidFill>
                </a:uFill>
                <a:cs typeface="Arial"/>
              </a:rPr>
              <a:t>Questions for the audience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38BF72-710C-F456-4711-06AA7EB3A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FF217E-B86F-EA42-9607-BE163228A213}" type="slidenum">
              <a:rPr kumimoji="0" lang="en-GB" sz="1050" b="1" i="0" u="none" strike="noStrike" kern="1200" cap="none" spc="0" normalizeH="0" baseline="0" noProof="0" smtClean="0">
                <a:ln>
                  <a:noFill/>
                </a:ln>
                <a:solidFill>
                  <a:srgbClr val="00598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050" b="1" i="0" u="none" strike="noStrike" kern="1200" cap="none" spc="0" normalizeH="0" baseline="0" noProof="0">
              <a:ln>
                <a:noFill/>
              </a:ln>
              <a:solidFill>
                <a:srgbClr val="00598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059313-12EE-A91A-8C63-0B5DD2836E7B}"/>
              </a:ext>
            </a:extLst>
          </p:cNvPr>
          <p:cNvSpPr txBox="1"/>
          <p:nvPr/>
        </p:nvSpPr>
        <p:spPr>
          <a:xfrm>
            <a:off x="772026" y="1594184"/>
            <a:ext cx="10086473" cy="14728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are your thoughts about the proposal?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are your thoughts about the additional training/competency (earth loop impedance testing etc).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are the possible blockers to your company getting involved?</a:t>
            </a:r>
          </a:p>
        </p:txBody>
      </p:sp>
    </p:spTree>
    <p:extLst>
      <p:ext uri="{BB962C8B-B14F-4D97-AF65-F5344CB8AC3E}">
        <p14:creationId xmlns:p14="http://schemas.microsoft.com/office/powerpoint/2010/main" val="18448979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50D32-EF2B-5D1F-EC11-47FB3433D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9587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4E1FB-2C83-081B-6F36-F2030B89F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431"/>
            <a:ext cx="9000000" cy="936000"/>
          </a:xfrm>
        </p:spPr>
        <p:txBody>
          <a:bodyPr/>
          <a:lstStyle/>
          <a:p>
            <a:r>
              <a:rPr lang="en-US" dirty="0">
                <a:uFill>
                  <a:solidFill>
                    <a:srgbClr val="4378A8"/>
                  </a:solidFill>
                </a:uFill>
                <a:cs typeface="Arial"/>
              </a:rPr>
              <a:t>Code changes in DCUSA/REC</a:t>
            </a:r>
            <a:endParaRPr lang="en-GB" dirty="0">
              <a:uFill>
                <a:solidFill>
                  <a:srgbClr val="4378A8"/>
                </a:solidFill>
              </a:uFill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4EAD9B-687B-2FFE-A614-CF9533D9E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FF217E-B86F-EA42-9607-BE163228A213}" type="slidenum">
              <a:rPr kumimoji="0" lang="en-GB" sz="1050" b="1" i="0" u="none" strike="noStrike" kern="1200" cap="none" spc="0" normalizeH="0" baseline="0" noProof="0" smtClean="0">
                <a:ln>
                  <a:noFill/>
                </a:ln>
                <a:solidFill>
                  <a:srgbClr val="00598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050" b="1" i="0" u="none" strike="noStrike" kern="1200" cap="none" spc="0" normalizeH="0" baseline="0" noProof="0">
              <a:ln>
                <a:noFill/>
              </a:ln>
              <a:solidFill>
                <a:srgbClr val="00598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0E26DD-0A47-29FB-06C9-6D7C54ED8A4C}"/>
              </a:ext>
            </a:extLst>
          </p:cNvPr>
          <p:cNvSpPr txBox="1"/>
          <p:nvPr/>
        </p:nvSpPr>
        <p:spPr>
          <a:xfrm>
            <a:off x="720000" y="1422874"/>
            <a:ext cx="10390763" cy="186929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DNOs to </a:t>
            </a:r>
            <a:r>
              <a:rPr kumimoji="0" lang="en-GB" sz="1800" b="0" i="0" u="sng" strike="noStrike" kern="1200" cap="none" spc="0" normalizeH="0" baseline="0" noProof="0" dirty="0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 participate in DCUSA/REC working groups to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84D5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+mn-cs"/>
              </a:rPr>
              <a:t>Identify the necessary changes required within DCUSA and REC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+mn-cs"/>
              </a:rPr>
              <a:t>MOCoP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+mn-cs"/>
              </a:rPr>
              <a:t>)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+mn-cs"/>
              </a:rPr>
              <a:t>to accommodate the new arrangements in industry governance and recommend changes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484D5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Aim is for implementation to happen by November 2025,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84D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but this will be subject to following due process with DCUSA and REC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84D5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DD7F047-FE3B-4B87-56CF-E305A88A2033}"/>
              </a:ext>
            </a:extLst>
          </p:cNvPr>
          <p:cNvSpPr/>
          <p:nvPr/>
        </p:nvSpPr>
        <p:spPr>
          <a:xfrm>
            <a:off x="191193" y="473431"/>
            <a:ext cx="324197" cy="32419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7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287D49-4BAA-D872-47A7-FE7B62490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7900" y="3565832"/>
            <a:ext cx="1790855" cy="5867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75346C-D29D-4C25-150B-CA6268FEB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0569" y="4351748"/>
            <a:ext cx="2872989" cy="76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888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NA">
      <a:dk1>
        <a:srgbClr val="484D51"/>
      </a:dk1>
      <a:lt1>
        <a:srgbClr val="FFFFFF"/>
      </a:lt1>
      <a:dk2>
        <a:srgbClr val="00598E"/>
      </a:dk2>
      <a:lt2>
        <a:srgbClr val="F3F3F3"/>
      </a:lt2>
      <a:accent1>
        <a:srgbClr val="00598E"/>
      </a:accent1>
      <a:accent2>
        <a:srgbClr val="4378A8"/>
      </a:accent2>
      <a:accent3>
        <a:srgbClr val="FF7132"/>
      </a:accent3>
      <a:accent4>
        <a:srgbClr val="009FE3"/>
      </a:accent4>
      <a:accent5>
        <a:srgbClr val="FFE600"/>
      </a:accent5>
      <a:accent6>
        <a:srgbClr val="BECC00"/>
      </a:accent6>
      <a:hlink>
        <a:srgbClr val="484D51"/>
      </a:hlink>
      <a:folHlink>
        <a:srgbClr val="A6ACA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0339 ENA Powerpoint template" id="{2B0C6DA9-4E6C-9247-A7F0-4DA09D514E1A}" vid="{06CCB5F2-4A71-FF45-A5DE-129202675CCA}"/>
    </a:ext>
  </a:extLst>
</a:theme>
</file>

<file path=ppt/theme/theme2.xml><?xml version="1.0" encoding="utf-8"?>
<a:theme xmlns:a="http://schemas.openxmlformats.org/drawingml/2006/main" name="1_Office Theme">
  <a:themeElements>
    <a:clrScheme name="ENA">
      <a:dk1>
        <a:srgbClr val="484D51"/>
      </a:dk1>
      <a:lt1>
        <a:srgbClr val="FFFFFF"/>
      </a:lt1>
      <a:dk2>
        <a:srgbClr val="00598E"/>
      </a:dk2>
      <a:lt2>
        <a:srgbClr val="F3F3F3"/>
      </a:lt2>
      <a:accent1>
        <a:srgbClr val="00598E"/>
      </a:accent1>
      <a:accent2>
        <a:srgbClr val="4378A8"/>
      </a:accent2>
      <a:accent3>
        <a:srgbClr val="FF7132"/>
      </a:accent3>
      <a:accent4>
        <a:srgbClr val="009FE3"/>
      </a:accent4>
      <a:accent5>
        <a:srgbClr val="FFE600"/>
      </a:accent5>
      <a:accent6>
        <a:srgbClr val="BECC00"/>
      </a:accent6>
      <a:hlink>
        <a:srgbClr val="484D51"/>
      </a:hlink>
      <a:folHlink>
        <a:srgbClr val="A6ACA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0339 ENA Powerpoint template" id="{2B0C6DA9-4E6C-9247-A7F0-4DA09D514E1A}" vid="{06CCB5F2-4A71-FF45-A5DE-129202675CC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14526007-FC9D-EA4F-BC32-F0B12AA313F9}" vid="{176331FD-C909-DA4F-9B68-1A069037100D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NA">
    <a:dk1>
      <a:srgbClr val="484D51"/>
    </a:dk1>
    <a:lt1>
      <a:srgbClr val="FFFFFF"/>
    </a:lt1>
    <a:dk2>
      <a:srgbClr val="00598E"/>
    </a:dk2>
    <a:lt2>
      <a:srgbClr val="F3F3F3"/>
    </a:lt2>
    <a:accent1>
      <a:srgbClr val="00598E"/>
    </a:accent1>
    <a:accent2>
      <a:srgbClr val="4378A8"/>
    </a:accent2>
    <a:accent3>
      <a:srgbClr val="FF7132"/>
    </a:accent3>
    <a:accent4>
      <a:srgbClr val="009FE3"/>
    </a:accent4>
    <a:accent5>
      <a:srgbClr val="FFE600"/>
    </a:accent5>
    <a:accent6>
      <a:srgbClr val="BECC00"/>
    </a:accent6>
    <a:hlink>
      <a:srgbClr val="484D51"/>
    </a:hlink>
    <a:folHlink>
      <a:srgbClr val="A6ACA9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B6ABD153718F40AB257D99BCA5D342" ma:contentTypeVersion="17" ma:contentTypeDescription="Create a new document." ma:contentTypeScope="" ma:versionID="301b13d97a55f9a65467461cd509b061">
  <xsd:schema xmlns:xsd="http://www.w3.org/2001/XMLSchema" xmlns:xs="http://www.w3.org/2001/XMLSchema" xmlns:p="http://schemas.microsoft.com/office/2006/metadata/properties" xmlns:ns2="33669984-af94-4b35-9f37-f4574e663bce" xmlns:ns3="d5e8df70-7ba7-462a-92bc-0eb2af61e599" targetNamespace="http://schemas.microsoft.com/office/2006/metadata/properties" ma:root="true" ma:fieldsID="3fde56c427cf4bf5bb0626ec1799454f" ns2:_="" ns3:_="">
    <xsd:import namespace="33669984-af94-4b35-9f37-f4574e663bce"/>
    <xsd:import namespace="d5e8df70-7ba7-462a-92bc-0eb2af61e5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e11d1ff-3de3-40aa-b1cb-720a3f5ef5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88e3084-6947-48ea-be46-cbabc134540f}" ma:internalName="TaxCatchAll" ma:showField="CatchAllData" ma:web="d5e8df70-7ba7-462a-92bc-0eb2af61e5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669984-af94-4b35-9f37-f4574e663bce">
      <Terms xmlns="http://schemas.microsoft.com/office/infopath/2007/PartnerControls"/>
    </lcf76f155ced4ddcb4097134ff3c332f>
    <TaxCatchAll xmlns="d5e8df70-7ba7-462a-92bc-0eb2af61e599" xsi:nil="true"/>
  </documentManagement>
</p:properties>
</file>

<file path=customXml/itemProps1.xml><?xml version="1.0" encoding="utf-8"?>
<ds:datastoreItem xmlns:ds="http://schemas.openxmlformats.org/officeDocument/2006/customXml" ds:itemID="{B58525F4-4FB4-4890-BEE5-F3FE49EE9D1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37BD91-A26D-46F8-BF44-11DF18803638}"/>
</file>

<file path=customXml/itemProps3.xml><?xml version="1.0" encoding="utf-8"?>
<ds:datastoreItem xmlns:ds="http://schemas.openxmlformats.org/officeDocument/2006/customXml" ds:itemID="{86A801BB-4942-43A9-BBFA-A8A8B33B3EB3}">
  <ds:schemaRefs>
    <ds:schemaRef ds:uri="49190463-9e73-4c47-aac0-14e245ef8ba0"/>
    <ds:schemaRef ds:uri="c23cfa66-b2f1-41b7-b5a7-a625b8c558a0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1119</Words>
  <Application>Microsoft Office PowerPoint</Application>
  <PresentationFormat>Widescreen</PresentationFormat>
  <Paragraphs>284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Aptos</vt:lpstr>
      <vt:lpstr>Aptos Narrow</vt:lpstr>
      <vt:lpstr>Arial</vt:lpstr>
      <vt:lpstr>Calibri</vt:lpstr>
      <vt:lpstr>Calibri Light</vt:lpstr>
      <vt:lpstr>Century Gothic</vt:lpstr>
      <vt:lpstr>Symbol</vt:lpstr>
      <vt:lpstr>System Font Regular</vt:lpstr>
      <vt:lpstr>Wingdings</vt:lpstr>
      <vt:lpstr>Office Theme</vt:lpstr>
      <vt:lpstr>1_Office Theme</vt:lpstr>
      <vt:lpstr>Тема Office</vt:lpstr>
      <vt:lpstr>Supplier Fuse Upgrades   Giannis Katsaros, ENA</vt:lpstr>
      <vt:lpstr>Agenda</vt:lpstr>
      <vt:lpstr>Project Overview</vt:lpstr>
      <vt:lpstr>Benefits for parties involved</vt:lpstr>
      <vt:lpstr>PowerPoint Presentation</vt:lpstr>
      <vt:lpstr>Work scenarios for MEMs/SIPs </vt:lpstr>
      <vt:lpstr>Pre-authorisation potential routes</vt:lpstr>
      <vt:lpstr> Design of training program -  Potential route through NSAP</vt:lpstr>
      <vt:lpstr>Costs</vt:lpstr>
      <vt:lpstr>Questions for the audience</vt:lpstr>
      <vt:lpstr>PowerPoint Presentation</vt:lpstr>
      <vt:lpstr>Code changes in DCUSA/REC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Randolph Brazier</dc:creator>
  <cp:lastModifiedBy>Giannis Katsaros</cp:lastModifiedBy>
  <cp:revision>9</cp:revision>
  <dcterms:created xsi:type="dcterms:W3CDTF">2021-02-25T11:45:40Z</dcterms:created>
  <dcterms:modified xsi:type="dcterms:W3CDTF">2025-02-12T13:48:10Z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0x01010064B6ABD153718F40AB257D99BCA5D342</vt:lpwstr>
  </property>
  <property fmtid="{D5CDD505-2E9C-101B-9397-08002B2CF9AE}" pid="3" name="MediaServiceImageTags">
    <vt:lpwstr/>
  </property>
</Properties>
</file>