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71" r:id="rId5"/>
    <p:sldMasterId id="2147483666" r:id="rId6"/>
  </p:sldMasterIdLst>
  <p:notesMasterIdLst>
    <p:notesMasterId r:id="rId14"/>
  </p:notesMasterIdLst>
  <p:handoutMasterIdLst>
    <p:handoutMasterId r:id="rId15"/>
  </p:handoutMasterIdLst>
  <p:sldIdLst>
    <p:sldId id="256" r:id="rId7"/>
    <p:sldId id="269" r:id="rId8"/>
    <p:sldId id="275" r:id="rId9"/>
    <p:sldId id="276" r:id="rId10"/>
    <p:sldId id="277" r:id="rId11"/>
    <p:sldId id="278" r:id="rId12"/>
    <p:sldId id="25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31A72-9188-48F7-BD28-5EB199FD62FE}" v="28" dt="2024-05-21T15:28:54.604"/>
    <p1510:client id="{3B2E215D-C8EF-4195-8F5C-FB015A355CBC}" v="27" dt="2024-05-21T15:24:33.673"/>
    <p1510:client id="{F55A155D-6F3E-4367-9060-68076FF57AE7}" v="45" dt="2024-05-21T15:34:01.156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Hardy" userId="S::james.hardy@gemserv.com::85602739-9072-4d92-955f-68c18660894c" providerId="AD" clId="Web-{3B2E215D-C8EF-4195-8F5C-FB015A355CBC}"/>
    <pc:docChg chg="mod addSld delSld modSld modMainMaster">
      <pc:chgData name="James Hardy" userId="S::james.hardy@gemserv.com::85602739-9072-4d92-955f-68c18660894c" providerId="AD" clId="Web-{3B2E215D-C8EF-4195-8F5C-FB015A355CBC}" dt="2024-05-21T15:24:33.673" v="26"/>
      <pc:docMkLst>
        <pc:docMk/>
      </pc:docMkLst>
      <pc:sldChg chg="new del">
        <pc:chgData name="James Hardy" userId="S::james.hardy@gemserv.com::85602739-9072-4d92-955f-68c18660894c" providerId="AD" clId="Web-{3B2E215D-C8EF-4195-8F5C-FB015A355CBC}" dt="2024-05-21T15:24:20.798" v="22"/>
        <pc:sldMkLst>
          <pc:docMk/>
          <pc:sldMk cId="3971299650" sldId="279"/>
        </pc:sldMkLst>
      </pc:sldChg>
      <pc:sldMasterChg chg="mod modSldLayout">
        <pc:chgData name="James Hardy" userId="S::james.hardy@gemserv.com::85602739-9072-4d92-955f-68c18660894c" providerId="AD" clId="Web-{3B2E215D-C8EF-4195-8F5C-FB015A355CBC}" dt="2024-05-21T15:24:33.673" v="26"/>
        <pc:sldMasterMkLst>
          <pc:docMk/>
          <pc:sldMasterMk cId="2033014776" sldId="2147483648"/>
        </pc:sldMasterMkLst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2554820327" sldId="2147483649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2403140452" sldId="2147483650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422756570" sldId="2147483651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3024283504" sldId="2147483652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3097473722" sldId="2147483653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3804191185" sldId="2147483654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59557354" sldId="2147483655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2612568094" sldId="2147483656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1036904293" sldId="2147483657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1517530876" sldId="2147483658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3934128669" sldId="2147483659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3632557836" sldId="2147483660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592648444" sldId="2147483661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691398515" sldId="2147483662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275988739" sldId="2147483663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3382225300" sldId="2147483664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627654199" sldId="2147483665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929929796" sldId="2147483668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1978343448" sldId="2147483669"/>
          </pc:sldLayoutMkLst>
        </pc:sldLayoutChg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2033014776" sldId="2147483648"/>
            <pc:sldLayoutMk cId="3197542732" sldId="2147483670"/>
          </pc:sldLayoutMkLst>
        </pc:sldLayoutChg>
      </pc:sldMasterChg>
      <pc:sldMasterChg chg="mod modSldLayout">
        <pc:chgData name="James Hardy" userId="S::james.hardy@gemserv.com::85602739-9072-4d92-955f-68c18660894c" providerId="AD" clId="Web-{3B2E215D-C8EF-4195-8F5C-FB015A355CBC}" dt="2024-05-21T15:24:33.673" v="26"/>
        <pc:sldMasterMkLst>
          <pc:docMk/>
          <pc:sldMasterMk cId="3384269000" sldId="2147483666"/>
        </pc:sldMasterMkLst>
        <pc:sldLayoutChg chg="mod">
          <pc:chgData name="James Hardy" userId="S::james.hardy@gemserv.com::85602739-9072-4d92-955f-68c18660894c" providerId="AD" clId="Web-{3B2E215D-C8EF-4195-8F5C-FB015A355CBC}" dt="2024-05-21T15:24:33.673" v="26"/>
          <pc:sldLayoutMkLst>
            <pc:docMk/>
            <pc:sldMasterMk cId="3384269000" sldId="2147483666"/>
            <pc:sldLayoutMk cId="4115831630" sldId="2147483667"/>
          </pc:sldLayoutMkLst>
        </pc:sldLayoutChg>
      </pc:sldMasterChg>
    </pc:docChg>
  </pc:docChgLst>
  <pc:docChgLst>
    <pc:chgData name="James Hardy" userId="85602739-9072-4d92-955f-68c18660894c" providerId="ADAL" clId="{F55A155D-6F3E-4367-9060-68076FF57AE7}"/>
    <pc:docChg chg="undo custSel addSld modSld addMainMaster modMainMaster">
      <pc:chgData name="James Hardy" userId="85602739-9072-4d92-955f-68c18660894c" providerId="ADAL" clId="{F55A155D-6F3E-4367-9060-68076FF57AE7}" dt="2024-05-21T15:34:01.156" v="46" actId="1076"/>
      <pc:docMkLst>
        <pc:docMk/>
      </pc:docMkLst>
      <pc:sldChg chg="modSp new mod setBg">
        <pc:chgData name="James Hardy" userId="85602739-9072-4d92-955f-68c18660894c" providerId="ADAL" clId="{F55A155D-6F3E-4367-9060-68076FF57AE7}" dt="2024-05-21T15:26:40.229" v="36"/>
        <pc:sldMkLst>
          <pc:docMk/>
          <pc:sldMk cId="2783935373" sldId="279"/>
        </pc:sldMkLst>
        <pc:spChg chg="mod">
          <ac:chgData name="James Hardy" userId="85602739-9072-4d92-955f-68c18660894c" providerId="ADAL" clId="{F55A155D-6F3E-4367-9060-68076FF57AE7}" dt="2024-05-21T15:25:22.268" v="2" actId="14100"/>
          <ac:spMkLst>
            <pc:docMk/>
            <pc:sldMk cId="2783935373" sldId="279"/>
            <ac:spMk id="3" creationId="{27B57170-B4CB-6B01-875B-A855A002EF82}"/>
          </ac:spMkLst>
        </pc:spChg>
      </pc:sldChg>
      <pc:sldMasterChg chg="setBg modSldLayout">
        <pc:chgData name="James Hardy" userId="85602739-9072-4d92-955f-68c18660894c" providerId="ADAL" clId="{F55A155D-6F3E-4367-9060-68076FF57AE7}" dt="2024-05-21T15:34:01.156" v="46" actId="1076"/>
        <pc:sldMasterMkLst>
          <pc:docMk/>
          <pc:sldMasterMk cId="2033014776" sldId="2147483648"/>
        </pc:sldMasterMkLst>
        <pc:sldLayoutChg chg="addSp delSp modSp mod setBg">
          <pc:chgData name="James Hardy" userId="85602739-9072-4d92-955f-68c18660894c" providerId="ADAL" clId="{F55A155D-6F3E-4367-9060-68076FF57AE7}" dt="2024-05-21T15:34:01.156" v="46" actId="1076"/>
          <pc:sldLayoutMkLst>
            <pc:docMk/>
            <pc:sldMasterMk cId="2033014776" sldId="2147483648"/>
            <pc:sldLayoutMk cId="2554820327" sldId="2147483649"/>
          </pc:sldLayoutMkLst>
          <pc:spChg chg="add del">
            <ac:chgData name="James Hardy" userId="85602739-9072-4d92-955f-68c18660894c" providerId="ADAL" clId="{F55A155D-6F3E-4367-9060-68076FF57AE7}" dt="2024-05-21T15:33:43.516" v="44"/>
            <ac:spMkLst>
              <pc:docMk/>
              <pc:sldMasterMk cId="2033014776" sldId="2147483648"/>
              <pc:sldLayoutMk cId="2554820327" sldId="2147483649"/>
              <ac:spMk id="2" creationId="{3B6E44EF-B460-0F0B-922E-70F59F34191F}"/>
            </ac:spMkLst>
          </pc:spChg>
          <pc:spChg chg="mod">
            <ac:chgData name="James Hardy" userId="85602739-9072-4d92-955f-68c18660894c" providerId="ADAL" clId="{F55A155D-6F3E-4367-9060-68076FF57AE7}" dt="2024-05-21T15:34:01.156" v="46" actId="1076"/>
            <ac:spMkLst>
              <pc:docMk/>
              <pc:sldMasterMk cId="2033014776" sldId="2147483648"/>
              <pc:sldLayoutMk cId="2554820327" sldId="2147483649"/>
              <ac:spMk id="3" creationId="{5FCE09D1-136B-701C-E24A-0B129DEF8411}"/>
            </ac:spMkLst>
          </pc:spChg>
          <pc:spChg chg="add mod">
            <ac:chgData name="James Hardy" userId="85602739-9072-4d92-955f-68c18660894c" providerId="ADAL" clId="{F55A155D-6F3E-4367-9060-68076FF57AE7}" dt="2024-05-21T15:33:40.288" v="43"/>
            <ac:spMkLst>
              <pc:docMk/>
              <pc:sldMasterMk cId="2033014776" sldId="2147483648"/>
              <pc:sldLayoutMk cId="2554820327" sldId="2147483649"/>
              <ac:spMk id="4" creationId="{E2C30E7B-81E3-6080-DC9F-2A5D36C0CE8C}"/>
            </ac:spMkLst>
          </pc:spChg>
          <pc:picChg chg="mod">
            <ac:chgData name="James Hardy" userId="85602739-9072-4d92-955f-68c18660894c" providerId="ADAL" clId="{F55A155D-6F3E-4367-9060-68076FF57AE7}" dt="2024-05-21T15:33:30.518" v="41" actId="1076"/>
            <ac:picMkLst>
              <pc:docMk/>
              <pc:sldMasterMk cId="2033014776" sldId="2147483648"/>
              <pc:sldLayoutMk cId="2554820327" sldId="2147483649"/>
              <ac:picMk id="10" creationId="{6959662B-FD87-EB75-8134-0BC5FAF51FDE}"/>
            </ac:picMkLst>
          </pc:picChg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2403140452" sldId="2147483650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422756570" sldId="2147483651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3024283504" sldId="2147483652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3097473722" sldId="2147483653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3804191185" sldId="2147483654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59557354" sldId="2147483655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2612568094" sldId="2147483656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1036904293" sldId="2147483657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1517530876" sldId="2147483658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3934128669" sldId="2147483659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3632557836" sldId="2147483660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592648444" sldId="2147483661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691398515" sldId="2147483662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275988739" sldId="2147483663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3382225300" sldId="2147483664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627654199" sldId="2147483665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929929796" sldId="2147483668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1978343448" sldId="2147483669"/>
          </pc:sldLayoutMkLst>
        </pc:sldLayoutChg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2033014776" sldId="2147483648"/>
            <pc:sldLayoutMk cId="3197542732" sldId="2147483670"/>
          </pc:sldLayoutMkLst>
        </pc:sldLayoutChg>
      </pc:sldMasterChg>
      <pc:sldMasterChg chg="setBg modSldLayout">
        <pc:chgData name="James Hardy" userId="85602739-9072-4d92-955f-68c18660894c" providerId="ADAL" clId="{F55A155D-6F3E-4367-9060-68076FF57AE7}" dt="2024-05-21T15:25:48.374" v="31"/>
        <pc:sldMasterMkLst>
          <pc:docMk/>
          <pc:sldMasterMk cId="3384269000" sldId="2147483666"/>
        </pc:sldMasterMkLst>
        <pc:sldLayoutChg chg="setBg">
          <pc:chgData name="James Hardy" userId="85602739-9072-4d92-955f-68c18660894c" providerId="ADAL" clId="{F55A155D-6F3E-4367-9060-68076FF57AE7}" dt="2024-05-21T15:25:48.374" v="31"/>
          <pc:sldLayoutMkLst>
            <pc:docMk/>
            <pc:sldMasterMk cId="3384269000" sldId="2147483666"/>
            <pc:sldLayoutMk cId="4115831630" sldId="2147483667"/>
          </pc:sldLayoutMkLst>
        </pc:sldLayoutChg>
      </pc:sldMasterChg>
      <pc:sldMasterChg chg="new mod addSldLayout">
        <pc:chgData name="James Hardy" userId="85602739-9072-4d92-955f-68c18660894c" providerId="ADAL" clId="{F55A155D-6F3E-4367-9060-68076FF57AE7}" dt="2024-05-21T15:32:12.843" v="37" actId="6938"/>
        <pc:sldMasterMkLst>
          <pc:docMk/>
          <pc:sldMasterMk cId="178780527" sldId="2147483671"/>
        </pc:sldMasterMkLst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2264341056" sldId="2147483672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1549824964" sldId="2147483673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3756163438" sldId="2147483674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932337949" sldId="2147483675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1694190538" sldId="2147483676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1615906580" sldId="2147483677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1496056253" sldId="2147483678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3463906916" sldId="2147483679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3089774228" sldId="2147483680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2824156074" sldId="2147483681"/>
          </pc:sldLayoutMkLst>
        </pc:sldLayoutChg>
        <pc:sldLayoutChg chg="new replId">
          <pc:chgData name="James Hardy" userId="85602739-9072-4d92-955f-68c18660894c" providerId="ADAL" clId="{F55A155D-6F3E-4367-9060-68076FF57AE7}" dt="2024-05-21T15:32:12.843" v="37" actId="6938"/>
          <pc:sldLayoutMkLst>
            <pc:docMk/>
            <pc:sldMasterMk cId="178780527" sldId="2147483671"/>
            <pc:sldLayoutMk cId="418934649" sldId="2147483682"/>
          </pc:sldLayoutMkLst>
        </pc:sldLayoutChg>
      </pc:sldMasterChg>
    </pc:docChg>
  </pc:docChgLst>
  <pc:docChgLst>
    <pc:chgData name="Lydia Bentley" userId="cd354bbc-d63b-4530-948e-3696bd3f2243" providerId="ADAL" clId="{33031A72-9188-48F7-BD28-5EB199FD62FE}"/>
    <pc:docChg chg="delSld modSld">
      <pc:chgData name="Lydia Bentley" userId="cd354bbc-d63b-4530-948e-3696bd3f2243" providerId="ADAL" clId="{33031A72-9188-48F7-BD28-5EB199FD62FE}" dt="2024-05-21T15:28:54.604" v="70" actId="20577"/>
      <pc:docMkLst>
        <pc:docMk/>
      </pc:docMkLst>
      <pc:sldChg chg="addSp delSp modSp mod">
        <pc:chgData name="Lydia Bentley" userId="cd354bbc-d63b-4530-948e-3696bd3f2243" providerId="ADAL" clId="{33031A72-9188-48F7-BD28-5EB199FD62FE}" dt="2024-05-21T15:28:02.400" v="53" actId="1076"/>
        <pc:sldMkLst>
          <pc:docMk/>
          <pc:sldMk cId="424965022" sldId="256"/>
        </pc:sldMkLst>
        <pc:spChg chg="add del mod">
          <ac:chgData name="Lydia Bentley" userId="cd354bbc-d63b-4530-948e-3696bd3f2243" providerId="ADAL" clId="{33031A72-9188-48F7-BD28-5EB199FD62FE}" dt="2024-05-21T15:27:13.694" v="44"/>
          <ac:spMkLst>
            <pc:docMk/>
            <pc:sldMk cId="424965022" sldId="256"/>
            <ac:spMk id="4" creationId="{FCDB2C3E-0C56-81E4-7F77-21D66E5986CB}"/>
          </ac:spMkLst>
        </pc:spChg>
        <pc:spChg chg="add mod">
          <ac:chgData name="Lydia Bentley" userId="cd354bbc-d63b-4530-948e-3696bd3f2243" providerId="ADAL" clId="{33031A72-9188-48F7-BD28-5EB199FD62FE}" dt="2024-05-21T15:28:02.400" v="53" actId="1076"/>
          <ac:spMkLst>
            <pc:docMk/>
            <pc:sldMk cId="424965022" sldId="256"/>
            <ac:spMk id="5" creationId="{9F4B8C3C-DC27-E17C-D410-E21E810A349B}"/>
          </ac:spMkLst>
        </pc:spChg>
      </pc:sldChg>
      <pc:sldChg chg="addSp modSp mod">
        <pc:chgData name="Lydia Bentley" userId="cd354bbc-d63b-4530-948e-3696bd3f2243" providerId="ADAL" clId="{33031A72-9188-48F7-BD28-5EB199FD62FE}" dt="2024-05-21T15:28:54.604" v="70" actId="20577"/>
        <pc:sldMkLst>
          <pc:docMk/>
          <pc:sldMk cId="1876557297" sldId="257"/>
        </pc:sldMkLst>
        <pc:spChg chg="mod">
          <ac:chgData name="Lydia Bentley" userId="cd354bbc-d63b-4530-948e-3696bd3f2243" providerId="ADAL" clId="{33031A72-9188-48F7-BD28-5EB199FD62FE}" dt="2024-05-21T14:35:16.418" v="33" actId="13926"/>
          <ac:spMkLst>
            <pc:docMk/>
            <pc:sldMk cId="1876557297" sldId="257"/>
            <ac:spMk id="3" creationId="{25E65A6E-0373-5FE6-E55C-FA9DA7989A14}"/>
          </ac:spMkLst>
        </pc:spChg>
        <pc:spChg chg="add mod">
          <ac:chgData name="Lydia Bentley" userId="cd354bbc-d63b-4530-948e-3696bd3f2243" providerId="ADAL" clId="{33031A72-9188-48F7-BD28-5EB199FD62FE}" dt="2024-05-21T15:28:54.604" v="70" actId="20577"/>
          <ac:spMkLst>
            <pc:docMk/>
            <pc:sldMk cId="1876557297" sldId="257"/>
            <ac:spMk id="4" creationId="{E12F98F8-636B-89C5-C716-39B19D602663}"/>
          </ac:spMkLst>
        </pc:spChg>
      </pc:sldChg>
      <pc:sldChg chg="addSp modSp mod">
        <pc:chgData name="Lydia Bentley" userId="cd354bbc-d63b-4530-948e-3696bd3f2243" providerId="ADAL" clId="{33031A72-9188-48F7-BD28-5EB199FD62FE}" dt="2024-05-21T15:28:16.347" v="57" actId="20577"/>
        <pc:sldMkLst>
          <pc:docMk/>
          <pc:sldMk cId="2386782925" sldId="269"/>
        </pc:sldMkLst>
        <pc:spChg chg="add mod">
          <ac:chgData name="Lydia Bentley" userId="cd354bbc-d63b-4530-948e-3696bd3f2243" providerId="ADAL" clId="{33031A72-9188-48F7-BD28-5EB199FD62FE}" dt="2024-05-21T15:28:16.347" v="57" actId="20577"/>
          <ac:spMkLst>
            <pc:docMk/>
            <pc:sldMk cId="2386782925" sldId="269"/>
            <ac:spMk id="4" creationId="{8DD2E865-91B5-1E27-1948-7AE73F6C7A64}"/>
          </ac:spMkLst>
        </pc:spChg>
      </pc:sldChg>
      <pc:sldChg chg="addSp modSp mod">
        <pc:chgData name="Lydia Bentley" userId="cd354bbc-d63b-4530-948e-3696bd3f2243" providerId="ADAL" clId="{33031A72-9188-48F7-BD28-5EB199FD62FE}" dt="2024-05-21T15:28:25.905" v="60" actId="20577"/>
        <pc:sldMkLst>
          <pc:docMk/>
          <pc:sldMk cId="490773181" sldId="275"/>
        </pc:sldMkLst>
        <pc:spChg chg="mod">
          <ac:chgData name="Lydia Bentley" userId="cd354bbc-d63b-4530-948e-3696bd3f2243" providerId="ADAL" clId="{33031A72-9188-48F7-BD28-5EB199FD62FE}" dt="2024-05-21T14:44:57.094" v="35" actId="2711"/>
          <ac:spMkLst>
            <pc:docMk/>
            <pc:sldMk cId="490773181" sldId="275"/>
            <ac:spMk id="3" creationId="{C7E2BA05-EB98-0A17-4756-1FBC857CB2D8}"/>
          </ac:spMkLst>
        </pc:spChg>
        <pc:spChg chg="mod">
          <ac:chgData name="Lydia Bentley" userId="cd354bbc-d63b-4530-948e-3696bd3f2243" providerId="ADAL" clId="{33031A72-9188-48F7-BD28-5EB199FD62FE}" dt="2024-05-21T14:44:49.616" v="34" actId="2711"/>
          <ac:spMkLst>
            <pc:docMk/>
            <pc:sldMk cId="490773181" sldId="275"/>
            <ac:spMk id="4" creationId="{69A5A8F8-BBA7-ABD8-645D-937329318B71}"/>
          </ac:spMkLst>
        </pc:spChg>
        <pc:spChg chg="add mod">
          <ac:chgData name="Lydia Bentley" userId="cd354bbc-d63b-4530-948e-3696bd3f2243" providerId="ADAL" clId="{33031A72-9188-48F7-BD28-5EB199FD62FE}" dt="2024-05-21T15:28:25.905" v="60" actId="20577"/>
          <ac:spMkLst>
            <pc:docMk/>
            <pc:sldMk cId="490773181" sldId="275"/>
            <ac:spMk id="5" creationId="{9D030506-3F3D-72F3-6DCB-B4653494E3DB}"/>
          </ac:spMkLst>
        </pc:spChg>
      </pc:sldChg>
      <pc:sldChg chg="addSp modSp mod">
        <pc:chgData name="Lydia Bentley" userId="cd354bbc-d63b-4530-948e-3696bd3f2243" providerId="ADAL" clId="{33031A72-9188-48F7-BD28-5EB199FD62FE}" dt="2024-05-21T15:28:30.678" v="63" actId="20577"/>
        <pc:sldMkLst>
          <pc:docMk/>
          <pc:sldMk cId="231832723" sldId="276"/>
        </pc:sldMkLst>
        <pc:spChg chg="mod">
          <ac:chgData name="Lydia Bentley" userId="cd354bbc-d63b-4530-948e-3696bd3f2243" providerId="ADAL" clId="{33031A72-9188-48F7-BD28-5EB199FD62FE}" dt="2024-05-21T14:45:09.844" v="37" actId="2711"/>
          <ac:spMkLst>
            <pc:docMk/>
            <pc:sldMk cId="231832723" sldId="276"/>
            <ac:spMk id="3" creationId="{BFCCC4AD-4AE8-DBD4-91AD-FB333B1CAFB9}"/>
          </ac:spMkLst>
        </pc:spChg>
        <pc:spChg chg="mod">
          <ac:chgData name="Lydia Bentley" userId="cd354bbc-d63b-4530-948e-3696bd3f2243" providerId="ADAL" clId="{33031A72-9188-48F7-BD28-5EB199FD62FE}" dt="2024-05-21T14:45:04.500" v="36" actId="2711"/>
          <ac:spMkLst>
            <pc:docMk/>
            <pc:sldMk cId="231832723" sldId="276"/>
            <ac:spMk id="4" creationId="{D188F6EA-234D-2B11-1771-DDD860E91539}"/>
          </ac:spMkLst>
        </pc:spChg>
        <pc:spChg chg="add mod">
          <ac:chgData name="Lydia Bentley" userId="cd354bbc-d63b-4530-948e-3696bd3f2243" providerId="ADAL" clId="{33031A72-9188-48F7-BD28-5EB199FD62FE}" dt="2024-05-21T15:28:30.678" v="63" actId="20577"/>
          <ac:spMkLst>
            <pc:docMk/>
            <pc:sldMk cId="231832723" sldId="276"/>
            <ac:spMk id="5" creationId="{47E34F3B-6B07-0619-11E6-E6CBD462B3E4}"/>
          </ac:spMkLst>
        </pc:spChg>
      </pc:sldChg>
      <pc:sldChg chg="addSp modSp mod">
        <pc:chgData name="Lydia Bentley" userId="cd354bbc-d63b-4530-948e-3696bd3f2243" providerId="ADAL" clId="{33031A72-9188-48F7-BD28-5EB199FD62FE}" dt="2024-05-21T15:28:42.226" v="66" actId="20577"/>
        <pc:sldMkLst>
          <pc:docMk/>
          <pc:sldMk cId="557839362" sldId="277"/>
        </pc:sldMkLst>
        <pc:spChg chg="mod">
          <ac:chgData name="Lydia Bentley" userId="cd354bbc-d63b-4530-948e-3696bd3f2243" providerId="ADAL" clId="{33031A72-9188-48F7-BD28-5EB199FD62FE}" dt="2024-05-21T14:45:21.875" v="39" actId="2711"/>
          <ac:spMkLst>
            <pc:docMk/>
            <pc:sldMk cId="557839362" sldId="277"/>
            <ac:spMk id="3" creationId="{52A0F7CC-BCA3-F6A9-56F8-7652396FD1BA}"/>
          </ac:spMkLst>
        </pc:spChg>
        <pc:spChg chg="mod">
          <ac:chgData name="Lydia Bentley" userId="cd354bbc-d63b-4530-948e-3696bd3f2243" providerId="ADAL" clId="{33031A72-9188-48F7-BD28-5EB199FD62FE}" dt="2024-05-21T14:45:13.389" v="38" actId="2711"/>
          <ac:spMkLst>
            <pc:docMk/>
            <pc:sldMk cId="557839362" sldId="277"/>
            <ac:spMk id="4" creationId="{4B0B3A35-5040-86EB-1B7A-8A80D9BA4614}"/>
          </ac:spMkLst>
        </pc:spChg>
        <pc:spChg chg="add mod">
          <ac:chgData name="Lydia Bentley" userId="cd354bbc-d63b-4530-948e-3696bd3f2243" providerId="ADAL" clId="{33031A72-9188-48F7-BD28-5EB199FD62FE}" dt="2024-05-21T15:28:42.226" v="66" actId="20577"/>
          <ac:spMkLst>
            <pc:docMk/>
            <pc:sldMk cId="557839362" sldId="277"/>
            <ac:spMk id="5" creationId="{666D2FE9-B081-1EA9-2074-80E60622CAE8}"/>
          </ac:spMkLst>
        </pc:spChg>
      </pc:sldChg>
      <pc:sldChg chg="addSp modSp mod">
        <pc:chgData name="Lydia Bentley" userId="cd354bbc-d63b-4530-948e-3696bd3f2243" providerId="ADAL" clId="{33031A72-9188-48F7-BD28-5EB199FD62FE}" dt="2024-05-21T15:28:49.312" v="68" actId="20577"/>
        <pc:sldMkLst>
          <pc:docMk/>
          <pc:sldMk cId="2981539914" sldId="278"/>
        </pc:sldMkLst>
        <pc:spChg chg="mod">
          <ac:chgData name="Lydia Bentley" userId="cd354bbc-d63b-4530-948e-3696bd3f2243" providerId="ADAL" clId="{33031A72-9188-48F7-BD28-5EB199FD62FE}" dt="2024-05-21T14:45:30.775" v="41" actId="2711"/>
          <ac:spMkLst>
            <pc:docMk/>
            <pc:sldMk cId="2981539914" sldId="278"/>
            <ac:spMk id="3" creationId="{F6A99AA5-A963-2DC9-2A7E-8C9E9B038E54}"/>
          </ac:spMkLst>
        </pc:spChg>
        <pc:spChg chg="mod">
          <ac:chgData name="Lydia Bentley" userId="cd354bbc-d63b-4530-948e-3696bd3f2243" providerId="ADAL" clId="{33031A72-9188-48F7-BD28-5EB199FD62FE}" dt="2024-05-21T14:45:26.394" v="40" actId="2711"/>
          <ac:spMkLst>
            <pc:docMk/>
            <pc:sldMk cId="2981539914" sldId="278"/>
            <ac:spMk id="4" creationId="{8DBC3989-5B19-EE02-377E-D8FDB06C031B}"/>
          </ac:spMkLst>
        </pc:spChg>
        <pc:spChg chg="add mod">
          <ac:chgData name="Lydia Bentley" userId="cd354bbc-d63b-4530-948e-3696bd3f2243" providerId="ADAL" clId="{33031A72-9188-48F7-BD28-5EB199FD62FE}" dt="2024-05-21T15:28:49.312" v="68" actId="20577"/>
          <ac:spMkLst>
            <pc:docMk/>
            <pc:sldMk cId="2981539914" sldId="278"/>
            <ac:spMk id="5" creationId="{9DD06BD9-3474-6D50-8DB4-61759284B453}"/>
          </ac:spMkLst>
        </pc:spChg>
      </pc:sldChg>
      <pc:sldChg chg="del">
        <pc:chgData name="Lydia Bentley" userId="cd354bbc-d63b-4530-948e-3696bd3f2243" providerId="ADAL" clId="{33031A72-9188-48F7-BD28-5EB199FD62FE}" dt="2024-05-21T15:27:19.288" v="45" actId="2696"/>
        <pc:sldMkLst>
          <pc:docMk/>
          <pc:sldMk cId="2783935373" sldId="279"/>
        </pc:sldMkLst>
      </pc:sldChg>
    </pc:docChg>
  </pc:docChgLst>
  <pc:docChgLst>
    <pc:chgData name="Anne Jackson" userId="04a818cc-d144-49c1-9e3a-a3e8b6550504" providerId="ADAL" clId="{0BDE391C-B956-489C-AFCC-4E4A8EBEE63C}"/>
    <pc:docChg chg="undo redo custSel addSld delSld modSld">
      <pc:chgData name="Anne Jackson" userId="04a818cc-d144-49c1-9e3a-a3e8b6550504" providerId="ADAL" clId="{0BDE391C-B956-489C-AFCC-4E4A8EBEE63C}" dt="2024-05-21T14:17:37.726" v="268"/>
      <pc:docMkLst>
        <pc:docMk/>
      </pc:docMkLst>
      <pc:sldChg chg="modSp mod">
        <pc:chgData name="Anne Jackson" userId="04a818cc-d144-49c1-9e3a-a3e8b6550504" providerId="ADAL" clId="{0BDE391C-B956-489C-AFCC-4E4A8EBEE63C}" dt="2024-05-21T14:10:42.630" v="265" actId="14100"/>
        <pc:sldMkLst>
          <pc:docMk/>
          <pc:sldMk cId="424965022" sldId="256"/>
        </pc:sldMkLst>
        <pc:spChg chg="mod">
          <ac:chgData name="Anne Jackson" userId="04a818cc-d144-49c1-9e3a-a3e8b6550504" providerId="ADAL" clId="{0BDE391C-B956-489C-AFCC-4E4A8EBEE63C}" dt="2024-05-21T14:10:42.630" v="265" actId="14100"/>
          <ac:spMkLst>
            <pc:docMk/>
            <pc:sldMk cId="424965022" sldId="256"/>
            <ac:spMk id="2" creationId="{D30D0C2B-7BF1-3915-E681-6021F531D6AB}"/>
          </ac:spMkLst>
        </pc:spChg>
      </pc:sldChg>
      <pc:sldChg chg="modSp mod">
        <pc:chgData name="Anne Jackson" userId="04a818cc-d144-49c1-9e3a-a3e8b6550504" providerId="ADAL" clId="{0BDE391C-B956-489C-AFCC-4E4A8EBEE63C}" dt="2024-05-21T13:58:01.362" v="19" actId="13926"/>
        <pc:sldMkLst>
          <pc:docMk/>
          <pc:sldMk cId="1876557297" sldId="257"/>
        </pc:sldMkLst>
        <pc:spChg chg="mod">
          <ac:chgData name="Anne Jackson" userId="04a818cc-d144-49c1-9e3a-a3e8b6550504" providerId="ADAL" clId="{0BDE391C-B956-489C-AFCC-4E4A8EBEE63C}" dt="2024-05-21T13:58:01.362" v="19" actId="13926"/>
          <ac:spMkLst>
            <pc:docMk/>
            <pc:sldMk cId="1876557297" sldId="257"/>
            <ac:spMk id="3" creationId="{25E65A6E-0373-5FE6-E55C-FA9DA7989A14}"/>
          </ac:spMkLst>
        </pc:spChg>
      </pc:sldChg>
      <pc:sldChg chg="del">
        <pc:chgData name="Anne Jackson" userId="04a818cc-d144-49c1-9e3a-a3e8b6550504" providerId="ADAL" clId="{0BDE391C-B956-489C-AFCC-4E4A8EBEE63C}" dt="2024-05-21T13:58:23.654" v="22" actId="47"/>
        <pc:sldMkLst>
          <pc:docMk/>
          <pc:sldMk cId="238654802" sldId="266"/>
        </pc:sldMkLst>
      </pc:sldChg>
      <pc:sldChg chg="modSp mod">
        <pc:chgData name="Anne Jackson" userId="04a818cc-d144-49c1-9e3a-a3e8b6550504" providerId="ADAL" clId="{0BDE391C-B956-489C-AFCC-4E4A8EBEE63C}" dt="2024-05-21T13:59:18.083" v="59" actId="20577"/>
        <pc:sldMkLst>
          <pc:docMk/>
          <pc:sldMk cId="2386782925" sldId="269"/>
        </pc:sldMkLst>
        <pc:spChg chg="mod">
          <ac:chgData name="Anne Jackson" userId="04a818cc-d144-49c1-9e3a-a3e8b6550504" providerId="ADAL" clId="{0BDE391C-B956-489C-AFCC-4E4A8EBEE63C}" dt="2024-05-21T13:59:07.870" v="47" actId="6549"/>
          <ac:spMkLst>
            <pc:docMk/>
            <pc:sldMk cId="2386782925" sldId="269"/>
            <ac:spMk id="2" creationId="{4310DABB-9296-FDB0-E562-D1B45488F158}"/>
          </ac:spMkLst>
        </pc:spChg>
        <pc:spChg chg="mod">
          <ac:chgData name="Anne Jackson" userId="04a818cc-d144-49c1-9e3a-a3e8b6550504" providerId="ADAL" clId="{0BDE391C-B956-489C-AFCC-4E4A8EBEE63C}" dt="2024-05-21T13:59:18.083" v="59" actId="20577"/>
          <ac:spMkLst>
            <pc:docMk/>
            <pc:sldMk cId="2386782925" sldId="269"/>
            <ac:spMk id="3" creationId="{153C8D1C-9736-081E-4D60-57FAF1DD1D92}"/>
          </ac:spMkLst>
        </pc:spChg>
      </pc:sldChg>
      <pc:sldChg chg="del">
        <pc:chgData name="Anne Jackson" userId="04a818cc-d144-49c1-9e3a-a3e8b6550504" providerId="ADAL" clId="{0BDE391C-B956-489C-AFCC-4E4A8EBEE63C}" dt="2024-05-21T13:58:41.273" v="23" actId="47"/>
        <pc:sldMkLst>
          <pc:docMk/>
          <pc:sldMk cId="895233628" sldId="270"/>
        </pc:sldMkLst>
      </pc:sldChg>
      <pc:sldChg chg="del">
        <pc:chgData name="Anne Jackson" userId="04a818cc-d144-49c1-9e3a-a3e8b6550504" providerId="ADAL" clId="{0BDE391C-B956-489C-AFCC-4E4A8EBEE63C}" dt="2024-05-21T13:58:23.654" v="22" actId="47"/>
        <pc:sldMkLst>
          <pc:docMk/>
          <pc:sldMk cId="2619488810" sldId="271"/>
        </pc:sldMkLst>
      </pc:sldChg>
      <pc:sldChg chg="del">
        <pc:chgData name="Anne Jackson" userId="04a818cc-d144-49c1-9e3a-a3e8b6550504" providerId="ADAL" clId="{0BDE391C-B956-489C-AFCC-4E4A8EBEE63C}" dt="2024-05-21T13:58:23.654" v="22" actId="47"/>
        <pc:sldMkLst>
          <pc:docMk/>
          <pc:sldMk cId="2429600964" sldId="272"/>
        </pc:sldMkLst>
      </pc:sldChg>
      <pc:sldChg chg="del">
        <pc:chgData name="Anne Jackson" userId="04a818cc-d144-49c1-9e3a-a3e8b6550504" providerId="ADAL" clId="{0BDE391C-B956-489C-AFCC-4E4A8EBEE63C}" dt="2024-05-21T13:58:09.054" v="20" actId="47"/>
        <pc:sldMkLst>
          <pc:docMk/>
          <pc:sldMk cId="1101957526" sldId="273"/>
        </pc:sldMkLst>
      </pc:sldChg>
      <pc:sldChg chg="del">
        <pc:chgData name="Anne Jackson" userId="04a818cc-d144-49c1-9e3a-a3e8b6550504" providerId="ADAL" clId="{0BDE391C-B956-489C-AFCC-4E4A8EBEE63C}" dt="2024-05-21T13:58:11.336" v="21" actId="47"/>
        <pc:sldMkLst>
          <pc:docMk/>
          <pc:sldMk cId="1044662977" sldId="274"/>
        </pc:sldMkLst>
      </pc:sldChg>
      <pc:sldChg chg="modSp new mod">
        <pc:chgData name="Anne Jackson" userId="04a818cc-d144-49c1-9e3a-a3e8b6550504" providerId="ADAL" clId="{0BDE391C-B956-489C-AFCC-4E4A8EBEE63C}" dt="2024-05-21T14:01:41.945" v="119" actId="255"/>
        <pc:sldMkLst>
          <pc:docMk/>
          <pc:sldMk cId="490773181" sldId="275"/>
        </pc:sldMkLst>
        <pc:spChg chg="mod">
          <ac:chgData name="Anne Jackson" userId="04a818cc-d144-49c1-9e3a-a3e8b6550504" providerId="ADAL" clId="{0BDE391C-B956-489C-AFCC-4E4A8EBEE63C}" dt="2024-05-21T14:00:27.851" v="90" actId="20577"/>
          <ac:spMkLst>
            <pc:docMk/>
            <pc:sldMk cId="490773181" sldId="275"/>
            <ac:spMk id="2" creationId="{2A1AF8DC-8B52-E049-D756-1EF4099F4B5C}"/>
          </ac:spMkLst>
        </pc:spChg>
        <pc:spChg chg="mod">
          <ac:chgData name="Anne Jackson" userId="04a818cc-d144-49c1-9e3a-a3e8b6550504" providerId="ADAL" clId="{0BDE391C-B956-489C-AFCC-4E4A8EBEE63C}" dt="2024-05-21T14:01:41.945" v="119" actId="255"/>
          <ac:spMkLst>
            <pc:docMk/>
            <pc:sldMk cId="490773181" sldId="275"/>
            <ac:spMk id="3" creationId="{C7E2BA05-EB98-0A17-4756-1FBC857CB2D8}"/>
          </ac:spMkLst>
        </pc:spChg>
        <pc:spChg chg="mod">
          <ac:chgData name="Anne Jackson" userId="04a818cc-d144-49c1-9e3a-a3e8b6550504" providerId="ADAL" clId="{0BDE391C-B956-489C-AFCC-4E4A8EBEE63C}" dt="2024-05-21T14:00:59.804" v="104" actId="255"/>
          <ac:spMkLst>
            <pc:docMk/>
            <pc:sldMk cId="490773181" sldId="275"/>
            <ac:spMk id="4" creationId="{69A5A8F8-BBA7-ABD8-645D-937329318B71}"/>
          </ac:spMkLst>
        </pc:spChg>
      </pc:sldChg>
      <pc:sldChg chg="modSp new mod">
        <pc:chgData name="Anne Jackson" userId="04a818cc-d144-49c1-9e3a-a3e8b6550504" providerId="ADAL" clId="{0BDE391C-B956-489C-AFCC-4E4A8EBEE63C}" dt="2024-05-21T14:17:28.534" v="266"/>
        <pc:sldMkLst>
          <pc:docMk/>
          <pc:sldMk cId="231832723" sldId="276"/>
        </pc:sldMkLst>
        <pc:spChg chg="mod">
          <ac:chgData name="Anne Jackson" userId="04a818cc-d144-49c1-9e3a-a3e8b6550504" providerId="ADAL" clId="{0BDE391C-B956-489C-AFCC-4E4A8EBEE63C}" dt="2024-05-21T14:17:28.534" v="266"/>
          <ac:spMkLst>
            <pc:docMk/>
            <pc:sldMk cId="231832723" sldId="276"/>
            <ac:spMk id="2" creationId="{A42AFE57-1D24-1509-DF70-BBBF06F06566}"/>
          </ac:spMkLst>
        </pc:spChg>
        <pc:spChg chg="mod">
          <ac:chgData name="Anne Jackson" userId="04a818cc-d144-49c1-9e3a-a3e8b6550504" providerId="ADAL" clId="{0BDE391C-B956-489C-AFCC-4E4A8EBEE63C}" dt="2024-05-21T14:01:54.876" v="122" actId="115"/>
          <ac:spMkLst>
            <pc:docMk/>
            <pc:sldMk cId="231832723" sldId="276"/>
            <ac:spMk id="3" creationId="{BFCCC4AD-4AE8-DBD4-91AD-FB333B1CAFB9}"/>
          </ac:spMkLst>
        </pc:spChg>
        <pc:spChg chg="mod">
          <ac:chgData name="Anne Jackson" userId="04a818cc-d144-49c1-9e3a-a3e8b6550504" providerId="ADAL" clId="{0BDE391C-B956-489C-AFCC-4E4A8EBEE63C}" dt="2024-05-21T14:03:26.937" v="150" actId="12"/>
          <ac:spMkLst>
            <pc:docMk/>
            <pc:sldMk cId="231832723" sldId="276"/>
            <ac:spMk id="4" creationId="{D188F6EA-234D-2B11-1771-DDD860E91539}"/>
          </ac:spMkLst>
        </pc:spChg>
      </pc:sldChg>
      <pc:sldChg chg="addSp delSp modSp new mod">
        <pc:chgData name="Anne Jackson" userId="04a818cc-d144-49c1-9e3a-a3e8b6550504" providerId="ADAL" clId="{0BDE391C-B956-489C-AFCC-4E4A8EBEE63C}" dt="2024-05-21T14:17:33.737" v="267"/>
        <pc:sldMkLst>
          <pc:docMk/>
          <pc:sldMk cId="557839362" sldId="277"/>
        </pc:sldMkLst>
        <pc:spChg chg="mod">
          <ac:chgData name="Anne Jackson" userId="04a818cc-d144-49c1-9e3a-a3e8b6550504" providerId="ADAL" clId="{0BDE391C-B956-489C-AFCC-4E4A8EBEE63C}" dt="2024-05-21T14:17:33.737" v="267"/>
          <ac:spMkLst>
            <pc:docMk/>
            <pc:sldMk cId="557839362" sldId="277"/>
            <ac:spMk id="2" creationId="{B728D86D-7BAD-4090-A54A-4CA78719C867}"/>
          </ac:spMkLst>
        </pc:spChg>
        <pc:spChg chg="mod">
          <ac:chgData name="Anne Jackson" userId="04a818cc-d144-49c1-9e3a-a3e8b6550504" providerId="ADAL" clId="{0BDE391C-B956-489C-AFCC-4E4A8EBEE63C}" dt="2024-05-21T14:05:29.926" v="242" actId="1035"/>
          <ac:spMkLst>
            <pc:docMk/>
            <pc:sldMk cId="557839362" sldId="277"/>
            <ac:spMk id="3" creationId="{52A0F7CC-BCA3-F6A9-56F8-7652396FD1BA}"/>
          </ac:spMkLst>
        </pc:spChg>
        <pc:spChg chg="mod">
          <ac:chgData name="Anne Jackson" userId="04a818cc-d144-49c1-9e3a-a3e8b6550504" providerId="ADAL" clId="{0BDE391C-B956-489C-AFCC-4E4A8EBEE63C}" dt="2024-05-21T14:06:49.028" v="248" actId="255"/>
          <ac:spMkLst>
            <pc:docMk/>
            <pc:sldMk cId="557839362" sldId="277"/>
            <ac:spMk id="4" creationId="{4B0B3A35-5040-86EB-1B7A-8A80D9BA4614}"/>
          </ac:spMkLst>
        </pc:spChg>
        <pc:spChg chg="add del">
          <ac:chgData name="Anne Jackson" userId="04a818cc-d144-49c1-9e3a-a3e8b6550504" providerId="ADAL" clId="{0BDE391C-B956-489C-AFCC-4E4A8EBEE63C}" dt="2024-05-21T13:54:00.367" v="12" actId="22"/>
          <ac:spMkLst>
            <pc:docMk/>
            <pc:sldMk cId="557839362" sldId="277"/>
            <ac:spMk id="6" creationId="{7F8EFC37-E56C-01BF-1B84-90C1F8361705}"/>
          </ac:spMkLst>
        </pc:spChg>
        <pc:spChg chg="add del">
          <ac:chgData name="Anne Jackson" userId="04a818cc-d144-49c1-9e3a-a3e8b6550504" providerId="ADAL" clId="{0BDE391C-B956-489C-AFCC-4E4A8EBEE63C}" dt="2024-05-21T13:54:09.192" v="14" actId="22"/>
          <ac:spMkLst>
            <pc:docMk/>
            <pc:sldMk cId="557839362" sldId="277"/>
            <ac:spMk id="8" creationId="{8BCC98F5-E137-8E5A-50E8-6C1A8AE845D6}"/>
          </ac:spMkLst>
        </pc:spChg>
      </pc:sldChg>
      <pc:sldChg chg="modSp new mod">
        <pc:chgData name="Anne Jackson" userId="04a818cc-d144-49c1-9e3a-a3e8b6550504" providerId="ADAL" clId="{0BDE391C-B956-489C-AFCC-4E4A8EBEE63C}" dt="2024-05-21T14:17:37.726" v="268"/>
        <pc:sldMkLst>
          <pc:docMk/>
          <pc:sldMk cId="2981539914" sldId="278"/>
        </pc:sldMkLst>
        <pc:spChg chg="mod">
          <ac:chgData name="Anne Jackson" userId="04a818cc-d144-49c1-9e3a-a3e8b6550504" providerId="ADAL" clId="{0BDE391C-B956-489C-AFCC-4E4A8EBEE63C}" dt="2024-05-21T14:17:37.726" v="268"/>
          <ac:spMkLst>
            <pc:docMk/>
            <pc:sldMk cId="2981539914" sldId="278"/>
            <ac:spMk id="2" creationId="{806AD231-2622-38C8-BDE9-6A0538E72D74}"/>
          </ac:spMkLst>
        </pc:spChg>
        <pc:spChg chg="mod">
          <ac:chgData name="Anne Jackson" userId="04a818cc-d144-49c1-9e3a-a3e8b6550504" providerId="ADAL" clId="{0BDE391C-B956-489C-AFCC-4E4A8EBEE63C}" dt="2024-05-21T14:02:56.916" v="148" actId="108"/>
          <ac:spMkLst>
            <pc:docMk/>
            <pc:sldMk cId="2981539914" sldId="278"/>
            <ac:spMk id="3" creationId="{F6A99AA5-A963-2DC9-2A7E-8C9E9B038E54}"/>
          </ac:spMkLst>
        </pc:spChg>
        <pc:spChg chg="mod">
          <ac:chgData name="Anne Jackson" userId="04a818cc-d144-49c1-9e3a-a3e8b6550504" providerId="ADAL" clId="{0BDE391C-B956-489C-AFCC-4E4A8EBEE63C}" dt="2024-05-21T14:09:04.866" v="250" actId="255"/>
          <ac:spMkLst>
            <pc:docMk/>
            <pc:sldMk cId="2981539914" sldId="278"/>
            <ac:spMk id="4" creationId="{8DBC3989-5B19-EE02-377E-D8FDB06C031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C9A856-94D3-446A-B8A2-E1422A0B090C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F288E-F182-4C6D-9D47-142D4B0FD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738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86C82-ED3F-A958-F2A3-6A12F7E25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C3C188-4A9E-1E0D-A98A-BBC825253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4295A-8F29-D3CC-BB64-E6D77180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299CC-D5D8-C96E-7067-27AA766DA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9F804-2333-34C6-3A50-7F252E130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341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D2B11-14A5-9786-B1B6-508B12107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F93C2-8850-FA36-5717-205D396BE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302F2-06B2-41D7-2629-8DE67C8B0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AF691-88F4-5A22-90ED-28676D802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3274-D69D-9E54-0D0E-1E2DD7F9A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824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13270-450E-C039-DA08-0BFAED75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16344-D482-A558-BE75-047927964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22D06-BC4F-0A35-554A-D5853846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8B62C-2921-07E8-1FDD-299BDEA46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05266-FBF2-9080-5528-79D48F38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1634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4CA1F-728F-1943-BBF4-9E4A6B135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1BA3D-67E5-D524-CC2E-756BEEC255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C25C77-DD73-6CBD-4B94-C7FBFA1D8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CF8CE-C24F-73C2-A57E-FA4A34CEB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3BFE7-725E-55C6-72A6-8C1D5FA90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9BEF6-87C7-4CFE-07FB-8B4A8343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337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8F5C8-4B32-E2AB-E4ED-018A16DA5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E9D33-B0EA-2459-E589-67BA5F30A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7446FD-01EC-B5D8-318B-3D15C924CD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B617D-F501-3630-5969-29E5521E7A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22B55-F9E7-7A0F-D7C0-071945917B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855B88-03BE-451A-0602-4D0A71517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C4662E-B543-A458-D2C5-B31FE0CA9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58869A-5534-F7E6-5992-7B6D34FEF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190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F337A-CBFA-8253-E0ED-98793CAF5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9F9BC-CF45-B10C-C9C5-3469576DF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7DEE5A-E590-44A9-7487-302EDD910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3F9C4-9209-A974-E08F-02016286A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906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BEF370-D427-1625-9E71-6CB3CBAE7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1A8C6A-46D9-F248-AD1A-D12273CAF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0703C-E078-46A5-613C-4A95EE34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056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FC46D-BD97-9C76-BB01-60F3692B0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F332-CC24-2A8E-8B7F-82725098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22842-3496-A216-C9D0-A471B2012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B51A6B-4E9D-0D5D-7331-5D6D7271C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72E3A-B650-470D-BDAA-4F9C9C52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C2156-6DF6-50EB-CFEB-ED77F3CE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9069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D3B2-9067-6422-F4F4-3196CACD4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B26035-A165-C032-F704-CBA41F9CE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B9D69-0FE3-5743-C1AE-3DDE55F97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E1F47-6E09-FEC7-193F-766BAACD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BA6CE-D539-FACF-B1A3-63EDBF9A9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3DB4D4-760A-D3FB-0E16-25BA2F5ED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7742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43A4C-E73C-BFFB-DC1D-2CE323A41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0AD50F-9886-F8E0-B515-558F6857C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7F647-77F4-8AD0-378B-470F1FA27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551AE-17D2-7FBA-B914-DF1A75F70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DA3C-C847-B74B-A85A-08533B9D8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1560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3C15-0B27-D480-0180-2D6DB7C562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AEBEBC-484B-6A44-43C8-65075BFEB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292EC-FE8E-80CD-49AD-1CFBD38A0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14C80-7844-16B3-3B76-AA895D683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4C5AE-4C9D-D7AF-0354-827FF2FD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34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E3E1DD-E1C7-AB2E-B58E-57FD1A282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068C1-8D62-F978-DED6-C1B0421DF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47010-3BB1-DBC3-7BDE-654EA4CB75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70ECE-86AD-CDE1-6FC8-ED41E8FE39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056B0-B881-BE94-EF14-89C2DEA61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33B5D6-970A-49AA-BDC1-55679C9A28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8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8160946" cy="1939635"/>
          </a:xfrm>
        </p:spPr>
        <p:txBody>
          <a:bodyPr/>
          <a:lstStyle/>
          <a:p>
            <a:r>
              <a:rPr lang="en-GB"/>
              <a:t>Further TDIS Change Options –</a:t>
            </a:r>
            <a:br>
              <a:rPr lang="en-GB"/>
            </a:br>
            <a:r>
              <a:rPr lang="en-GB"/>
              <a:t>For 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29 May 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4B8C3C-DC27-E17C-D410-E21E810A349B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Suggestions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C8D1C-9736-081E-4D60-57FAF1DD1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Lynne Fallon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D2E865-91B5-1E27-1948-7AE73F6C7A64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F8DC-8B52-E049-D756-1EF4099F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Additional Changes for the TDIS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2BA05-EB98-0A17-4756-1FBC857CB2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sz="2400" b="1" u="sng">
                <a:latin typeface="Arial" panose="020B0604020202020204" pitchFamily="34" charset="0"/>
                <a:cs typeface="Arial" panose="020B0604020202020204" pitchFamily="34" charset="0"/>
              </a:rPr>
              <a:t>Suggestion 1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69A5A8F8-BBA7-ABD8-645D-937329318B7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sz="20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Minimum confirmed theft threshold qualification to receive TDIS payments and sliding scale above minimum threshold</a:t>
            </a:r>
            <a:endParaRPr lang="en-GB" sz="20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en-GB" sz="20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a Supplier doesn’t achieve x% of their market share, they don’t receive anything</a:t>
            </a:r>
            <a:endParaRPr lang="en-GB" sz="20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en-GB" sz="20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Above the threshold, incremental steps increasing to 150% of TDV where target is exceeded</a:t>
            </a:r>
            <a:endParaRPr lang="en-GB" sz="20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030506-3F3D-72F3-6DCB-B4653494E3DB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90773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FE57-1D24-1509-DF70-BBBF06F0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Additional Changes for the TDIS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CC4AD-4AE8-DBD4-91AD-FB333B1CAF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sz="2400" b="1" u="sng">
                <a:latin typeface="Arial" panose="020B0604020202020204" pitchFamily="34" charset="0"/>
                <a:cs typeface="Arial" panose="020B0604020202020204" pitchFamily="34" charset="0"/>
              </a:rPr>
              <a:t>Suggestion 2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D188F6EA-234D-2B11-1771-DDD860E91539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qualifier of investigations target and conversion rate</a:t>
            </a:r>
            <a:endParaRPr lang="en-GB" sz="24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en-GB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Investigations : market share : confirmed thefts</a:t>
            </a:r>
            <a:endParaRPr lang="en-GB" sz="24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34F3B-6B07-0619-11E6-E6CBD462B3E4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183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D86D-7BAD-4090-A54A-4CA78719C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Additional Changes for the TDIS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0F7CC-BCA3-F6A9-56F8-7652396FD1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043119"/>
            <a:ext cx="9285288" cy="931862"/>
          </a:xfrm>
        </p:spPr>
        <p:txBody>
          <a:bodyPr/>
          <a:lstStyle/>
          <a:p>
            <a:r>
              <a:rPr lang="en-GB" sz="2400" b="1" u="sng">
                <a:latin typeface="Arial" panose="020B0604020202020204" pitchFamily="34" charset="0"/>
                <a:cs typeface="Arial" panose="020B0604020202020204" pitchFamily="34" charset="0"/>
              </a:rPr>
              <a:t>Suggestion 3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4B0B3A35-5040-86EB-1B7A-8A80D9BA4614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28806"/>
            <a:ext cx="9285288" cy="490842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TDV set at the start of the year and that is the amount paid out per confirmed theft. The residual amount could then be used for any of the following:-</a:t>
            </a:r>
            <a:endParaRPr lang="en-GB" sz="24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en-GB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ETTOS leads investigated (This would result in 2 payments for a confirmed theft, the investigation amount and the confirmed theft amount)</a:t>
            </a:r>
            <a:endParaRPr lang="en-GB" sz="24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en-GB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fund the theft amnesty</a:t>
            </a:r>
            <a:endParaRPr lang="en-GB" sz="24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en-GB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fund in-depth investigations that result in a no-theft outcome or where the consumer switches supplier before the investigation can be concluded </a:t>
            </a:r>
            <a:endParaRPr lang="en-GB" sz="24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en-GB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ETTOS reports of suspected Third Party theft, investigated by the supplier on behalf of the consumer</a:t>
            </a:r>
            <a:endParaRPr lang="en-GB" sz="24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lphaLcPeriod"/>
            </a:pPr>
            <a:r>
              <a:rPr lang="en-GB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Investigations by market share</a:t>
            </a:r>
            <a:endParaRPr lang="en-GB" sz="24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6D2FE9-B081-1EA9-2074-80E60622CAE8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57839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AD231-2622-38C8-BDE9-6A0538E72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Additional Changes for the TDIS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99AA5-A963-2DC9-2A7E-8C9E9B038E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400" b="1" u="sng">
                <a:latin typeface="Arial" panose="020B0604020202020204" pitchFamily="34" charset="0"/>
                <a:cs typeface="Arial" panose="020B0604020202020204" pitchFamily="34" charset="0"/>
              </a:rPr>
              <a:t>Suggestion 4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8DBC3989-5B19-EE02-377E-D8FDB06C031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Suppliers not engaging in TDIS have Meter Inspection regimes imposed </a:t>
            </a:r>
            <a:endParaRPr lang="en-GB" sz="24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D06BD9-3474-6D50-8DB4-61759284B453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81539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65A6E-0373-5FE6-E55C-FA9DA7989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5961" y="4561982"/>
            <a:ext cx="6175464" cy="1009073"/>
          </a:xfrm>
        </p:spPr>
        <p:txBody>
          <a:bodyPr/>
          <a:lstStyle/>
          <a:p>
            <a:r>
              <a:rPr lang="en-GB"/>
              <a:t>Contact us: changemanagement@recmanager.co.uk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2F98F8-636B-89C5-C716-39B19D602663}"/>
              </a:ext>
            </a:extLst>
          </p:cNvPr>
          <p:cNvSpPr txBox="1"/>
          <p:nvPr/>
        </p:nvSpPr>
        <p:spPr>
          <a:xfrm>
            <a:off x="5742432" y="6455663"/>
            <a:ext cx="448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7" ma:contentTypeDescription="Create a new document." ma:contentTypeScope="" ma:versionID="d01303addd42b28e733fecdc0a5d6b22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c77b75dde10294f881e130ecf9569a9f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DBE488-4DA0-41BA-96ED-2AC32C99DA50}">
  <ds:schemaRefs>
    <ds:schemaRef ds:uri="33669984-af94-4b35-9f37-f4574e663bce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27F3447-4B93-44BA-86EC-08F1999C5A12}">
  <ds:schemaRefs>
    <ds:schemaRef ds:uri="33669984-af94-4b35-9f37-f4574e663bce"/>
    <ds:schemaRef ds:uri="d5e8df70-7ba7-462a-92bc-0eb2af61e5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REC Light Event Theme</vt:lpstr>
      <vt:lpstr>Custom Design</vt:lpstr>
      <vt:lpstr>REC Alternative Event Theme</vt:lpstr>
      <vt:lpstr>Further TDIS Change Options – For Discussion</vt:lpstr>
      <vt:lpstr>Suggestions</vt:lpstr>
      <vt:lpstr>Additional Changes for the TDIS</vt:lpstr>
      <vt:lpstr>Additional Changes for the TDIS</vt:lpstr>
      <vt:lpstr>Additional Changes for the TDIS</vt:lpstr>
      <vt:lpstr>Additional Changes for the TDIS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revision>1</cp:revision>
  <dcterms:created xsi:type="dcterms:W3CDTF">2022-06-08T15:31:29Z</dcterms:created>
  <dcterms:modified xsi:type="dcterms:W3CDTF">2024-05-21T15:34:11Z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0x01010064B6ABD153718F40AB257D99BCA5D342</vt:lpwstr>
  </property>
  <property fmtid="{D5CDD505-2E9C-101B-9397-08002B2CF9AE}" pid="3" name="MediaServiceImageTags">
    <vt:lpwstr/>
  </property>
  <property fmtid="{D5CDD505-2E9C-101B-9397-08002B2CF9AE}" pid="4" name="MSIP_Label_ea60d57e-af5b-4752-ac57-3e4f28ca11dc_Enabled">
    <vt:lpwstr>true</vt:lpwstr>
  </property>
  <property fmtid="{D5CDD505-2E9C-101B-9397-08002B2CF9AE}" pid="5" name="MSIP_Label_ea60d57e-af5b-4752-ac57-3e4f28ca11dc_SetDate">
    <vt:lpwstr>2022-11-09T13:23:32Z</vt:lpwstr>
  </property>
  <property fmtid="{D5CDD505-2E9C-101B-9397-08002B2CF9AE}" pid="6" name="MSIP_Label_ea60d57e-af5b-4752-ac57-3e4f28ca11dc_Method">
    <vt:lpwstr>Standard</vt:lpwstr>
  </property>
  <property fmtid="{D5CDD505-2E9C-101B-9397-08002B2CF9AE}" pid="7" name="MSIP_Label_ea60d57e-af5b-4752-ac57-3e4f28ca11dc_Name">
    <vt:lpwstr>ea60d57e-af5b-4752-ac57-3e4f28ca11dc</vt:lpwstr>
  </property>
  <property fmtid="{D5CDD505-2E9C-101B-9397-08002B2CF9AE}" pid="8" name="MSIP_Label_ea60d57e-af5b-4752-ac57-3e4f28ca11dc_SiteId">
    <vt:lpwstr>36da45f1-dd2c-4d1f-af13-5abe46b99921</vt:lpwstr>
  </property>
  <property fmtid="{D5CDD505-2E9C-101B-9397-08002B2CF9AE}" pid="9" name="MSIP_Label_ea60d57e-af5b-4752-ac57-3e4f28ca11dc_ActionId">
    <vt:lpwstr>22bc731b-db12-44df-a344-d1f8b3d99a37</vt:lpwstr>
  </property>
  <property fmtid="{D5CDD505-2E9C-101B-9397-08002B2CF9AE}" pid="10" name="MSIP_Label_ea60d57e-af5b-4752-ac57-3e4f28ca11dc_ContentBits">
    <vt:lpwstr>0</vt:lpwstr>
  </property>
  <property fmtid="{D5CDD505-2E9C-101B-9397-08002B2CF9AE}" pid="11" name="MSIP_Label_2d7f055f-5347-41d4-8cbe-c035e83f4f3c_Enabled">
    <vt:lpwstr>true</vt:lpwstr>
  </property>
  <property fmtid="{D5CDD505-2E9C-101B-9397-08002B2CF9AE}" pid="12" name="MSIP_Label_2d7f055f-5347-41d4-8cbe-c035e83f4f3c_SetDate">
    <vt:lpwstr>2024-05-21T13:49:19Z</vt:lpwstr>
  </property>
  <property fmtid="{D5CDD505-2E9C-101B-9397-08002B2CF9AE}" pid="13" name="MSIP_Label_2d7f055f-5347-41d4-8cbe-c035e83f4f3c_Method">
    <vt:lpwstr>Standard</vt:lpwstr>
  </property>
  <property fmtid="{D5CDD505-2E9C-101B-9397-08002B2CF9AE}" pid="14" name="MSIP_Label_2d7f055f-5347-41d4-8cbe-c035e83f4f3c_Name">
    <vt:lpwstr>defa4170-0d19-0005-0004-bc88714345d2</vt:lpwstr>
  </property>
  <property fmtid="{D5CDD505-2E9C-101B-9397-08002B2CF9AE}" pid="15" name="MSIP_Label_2d7f055f-5347-41d4-8cbe-c035e83f4f3c_SiteId">
    <vt:lpwstr>883dbbc0-a334-4b54-87cf-04fa94aeafb8</vt:lpwstr>
  </property>
  <property fmtid="{D5CDD505-2E9C-101B-9397-08002B2CF9AE}" pid="16" name="MSIP_Label_2d7f055f-5347-41d4-8cbe-c035e83f4f3c_ActionId">
    <vt:lpwstr>64a71f65-4564-4ceb-9a0b-bdd688f3a83c</vt:lpwstr>
  </property>
  <property fmtid="{D5CDD505-2E9C-101B-9397-08002B2CF9AE}" pid="17" name="MSIP_Label_2d7f055f-5347-41d4-8cbe-c035e83f4f3c_ContentBits">
    <vt:lpwstr>0</vt:lpwstr>
  </property>
</Properties>
</file>