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75" r:id="rId5"/>
  </p:sldMasterIdLst>
  <p:notesMasterIdLst>
    <p:notesMasterId r:id="rId12"/>
  </p:notesMasterIdLst>
  <p:handoutMasterIdLst>
    <p:handoutMasterId r:id="rId13"/>
  </p:handoutMasterIdLst>
  <p:sldIdLst>
    <p:sldId id="256" r:id="rId6"/>
    <p:sldId id="288" r:id="rId7"/>
    <p:sldId id="289" r:id="rId8"/>
    <p:sldId id="279" r:id="rId9"/>
    <p:sldId id="284" r:id="rId10"/>
    <p:sldId id="270"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D3B27E-6745-63F6-D200-E3ED9F1E8DE3}" name="Katherine Earl" initials="KE" userId="S::Katie.Earl@paconsulting.com::6fe6d168-afcb-416a-b01c-614c9093703a" providerId="AD"/>
  <p188:author id="{7363AFEB-3910-515F-7B96-15D89443A493}" name="James Earl (he/him)" initials="JE" userId="S::James.Earl@energynetworks.org::12e0f674-5892-4520-ac71-7702dfcefd0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1EFCD"/>
    <a:srgbClr val="5C42FF"/>
    <a:srgbClr val="FFFFFF"/>
    <a:srgbClr val="00244F"/>
    <a:srgbClr val="7151FC"/>
    <a:srgbClr val="876BF6"/>
    <a:srgbClr val="E8E6E7"/>
    <a:srgbClr val="A6A6A6"/>
    <a:srgbClr val="01244E"/>
    <a:srgbClr val="49DC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D9BC66-84C8-4FBF-85DA-5E52C5004B6E}" v="4" dt="2025-03-12T10:19:50.5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78" y="139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Pleass" userId="8d1bc709-f768-40e6-9284-79500abeb80d" providerId="ADAL" clId="{B971B696-1FE2-4338-813F-C5919AC9F1EF}"/>
    <pc:docChg chg="undo custSel addSld delSld modSld">
      <pc:chgData name="James Pleass" userId="8d1bc709-f768-40e6-9284-79500abeb80d" providerId="ADAL" clId="{B971B696-1FE2-4338-813F-C5919AC9F1EF}" dt="2024-10-23T14:16:42.286" v="338" actId="47"/>
      <pc:docMkLst>
        <pc:docMk/>
      </pc:docMkLst>
      <pc:sldChg chg="addSp delSp modSp add mod">
        <pc:chgData name="James Pleass" userId="8d1bc709-f768-40e6-9284-79500abeb80d" providerId="ADAL" clId="{B971B696-1FE2-4338-813F-C5919AC9F1EF}" dt="2024-10-23T14:10:03.434" v="187" actId="478"/>
        <pc:sldMkLst>
          <pc:docMk/>
          <pc:sldMk cId="3735749274" sldId="288"/>
        </pc:sldMkLst>
      </pc:sldChg>
      <pc:sldChg chg="delSp modSp add del mod">
        <pc:chgData name="James Pleass" userId="8d1bc709-f768-40e6-9284-79500abeb80d" providerId="ADAL" clId="{B971B696-1FE2-4338-813F-C5919AC9F1EF}" dt="2024-10-23T14:16:42.286" v="338" actId="47"/>
        <pc:sldMkLst>
          <pc:docMk/>
          <pc:sldMk cId="1418936385" sldId="289"/>
        </pc:sldMkLst>
      </pc:sldChg>
    </pc:docChg>
  </pc:docChgLst>
  <pc:docChgLst>
    <pc:chgData name="James Pleass" userId="8d1bc709-f768-40e6-9284-79500abeb80d" providerId="ADAL" clId="{76D9BC66-84C8-4FBF-85DA-5E52C5004B6E}"/>
    <pc:docChg chg="addSld delSld modSld sldOrd">
      <pc:chgData name="James Pleass" userId="8d1bc709-f768-40e6-9284-79500abeb80d" providerId="ADAL" clId="{76D9BC66-84C8-4FBF-85DA-5E52C5004B6E}" dt="2025-03-12T10:19:50.496" v="24"/>
      <pc:docMkLst>
        <pc:docMk/>
      </pc:docMkLst>
      <pc:sldChg chg="modSp mod">
        <pc:chgData name="James Pleass" userId="8d1bc709-f768-40e6-9284-79500abeb80d" providerId="ADAL" clId="{76D9BC66-84C8-4FBF-85DA-5E52C5004B6E}" dt="2025-03-12T10:19:03.977" v="13" actId="20577"/>
        <pc:sldMkLst>
          <pc:docMk/>
          <pc:sldMk cId="4077872412" sldId="256"/>
        </pc:sldMkLst>
        <pc:spChg chg="mod">
          <ac:chgData name="James Pleass" userId="8d1bc709-f768-40e6-9284-79500abeb80d" providerId="ADAL" clId="{76D9BC66-84C8-4FBF-85DA-5E52C5004B6E}" dt="2025-03-12T10:19:03.977" v="13" actId="20577"/>
          <ac:spMkLst>
            <pc:docMk/>
            <pc:sldMk cId="4077872412" sldId="256"/>
            <ac:spMk id="5" creationId="{1AB71054-D1CC-D53F-F1F7-E5CD2F92B75E}"/>
          </ac:spMkLst>
        </pc:spChg>
      </pc:sldChg>
      <pc:sldChg chg="add del setBg">
        <pc:chgData name="James Pleass" userId="8d1bc709-f768-40e6-9284-79500abeb80d" providerId="ADAL" clId="{76D9BC66-84C8-4FBF-85DA-5E52C5004B6E}" dt="2025-03-12T10:19:50.496" v="24"/>
        <pc:sldMkLst>
          <pc:docMk/>
          <pc:sldMk cId="1091524351" sldId="279"/>
        </pc:sldMkLst>
      </pc:sldChg>
      <pc:sldChg chg="del">
        <pc:chgData name="James Pleass" userId="8d1bc709-f768-40e6-9284-79500abeb80d" providerId="ADAL" clId="{76D9BC66-84C8-4FBF-85DA-5E52C5004B6E}" dt="2025-03-12T10:19:35.096" v="18" actId="47"/>
        <pc:sldMkLst>
          <pc:docMk/>
          <pc:sldMk cId="616187967" sldId="283"/>
        </pc:sldMkLst>
      </pc:sldChg>
      <pc:sldChg chg="del">
        <pc:chgData name="James Pleass" userId="8d1bc709-f768-40e6-9284-79500abeb80d" providerId="ADAL" clId="{76D9BC66-84C8-4FBF-85DA-5E52C5004B6E}" dt="2025-03-12T10:19:34.501" v="17" actId="47"/>
        <pc:sldMkLst>
          <pc:docMk/>
          <pc:sldMk cId="296392776" sldId="287"/>
        </pc:sldMkLst>
      </pc:sldChg>
      <pc:sldChg chg="add ord">
        <pc:chgData name="James Pleass" userId="8d1bc709-f768-40e6-9284-79500abeb80d" providerId="ADAL" clId="{76D9BC66-84C8-4FBF-85DA-5E52C5004B6E}" dt="2025-03-12T10:19:38.931" v="20"/>
        <pc:sldMkLst>
          <pc:docMk/>
          <pc:sldMk cId="2245797754" sldId="288"/>
        </pc:sldMkLst>
      </pc:sldChg>
      <pc:sldChg chg="modSp add del">
        <pc:chgData name="James Pleass" userId="8d1bc709-f768-40e6-9284-79500abeb80d" providerId="ADAL" clId="{76D9BC66-84C8-4FBF-85DA-5E52C5004B6E}" dt="2025-03-12T10:19:28.567" v="15"/>
        <pc:sldMkLst>
          <pc:docMk/>
          <pc:sldMk cId="2632604249" sldId="288"/>
        </pc:sldMkLst>
        <pc:spChg chg="mod">
          <ac:chgData name="James Pleass" userId="8d1bc709-f768-40e6-9284-79500abeb80d" providerId="ADAL" clId="{76D9BC66-84C8-4FBF-85DA-5E52C5004B6E}" dt="2025-03-12T10:19:27.075" v="14"/>
          <ac:spMkLst>
            <pc:docMk/>
            <pc:sldMk cId="2632604249" sldId="288"/>
            <ac:spMk id="18" creationId="{53FE48D3-6964-F344-E146-F4E0215266AA}"/>
          </ac:spMkLst>
        </pc:spChg>
      </pc:sldChg>
      <pc:sldChg chg="add ord setBg">
        <pc:chgData name="James Pleass" userId="8d1bc709-f768-40e6-9284-79500abeb80d" providerId="ADAL" clId="{76D9BC66-84C8-4FBF-85DA-5E52C5004B6E}" dt="2025-03-12T10:19:42.491" v="22"/>
        <pc:sldMkLst>
          <pc:docMk/>
          <pc:sldMk cId="359788250" sldId="289"/>
        </pc:sldMkLst>
      </pc:sldChg>
      <pc:sldChg chg="modSp add del setBg">
        <pc:chgData name="James Pleass" userId="8d1bc709-f768-40e6-9284-79500abeb80d" providerId="ADAL" clId="{76D9BC66-84C8-4FBF-85DA-5E52C5004B6E}" dt="2025-03-12T10:19:28.567" v="15"/>
        <pc:sldMkLst>
          <pc:docMk/>
          <pc:sldMk cId="1727464333" sldId="289"/>
        </pc:sldMkLst>
        <pc:spChg chg="mod">
          <ac:chgData name="James Pleass" userId="8d1bc709-f768-40e6-9284-79500abeb80d" providerId="ADAL" clId="{76D9BC66-84C8-4FBF-85DA-5E52C5004B6E}" dt="2025-03-12T10:19:27.075" v="14"/>
          <ac:spMkLst>
            <pc:docMk/>
            <pc:sldMk cId="1727464333" sldId="289"/>
            <ac:spMk id="18" creationId="{53FE48D3-6964-F344-E146-F4E0215266AA}"/>
          </ac:spMkLst>
        </pc:spChg>
      </pc:sldChg>
    </pc:docChg>
  </pc:docChgLst>
  <pc:docChgLst>
    <pc:chgData name="James Pleass" userId="8d1bc709-f768-40e6-9284-79500abeb80d" providerId="ADAL" clId="{E674B0AC-91F7-47A1-8FA3-6F87F01EB224}"/>
    <pc:docChg chg="custSel delSld modSld">
      <pc:chgData name="James Pleass" userId="8d1bc709-f768-40e6-9284-79500abeb80d" providerId="ADAL" clId="{E674B0AC-91F7-47A1-8FA3-6F87F01EB224}" dt="2025-03-12T10:16:13.279" v="130" actId="1038"/>
      <pc:docMkLst>
        <pc:docMk/>
      </pc:docMkLst>
      <pc:sldChg chg="del">
        <pc:chgData name="James Pleass" userId="8d1bc709-f768-40e6-9284-79500abeb80d" providerId="ADAL" clId="{E674B0AC-91F7-47A1-8FA3-6F87F01EB224}" dt="2025-03-12T10:11:51.774" v="0" actId="47"/>
        <pc:sldMkLst>
          <pc:docMk/>
          <pc:sldMk cId="143659360" sldId="271"/>
        </pc:sldMkLst>
      </pc:sldChg>
      <pc:sldChg chg="del">
        <pc:chgData name="James Pleass" userId="8d1bc709-f768-40e6-9284-79500abeb80d" providerId="ADAL" clId="{E674B0AC-91F7-47A1-8FA3-6F87F01EB224}" dt="2025-03-12T10:13:05.218" v="3" actId="47"/>
        <pc:sldMkLst>
          <pc:docMk/>
          <pc:sldMk cId="709570957" sldId="277"/>
        </pc:sldMkLst>
      </pc:sldChg>
      <pc:sldChg chg="del">
        <pc:chgData name="James Pleass" userId="8d1bc709-f768-40e6-9284-79500abeb80d" providerId="ADAL" clId="{E674B0AC-91F7-47A1-8FA3-6F87F01EB224}" dt="2025-03-12T10:12:32.523" v="1" actId="47"/>
        <pc:sldMkLst>
          <pc:docMk/>
          <pc:sldMk cId="1504054672" sldId="282"/>
        </pc:sldMkLst>
      </pc:sldChg>
      <pc:sldChg chg="delSp modSp mod">
        <pc:chgData name="James Pleass" userId="8d1bc709-f768-40e6-9284-79500abeb80d" providerId="ADAL" clId="{E674B0AC-91F7-47A1-8FA3-6F87F01EB224}" dt="2025-03-12T10:16:13.279" v="130" actId="1038"/>
        <pc:sldMkLst>
          <pc:docMk/>
          <pc:sldMk cId="1238800671" sldId="284"/>
        </pc:sldMkLst>
        <pc:spChg chg="mod">
          <ac:chgData name="James Pleass" userId="8d1bc709-f768-40e6-9284-79500abeb80d" providerId="ADAL" clId="{E674B0AC-91F7-47A1-8FA3-6F87F01EB224}" dt="2025-03-12T10:15:48.046" v="39" actId="207"/>
          <ac:spMkLst>
            <pc:docMk/>
            <pc:sldMk cId="1238800671" sldId="284"/>
            <ac:spMk id="70" creationId="{4581A189-86EA-FBAE-C0F7-C95E63A149C6}"/>
          </ac:spMkLst>
        </pc:spChg>
        <pc:spChg chg="del">
          <ac:chgData name="James Pleass" userId="8d1bc709-f768-40e6-9284-79500abeb80d" providerId="ADAL" clId="{E674B0AC-91F7-47A1-8FA3-6F87F01EB224}" dt="2025-03-12T10:14:58.243" v="6" actId="478"/>
          <ac:spMkLst>
            <pc:docMk/>
            <pc:sldMk cId="1238800671" sldId="284"/>
            <ac:spMk id="88" creationId="{31613410-EABB-59EE-4CE6-E2968475CA88}"/>
          </ac:spMkLst>
        </pc:spChg>
        <pc:spChg chg="del">
          <ac:chgData name="James Pleass" userId="8d1bc709-f768-40e6-9284-79500abeb80d" providerId="ADAL" clId="{E674B0AC-91F7-47A1-8FA3-6F87F01EB224}" dt="2025-03-12T10:15:51.858" v="40" actId="478"/>
          <ac:spMkLst>
            <pc:docMk/>
            <pc:sldMk cId="1238800671" sldId="284"/>
            <ac:spMk id="89" creationId="{312F118A-70A3-342A-700B-52365327DA96}"/>
          </ac:spMkLst>
        </pc:spChg>
        <pc:spChg chg="del mod">
          <ac:chgData name="James Pleass" userId="8d1bc709-f768-40e6-9284-79500abeb80d" providerId="ADAL" clId="{E674B0AC-91F7-47A1-8FA3-6F87F01EB224}" dt="2025-03-12T10:15:07.079" v="8" actId="478"/>
          <ac:spMkLst>
            <pc:docMk/>
            <pc:sldMk cId="1238800671" sldId="284"/>
            <ac:spMk id="90" creationId="{B9CE6B36-257D-F1B0-8C7B-72CA8574522D}"/>
          </ac:spMkLst>
        </pc:spChg>
        <pc:spChg chg="del">
          <ac:chgData name="James Pleass" userId="8d1bc709-f768-40e6-9284-79500abeb80d" providerId="ADAL" clId="{E674B0AC-91F7-47A1-8FA3-6F87F01EB224}" dt="2025-03-12T10:15:10.021" v="9" actId="478"/>
          <ac:spMkLst>
            <pc:docMk/>
            <pc:sldMk cId="1238800671" sldId="284"/>
            <ac:spMk id="91" creationId="{056AF710-D830-44B2-6F4F-15018B4BF29B}"/>
          </ac:spMkLst>
        </pc:spChg>
        <pc:spChg chg="del">
          <ac:chgData name="James Pleass" userId="8d1bc709-f768-40e6-9284-79500abeb80d" providerId="ADAL" clId="{E674B0AC-91F7-47A1-8FA3-6F87F01EB224}" dt="2025-03-12T10:15:12.021" v="10" actId="478"/>
          <ac:spMkLst>
            <pc:docMk/>
            <pc:sldMk cId="1238800671" sldId="284"/>
            <ac:spMk id="92" creationId="{74553762-B197-0629-D4F5-524D454F1F15}"/>
          </ac:spMkLst>
        </pc:spChg>
        <pc:spChg chg="del">
          <ac:chgData name="James Pleass" userId="8d1bc709-f768-40e6-9284-79500abeb80d" providerId="ADAL" clId="{E674B0AC-91F7-47A1-8FA3-6F87F01EB224}" dt="2025-03-12T10:15:14.312" v="11" actId="478"/>
          <ac:spMkLst>
            <pc:docMk/>
            <pc:sldMk cId="1238800671" sldId="284"/>
            <ac:spMk id="93" creationId="{DA57B303-B5DA-8BE4-7926-B73B8DCDC1DF}"/>
          </ac:spMkLst>
        </pc:spChg>
        <pc:spChg chg="del">
          <ac:chgData name="James Pleass" userId="8d1bc709-f768-40e6-9284-79500abeb80d" providerId="ADAL" clId="{E674B0AC-91F7-47A1-8FA3-6F87F01EB224}" dt="2025-03-12T10:15:15.772" v="12" actId="478"/>
          <ac:spMkLst>
            <pc:docMk/>
            <pc:sldMk cId="1238800671" sldId="284"/>
            <ac:spMk id="94" creationId="{633C331B-39CE-B814-7F53-588D70EA7E74}"/>
          </ac:spMkLst>
        </pc:spChg>
        <pc:spChg chg="del">
          <ac:chgData name="James Pleass" userId="8d1bc709-f768-40e6-9284-79500abeb80d" providerId="ADAL" clId="{E674B0AC-91F7-47A1-8FA3-6F87F01EB224}" dt="2025-03-12T10:15:17.672" v="13" actId="478"/>
          <ac:spMkLst>
            <pc:docMk/>
            <pc:sldMk cId="1238800671" sldId="284"/>
            <ac:spMk id="95" creationId="{C55DF1ED-7805-19EB-FB95-347692CB19E3}"/>
          </ac:spMkLst>
        </pc:spChg>
        <pc:spChg chg="del">
          <ac:chgData name="James Pleass" userId="8d1bc709-f768-40e6-9284-79500abeb80d" providerId="ADAL" clId="{E674B0AC-91F7-47A1-8FA3-6F87F01EB224}" dt="2025-03-12T10:15:20.140" v="14" actId="478"/>
          <ac:spMkLst>
            <pc:docMk/>
            <pc:sldMk cId="1238800671" sldId="284"/>
            <ac:spMk id="96" creationId="{AC5717C2-9A4E-6DC6-62AA-8EA6CF2A7041}"/>
          </ac:spMkLst>
        </pc:spChg>
        <pc:spChg chg="del">
          <ac:chgData name="James Pleass" userId="8d1bc709-f768-40e6-9284-79500abeb80d" providerId="ADAL" clId="{E674B0AC-91F7-47A1-8FA3-6F87F01EB224}" dt="2025-03-12T10:15:21.783" v="15" actId="478"/>
          <ac:spMkLst>
            <pc:docMk/>
            <pc:sldMk cId="1238800671" sldId="284"/>
            <ac:spMk id="97" creationId="{7B015E6F-88D6-AD35-5947-CF8C68F566A8}"/>
          </ac:spMkLst>
        </pc:spChg>
        <pc:grpChg chg="mod">
          <ac:chgData name="James Pleass" userId="8d1bc709-f768-40e6-9284-79500abeb80d" providerId="ADAL" clId="{E674B0AC-91F7-47A1-8FA3-6F87F01EB224}" dt="2025-03-12T10:16:13.279" v="130" actId="1038"/>
          <ac:grpSpMkLst>
            <pc:docMk/>
            <pc:sldMk cId="1238800671" sldId="284"/>
            <ac:grpSpMk id="7" creationId="{EA585BC2-00C8-94DF-03A2-B6CF0748F39B}"/>
          </ac:grpSpMkLst>
        </pc:grpChg>
        <pc:grpChg chg="mod">
          <ac:chgData name="James Pleass" userId="8d1bc709-f768-40e6-9284-79500abeb80d" providerId="ADAL" clId="{E674B0AC-91F7-47A1-8FA3-6F87F01EB224}" dt="2025-03-12T10:16:13.279" v="130" actId="1038"/>
          <ac:grpSpMkLst>
            <pc:docMk/>
            <pc:sldMk cId="1238800671" sldId="284"/>
            <ac:grpSpMk id="56" creationId="{B8013D68-AA71-07C4-DF47-538A9A8B7E19}"/>
          </ac:grpSpMkLst>
        </pc:grpChg>
        <pc:grpChg chg="mod">
          <ac:chgData name="James Pleass" userId="8d1bc709-f768-40e6-9284-79500abeb80d" providerId="ADAL" clId="{E674B0AC-91F7-47A1-8FA3-6F87F01EB224}" dt="2025-03-12T10:16:13.279" v="130" actId="1038"/>
          <ac:grpSpMkLst>
            <pc:docMk/>
            <pc:sldMk cId="1238800671" sldId="284"/>
            <ac:grpSpMk id="60" creationId="{9C9EC88F-DA9E-589E-F743-4E0623519503}"/>
          </ac:grpSpMkLst>
        </pc:grpChg>
        <pc:grpChg chg="mod">
          <ac:chgData name="James Pleass" userId="8d1bc709-f768-40e6-9284-79500abeb80d" providerId="ADAL" clId="{E674B0AC-91F7-47A1-8FA3-6F87F01EB224}" dt="2025-03-12T10:16:13.279" v="130" actId="1038"/>
          <ac:grpSpMkLst>
            <pc:docMk/>
            <pc:sldMk cId="1238800671" sldId="284"/>
            <ac:grpSpMk id="64" creationId="{AF8E730A-180F-633D-A18C-63D530D0112B}"/>
          </ac:grpSpMkLst>
        </pc:grpChg>
        <pc:grpChg chg="mod">
          <ac:chgData name="James Pleass" userId="8d1bc709-f768-40e6-9284-79500abeb80d" providerId="ADAL" clId="{E674B0AC-91F7-47A1-8FA3-6F87F01EB224}" dt="2025-03-12T10:16:13.279" v="130" actId="1038"/>
          <ac:grpSpMkLst>
            <pc:docMk/>
            <pc:sldMk cId="1238800671" sldId="284"/>
            <ac:grpSpMk id="68" creationId="{0F07B41E-A14D-8AEA-5548-86BE90A12849}"/>
          </ac:grpSpMkLst>
        </pc:grpChg>
        <pc:grpChg chg="mod">
          <ac:chgData name="James Pleass" userId="8d1bc709-f768-40e6-9284-79500abeb80d" providerId="ADAL" clId="{E674B0AC-91F7-47A1-8FA3-6F87F01EB224}" dt="2025-03-12T10:16:13.279" v="130" actId="1038"/>
          <ac:grpSpMkLst>
            <pc:docMk/>
            <pc:sldMk cId="1238800671" sldId="284"/>
            <ac:grpSpMk id="72" creationId="{E3110B8D-B4BD-E4A0-EF90-F3F760503421}"/>
          </ac:grpSpMkLst>
        </pc:grpChg>
        <pc:grpChg chg="mod">
          <ac:chgData name="James Pleass" userId="8d1bc709-f768-40e6-9284-79500abeb80d" providerId="ADAL" clId="{E674B0AC-91F7-47A1-8FA3-6F87F01EB224}" dt="2025-03-12T10:16:13.279" v="130" actId="1038"/>
          <ac:grpSpMkLst>
            <pc:docMk/>
            <pc:sldMk cId="1238800671" sldId="284"/>
            <ac:grpSpMk id="76" creationId="{3333D3B7-86E0-7865-1D6C-CF079A1E64B3}"/>
          </ac:grpSpMkLst>
        </pc:grpChg>
        <pc:grpChg chg="mod">
          <ac:chgData name="James Pleass" userId="8d1bc709-f768-40e6-9284-79500abeb80d" providerId="ADAL" clId="{E674B0AC-91F7-47A1-8FA3-6F87F01EB224}" dt="2025-03-12T10:16:13.279" v="130" actId="1038"/>
          <ac:grpSpMkLst>
            <pc:docMk/>
            <pc:sldMk cId="1238800671" sldId="284"/>
            <ac:grpSpMk id="80" creationId="{421B5304-096A-1A02-4D6B-228BF2F18F72}"/>
          </ac:grpSpMkLst>
        </pc:grpChg>
        <pc:grpChg chg="mod">
          <ac:chgData name="James Pleass" userId="8d1bc709-f768-40e6-9284-79500abeb80d" providerId="ADAL" clId="{E674B0AC-91F7-47A1-8FA3-6F87F01EB224}" dt="2025-03-12T10:16:13.279" v="130" actId="1038"/>
          <ac:grpSpMkLst>
            <pc:docMk/>
            <pc:sldMk cId="1238800671" sldId="284"/>
            <ac:grpSpMk id="84" creationId="{887D50BB-D145-7C56-0472-118E7D7838A1}"/>
          </ac:grpSpMkLst>
        </pc:grpChg>
      </pc:sldChg>
      <pc:sldChg chg="del">
        <pc:chgData name="James Pleass" userId="8d1bc709-f768-40e6-9284-79500abeb80d" providerId="ADAL" clId="{E674B0AC-91F7-47A1-8FA3-6F87F01EB224}" dt="2025-03-12T10:13:39.203" v="5" actId="47"/>
        <pc:sldMkLst>
          <pc:docMk/>
          <pc:sldMk cId="3424572874" sldId="285"/>
        </pc:sldMkLst>
      </pc:sldChg>
      <pc:sldChg chg="del">
        <pc:chgData name="James Pleass" userId="8d1bc709-f768-40e6-9284-79500abeb80d" providerId="ADAL" clId="{E674B0AC-91F7-47A1-8FA3-6F87F01EB224}" dt="2025-03-12T10:13:07.918" v="4" actId="47"/>
        <pc:sldMkLst>
          <pc:docMk/>
          <pc:sldMk cId="3920139171" sldId="286"/>
        </pc:sldMkLst>
      </pc:sldChg>
      <pc:sldChg chg="del">
        <pc:chgData name="James Pleass" userId="8d1bc709-f768-40e6-9284-79500abeb80d" providerId="ADAL" clId="{E674B0AC-91F7-47A1-8FA3-6F87F01EB224}" dt="2025-03-12T10:12:59.974" v="2" actId="47"/>
        <pc:sldMkLst>
          <pc:docMk/>
          <pc:sldMk cId="3735749274" sldId="288"/>
        </pc:sldMkLst>
      </pc:sldChg>
    </pc:docChg>
  </pc:docChgLst>
  <pc:docChgLst>
    <pc:chgData name="James Earl" userId="d24a043a-8fe9-4660-90f4-911ea87591bf" providerId="ADAL" clId="{B7EB3A8B-A462-4C1A-B6FC-28E401C99F7A}"/>
    <pc:docChg chg="custSel addSld delSld modSld">
      <pc:chgData name="James Earl" userId="d24a043a-8fe9-4660-90f4-911ea87591bf" providerId="ADAL" clId="{B7EB3A8B-A462-4C1A-B6FC-28E401C99F7A}" dt="2025-02-07T12:01:37.181" v="95"/>
      <pc:docMkLst>
        <pc:docMk/>
      </pc:docMkLst>
      <pc:sldChg chg="delSp mod">
        <pc:chgData name="James Earl" userId="d24a043a-8fe9-4660-90f4-911ea87591bf" providerId="ADAL" clId="{B7EB3A8B-A462-4C1A-B6FC-28E401C99F7A}" dt="2025-02-07T09:30:24.563" v="92" actId="478"/>
        <pc:sldMkLst>
          <pc:docMk/>
          <pc:sldMk cId="143659360" sldId="271"/>
        </pc:sldMkLst>
      </pc:sldChg>
      <pc:sldChg chg="modSp mod">
        <pc:chgData name="James Earl" userId="d24a043a-8fe9-4660-90f4-911ea87591bf" providerId="ADAL" clId="{B7EB3A8B-A462-4C1A-B6FC-28E401C99F7A}" dt="2025-02-07T09:28:45.305" v="48" actId="207"/>
        <pc:sldMkLst>
          <pc:docMk/>
          <pc:sldMk cId="709570957" sldId="277"/>
        </pc:sldMkLst>
      </pc:sldChg>
      <pc:sldChg chg="delSp mod">
        <pc:chgData name="James Earl" userId="d24a043a-8fe9-4660-90f4-911ea87591bf" providerId="ADAL" clId="{B7EB3A8B-A462-4C1A-B6FC-28E401C99F7A}" dt="2025-02-07T09:30:27.195" v="93" actId="478"/>
        <pc:sldMkLst>
          <pc:docMk/>
          <pc:sldMk cId="616187967" sldId="283"/>
        </pc:sldMkLst>
      </pc:sldChg>
      <pc:sldChg chg="addSp delSp modSp mod">
        <pc:chgData name="James Earl" userId="d24a043a-8fe9-4660-90f4-911ea87591bf" providerId="ADAL" clId="{B7EB3A8B-A462-4C1A-B6FC-28E401C99F7A}" dt="2025-02-07T12:01:37.181" v="95"/>
        <pc:sldMkLst>
          <pc:docMk/>
          <pc:sldMk cId="1238800671" sldId="284"/>
        </pc:sldMkLst>
        <pc:spChg chg="mod">
          <ac:chgData name="James Earl" userId="d24a043a-8fe9-4660-90f4-911ea87591bf" providerId="ADAL" clId="{B7EB3A8B-A462-4C1A-B6FC-28E401C99F7A}" dt="2025-02-07T12:01:37.181" v="95"/>
          <ac:spMkLst>
            <pc:docMk/>
            <pc:sldMk cId="1238800671" sldId="284"/>
            <ac:spMk id="8" creationId="{FE99F8CC-D055-1312-64AA-A13CE94F0F33}"/>
          </ac:spMkLst>
        </pc:spChg>
        <pc:spChg chg="mod">
          <ac:chgData name="James Earl" userId="d24a043a-8fe9-4660-90f4-911ea87591bf" providerId="ADAL" clId="{B7EB3A8B-A462-4C1A-B6FC-28E401C99F7A}" dt="2025-02-07T12:01:37.181" v="95"/>
          <ac:spMkLst>
            <pc:docMk/>
            <pc:sldMk cId="1238800671" sldId="284"/>
            <ac:spMk id="9" creationId="{32B2D8C2-2952-8399-D571-A5A08EC1CA23}"/>
          </ac:spMkLst>
        </pc:spChg>
        <pc:spChg chg="mod">
          <ac:chgData name="James Earl" userId="d24a043a-8fe9-4660-90f4-911ea87591bf" providerId="ADAL" clId="{B7EB3A8B-A462-4C1A-B6FC-28E401C99F7A}" dt="2025-02-07T12:01:37.181" v="95"/>
          <ac:spMkLst>
            <pc:docMk/>
            <pc:sldMk cId="1238800671" sldId="284"/>
            <ac:spMk id="10" creationId="{36616A5A-9D1B-E015-674F-4587023B3680}"/>
          </ac:spMkLst>
        </pc:spChg>
        <pc:spChg chg="add mod">
          <ac:chgData name="James Earl" userId="d24a043a-8fe9-4660-90f4-911ea87591bf" providerId="ADAL" clId="{B7EB3A8B-A462-4C1A-B6FC-28E401C99F7A}" dt="2025-02-07T09:27:58.280" v="2"/>
          <ac:spMkLst>
            <pc:docMk/>
            <pc:sldMk cId="1238800671" sldId="284"/>
            <ac:spMk id="55" creationId="{245349E0-1A59-7B46-D630-F311E7FB2A75}"/>
          </ac:spMkLst>
        </pc:spChg>
        <pc:spChg chg="mod">
          <ac:chgData name="James Earl" userId="d24a043a-8fe9-4660-90f4-911ea87591bf" providerId="ADAL" clId="{B7EB3A8B-A462-4C1A-B6FC-28E401C99F7A}" dt="2025-02-07T12:01:37.181" v="95"/>
          <ac:spMkLst>
            <pc:docMk/>
            <pc:sldMk cId="1238800671" sldId="284"/>
            <ac:spMk id="57" creationId="{478290F8-0D40-7B41-0F4F-7D46D7557FDF}"/>
          </ac:spMkLst>
        </pc:spChg>
        <pc:spChg chg="mod">
          <ac:chgData name="James Earl" userId="d24a043a-8fe9-4660-90f4-911ea87591bf" providerId="ADAL" clId="{B7EB3A8B-A462-4C1A-B6FC-28E401C99F7A}" dt="2025-02-07T12:01:37.181" v="95"/>
          <ac:spMkLst>
            <pc:docMk/>
            <pc:sldMk cId="1238800671" sldId="284"/>
            <ac:spMk id="58" creationId="{99BE8FC0-654F-9A52-E3DE-D18D690DBF91}"/>
          </ac:spMkLst>
        </pc:spChg>
        <pc:spChg chg="mod">
          <ac:chgData name="James Earl" userId="d24a043a-8fe9-4660-90f4-911ea87591bf" providerId="ADAL" clId="{B7EB3A8B-A462-4C1A-B6FC-28E401C99F7A}" dt="2025-02-07T12:01:37.181" v="95"/>
          <ac:spMkLst>
            <pc:docMk/>
            <pc:sldMk cId="1238800671" sldId="284"/>
            <ac:spMk id="59" creationId="{99E9F947-EC22-C006-1563-DD66D8D96C70}"/>
          </ac:spMkLst>
        </pc:spChg>
        <pc:spChg chg="mod">
          <ac:chgData name="James Earl" userId="d24a043a-8fe9-4660-90f4-911ea87591bf" providerId="ADAL" clId="{B7EB3A8B-A462-4C1A-B6FC-28E401C99F7A}" dt="2025-02-07T12:01:37.181" v="95"/>
          <ac:spMkLst>
            <pc:docMk/>
            <pc:sldMk cId="1238800671" sldId="284"/>
            <ac:spMk id="61" creationId="{D9130980-9E78-3868-D2B2-636612D4AAE2}"/>
          </ac:spMkLst>
        </pc:spChg>
        <pc:spChg chg="mod">
          <ac:chgData name="James Earl" userId="d24a043a-8fe9-4660-90f4-911ea87591bf" providerId="ADAL" clId="{B7EB3A8B-A462-4C1A-B6FC-28E401C99F7A}" dt="2025-02-07T12:01:37.181" v="95"/>
          <ac:spMkLst>
            <pc:docMk/>
            <pc:sldMk cId="1238800671" sldId="284"/>
            <ac:spMk id="62" creationId="{465F9AF5-DBD0-532A-9B74-78EE3A9D7AAC}"/>
          </ac:spMkLst>
        </pc:spChg>
        <pc:spChg chg="mod">
          <ac:chgData name="James Earl" userId="d24a043a-8fe9-4660-90f4-911ea87591bf" providerId="ADAL" clId="{B7EB3A8B-A462-4C1A-B6FC-28E401C99F7A}" dt="2025-02-07T12:01:37.181" v="95"/>
          <ac:spMkLst>
            <pc:docMk/>
            <pc:sldMk cId="1238800671" sldId="284"/>
            <ac:spMk id="63" creationId="{78A56FC7-2E30-2E56-BFF2-39E206545FAD}"/>
          </ac:spMkLst>
        </pc:spChg>
        <pc:spChg chg="mod">
          <ac:chgData name="James Earl" userId="d24a043a-8fe9-4660-90f4-911ea87591bf" providerId="ADAL" clId="{B7EB3A8B-A462-4C1A-B6FC-28E401C99F7A}" dt="2025-02-07T12:01:37.181" v="95"/>
          <ac:spMkLst>
            <pc:docMk/>
            <pc:sldMk cId="1238800671" sldId="284"/>
            <ac:spMk id="65" creationId="{01DCC7E0-C891-D298-EF0E-DDD330CD66E6}"/>
          </ac:spMkLst>
        </pc:spChg>
        <pc:spChg chg="mod">
          <ac:chgData name="James Earl" userId="d24a043a-8fe9-4660-90f4-911ea87591bf" providerId="ADAL" clId="{B7EB3A8B-A462-4C1A-B6FC-28E401C99F7A}" dt="2025-02-07T12:01:37.181" v="95"/>
          <ac:spMkLst>
            <pc:docMk/>
            <pc:sldMk cId="1238800671" sldId="284"/>
            <ac:spMk id="66" creationId="{460E71CD-BD34-0DCC-277E-46372261DE5D}"/>
          </ac:spMkLst>
        </pc:spChg>
        <pc:spChg chg="mod">
          <ac:chgData name="James Earl" userId="d24a043a-8fe9-4660-90f4-911ea87591bf" providerId="ADAL" clId="{B7EB3A8B-A462-4C1A-B6FC-28E401C99F7A}" dt="2025-02-07T12:01:37.181" v="95"/>
          <ac:spMkLst>
            <pc:docMk/>
            <pc:sldMk cId="1238800671" sldId="284"/>
            <ac:spMk id="67" creationId="{E3DA7425-32E3-F8A6-C668-F09B104C6C97}"/>
          </ac:spMkLst>
        </pc:spChg>
        <pc:spChg chg="mod">
          <ac:chgData name="James Earl" userId="d24a043a-8fe9-4660-90f4-911ea87591bf" providerId="ADAL" clId="{B7EB3A8B-A462-4C1A-B6FC-28E401C99F7A}" dt="2025-02-07T12:01:37.181" v="95"/>
          <ac:spMkLst>
            <pc:docMk/>
            <pc:sldMk cId="1238800671" sldId="284"/>
            <ac:spMk id="69" creationId="{94279A0F-B2E1-0565-96C0-1585AF8CB904}"/>
          </ac:spMkLst>
        </pc:spChg>
        <pc:spChg chg="mod">
          <ac:chgData name="James Earl" userId="d24a043a-8fe9-4660-90f4-911ea87591bf" providerId="ADAL" clId="{B7EB3A8B-A462-4C1A-B6FC-28E401C99F7A}" dt="2025-02-07T12:01:37.181" v="95"/>
          <ac:spMkLst>
            <pc:docMk/>
            <pc:sldMk cId="1238800671" sldId="284"/>
            <ac:spMk id="70" creationId="{4581A189-86EA-FBAE-C0F7-C95E63A149C6}"/>
          </ac:spMkLst>
        </pc:spChg>
        <pc:spChg chg="mod">
          <ac:chgData name="James Earl" userId="d24a043a-8fe9-4660-90f4-911ea87591bf" providerId="ADAL" clId="{B7EB3A8B-A462-4C1A-B6FC-28E401C99F7A}" dt="2025-02-07T12:01:37.181" v="95"/>
          <ac:spMkLst>
            <pc:docMk/>
            <pc:sldMk cId="1238800671" sldId="284"/>
            <ac:spMk id="71" creationId="{F677FBA2-F742-C025-7B20-EF5BCD5CA846}"/>
          </ac:spMkLst>
        </pc:spChg>
        <pc:spChg chg="mod">
          <ac:chgData name="James Earl" userId="d24a043a-8fe9-4660-90f4-911ea87591bf" providerId="ADAL" clId="{B7EB3A8B-A462-4C1A-B6FC-28E401C99F7A}" dt="2025-02-07T12:01:37.181" v="95"/>
          <ac:spMkLst>
            <pc:docMk/>
            <pc:sldMk cId="1238800671" sldId="284"/>
            <ac:spMk id="73" creationId="{240DF016-828D-5158-754D-689D720FCCA1}"/>
          </ac:spMkLst>
        </pc:spChg>
        <pc:spChg chg="mod">
          <ac:chgData name="James Earl" userId="d24a043a-8fe9-4660-90f4-911ea87591bf" providerId="ADAL" clId="{B7EB3A8B-A462-4C1A-B6FC-28E401C99F7A}" dt="2025-02-07T12:01:37.181" v="95"/>
          <ac:spMkLst>
            <pc:docMk/>
            <pc:sldMk cId="1238800671" sldId="284"/>
            <ac:spMk id="74" creationId="{D3A32248-E87F-264B-9709-C818A5274349}"/>
          </ac:spMkLst>
        </pc:spChg>
        <pc:spChg chg="mod">
          <ac:chgData name="James Earl" userId="d24a043a-8fe9-4660-90f4-911ea87591bf" providerId="ADAL" clId="{B7EB3A8B-A462-4C1A-B6FC-28E401C99F7A}" dt="2025-02-07T12:01:37.181" v="95"/>
          <ac:spMkLst>
            <pc:docMk/>
            <pc:sldMk cId="1238800671" sldId="284"/>
            <ac:spMk id="77" creationId="{85AFE11E-0F07-047C-3DA4-FEEBE8069390}"/>
          </ac:spMkLst>
        </pc:spChg>
        <pc:spChg chg="mod">
          <ac:chgData name="James Earl" userId="d24a043a-8fe9-4660-90f4-911ea87591bf" providerId="ADAL" clId="{B7EB3A8B-A462-4C1A-B6FC-28E401C99F7A}" dt="2025-02-07T12:01:37.181" v="95"/>
          <ac:spMkLst>
            <pc:docMk/>
            <pc:sldMk cId="1238800671" sldId="284"/>
            <ac:spMk id="78" creationId="{65FEB531-9F70-C5E5-0434-5DCF65859A01}"/>
          </ac:spMkLst>
        </pc:spChg>
        <pc:spChg chg="mod">
          <ac:chgData name="James Earl" userId="d24a043a-8fe9-4660-90f4-911ea87591bf" providerId="ADAL" clId="{B7EB3A8B-A462-4C1A-B6FC-28E401C99F7A}" dt="2025-02-07T12:01:37.181" v="95"/>
          <ac:spMkLst>
            <pc:docMk/>
            <pc:sldMk cId="1238800671" sldId="284"/>
            <ac:spMk id="81" creationId="{18CCD04E-5384-AACF-A87B-B0BD92B3BA01}"/>
          </ac:spMkLst>
        </pc:spChg>
        <pc:spChg chg="mod">
          <ac:chgData name="James Earl" userId="d24a043a-8fe9-4660-90f4-911ea87591bf" providerId="ADAL" clId="{B7EB3A8B-A462-4C1A-B6FC-28E401C99F7A}" dt="2025-02-07T12:01:37.181" v="95"/>
          <ac:spMkLst>
            <pc:docMk/>
            <pc:sldMk cId="1238800671" sldId="284"/>
            <ac:spMk id="82" creationId="{AA2B3541-D24B-D23B-7FED-EA90363E65A1}"/>
          </ac:spMkLst>
        </pc:spChg>
        <pc:spChg chg="mod">
          <ac:chgData name="James Earl" userId="d24a043a-8fe9-4660-90f4-911ea87591bf" providerId="ADAL" clId="{B7EB3A8B-A462-4C1A-B6FC-28E401C99F7A}" dt="2025-02-07T12:01:37.181" v="95"/>
          <ac:spMkLst>
            <pc:docMk/>
            <pc:sldMk cId="1238800671" sldId="284"/>
            <ac:spMk id="85" creationId="{F8783643-3832-C6E6-1EDF-51A6092D7F9B}"/>
          </ac:spMkLst>
        </pc:spChg>
        <pc:spChg chg="mod">
          <ac:chgData name="James Earl" userId="d24a043a-8fe9-4660-90f4-911ea87591bf" providerId="ADAL" clId="{B7EB3A8B-A462-4C1A-B6FC-28E401C99F7A}" dt="2025-02-07T12:01:37.181" v="95"/>
          <ac:spMkLst>
            <pc:docMk/>
            <pc:sldMk cId="1238800671" sldId="284"/>
            <ac:spMk id="86" creationId="{7C490B8C-0639-A036-8D56-7EA438795D11}"/>
          </ac:spMkLst>
        </pc:spChg>
        <pc:grpChg chg="add mod">
          <ac:chgData name="James Earl" userId="d24a043a-8fe9-4660-90f4-911ea87591bf" providerId="ADAL" clId="{B7EB3A8B-A462-4C1A-B6FC-28E401C99F7A}" dt="2025-02-07T12:01:37.181" v="95"/>
          <ac:grpSpMkLst>
            <pc:docMk/>
            <pc:sldMk cId="1238800671" sldId="284"/>
            <ac:grpSpMk id="7" creationId="{EA585BC2-00C8-94DF-03A2-B6CF0748F39B}"/>
          </ac:grpSpMkLst>
        </pc:grpChg>
        <pc:grpChg chg="add mod">
          <ac:chgData name="James Earl" userId="d24a043a-8fe9-4660-90f4-911ea87591bf" providerId="ADAL" clId="{B7EB3A8B-A462-4C1A-B6FC-28E401C99F7A}" dt="2025-02-07T12:01:37.181" v="95"/>
          <ac:grpSpMkLst>
            <pc:docMk/>
            <pc:sldMk cId="1238800671" sldId="284"/>
            <ac:grpSpMk id="56" creationId="{B8013D68-AA71-07C4-DF47-538A9A8B7E19}"/>
          </ac:grpSpMkLst>
        </pc:grpChg>
        <pc:grpChg chg="add mod">
          <ac:chgData name="James Earl" userId="d24a043a-8fe9-4660-90f4-911ea87591bf" providerId="ADAL" clId="{B7EB3A8B-A462-4C1A-B6FC-28E401C99F7A}" dt="2025-02-07T12:01:37.181" v="95"/>
          <ac:grpSpMkLst>
            <pc:docMk/>
            <pc:sldMk cId="1238800671" sldId="284"/>
            <ac:grpSpMk id="60" creationId="{9C9EC88F-DA9E-589E-F743-4E0623519503}"/>
          </ac:grpSpMkLst>
        </pc:grpChg>
        <pc:grpChg chg="add mod">
          <ac:chgData name="James Earl" userId="d24a043a-8fe9-4660-90f4-911ea87591bf" providerId="ADAL" clId="{B7EB3A8B-A462-4C1A-B6FC-28E401C99F7A}" dt="2025-02-07T12:01:37.181" v="95"/>
          <ac:grpSpMkLst>
            <pc:docMk/>
            <pc:sldMk cId="1238800671" sldId="284"/>
            <ac:grpSpMk id="64" creationId="{AF8E730A-180F-633D-A18C-63D530D0112B}"/>
          </ac:grpSpMkLst>
        </pc:grpChg>
        <pc:grpChg chg="add mod">
          <ac:chgData name="James Earl" userId="d24a043a-8fe9-4660-90f4-911ea87591bf" providerId="ADAL" clId="{B7EB3A8B-A462-4C1A-B6FC-28E401C99F7A}" dt="2025-02-07T12:01:37.181" v="95"/>
          <ac:grpSpMkLst>
            <pc:docMk/>
            <pc:sldMk cId="1238800671" sldId="284"/>
            <ac:grpSpMk id="68" creationId="{0F07B41E-A14D-8AEA-5548-86BE90A12849}"/>
          </ac:grpSpMkLst>
        </pc:grpChg>
        <pc:grpChg chg="add mod">
          <ac:chgData name="James Earl" userId="d24a043a-8fe9-4660-90f4-911ea87591bf" providerId="ADAL" clId="{B7EB3A8B-A462-4C1A-B6FC-28E401C99F7A}" dt="2025-02-07T12:01:37.181" v="95"/>
          <ac:grpSpMkLst>
            <pc:docMk/>
            <pc:sldMk cId="1238800671" sldId="284"/>
            <ac:grpSpMk id="72" creationId="{E3110B8D-B4BD-E4A0-EF90-F3F760503421}"/>
          </ac:grpSpMkLst>
        </pc:grpChg>
        <pc:grpChg chg="add mod">
          <ac:chgData name="James Earl" userId="d24a043a-8fe9-4660-90f4-911ea87591bf" providerId="ADAL" clId="{B7EB3A8B-A462-4C1A-B6FC-28E401C99F7A}" dt="2025-02-07T12:01:37.181" v="95"/>
          <ac:grpSpMkLst>
            <pc:docMk/>
            <pc:sldMk cId="1238800671" sldId="284"/>
            <ac:grpSpMk id="76" creationId="{3333D3B7-86E0-7865-1D6C-CF079A1E64B3}"/>
          </ac:grpSpMkLst>
        </pc:grpChg>
        <pc:grpChg chg="add mod">
          <ac:chgData name="James Earl" userId="d24a043a-8fe9-4660-90f4-911ea87591bf" providerId="ADAL" clId="{B7EB3A8B-A462-4C1A-B6FC-28E401C99F7A}" dt="2025-02-07T12:01:37.181" v="95"/>
          <ac:grpSpMkLst>
            <pc:docMk/>
            <pc:sldMk cId="1238800671" sldId="284"/>
            <ac:grpSpMk id="80" creationId="{421B5304-096A-1A02-4D6B-228BF2F18F72}"/>
          </ac:grpSpMkLst>
        </pc:grpChg>
        <pc:grpChg chg="add mod">
          <ac:chgData name="James Earl" userId="d24a043a-8fe9-4660-90f4-911ea87591bf" providerId="ADAL" clId="{B7EB3A8B-A462-4C1A-B6FC-28E401C99F7A}" dt="2025-02-07T12:01:37.181" v="95"/>
          <ac:grpSpMkLst>
            <pc:docMk/>
            <pc:sldMk cId="1238800671" sldId="284"/>
            <ac:grpSpMk id="84" creationId="{887D50BB-D145-7C56-0472-118E7D7838A1}"/>
          </ac:grpSpMkLst>
        </pc:grpChg>
        <pc:picChg chg="mod">
          <ac:chgData name="James Earl" userId="d24a043a-8fe9-4660-90f4-911ea87591bf" providerId="ADAL" clId="{B7EB3A8B-A462-4C1A-B6FC-28E401C99F7A}" dt="2025-02-07T12:01:37.181" v="95"/>
          <ac:picMkLst>
            <pc:docMk/>
            <pc:sldMk cId="1238800671" sldId="284"/>
            <ac:picMk id="75" creationId="{2719FE47-37AC-7FC4-DB68-20C4DB48B04A}"/>
          </ac:picMkLst>
        </pc:picChg>
        <pc:picChg chg="mod">
          <ac:chgData name="James Earl" userId="d24a043a-8fe9-4660-90f4-911ea87591bf" providerId="ADAL" clId="{B7EB3A8B-A462-4C1A-B6FC-28E401C99F7A}" dt="2025-02-07T12:01:37.181" v="95"/>
          <ac:picMkLst>
            <pc:docMk/>
            <pc:sldMk cId="1238800671" sldId="284"/>
            <ac:picMk id="79" creationId="{E2015983-4A5A-B0ED-A86C-56BAE58BCDFE}"/>
          </ac:picMkLst>
        </pc:picChg>
        <pc:picChg chg="mod">
          <ac:chgData name="James Earl" userId="d24a043a-8fe9-4660-90f4-911ea87591bf" providerId="ADAL" clId="{B7EB3A8B-A462-4C1A-B6FC-28E401C99F7A}" dt="2025-02-07T12:01:37.181" v="95"/>
          <ac:picMkLst>
            <pc:docMk/>
            <pc:sldMk cId="1238800671" sldId="284"/>
            <ac:picMk id="83" creationId="{73200CA0-FEDF-CBA6-24C8-31B49FEADD14}"/>
          </ac:picMkLst>
        </pc:picChg>
        <pc:picChg chg="mod">
          <ac:chgData name="James Earl" userId="d24a043a-8fe9-4660-90f4-911ea87591bf" providerId="ADAL" clId="{B7EB3A8B-A462-4C1A-B6FC-28E401C99F7A}" dt="2025-02-07T12:01:37.181" v="95"/>
          <ac:picMkLst>
            <pc:docMk/>
            <pc:sldMk cId="1238800671" sldId="284"/>
            <ac:picMk id="87" creationId="{2760E011-414A-F3D1-5C65-A223437CD07F}"/>
          </ac:picMkLst>
        </pc:picChg>
      </pc:sldChg>
      <pc:sldChg chg="addSp delSp modSp mod">
        <pc:chgData name="James Earl" userId="d24a043a-8fe9-4660-90f4-911ea87591bf" providerId="ADAL" clId="{B7EB3A8B-A462-4C1A-B6FC-28E401C99F7A}" dt="2025-02-07T09:30:09.331" v="91" actId="1037"/>
        <pc:sldMkLst>
          <pc:docMk/>
          <pc:sldMk cId="3424572874" sldId="285"/>
        </pc:sldMkLst>
      </pc:sldChg>
      <pc:sldChg chg="modSp mod">
        <pc:chgData name="James Earl" userId="d24a043a-8fe9-4660-90f4-911ea87591bf" providerId="ADAL" clId="{B7EB3A8B-A462-4C1A-B6FC-28E401C99F7A}" dt="2025-02-07T09:28:25.647" v="23" actId="20577"/>
        <pc:sldMkLst>
          <pc:docMk/>
          <pc:sldMk cId="3735749274" sldId="288"/>
        </pc:sldMkLst>
      </pc:sldChg>
      <pc:sldChg chg="add del">
        <pc:chgData name="James Earl" userId="d24a043a-8fe9-4660-90f4-911ea87591bf" providerId="ADAL" clId="{B7EB3A8B-A462-4C1A-B6FC-28E401C99F7A}" dt="2025-02-07T09:28:18.870" v="3" actId="47"/>
        <pc:sldMkLst>
          <pc:docMk/>
          <pc:sldMk cId="623627905" sldId="289"/>
        </pc:sldMkLst>
      </pc:sldChg>
    </pc:docChg>
  </pc:docChgLst>
  <pc:docChgLst>
    <pc:chgData name="James Pleass" userId="S::james.pleass@futureenergynetworks.org.uk::8d1bc709-f768-40e6-9284-79500abeb80d" providerId="AD" clId="Web-{DB31A70C-2921-EE7F-72FE-62974C3E7287}"/>
    <pc:docChg chg="modSld">
      <pc:chgData name="James Pleass" userId="S::james.pleass@futureenergynetworks.org.uk::8d1bc709-f768-40e6-9284-79500abeb80d" providerId="AD" clId="Web-{DB31A70C-2921-EE7F-72FE-62974C3E7287}" dt="2024-10-23T13:44:53.825" v="19" actId="20577"/>
      <pc:docMkLst>
        <pc:docMk/>
      </pc:docMkLst>
      <pc:sldChg chg="modSp">
        <pc:chgData name="James Pleass" userId="S::james.pleass@futureenergynetworks.org.uk::8d1bc709-f768-40e6-9284-79500abeb80d" providerId="AD" clId="Web-{DB31A70C-2921-EE7F-72FE-62974C3E7287}" dt="2024-10-23T13:44:53.825" v="19" actId="20577"/>
        <pc:sldMkLst>
          <pc:docMk/>
          <pc:sldMk cId="1238800671" sldId="28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C6A990-1FB2-28D9-CFE7-8E134E5C4C5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3DD50E7-0D8E-943A-1F92-59D29BC1A22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D40C009-84E7-4A2F-BADC-7E3307F2FFF3}" type="datetimeFigureOut">
              <a:rPr lang="en-GB" smtClean="0"/>
              <a:t>12/03/2025</a:t>
            </a:fld>
            <a:endParaRPr lang="en-GB"/>
          </a:p>
        </p:txBody>
      </p:sp>
      <p:sp>
        <p:nvSpPr>
          <p:cNvPr id="4" name="Footer Placeholder 3">
            <a:extLst>
              <a:ext uri="{FF2B5EF4-FFF2-40B4-BE49-F238E27FC236}">
                <a16:creationId xmlns:a16="http://schemas.microsoft.com/office/drawing/2014/main" id="{A2E41A83-1A63-BC09-A8E5-2586BC2605D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A64ACD91-0026-6A2C-4EEB-5417CB991E5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D7A13F-E351-416B-8BBA-675B9504F7CD}" type="slidenum">
              <a:rPr lang="en-GB" smtClean="0"/>
              <a:t>‹#›</a:t>
            </a:fld>
            <a:endParaRPr lang="en-GB"/>
          </a:p>
        </p:txBody>
      </p:sp>
    </p:spTree>
    <p:extLst>
      <p:ext uri="{BB962C8B-B14F-4D97-AF65-F5344CB8AC3E}">
        <p14:creationId xmlns:p14="http://schemas.microsoft.com/office/powerpoint/2010/main" val="3950468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5139B6-BE10-497D-9284-C47AE444E14D}" type="datetimeFigureOut">
              <a:rPr lang="en-GB" smtClean="0"/>
              <a:t>12/03/2025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5A3096-1A30-4861-98A1-FE2E1CE630BB}" type="slidenum">
              <a:rPr lang="en-GB" smtClean="0"/>
              <a:t>‹#›</a:t>
            </a:fld>
            <a:endParaRPr lang="en-GB"/>
          </a:p>
        </p:txBody>
      </p:sp>
    </p:spTree>
    <p:extLst>
      <p:ext uri="{BB962C8B-B14F-4D97-AF65-F5344CB8AC3E}">
        <p14:creationId xmlns:p14="http://schemas.microsoft.com/office/powerpoint/2010/main" val="994664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B5A3096-1A30-4861-98A1-FE2E1CE630BB}" type="slidenum">
              <a:rPr lang="en-GB" smtClean="0"/>
              <a:t>1</a:t>
            </a:fld>
            <a:endParaRPr lang="en-GB"/>
          </a:p>
        </p:txBody>
      </p:sp>
    </p:spTree>
    <p:extLst>
      <p:ext uri="{BB962C8B-B14F-4D97-AF65-F5344CB8AC3E}">
        <p14:creationId xmlns:p14="http://schemas.microsoft.com/office/powerpoint/2010/main" val="808693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B5A3096-1A30-4861-98A1-FE2E1CE630BB}" type="slidenum">
              <a:rPr lang="en-GB" smtClean="0"/>
              <a:t>2</a:t>
            </a:fld>
            <a:endParaRPr lang="en-GB"/>
          </a:p>
        </p:txBody>
      </p:sp>
    </p:spTree>
    <p:extLst>
      <p:ext uri="{BB962C8B-B14F-4D97-AF65-F5344CB8AC3E}">
        <p14:creationId xmlns:p14="http://schemas.microsoft.com/office/powerpoint/2010/main" val="1595023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B5A3096-1A30-4861-98A1-FE2E1CE630BB}" type="slidenum">
              <a:rPr lang="en-GB" smtClean="0"/>
              <a:t>3</a:t>
            </a:fld>
            <a:endParaRPr lang="en-GB"/>
          </a:p>
        </p:txBody>
      </p:sp>
    </p:spTree>
    <p:extLst>
      <p:ext uri="{BB962C8B-B14F-4D97-AF65-F5344CB8AC3E}">
        <p14:creationId xmlns:p14="http://schemas.microsoft.com/office/powerpoint/2010/main" val="2508428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B5A3096-1A30-4861-98A1-FE2E1CE630BB}" type="slidenum">
              <a:rPr lang="en-GB" smtClean="0"/>
              <a:t>4</a:t>
            </a:fld>
            <a:endParaRPr lang="en-GB"/>
          </a:p>
        </p:txBody>
      </p:sp>
    </p:spTree>
    <p:extLst>
      <p:ext uri="{BB962C8B-B14F-4D97-AF65-F5344CB8AC3E}">
        <p14:creationId xmlns:p14="http://schemas.microsoft.com/office/powerpoint/2010/main" val="3923627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B5A3096-1A30-4861-98A1-FE2E1CE630BB}" type="slidenum">
              <a:rPr lang="en-GB" smtClean="0"/>
              <a:t>5</a:t>
            </a:fld>
            <a:endParaRPr lang="en-GB"/>
          </a:p>
        </p:txBody>
      </p:sp>
    </p:spTree>
    <p:extLst>
      <p:ext uri="{BB962C8B-B14F-4D97-AF65-F5344CB8AC3E}">
        <p14:creationId xmlns:p14="http://schemas.microsoft.com/office/powerpoint/2010/main" val="2388567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7917826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766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descr="A colorful triangle shapes in a circle&#10;&#10;Description automatically generated">
            <a:extLst>
              <a:ext uri="{FF2B5EF4-FFF2-40B4-BE49-F238E27FC236}">
                <a16:creationId xmlns:a16="http://schemas.microsoft.com/office/drawing/2014/main" id="{3FAF61F0-31F9-2806-5B6B-34747C7E7303}"/>
              </a:ext>
            </a:extLst>
          </p:cNvPr>
          <p:cNvPicPr>
            <a:picLocks noChangeAspect="1"/>
          </p:cNvPicPr>
          <p:nvPr userDrawn="1"/>
        </p:nvPicPr>
        <p:blipFill>
          <a:blip r:embed="rId2">
            <a:alphaModFix amt="20000"/>
          </a:blip>
          <a:stretch>
            <a:fillRect/>
          </a:stretch>
        </p:blipFill>
        <p:spPr>
          <a:xfrm>
            <a:off x="2950786" y="2042159"/>
            <a:ext cx="3611082" cy="3611971"/>
          </a:xfrm>
          <a:prstGeom prst="rect">
            <a:avLst/>
          </a:prstGeom>
        </p:spPr>
      </p:pic>
    </p:spTree>
    <p:extLst>
      <p:ext uri="{BB962C8B-B14F-4D97-AF65-F5344CB8AC3E}">
        <p14:creationId xmlns:p14="http://schemas.microsoft.com/office/powerpoint/2010/main" val="2862187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86F6861-CA82-17BA-E23E-9D8752694EA0}"/>
              </a:ext>
            </a:extLst>
          </p:cNvPr>
          <p:cNvSpPr>
            <a:spLocks noGrp="1"/>
          </p:cNvSpPr>
          <p:nvPr>
            <p:ph type="dt" sz="half" idx="10"/>
          </p:nvPr>
        </p:nvSpPr>
        <p:spPr>
          <a:xfrm>
            <a:off x="838200" y="6356350"/>
            <a:ext cx="2743200" cy="365125"/>
          </a:xfrm>
          <a:prstGeom prst="rect">
            <a:avLst/>
          </a:prstGeom>
        </p:spPr>
        <p:txBody>
          <a:bodyPr/>
          <a:lstStyle/>
          <a:p>
            <a:fld id="{694A666C-995D-4796-BD12-F1F38CDB47E1}" type="datetimeFigureOut">
              <a:rPr lang="en-GB" smtClean="0"/>
              <a:t>12/03/2025</a:t>
            </a:fld>
            <a:endParaRPr lang="en-GB"/>
          </a:p>
        </p:txBody>
      </p:sp>
      <p:sp>
        <p:nvSpPr>
          <p:cNvPr id="5" name="Footer Placeholder 4">
            <a:extLst>
              <a:ext uri="{FF2B5EF4-FFF2-40B4-BE49-F238E27FC236}">
                <a16:creationId xmlns:a16="http://schemas.microsoft.com/office/drawing/2014/main" id="{4448CCA6-1148-C379-A04A-270140F5C6B9}"/>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1BC1953A-EB63-AEBB-8516-6067612B2BCB}"/>
              </a:ext>
            </a:extLst>
          </p:cNvPr>
          <p:cNvSpPr>
            <a:spLocks noGrp="1"/>
          </p:cNvSpPr>
          <p:nvPr>
            <p:ph type="sldNum" sz="quarter" idx="12"/>
          </p:nvPr>
        </p:nvSpPr>
        <p:spPr>
          <a:xfrm>
            <a:off x="8610600" y="6356350"/>
            <a:ext cx="2743200" cy="365125"/>
          </a:xfrm>
          <a:prstGeom prst="rect">
            <a:avLst/>
          </a:prstGeom>
        </p:spPr>
        <p:txBody>
          <a:bodyPr/>
          <a:lstStyle/>
          <a:p>
            <a:fld id="{4A8A6D71-281B-4888-B02E-2C972E7119CA}" type="slidenum">
              <a:rPr lang="en-GB" smtClean="0"/>
              <a:t>‹#›</a:t>
            </a:fld>
            <a:endParaRPr lang="en-GB"/>
          </a:p>
        </p:txBody>
      </p:sp>
    </p:spTree>
    <p:extLst>
      <p:ext uri="{BB962C8B-B14F-4D97-AF65-F5344CB8AC3E}">
        <p14:creationId xmlns:p14="http://schemas.microsoft.com/office/powerpoint/2010/main" val="30521202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A blue background with a blue and purple logo&#10;&#10;Description automatically generated with medium confidence">
            <a:extLst>
              <a:ext uri="{FF2B5EF4-FFF2-40B4-BE49-F238E27FC236}">
                <a16:creationId xmlns:a16="http://schemas.microsoft.com/office/drawing/2014/main" id="{6563D2E8-E6AC-D3B5-9572-575F3919CC23}"/>
              </a:ext>
            </a:extLst>
          </p:cNvPr>
          <p:cNvPicPr>
            <a:picLocks noChangeAspect="1"/>
          </p:cNvPicPr>
          <p:nvPr userDrawn="1"/>
        </p:nvPicPr>
        <p:blipFill rotWithShape="1">
          <a:blip r:embed="rId5"/>
          <a:srcRect b="10000"/>
          <a:stretch/>
        </p:blipFill>
        <p:spPr>
          <a:xfrm>
            <a:off x="0" y="1"/>
            <a:ext cx="12192000" cy="6858000"/>
          </a:xfrm>
          <a:prstGeom prst="rect">
            <a:avLst/>
          </a:prstGeom>
        </p:spPr>
      </p:pic>
      <p:sp>
        <p:nvSpPr>
          <p:cNvPr id="5" name="Rectangle 4">
            <a:extLst>
              <a:ext uri="{FF2B5EF4-FFF2-40B4-BE49-F238E27FC236}">
                <a16:creationId xmlns:a16="http://schemas.microsoft.com/office/drawing/2014/main" id="{6665961C-D27B-6C7A-B79C-B0C7E93724BD}"/>
              </a:ext>
            </a:extLst>
          </p:cNvPr>
          <p:cNvSpPr/>
          <p:nvPr userDrawn="1"/>
        </p:nvSpPr>
        <p:spPr>
          <a:xfrm>
            <a:off x="0" y="6090289"/>
            <a:ext cx="12192000" cy="183511"/>
          </a:xfrm>
          <a:prstGeom prst="rect">
            <a:avLst/>
          </a:prstGeom>
          <a:solidFill>
            <a:srgbClr val="5B42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blue background with a blue and purple logo&#10;&#10;Description automatically generated with medium confidence">
            <a:extLst>
              <a:ext uri="{FF2B5EF4-FFF2-40B4-BE49-F238E27FC236}">
                <a16:creationId xmlns:a16="http://schemas.microsoft.com/office/drawing/2014/main" id="{15EFF37B-E00B-500B-8304-488566CC8AE7}"/>
              </a:ext>
            </a:extLst>
          </p:cNvPr>
          <p:cNvPicPr>
            <a:picLocks noChangeAspect="1"/>
          </p:cNvPicPr>
          <p:nvPr userDrawn="1"/>
        </p:nvPicPr>
        <p:blipFill rotWithShape="1">
          <a:blip r:embed="rId5"/>
          <a:srcRect l="77263" b="94228"/>
          <a:stretch/>
        </p:blipFill>
        <p:spPr>
          <a:xfrm>
            <a:off x="9419863" y="1423687"/>
            <a:ext cx="2772137" cy="439838"/>
          </a:xfrm>
          <a:prstGeom prst="rect">
            <a:avLst/>
          </a:prstGeom>
        </p:spPr>
      </p:pic>
      <p:pic>
        <p:nvPicPr>
          <p:cNvPr id="4" name="Picture 3" descr="A blue background with a blue and purple logo&#10;&#10;Description automatically generated with medium confidence">
            <a:extLst>
              <a:ext uri="{FF2B5EF4-FFF2-40B4-BE49-F238E27FC236}">
                <a16:creationId xmlns:a16="http://schemas.microsoft.com/office/drawing/2014/main" id="{87AFCB59-1D15-A068-16AB-8FC9FAD57F6D}"/>
              </a:ext>
            </a:extLst>
          </p:cNvPr>
          <p:cNvPicPr>
            <a:picLocks noChangeAspect="1"/>
          </p:cNvPicPr>
          <p:nvPr userDrawn="1"/>
        </p:nvPicPr>
        <p:blipFill rotWithShape="1">
          <a:blip r:embed="rId5"/>
          <a:srcRect l="77263" t="20177" b="74811"/>
          <a:stretch/>
        </p:blipFill>
        <p:spPr>
          <a:xfrm>
            <a:off x="9307974" y="6398069"/>
            <a:ext cx="2772137" cy="381963"/>
          </a:xfrm>
          <a:prstGeom prst="rect">
            <a:avLst/>
          </a:prstGeom>
        </p:spPr>
      </p:pic>
    </p:spTree>
    <p:extLst>
      <p:ext uri="{BB962C8B-B14F-4D97-AF65-F5344CB8AC3E}">
        <p14:creationId xmlns:p14="http://schemas.microsoft.com/office/powerpoint/2010/main" val="4124713932"/>
      </p:ext>
    </p:extLst>
  </p:cSld>
  <p:clrMap bg1="lt1" tx1="dk1" bg2="lt2" tx2="dk2" accent1="accent1" accent2="accent2" accent3="accent3" accent4="accent4" accent5="accent5" accent6="accent6" hlink="hlink" folHlink="folHlink"/>
  <p:sldLayoutIdLst>
    <p:sldLayoutId id="2147483674" r:id="rId1"/>
    <p:sldLayoutId id="2147483673" r:id="rId2"/>
    <p:sldLayoutId id="2147483678"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A logo for a company&#10;&#10;Description automatically generated">
            <a:extLst>
              <a:ext uri="{FF2B5EF4-FFF2-40B4-BE49-F238E27FC236}">
                <a16:creationId xmlns:a16="http://schemas.microsoft.com/office/drawing/2014/main" id="{209271A0-E80F-54A7-CF9A-0EDFE1176F2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540" b="23491"/>
          <a:stretch/>
        </p:blipFill>
        <p:spPr>
          <a:xfrm>
            <a:off x="9611360" y="7374"/>
            <a:ext cx="2580640" cy="1323586"/>
          </a:xfrm>
          <a:prstGeom prst="rect">
            <a:avLst/>
          </a:prstGeom>
        </p:spPr>
      </p:pic>
      <p:sp>
        <p:nvSpPr>
          <p:cNvPr id="8" name="Slide Number Placeholder 17">
            <a:extLst>
              <a:ext uri="{FF2B5EF4-FFF2-40B4-BE49-F238E27FC236}">
                <a16:creationId xmlns:a16="http://schemas.microsoft.com/office/drawing/2014/main" id="{ED6867CB-717B-2FBC-9037-2DABDA643619}"/>
              </a:ext>
            </a:extLst>
          </p:cNvPr>
          <p:cNvSpPr>
            <a:spLocks noGrp="1"/>
          </p:cNvSpPr>
          <p:nvPr>
            <p:ph type="sldNum" sz="quarter" idx="4"/>
          </p:nvPr>
        </p:nvSpPr>
        <p:spPr>
          <a:xfrm>
            <a:off x="9113520" y="6405119"/>
            <a:ext cx="2743200" cy="365125"/>
          </a:xfrm>
          <a:prstGeom prst="rect">
            <a:avLst/>
          </a:prstGeom>
        </p:spPr>
        <p:txBody>
          <a:bodyPr/>
          <a:lstStyle>
            <a:lvl1pPr algn="r">
              <a:defRPr/>
            </a:lvl1pPr>
          </a:lstStyle>
          <a:p>
            <a:fld id="{CA0BCB94-11D8-4C66-A9F9-AD54D339C76A}" type="slidenum">
              <a:rPr lang="en-GB" smtClean="0"/>
              <a:pPr/>
              <a:t>‹#›</a:t>
            </a:fld>
            <a:endParaRPr lang="en-GB"/>
          </a:p>
        </p:txBody>
      </p:sp>
      <p:sp>
        <p:nvSpPr>
          <p:cNvPr id="9" name="Rectangle 8">
            <a:extLst>
              <a:ext uri="{FF2B5EF4-FFF2-40B4-BE49-F238E27FC236}">
                <a16:creationId xmlns:a16="http://schemas.microsoft.com/office/drawing/2014/main" id="{57048EBA-D075-F5D2-6085-8E7EA915465D}"/>
              </a:ext>
            </a:extLst>
          </p:cNvPr>
          <p:cNvSpPr/>
          <p:nvPr userDrawn="1"/>
        </p:nvSpPr>
        <p:spPr>
          <a:xfrm>
            <a:off x="0" y="6187060"/>
            <a:ext cx="12192000" cy="147314"/>
          </a:xfrm>
          <a:prstGeom prst="rect">
            <a:avLst/>
          </a:prstGeom>
          <a:solidFill>
            <a:srgbClr val="0124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ubtitle 2">
            <a:extLst>
              <a:ext uri="{FF2B5EF4-FFF2-40B4-BE49-F238E27FC236}">
                <a16:creationId xmlns:a16="http://schemas.microsoft.com/office/drawing/2014/main" id="{147B1369-8FD5-8A56-5A31-62A2B5531845}"/>
              </a:ext>
            </a:extLst>
          </p:cNvPr>
          <p:cNvSpPr txBox="1">
            <a:spLocks/>
          </p:cNvSpPr>
          <p:nvPr userDrawn="1"/>
        </p:nvSpPr>
        <p:spPr>
          <a:xfrm>
            <a:off x="526290" y="628527"/>
            <a:ext cx="6281926" cy="48437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GB" sz="2800" b="1">
              <a:solidFill>
                <a:schemeClr val="tx2"/>
              </a:solidFill>
            </a:endParaRPr>
          </a:p>
        </p:txBody>
      </p:sp>
    </p:spTree>
    <p:extLst>
      <p:ext uri="{BB962C8B-B14F-4D97-AF65-F5344CB8AC3E}">
        <p14:creationId xmlns:p14="http://schemas.microsoft.com/office/powerpoint/2010/main" val="2746983342"/>
      </p:ext>
    </p:extLst>
  </p:cSld>
  <p:clrMap bg1="lt1" tx1="dk1" bg2="lt2" tx2="dk2" accent1="accent1" accent2="accent2" accent3="accent3" accent4="accent4" accent5="accent5" accent6="accent6" hlink="hlink" folHlink="folHlink"/>
  <p:sldLayoutIdLst>
    <p:sldLayoutId id="214748367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energynetworks.org/"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8.jpeg"/><Relationship Id="rId11" Type="http://schemas.openxmlformats.org/officeDocument/2006/relationships/image" Target="../media/image13.jp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621B1-EF82-CA32-EF7A-A6160B007882}"/>
              </a:ext>
            </a:extLst>
          </p:cNvPr>
          <p:cNvSpPr txBox="1">
            <a:spLocks/>
          </p:cNvSpPr>
          <p:nvPr/>
        </p:nvSpPr>
        <p:spPr>
          <a:xfrm>
            <a:off x="719999" y="2131793"/>
            <a:ext cx="9832177" cy="1544003"/>
          </a:xfrm>
          <a:prstGeom prst="rect">
            <a:avLst/>
          </a:prstGeom>
        </p:spPr>
        <p:txBody>
          <a:bodyPr anchor="b" anchorCtr="0"/>
          <a:lstStyle>
            <a:lvl1pPr algn="l" defTabSz="914400" rtl="0" eaLnBrk="1" latinLnBrk="0" hangingPunct="1">
              <a:lnSpc>
                <a:spcPts val="4000"/>
              </a:lnSpc>
              <a:spcBef>
                <a:spcPct val="0"/>
              </a:spcBef>
              <a:buNone/>
              <a:defRPr sz="3400" u="none" kern="1200" baseline="0">
                <a:solidFill>
                  <a:schemeClr val="bg1"/>
                </a:solidFill>
                <a:uFill>
                  <a:solidFill>
                    <a:schemeClr val="accent3"/>
                  </a:solidFill>
                </a:uFill>
                <a:latin typeface="+mj-lt"/>
                <a:ea typeface="+mj-ea"/>
                <a:cs typeface="+mj-cs"/>
              </a:defRPr>
            </a:lvl1pPr>
          </a:lstStyle>
          <a:p>
            <a:r>
              <a:rPr lang="en-GB">
                <a:latin typeface="Aptos SemiBold" panose="020F0502020204030204" pitchFamily="34" charset="0"/>
              </a:rPr>
              <a:t>Introduction to Future Energy Networks</a:t>
            </a:r>
            <a:endParaRPr lang="en-US">
              <a:latin typeface="Aptos SemiBold" panose="020F0502020204030204" pitchFamily="34" charset="0"/>
            </a:endParaRPr>
          </a:p>
        </p:txBody>
      </p:sp>
      <p:sp>
        <p:nvSpPr>
          <p:cNvPr id="5" name="Text Placeholder 11">
            <a:extLst>
              <a:ext uri="{FF2B5EF4-FFF2-40B4-BE49-F238E27FC236}">
                <a16:creationId xmlns:a16="http://schemas.microsoft.com/office/drawing/2014/main" id="{1AB71054-D1CC-D53F-F1F7-E5CD2F92B75E}"/>
              </a:ext>
            </a:extLst>
          </p:cNvPr>
          <p:cNvSpPr txBox="1">
            <a:spLocks/>
          </p:cNvSpPr>
          <p:nvPr/>
        </p:nvSpPr>
        <p:spPr>
          <a:xfrm>
            <a:off x="719999" y="4325631"/>
            <a:ext cx="6627474" cy="39319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200" kern="1200">
                <a:solidFill>
                  <a:schemeClr val="bg1"/>
                </a:solidFill>
                <a:latin typeface="+mn-lt"/>
                <a:ea typeface="+mn-ea"/>
                <a:cs typeface="+mn-cs"/>
              </a:defRPr>
            </a:lvl1pPr>
            <a:lvl2pPr marL="271462" indent="0" algn="l" defTabSz="914400" rtl="0" eaLnBrk="1" latinLnBrk="0" hangingPunct="1">
              <a:lnSpc>
                <a:spcPct val="90000"/>
              </a:lnSpc>
              <a:spcBef>
                <a:spcPts val="500"/>
              </a:spcBef>
              <a:buFont typeface="Arial" panose="020B0604020202020204" pitchFamily="34" charset="0"/>
              <a:buNone/>
              <a:defRPr sz="2200" kern="1200">
                <a:solidFill>
                  <a:schemeClr val="bg1"/>
                </a:solidFill>
                <a:latin typeface="+mn-lt"/>
                <a:ea typeface="+mn-ea"/>
                <a:cs typeface="+mn-cs"/>
              </a:defRPr>
            </a:lvl2pPr>
            <a:lvl3pPr marL="577850" indent="0" algn="l" defTabSz="914400" rtl="0" eaLnBrk="1" latinLnBrk="0" hangingPunct="1">
              <a:lnSpc>
                <a:spcPct val="90000"/>
              </a:lnSpc>
              <a:spcBef>
                <a:spcPts val="500"/>
              </a:spcBef>
              <a:buFont typeface="Arial" panose="020B0604020202020204" pitchFamily="34" charset="0"/>
              <a:buNone/>
              <a:defRPr sz="2200" kern="1200">
                <a:solidFill>
                  <a:schemeClr val="bg1"/>
                </a:solidFill>
                <a:latin typeface="+mn-lt"/>
                <a:ea typeface="+mn-ea"/>
                <a:cs typeface="+mn-cs"/>
              </a:defRPr>
            </a:lvl3pPr>
            <a:lvl4pPr marL="895350" indent="0" algn="l" defTabSz="914400" rtl="0" eaLnBrk="1" latinLnBrk="0" hangingPunct="1">
              <a:lnSpc>
                <a:spcPct val="90000"/>
              </a:lnSpc>
              <a:spcBef>
                <a:spcPts val="500"/>
              </a:spcBef>
              <a:buFont typeface="Arial" panose="020B0604020202020204" pitchFamily="34" charset="0"/>
              <a:buNone/>
              <a:defRPr sz="2200" kern="1200">
                <a:solidFill>
                  <a:schemeClr val="bg1"/>
                </a:solidFill>
                <a:latin typeface="+mn-lt"/>
                <a:ea typeface="+mn-ea"/>
                <a:cs typeface="+mn-cs"/>
              </a:defRPr>
            </a:lvl4pPr>
            <a:lvl5pPr marL="1155700" indent="0" algn="l" defTabSz="914400" rtl="0" eaLnBrk="1" latinLnBrk="0" hangingPunct="1">
              <a:lnSpc>
                <a:spcPct val="90000"/>
              </a:lnSpc>
              <a:spcBef>
                <a:spcPts val="500"/>
              </a:spcBef>
              <a:buFont typeface="Arial" panose="020B0604020202020204" pitchFamily="34" charset="0"/>
              <a:buNone/>
              <a:defRPr sz="2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March 2025</a:t>
            </a:r>
          </a:p>
        </p:txBody>
      </p:sp>
    </p:spTree>
    <p:extLst>
      <p:ext uri="{BB962C8B-B14F-4D97-AF65-F5344CB8AC3E}">
        <p14:creationId xmlns:p14="http://schemas.microsoft.com/office/powerpoint/2010/main" val="4077872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17">
            <a:extLst>
              <a:ext uri="{FF2B5EF4-FFF2-40B4-BE49-F238E27FC236}">
                <a16:creationId xmlns:a16="http://schemas.microsoft.com/office/drawing/2014/main" id="{53FE48D3-6964-F344-E146-F4E0215266AA}"/>
              </a:ext>
            </a:extLst>
          </p:cNvPr>
          <p:cNvSpPr>
            <a:spLocks noGrp="1"/>
          </p:cNvSpPr>
          <p:nvPr>
            <p:ph type="sldNum" sz="quarter" idx="12"/>
          </p:nvPr>
        </p:nvSpPr>
        <p:spPr>
          <a:prstGeom prst="rect">
            <a:avLst/>
          </a:prstGeom>
        </p:spPr>
        <p:txBody>
          <a:bodyPr/>
          <a:lstStyle/>
          <a:p>
            <a:fld id="{CA0BCB94-11D8-4C66-A9F9-AD54D339C76A}" type="slidenum">
              <a:rPr lang="en-GB" smtClean="0"/>
              <a:t>2</a:t>
            </a:fld>
            <a:endParaRPr lang="en-GB"/>
          </a:p>
        </p:txBody>
      </p:sp>
      <p:sp>
        <p:nvSpPr>
          <p:cNvPr id="25" name="Subtitle 2">
            <a:extLst>
              <a:ext uri="{FF2B5EF4-FFF2-40B4-BE49-F238E27FC236}">
                <a16:creationId xmlns:a16="http://schemas.microsoft.com/office/drawing/2014/main" id="{936CD08E-2C97-07BE-CF17-49A85BBBD4BD}"/>
              </a:ext>
            </a:extLst>
          </p:cNvPr>
          <p:cNvSpPr txBox="1">
            <a:spLocks/>
          </p:cNvSpPr>
          <p:nvPr/>
        </p:nvSpPr>
        <p:spPr>
          <a:xfrm>
            <a:off x="526289" y="628527"/>
            <a:ext cx="8127999" cy="48437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a:solidFill>
                  <a:srgbClr val="01244E"/>
                </a:solidFill>
              </a:rPr>
              <a:t>What is FEN?</a:t>
            </a:r>
            <a:endParaRPr lang="en-GB" b="1">
              <a:solidFill>
                <a:srgbClr val="01244E"/>
              </a:solidFill>
            </a:endParaRPr>
          </a:p>
        </p:txBody>
      </p:sp>
      <p:sp>
        <p:nvSpPr>
          <p:cNvPr id="26" name="Content Placeholder 2">
            <a:extLst>
              <a:ext uri="{FF2B5EF4-FFF2-40B4-BE49-F238E27FC236}">
                <a16:creationId xmlns:a16="http://schemas.microsoft.com/office/drawing/2014/main" id="{C2CCE415-DEB0-FA7F-C072-1AB04813E6FE}"/>
              </a:ext>
            </a:extLst>
          </p:cNvPr>
          <p:cNvSpPr txBox="1">
            <a:spLocks/>
          </p:cNvSpPr>
          <p:nvPr/>
        </p:nvSpPr>
        <p:spPr>
          <a:xfrm>
            <a:off x="2428677" y="2562551"/>
            <a:ext cx="9631680" cy="6049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Current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membership consists of the five GB gas networks </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 Cadent, National Gas, Northern Gas Networks, SGN and Wales &amp; West Utilities. But this could evolve over time.</a:t>
            </a:r>
          </a:p>
        </p:txBody>
      </p:sp>
      <p:sp>
        <p:nvSpPr>
          <p:cNvPr id="27" name="TextBox 26">
            <a:extLst>
              <a:ext uri="{FF2B5EF4-FFF2-40B4-BE49-F238E27FC236}">
                <a16:creationId xmlns:a16="http://schemas.microsoft.com/office/drawing/2014/main" id="{2EEC7285-7858-50AC-17EB-376DA283AE7C}"/>
              </a:ext>
            </a:extLst>
          </p:cNvPr>
          <p:cNvSpPr txBox="1"/>
          <p:nvPr/>
        </p:nvSpPr>
        <p:spPr>
          <a:xfrm>
            <a:off x="582506" y="1662442"/>
            <a:ext cx="1757680" cy="715089"/>
          </a:xfrm>
          <a:prstGeom prst="roundRect">
            <a:avLst/>
          </a:prstGeom>
          <a:solidFill>
            <a:srgbClr val="00244F"/>
          </a:solidFill>
        </p:spPr>
        <p:txBody>
          <a:bodyPr wrap="square" anchor="ctr">
            <a:spAutoFit/>
          </a:bodyPr>
          <a:lstStyle/>
          <a:p>
            <a:pPr algn="ctr" defTabSz="914400"/>
            <a:r>
              <a:rPr lang="en-US">
                <a:solidFill>
                  <a:srgbClr val="FFFFFF"/>
                </a:solidFill>
                <a:latin typeface="Arial" panose="020B0604020202020204"/>
              </a:rPr>
              <a:t>The </a:t>
            </a:r>
            <a:r>
              <a:rPr lang="en-US" err="1">
                <a:solidFill>
                  <a:srgbClr val="FFFFFF"/>
                </a:solidFill>
                <a:latin typeface="Arial" panose="020B0604020202020204"/>
              </a:rPr>
              <a:t>organisation</a:t>
            </a:r>
            <a:endParaRPr lang="en-US">
              <a:solidFill>
                <a:srgbClr val="FFFFFF"/>
              </a:solidFill>
              <a:latin typeface="Arial" panose="020B0604020202020204"/>
            </a:endParaRPr>
          </a:p>
        </p:txBody>
      </p:sp>
      <p:sp>
        <p:nvSpPr>
          <p:cNvPr id="28" name="TextBox 27">
            <a:extLst>
              <a:ext uri="{FF2B5EF4-FFF2-40B4-BE49-F238E27FC236}">
                <a16:creationId xmlns:a16="http://schemas.microsoft.com/office/drawing/2014/main" id="{B9FB0331-DCD0-8472-B5B0-2C3D36EA8D34}"/>
              </a:ext>
            </a:extLst>
          </p:cNvPr>
          <p:cNvSpPr txBox="1"/>
          <p:nvPr/>
        </p:nvSpPr>
        <p:spPr>
          <a:xfrm>
            <a:off x="582506" y="2508736"/>
            <a:ext cx="1757680" cy="715089"/>
          </a:xfrm>
          <a:prstGeom prst="roundRect">
            <a:avLst/>
          </a:prstGeom>
          <a:solidFill>
            <a:srgbClr val="5C42FF"/>
          </a:solidFill>
        </p:spPr>
        <p:txBody>
          <a:bodyPr wrap="square" anchor="ctr">
            <a:spAutoFit/>
          </a:bodyPr>
          <a:lstStyle/>
          <a:p>
            <a:pPr algn="ctr" defTabSz="914400"/>
            <a:r>
              <a:rPr lang="en-US">
                <a:solidFill>
                  <a:srgbClr val="FFFFFF"/>
                </a:solidFill>
                <a:latin typeface="Arial" panose="020B0604020202020204"/>
              </a:rPr>
              <a:t>The membership</a:t>
            </a:r>
          </a:p>
        </p:txBody>
      </p:sp>
      <p:sp>
        <p:nvSpPr>
          <p:cNvPr id="29" name="TextBox 28">
            <a:extLst>
              <a:ext uri="{FF2B5EF4-FFF2-40B4-BE49-F238E27FC236}">
                <a16:creationId xmlns:a16="http://schemas.microsoft.com/office/drawing/2014/main" id="{1205485D-FA45-1BFF-5AB7-C4D6D86C4A56}"/>
              </a:ext>
            </a:extLst>
          </p:cNvPr>
          <p:cNvSpPr txBox="1"/>
          <p:nvPr/>
        </p:nvSpPr>
        <p:spPr>
          <a:xfrm>
            <a:off x="582506" y="3341037"/>
            <a:ext cx="1757680" cy="715089"/>
          </a:xfrm>
          <a:prstGeom prst="roundRect">
            <a:avLst/>
          </a:prstGeom>
          <a:solidFill>
            <a:srgbClr val="7CCDFD"/>
          </a:solidFill>
        </p:spPr>
        <p:txBody>
          <a:bodyPr wrap="square"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Arial" panose="020B0604020202020204"/>
              </a:rPr>
              <a:t>The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Arial" panose="020B0604020202020204"/>
              </a:rPr>
              <a:t>history</a:t>
            </a:r>
          </a:p>
        </p:txBody>
      </p:sp>
      <p:sp>
        <p:nvSpPr>
          <p:cNvPr id="30" name="Content Placeholder 2">
            <a:extLst>
              <a:ext uri="{FF2B5EF4-FFF2-40B4-BE49-F238E27FC236}">
                <a16:creationId xmlns:a16="http://schemas.microsoft.com/office/drawing/2014/main" id="{395C7A97-9E07-942A-BA21-CAA53D30B659}"/>
              </a:ext>
            </a:extLst>
          </p:cNvPr>
          <p:cNvSpPr txBox="1">
            <a:spLocks/>
          </p:cNvSpPr>
          <p:nvPr/>
        </p:nvSpPr>
        <p:spPr>
          <a:xfrm>
            <a:off x="2428677" y="1665086"/>
            <a:ext cx="9404774" cy="6799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a:solidFill>
                  <a:srgbClr val="000000"/>
                </a:solidFill>
                <a:latin typeface="Arial" panose="020B0604020202020204"/>
              </a:rPr>
              <a:t>A new membership organisation which </a:t>
            </a:r>
            <a:r>
              <a:rPr lang="en-US" sz="1800" b="1">
                <a:solidFill>
                  <a:srgbClr val="000000"/>
                </a:solidFill>
                <a:latin typeface="Arial" panose="020B0604020202020204"/>
              </a:rPr>
              <a:t>represents those in the energy industry seeking to understand and enact the changes needed to deliver the energy networks of the future</a:t>
            </a:r>
            <a:r>
              <a:rPr lang="en-US" sz="1800">
                <a:solidFill>
                  <a:srgbClr val="000000"/>
                </a:solidFill>
                <a:latin typeface="Arial" panose="020B0604020202020204"/>
              </a:rPr>
              <a:t>.</a:t>
            </a:r>
          </a:p>
        </p:txBody>
      </p:sp>
      <p:sp>
        <p:nvSpPr>
          <p:cNvPr id="31" name="Content Placeholder 2">
            <a:extLst>
              <a:ext uri="{FF2B5EF4-FFF2-40B4-BE49-F238E27FC236}">
                <a16:creationId xmlns:a16="http://schemas.microsoft.com/office/drawing/2014/main" id="{5B560FAD-BE73-6272-941B-4E406364C2AA}"/>
              </a:ext>
            </a:extLst>
          </p:cNvPr>
          <p:cNvSpPr txBox="1">
            <a:spLocks/>
          </p:cNvSpPr>
          <p:nvPr/>
        </p:nvSpPr>
        <p:spPr>
          <a:xfrm>
            <a:off x="2428677" y="3545387"/>
            <a:ext cx="9631680" cy="102147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a:solidFill>
                  <a:srgbClr val="000000"/>
                </a:solidFill>
                <a:latin typeface="Arial" panose="020B0604020202020204"/>
              </a:rPr>
              <a:t>Formed from the gas networks’ </a:t>
            </a:r>
            <a:r>
              <a:rPr lang="en-GB" sz="1800" b="1">
                <a:solidFill>
                  <a:srgbClr val="000000"/>
                </a:solidFill>
                <a:latin typeface="Arial" panose="020B0604020202020204"/>
              </a:rPr>
              <a:t>exit from the </a:t>
            </a:r>
            <a:r>
              <a:rPr lang="en-GB" sz="1800" b="1">
                <a:solidFill>
                  <a:srgbClr val="000000"/>
                </a:solidFill>
                <a:latin typeface="Arial" panose="020B0604020202020204"/>
                <a:hlinkClick r:id="rId3"/>
              </a:rPr>
              <a:t>Energy Networks Association</a:t>
            </a:r>
            <a:r>
              <a:rPr lang="en-GB" sz="1800" b="1">
                <a:solidFill>
                  <a:srgbClr val="000000"/>
                </a:solidFill>
                <a:latin typeface="Arial" panose="020B0604020202020204"/>
              </a:rPr>
              <a:t> </a:t>
            </a:r>
            <a:r>
              <a:rPr lang="en-GB" sz="1800">
                <a:solidFill>
                  <a:srgbClr val="000000"/>
                </a:solidFill>
                <a:latin typeface="Arial" panose="020B0604020202020204"/>
              </a:rPr>
              <a:t>(ENA)</a:t>
            </a:r>
          </a:p>
        </p:txBody>
      </p:sp>
      <p:grpSp>
        <p:nvGrpSpPr>
          <p:cNvPr id="32" name="Group 31">
            <a:extLst>
              <a:ext uri="{FF2B5EF4-FFF2-40B4-BE49-F238E27FC236}">
                <a16:creationId xmlns:a16="http://schemas.microsoft.com/office/drawing/2014/main" id="{212356ED-8C69-93DD-7A2B-61B59FCE4202}"/>
              </a:ext>
            </a:extLst>
          </p:cNvPr>
          <p:cNvGrpSpPr/>
          <p:nvPr/>
        </p:nvGrpSpPr>
        <p:grpSpPr>
          <a:xfrm>
            <a:off x="1081768" y="4262938"/>
            <a:ext cx="10272032" cy="2258204"/>
            <a:chOff x="1241214" y="3633868"/>
            <a:chExt cx="10272032" cy="2258204"/>
          </a:xfrm>
        </p:grpSpPr>
        <p:sp>
          <p:nvSpPr>
            <p:cNvPr id="33" name="TextBox 32">
              <a:extLst>
                <a:ext uri="{FF2B5EF4-FFF2-40B4-BE49-F238E27FC236}">
                  <a16:creationId xmlns:a16="http://schemas.microsoft.com/office/drawing/2014/main" id="{0E600500-97AA-B107-E4E8-38A6B098CEB6}"/>
                </a:ext>
              </a:extLst>
            </p:cNvPr>
            <p:cNvSpPr txBox="1"/>
            <p:nvPr/>
          </p:nvSpPr>
          <p:spPr>
            <a:xfrm>
              <a:off x="1584960" y="3846959"/>
              <a:ext cx="9928286" cy="1477328"/>
            </a:xfrm>
            <a:prstGeom prst="rect">
              <a:avLst/>
            </a:prstGeom>
            <a:noFill/>
          </p:spPr>
          <p:txBody>
            <a:bodyPr wrap="square">
              <a:spAutoFit/>
            </a:bodyPr>
            <a:lstStyle/>
            <a:p>
              <a:pPr algn="ctr" defTabSz="914400"/>
              <a:r>
                <a:rPr lang="en-US" i="1">
                  <a:solidFill>
                    <a:srgbClr val="5C4DFB"/>
                  </a:solidFill>
                  <a:latin typeface="Arial" panose="020B0604020202020204"/>
                </a:rPr>
                <a:t>We believe in an equitable and affordable transition to Net Zero for all, with the energy networks playing a fundamental role in enabling this to happen. FEN is leading this change through bringing together the expertise of stakeholders across the energy industry to build the evidence base in support of decision-making, while our member companies invest in the infrastructure required to transport low carbon energy from producers to consumers.</a:t>
              </a:r>
            </a:p>
          </p:txBody>
        </p:sp>
        <p:sp>
          <p:nvSpPr>
            <p:cNvPr id="34" name="TextBox 33">
              <a:extLst>
                <a:ext uri="{FF2B5EF4-FFF2-40B4-BE49-F238E27FC236}">
                  <a16:creationId xmlns:a16="http://schemas.microsoft.com/office/drawing/2014/main" id="{B8E6928D-F6F2-C8EA-8688-FCB20EEA2C72}"/>
                </a:ext>
              </a:extLst>
            </p:cNvPr>
            <p:cNvSpPr txBox="1"/>
            <p:nvPr/>
          </p:nvSpPr>
          <p:spPr>
            <a:xfrm>
              <a:off x="1241214" y="3633868"/>
              <a:ext cx="416560" cy="1107996"/>
            </a:xfrm>
            <a:prstGeom prst="rect">
              <a:avLst/>
            </a:prstGeom>
            <a:noFill/>
          </p:spPr>
          <p:txBody>
            <a:bodyPr wrap="square">
              <a:spAutoFit/>
            </a:bodyPr>
            <a:lstStyle/>
            <a:p>
              <a:pPr defTabSz="914400"/>
              <a:r>
                <a:rPr lang="en-US" sz="6600" i="1">
                  <a:solidFill>
                    <a:srgbClr val="5C4DFB"/>
                  </a:solidFill>
                  <a:latin typeface="Arial" panose="020B0604020202020204"/>
                </a:rPr>
                <a:t>“</a:t>
              </a:r>
              <a:endParaRPr lang="en-GB" sz="6600">
                <a:solidFill>
                  <a:srgbClr val="5C4DFB"/>
                </a:solidFill>
                <a:latin typeface="Arial" panose="020B0604020202020204"/>
              </a:endParaRPr>
            </a:p>
          </p:txBody>
        </p:sp>
        <p:sp>
          <p:nvSpPr>
            <p:cNvPr id="35" name="TextBox 34">
              <a:extLst>
                <a:ext uri="{FF2B5EF4-FFF2-40B4-BE49-F238E27FC236}">
                  <a16:creationId xmlns:a16="http://schemas.microsoft.com/office/drawing/2014/main" id="{62E67514-C33A-DD97-F7B8-72A0CCADC61B}"/>
                </a:ext>
              </a:extLst>
            </p:cNvPr>
            <p:cNvSpPr txBox="1"/>
            <p:nvPr/>
          </p:nvSpPr>
          <p:spPr>
            <a:xfrm>
              <a:off x="9972040" y="4784076"/>
              <a:ext cx="416560" cy="1107996"/>
            </a:xfrm>
            <a:prstGeom prst="rect">
              <a:avLst/>
            </a:prstGeom>
            <a:noFill/>
          </p:spPr>
          <p:txBody>
            <a:bodyPr wrap="square">
              <a:spAutoFit/>
            </a:bodyPr>
            <a:lstStyle/>
            <a:p>
              <a:pPr defTabSz="914400"/>
              <a:r>
                <a:rPr lang="en-US" sz="6600" i="1">
                  <a:solidFill>
                    <a:srgbClr val="5C4DFB"/>
                  </a:solidFill>
                  <a:latin typeface="Arial" panose="020B0604020202020204"/>
                </a:rPr>
                <a:t>”</a:t>
              </a:r>
              <a:endParaRPr lang="en-GB" sz="6600">
                <a:solidFill>
                  <a:srgbClr val="5C4DFB"/>
                </a:solidFill>
                <a:latin typeface="Arial" panose="020B0604020202020204"/>
              </a:endParaRPr>
            </a:p>
          </p:txBody>
        </p:sp>
      </p:grpSp>
    </p:spTree>
    <p:extLst>
      <p:ext uri="{BB962C8B-B14F-4D97-AF65-F5344CB8AC3E}">
        <p14:creationId xmlns:p14="http://schemas.microsoft.com/office/powerpoint/2010/main" val="2245797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4251B24C-2D40-95B8-0857-43E52DCB6FA0}"/>
              </a:ext>
            </a:extLst>
          </p:cNvPr>
          <p:cNvCxnSpPr/>
          <p:nvPr/>
        </p:nvCxnSpPr>
        <p:spPr>
          <a:xfrm>
            <a:off x="1321308" y="3024260"/>
            <a:ext cx="9479280" cy="0"/>
          </a:xfrm>
          <a:prstGeom prst="line">
            <a:avLst/>
          </a:prstGeom>
          <a:ln>
            <a:solidFill>
              <a:srgbClr val="01244E"/>
            </a:solidFill>
          </a:ln>
        </p:spPr>
        <p:style>
          <a:lnRef idx="2">
            <a:schemeClr val="accent1"/>
          </a:lnRef>
          <a:fillRef idx="0">
            <a:schemeClr val="accent1"/>
          </a:fillRef>
          <a:effectRef idx="1">
            <a:schemeClr val="accent1"/>
          </a:effectRef>
          <a:fontRef idx="minor">
            <a:schemeClr val="tx1"/>
          </a:fontRef>
        </p:style>
      </p:cxnSp>
      <p:sp>
        <p:nvSpPr>
          <p:cNvPr id="18" name="Slide Number Placeholder 17">
            <a:extLst>
              <a:ext uri="{FF2B5EF4-FFF2-40B4-BE49-F238E27FC236}">
                <a16:creationId xmlns:a16="http://schemas.microsoft.com/office/drawing/2014/main" id="{53FE48D3-6964-F344-E146-F4E0215266AA}"/>
              </a:ext>
            </a:extLst>
          </p:cNvPr>
          <p:cNvSpPr>
            <a:spLocks noGrp="1"/>
          </p:cNvSpPr>
          <p:nvPr>
            <p:ph type="sldNum" sz="quarter" idx="12"/>
          </p:nvPr>
        </p:nvSpPr>
        <p:spPr>
          <a:prstGeom prst="rect">
            <a:avLst/>
          </a:prstGeom>
        </p:spPr>
        <p:txBody>
          <a:bodyPr/>
          <a:lstStyle/>
          <a:p>
            <a:fld id="{CA0BCB94-11D8-4C66-A9F9-AD54D339C76A}" type="slidenum">
              <a:rPr lang="en-GB" smtClean="0"/>
              <a:t>3</a:t>
            </a:fld>
            <a:endParaRPr lang="en-GB"/>
          </a:p>
        </p:txBody>
      </p:sp>
      <p:sp>
        <p:nvSpPr>
          <p:cNvPr id="25" name="Subtitle 2">
            <a:extLst>
              <a:ext uri="{FF2B5EF4-FFF2-40B4-BE49-F238E27FC236}">
                <a16:creationId xmlns:a16="http://schemas.microsoft.com/office/drawing/2014/main" id="{936CD08E-2C97-07BE-CF17-49A85BBBD4BD}"/>
              </a:ext>
            </a:extLst>
          </p:cNvPr>
          <p:cNvSpPr txBox="1">
            <a:spLocks/>
          </p:cNvSpPr>
          <p:nvPr/>
        </p:nvSpPr>
        <p:spPr>
          <a:xfrm>
            <a:off x="526289" y="628527"/>
            <a:ext cx="8127999" cy="48437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a:solidFill>
                  <a:srgbClr val="01244E"/>
                </a:solidFill>
              </a:rPr>
              <a:t>FEN’s purpose, mission and vision</a:t>
            </a:r>
            <a:endParaRPr lang="en-GB" b="1">
              <a:solidFill>
                <a:srgbClr val="01244E"/>
              </a:solidFill>
            </a:endParaRPr>
          </a:p>
        </p:txBody>
      </p:sp>
      <p:sp>
        <p:nvSpPr>
          <p:cNvPr id="2" name="Oval 1">
            <a:extLst>
              <a:ext uri="{FF2B5EF4-FFF2-40B4-BE49-F238E27FC236}">
                <a16:creationId xmlns:a16="http://schemas.microsoft.com/office/drawing/2014/main" id="{8C6EF79B-D0C7-654B-404F-9AF486358A87}"/>
              </a:ext>
            </a:extLst>
          </p:cNvPr>
          <p:cNvSpPr/>
          <p:nvPr/>
        </p:nvSpPr>
        <p:spPr>
          <a:xfrm>
            <a:off x="1689608" y="2149069"/>
            <a:ext cx="1800000" cy="1800000"/>
          </a:xfrm>
          <a:prstGeom prst="ellipse">
            <a:avLst/>
          </a:prstGeom>
          <a:solidFill>
            <a:srgbClr val="00244F"/>
          </a:solidFill>
          <a:ln w="19050" cap="flat" cmpd="sng" algn="ctr">
            <a:noFill/>
            <a:prstDash val="solid"/>
            <a:miter lim="800000"/>
          </a:ln>
          <a:effectLst/>
        </p:spPr>
        <p:txBody>
          <a:bodyPr spcFirstLastPara="0" vert="horz" wrap="square" lIns="92456" tIns="52832" rIns="92456" bIns="52832" numCol="1" spcCol="1270" anchor="ctr" anchorCtr="0">
            <a:noAutofit/>
          </a:bodyPr>
          <a:lstStyle/>
          <a:p>
            <a:pPr marL="0" marR="0" lvl="0" indent="0" algn="ctr" defTabSz="577850" eaLnBrk="1" fontAlgn="auto" latinLnBrk="0" hangingPunct="1">
              <a:lnSpc>
                <a:spcPct val="90000"/>
              </a:lnSpc>
              <a:spcBef>
                <a:spcPct val="0"/>
              </a:spcBef>
              <a:spcAft>
                <a:spcPct val="35000"/>
              </a:spcAft>
              <a:buClrTx/>
              <a:buSzTx/>
              <a:buFontTx/>
              <a:buNone/>
              <a:tabLst/>
              <a:defRPr/>
            </a:pPr>
            <a:r>
              <a:rPr kumimoji="0" lang="en-GB" b="1" i="0" u="none" strike="noStrike" kern="0" cap="none" spc="0" normalizeH="0" baseline="0" noProof="0">
                <a:ln>
                  <a:noFill/>
                </a:ln>
                <a:solidFill>
                  <a:srgbClr val="FFFFFF"/>
                </a:solidFill>
                <a:effectLst/>
                <a:uLnTx/>
                <a:uFillTx/>
                <a:latin typeface="Arial" panose="020B0604020202020204"/>
                <a:ea typeface="+mn-ea"/>
                <a:cs typeface="+mn-cs"/>
              </a:rPr>
              <a:t>Purpose</a:t>
            </a:r>
          </a:p>
        </p:txBody>
      </p:sp>
      <p:sp>
        <p:nvSpPr>
          <p:cNvPr id="3" name="Oval 2">
            <a:extLst>
              <a:ext uri="{FF2B5EF4-FFF2-40B4-BE49-F238E27FC236}">
                <a16:creationId xmlns:a16="http://schemas.microsoft.com/office/drawing/2014/main" id="{DEAE994A-3F96-E535-B661-D7AF92DECB18}"/>
              </a:ext>
            </a:extLst>
          </p:cNvPr>
          <p:cNvSpPr/>
          <p:nvPr/>
        </p:nvSpPr>
        <p:spPr>
          <a:xfrm>
            <a:off x="5146548" y="2149069"/>
            <a:ext cx="1800000" cy="1800000"/>
          </a:xfrm>
          <a:prstGeom prst="ellipse">
            <a:avLst/>
          </a:prstGeom>
          <a:solidFill>
            <a:srgbClr val="7151FC"/>
          </a:solidFill>
          <a:ln w="19050" cap="flat" cmpd="sng" algn="ctr">
            <a:noFill/>
            <a:prstDash val="solid"/>
            <a:miter lim="800000"/>
          </a:ln>
          <a:effectLst/>
        </p:spPr>
        <p:txBody>
          <a:bodyPr spcFirstLastPara="0" vert="horz" wrap="square" lIns="92456" tIns="52832" rIns="92456" bIns="52832" numCol="1" spcCol="1270" anchor="ctr" anchorCtr="0">
            <a:noAutofit/>
          </a:bodyPr>
          <a:lstStyle/>
          <a:p>
            <a:pPr marL="0" marR="0" lvl="0" indent="0" algn="ctr" defTabSz="577850" eaLnBrk="1" fontAlgn="auto" latinLnBrk="0" hangingPunct="1">
              <a:lnSpc>
                <a:spcPct val="90000"/>
              </a:lnSpc>
              <a:spcBef>
                <a:spcPct val="0"/>
              </a:spcBef>
              <a:spcAft>
                <a:spcPct val="35000"/>
              </a:spcAft>
              <a:buClrTx/>
              <a:buSzTx/>
              <a:buFontTx/>
              <a:buNone/>
              <a:tabLst/>
              <a:defRPr/>
            </a:pPr>
            <a:r>
              <a:rPr kumimoji="0" lang="en-GB" b="1" i="0" u="none" strike="noStrike" kern="0" cap="none" spc="0" normalizeH="0" baseline="0" noProof="0">
                <a:ln>
                  <a:noFill/>
                </a:ln>
                <a:solidFill>
                  <a:srgbClr val="FFFFFF"/>
                </a:solidFill>
                <a:effectLst/>
                <a:uLnTx/>
                <a:uFillTx/>
                <a:latin typeface="Arial" panose="020B0604020202020204"/>
                <a:ea typeface="+mn-ea"/>
                <a:cs typeface="+mn-cs"/>
              </a:rPr>
              <a:t>Mission</a:t>
            </a:r>
          </a:p>
        </p:txBody>
      </p:sp>
      <p:sp>
        <p:nvSpPr>
          <p:cNvPr id="5" name="Oval 4">
            <a:extLst>
              <a:ext uri="{FF2B5EF4-FFF2-40B4-BE49-F238E27FC236}">
                <a16:creationId xmlns:a16="http://schemas.microsoft.com/office/drawing/2014/main" id="{4D61F6E8-77BC-60F8-6E54-7EB98F6E9D6B}"/>
              </a:ext>
            </a:extLst>
          </p:cNvPr>
          <p:cNvSpPr/>
          <p:nvPr/>
        </p:nvSpPr>
        <p:spPr>
          <a:xfrm>
            <a:off x="8603488" y="2149069"/>
            <a:ext cx="1800000" cy="1800000"/>
          </a:xfrm>
          <a:prstGeom prst="ellipse">
            <a:avLst/>
          </a:prstGeom>
          <a:solidFill>
            <a:srgbClr val="81EFCD"/>
          </a:solidFill>
          <a:ln w="19050" cap="flat" cmpd="sng" algn="ctr">
            <a:noFill/>
            <a:prstDash val="solid"/>
            <a:miter lim="800000"/>
          </a:ln>
          <a:effectLst/>
        </p:spPr>
        <p:txBody>
          <a:bodyPr spcFirstLastPara="0" vert="horz" wrap="square" lIns="92456" tIns="52832" rIns="92456" bIns="52832" numCol="1" spcCol="1270" anchor="ctr" anchorCtr="0">
            <a:noAutofit/>
          </a:bodyPr>
          <a:lstStyle/>
          <a:p>
            <a:pPr marL="0" marR="0" lvl="0" indent="0" algn="ctr" defTabSz="577850" eaLnBrk="1" fontAlgn="auto" latinLnBrk="0" hangingPunct="1">
              <a:lnSpc>
                <a:spcPct val="90000"/>
              </a:lnSpc>
              <a:spcBef>
                <a:spcPct val="0"/>
              </a:spcBef>
              <a:spcAft>
                <a:spcPct val="35000"/>
              </a:spcAft>
              <a:buClrTx/>
              <a:buSzTx/>
              <a:buFontTx/>
              <a:buNone/>
              <a:tabLst/>
              <a:defRPr/>
            </a:pPr>
            <a:r>
              <a:rPr kumimoji="0" lang="en-GB" b="1" i="0" u="none" strike="noStrike" kern="0" cap="none" spc="0" normalizeH="0" baseline="0" noProof="0">
                <a:ln>
                  <a:noFill/>
                </a:ln>
                <a:solidFill>
                  <a:srgbClr val="FFFFFF"/>
                </a:solidFill>
                <a:effectLst/>
                <a:uLnTx/>
                <a:uFillTx/>
                <a:latin typeface="Arial" panose="020B0604020202020204"/>
                <a:ea typeface="+mn-ea"/>
                <a:cs typeface="+mn-cs"/>
              </a:rPr>
              <a:t>Vision</a:t>
            </a:r>
          </a:p>
        </p:txBody>
      </p:sp>
      <p:sp>
        <p:nvSpPr>
          <p:cNvPr id="6" name="Rectangle: Rounded Corners 5">
            <a:extLst>
              <a:ext uri="{FF2B5EF4-FFF2-40B4-BE49-F238E27FC236}">
                <a16:creationId xmlns:a16="http://schemas.microsoft.com/office/drawing/2014/main" id="{787BC648-D338-8DB5-71FA-22D378DD956A}"/>
              </a:ext>
            </a:extLst>
          </p:cNvPr>
          <p:cNvSpPr/>
          <p:nvPr/>
        </p:nvSpPr>
        <p:spPr>
          <a:xfrm>
            <a:off x="1089636" y="4093192"/>
            <a:ext cx="2930504" cy="1275907"/>
          </a:xfrm>
          <a:prstGeom prst="roundRect">
            <a:avLst/>
          </a:prstGeom>
          <a:noFill/>
          <a:ln w="19050" cap="flat" cmpd="sng" algn="ctr">
            <a:noFill/>
            <a:prstDash val="solid"/>
            <a:miter lim="800000"/>
          </a:ln>
          <a:effectLst/>
        </p:spPr>
        <p:txBody>
          <a:bodyPr spcFirstLastPara="0" vert="horz" wrap="square" lIns="92456" tIns="52832" rIns="92456" bIns="52832" numCol="1" spcCol="1270" anchor="t" anchorCtr="0">
            <a:noAutofit/>
          </a:bodyPr>
          <a:lstStyle/>
          <a:p>
            <a:pPr marL="0" marR="0" lvl="0" indent="0" algn="ctr" defTabSz="577850" eaLnBrk="1" fontAlgn="auto" latinLnBrk="0" hangingPunct="1">
              <a:lnSpc>
                <a:spcPct val="90000"/>
              </a:lnSpc>
              <a:spcBef>
                <a:spcPct val="0"/>
              </a:spcBef>
              <a:spcAft>
                <a:spcPct val="35000"/>
              </a:spcAft>
              <a:buClrTx/>
              <a:buSzTx/>
              <a:buFontTx/>
              <a:buNone/>
              <a:tabLst/>
              <a:defRPr/>
            </a:pPr>
            <a:r>
              <a:rPr kumimoji="0" lang="en-GB" sz="1300" b="0" i="0" u="none" strike="noStrike" kern="0" cap="none" spc="0" normalizeH="0" baseline="0" noProof="0">
                <a:ln>
                  <a:noFill/>
                </a:ln>
                <a:effectLst/>
                <a:uLnTx/>
                <a:uFillTx/>
                <a:latin typeface="Arial" panose="020B0604020202020204"/>
                <a:ea typeface="+mn-ea"/>
                <a:cs typeface="+mn-cs"/>
              </a:rPr>
              <a:t>To </a:t>
            </a:r>
            <a:r>
              <a:rPr kumimoji="0" lang="en-GB" sz="1300" b="1" i="0" u="none" strike="noStrike" kern="0" cap="none" spc="0" normalizeH="0" baseline="0" noProof="0">
                <a:ln>
                  <a:noFill/>
                </a:ln>
                <a:effectLst/>
                <a:uLnTx/>
                <a:uFillTx/>
                <a:latin typeface="Arial" panose="020B0604020202020204"/>
                <a:ea typeface="+mn-ea"/>
                <a:cs typeface="+mn-cs"/>
              </a:rPr>
              <a:t>bring our members together </a:t>
            </a:r>
            <a:r>
              <a:rPr kumimoji="0" lang="en-GB" sz="1300" b="0" i="0" u="none" strike="noStrike" kern="0" cap="none" spc="0" normalizeH="0" baseline="0" noProof="0">
                <a:ln>
                  <a:noFill/>
                </a:ln>
                <a:effectLst/>
                <a:uLnTx/>
                <a:uFillTx/>
                <a:latin typeface="Arial" panose="020B0604020202020204"/>
                <a:ea typeface="+mn-ea"/>
                <a:cs typeface="+mn-cs"/>
              </a:rPr>
              <a:t>as a collective and to </a:t>
            </a:r>
            <a:r>
              <a:rPr kumimoji="0" lang="en-GB" sz="1300" b="1" i="0" u="none" strike="noStrike" kern="0" cap="none" spc="0" normalizeH="0" baseline="0" noProof="0">
                <a:ln>
                  <a:noFill/>
                </a:ln>
                <a:effectLst/>
                <a:uLnTx/>
                <a:uFillTx/>
                <a:latin typeface="Arial" panose="020B0604020202020204"/>
                <a:ea typeface="+mn-ea"/>
                <a:cs typeface="+mn-cs"/>
              </a:rPr>
              <a:t>act as a convener</a:t>
            </a:r>
            <a:r>
              <a:rPr kumimoji="0" lang="en-GB" sz="1300" b="0" i="0" u="none" strike="noStrike" kern="0" cap="none" spc="0" normalizeH="0" baseline="0" noProof="0">
                <a:ln>
                  <a:noFill/>
                </a:ln>
                <a:effectLst/>
                <a:uLnTx/>
                <a:uFillTx/>
                <a:latin typeface="Arial" panose="020B0604020202020204"/>
                <a:ea typeface="+mn-ea"/>
                <a:cs typeface="+mn-cs"/>
              </a:rPr>
              <a:t> with other key sector institutions, while at the same time </a:t>
            </a:r>
            <a:r>
              <a:rPr kumimoji="0" lang="en-GB" sz="1300" b="1" i="0" u="none" strike="noStrike" kern="0" cap="none" spc="0" normalizeH="0" baseline="0" noProof="0">
                <a:ln>
                  <a:noFill/>
                </a:ln>
                <a:effectLst/>
                <a:uLnTx/>
                <a:uFillTx/>
                <a:latin typeface="Arial" panose="020B0604020202020204"/>
                <a:ea typeface="+mn-ea"/>
                <a:cs typeface="+mn-cs"/>
              </a:rPr>
              <a:t>leading our members </a:t>
            </a:r>
            <a:r>
              <a:rPr kumimoji="0" lang="en-GB" sz="1300" i="0" u="none" strike="noStrike" kern="0" cap="none" spc="0" normalizeH="0" baseline="0" noProof="0">
                <a:ln>
                  <a:noFill/>
                </a:ln>
                <a:effectLst/>
                <a:uLnTx/>
                <a:uFillTx/>
                <a:latin typeface="Arial" panose="020B0604020202020204"/>
                <a:ea typeface="+mn-ea"/>
                <a:cs typeface="+mn-cs"/>
              </a:rPr>
              <a:t>to enhance their evidence and engagement in the sector </a:t>
            </a:r>
            <a:r>
              <a:rPr lang="en-GB" sz="1300" kern="0">
                <a:latin typeface="Arial" panose="020B0604020202020204"/>
              </a:rPr>
              <a:t>on the future of the gas network</a:t>
            </a:r>
            <a:endParaRPr kumimoji="0" lang="en-GB" sz="1300" b="0" i="0" u="none" strike="noStrike" kern="0" cap="none" spc="0" normalizeH="0" baseline="0" noProof="0">
              <a:ln>
                <a:noFill/>
              </a:ln>
              <a:effectLst/>
              <a:uLnTx/>
              <a:uFillTx/>
              <a:latin typeface="Arial" panose="020B0604020202020204"/>
              <a:ea typeface="+mn-ea"/>
              <a:cs typeface="+mn-cs"/>
            </a:endParaRPr>
          </a:p>
        </p:txBody>
      </p:sp>
      <p:sp>
        <p:nvSpPr>
          <p:cNvPr id="7" name="Rectangle: Rounded Corners 6">
            <a:extLst>
              <a:ext uri="{FF2B5EF4-FFF2-40B4-BE49-F238E27FC236}">
                <a16:creationId xmlns:a16="http://schemas.microsoft.com/office/drawing/2014/main" id="{B355A9E9-ADFD-0214-A09F-A65AEE4BEAA1}"/>
              </a:ext>
            </a:extLst>
          </p:cNvPr>
          <p:cNvSpPr/>
          <p:nvPr/>
        </p:nvSpPr>
        <p:spPr>
          <a:xfrm>
            <a:off x="4581296" y="4084284"/>
            <a:ext cx="2930504" cy="1275907"/>
          </a:xfrm>
          <a:prstGeom prst="roundRect">
            <a:avLst/>
          </a:prstGeom>
          <a:noFill/>
          <a:ln w="19050" cap="flat" cmpd="sng" algn="ctr">
            <a:noFill/>
            <a:prstDash val="solid"/>
            <a:miter lim="800000"/>
          </a:ln>
          <a:effectLst/>
        </p:spPr>
        <p:txBody>
          <a:bodyPr spcFirstLastPara="0" vert="horz" wrap="square" lIns="92456" tIns="52832" rIns="92456" bIns="52832" numCol="1" spcCol="1270" anchor="t" anchorCtr="0">
            <a:noAutofit/>
          </a:bodyPr>
          <a:lstStyle/>
          <a:p>
            <a:pPr marL="0" marR="0" lvl="0" indent="0" algn="ctr" defTabSz="577850" eaLnBrk="1" fontAlgn="auto" latinLnBrk="0" hangingPunct="1">
              <a:lnSpc>
                <a:spcPct val="90000"/>
              </a:lnSpc>
              <a:spcBef>
                <a:spcPct val="0"/>
              </a:spcBef>
              <a:spcAft>
                <a:spcPct val="35000"/>
              </a:spcAft>
              <a:buClrTx/>
              <a:buSzTx/>
              <a:buFontTx/>
              <a:buNone/>
              <a:tabLst/>
              <a:defRPr/>
            </a:pPr>
            <a:r>
              <a:rPr kumimoji="0" lang="en-GB" sz="1300" b="0" i="0" u="none" strike="noStrike" kern="0" cap="none" spc="0" normalizeH="0" baseline="0" noProof="0">
                <a:ln>
                  <a:noFill/>
                </a:ln>
                <a:effectLst/>
                <a:uLnTx/>
                <a:uFillTx/>
                <a:latin typeface="Arial" panose="020B0604020202020204"/>
                <a:ea typeface="+mn-ea"/>
                <a:cs typeface="+mn-cs"/>
              </a:rPr>
              <a:t>To create an organisation which is </a:t>
            </a:r>
            <a:r>
              <a:rPr kumimoji="0" lang="en-GB" sz="1300" b="1" i="0" u="none" strike="noStrike" kern="0" cap="none" spc="0" normalizeH="0" baseline="0" noProof="0">
                <a:ln>
                  <a:noFill/>
                </a:ln>
                <a:effectLst/>
                <a:uLnTx/>
                <a:uFillTx/>
                <a:latin typeface="Arial" panose="020B0604020202020204"/>
                <a:ea typeface="+mn-ea"/>
                <a:cs typeface="+mn-cs"/>
              </a:rPr>
              <a:t>influential</a:t>
            </a:r>
            <a:r>
              <a:rPr kumimoji="0" lang="en-GB" sz="1300" i="0" u="none" strike="noStrike" kern="0" cap="none" spc="0" normalizeH="0" baseline="0" noProof="0">
                <a:ln>
                  <a:noFill/>
                </a:ln>
                <a:effectLst/>
                <a:uLnTx/>
                <a:uFillTx/>
                <a:latin typeface="Arial" panose="020B0604020202020204"/>
                <a:ea typeface="+mn-ea"/>
                <a:cs typeface="+mn-cs"/>
              </a:rPr>
              <a:t> with key energy sector decision-makers</a:t>
            </a:r>
            <a:r>
              <a:rPr kumimoji="0" lang="en-GB" sz="1300" b="0" i="0" u="none" strike="noStrike" kern="0" cap="none" spc="0" normalizeH="0" baseline="0" noProof="0">
                <a:ln>
                  <a:noFill/>
                </a:ln>
                <a:effectLst/>
                <a:uLnTx/>
                <a:uFillTx/>
                <a:latin typeface="Arial" panose="020B0604020202020204"/>
                <a:ea typeface="+mn-ea"/>
                <a:cs typeface="+mn-cs"/>
              </a:rPr>
              <a:t>, </a:t>
            </a:r>
            <a:r>
              <a:rPr lang="en-GB" sz="1300" kern="0">
                <a:latin typeface="Arial" panose="020B0604020202020204"/>
              </a:rPr>
              <a:t>is established as a </a:t>
            </a:r>
            <a:r>
              <a:rPr lang="en-GB" sz="1300" b="1" kern="0">
                <a:latin typeface="Arial" panose="020B0604020202020204"/>
              </a:rPr>
              <a:t>trusted authority </a:t>
            </a:r>
            <a:r>
              <a:rPr lang="en-GB" sz="1300" kern="0">
                <a:latin typeface="Arial" panose="020B0604020202020204"/>
              </a:rPr>
              <a:t>on the future of the gas networks and is a </a:t>
            </a:r>
            <a:r>
              <a:rPr lang="en-GB" sz="1300" b="1" kern="0">
                <a:latin typeface="Arial" panose="020B0604020202020204"/>
              </a:rPr>
              <a:t>powerful advocate </a:t>
            </a:r>
            <a:r>
              <a:rPr lang="en-GB" sz="1300" kern="0">
                <a:latin typeface="Arial" panose="020B0604020202020204"/>
              </a:rPr>
              <a:t>for their key policy and regulatory issues</a:t>
            </a:r>
            <a:endParaRPr kumimoji="0" lang="en-GB" sz="1300" i="0" u="none" strike="noStrike" kern="0" cap="none" spc="0" normalizeH="0" baseline="0" noProof="0">
              <a:ln>
                <a:noFill/>
              </a:ln>
              <a:effectLst/>
              <a:uLnTx/>
              <a:uFillTx/>
              <a:latin typeface="Arial" panose="020B0604020202020204"/>
              <a:ea typeface="+mn-ea"/>
              <a:cs typeface="+mn-cs"/>
            </a:endParaRPr>
          </a:p>
        </p:txBody>
      </p:sp>
      <p:sp>
        <p:nvSpPr>
          <p:cNvPr id="8" name="Rectangle: Rounded Corners 7">
            <a:extLst>
              <a:ext uri="{FF2B5EF4-FFF2-40B4-BE49-F238E27FC236}">
                <a16:creationId xmlns:a16="http://schemas.microsoft.com/office/drawing/2014/main" id="{74EEE3A3-F4C6-CAB0-36A2-20F99707AD43}"/>
              </a:ext>
            </a:extLst>
          </p:cNvPr>
          <p:cNvSpPr/>
          <p:nvPr/>
        </p:nvSpPr>
        <p:spPr>
          <a:xfrm>
            <a:off x="8072956" y="4093192"/>
            <a:ext cx="2930504" cy="1275907"/>
          </a:xfrm>
          <a:prstGeom prst="roundRect">
            <a:avLst/>
          </a:prstGeom>
          <a:noFill/>
          <a:ln w="19050" cap="flat" cmpd="sng" algn="ctr">
            <a:noFill/>
            <a:prstDash val="solid"/>
            <a:miter lim="800000"/>
          </a:ln>
          <a:effectLst/>
        </p:spPr>
        <p:txBody>
          <a:bodyPr spcFirstLastPara="0" vert="horz" wrap="square" lIns="92456" tIns="52832" rIns="92456" bIns="52832" numCol="1" spcCol="1270" anchor="t" anchorCtr="0">
            <a:noAutofit/>
          </a:bodyPr>
          <a:lstStyle/>
          <a:p>
            <a:pPr marL="0" marR="0" lvl="0" indent="0" algn="ctr" defTabSz="577850" eaLnBrk="1" fontAlgn="auto" latinLnBrk="0" hangingPunct="1">
              <a:lnSpc>
                <a:spcPct val="90000"/>
              </a:lnSpc>
              <a:spcBef>
                <a:spcPct val="0"/>
              </a:spcBef>
              <a:spcAft>
                <a:spcPct val="35000"/>
              </a:spcAft>
              <a:buClrTx/>
              <a:buSzTx/>
              <a:buFontTx/>
              <a:buNone/>
              <a:tabLst/>
              <a:defRPr/>
            </a:pPr>
            <a:r>
              <a:rPr kumimoji="0" lang="en-GB" sz="1300" b="0" i="0" u="none" strike="noStrike" kern="0" cap="none" spc="0" normalizeH="0" baseline="0" noProof="0">
                <a:ln>
                  <a:noFill/>
                </a:ln>
                <a:effectLst/>
                <a:uLnTx/>
                <a:uFillTx/>
                <a:latin typeface="Arial" panose="020B0604020202020204"/>
                <a:ea typeface="+mn-ea"/>
                <a:cs typeface="+mn-cs"/>
              </a:rPr>
              <a:t>To see an energy sector and government which </a:t>
            </a:r>
            <a:r>
              <a:rPr kumimoji="0" lang="en-GB" sz="1300" b="1" i="0" u="none" strike="noStrike" kern="0" cap="none" spc="0" normalizeH="0" baseline="0" noProof="0">
                <a:ln>
                  <a:noFill/>
                </a:ln>
                <a:effectLst/>
                <a:uLnTx/>
                <a:uFillTx/>
                <a:latin typeface="Arial" panose="020B0604020202020204"/>
                <a:ea typeface="+mn-ea"/>
                <a:cs typeface="+mn-cs"/>
              </a:rPr>
              <a:t>understands </a:t>
            </a:r>
            <a:r>
              <a:rPr kumimoji="0" lang="en-GB" sz="1300" i="0" u="none" strike="noStrike" kern="0" cap="none" spc="0" normalizeH="0" baseline="0" noProof="0">
                <a:ln>
                  <a:noFill/>
                </a:ln>
                <a:effectLst/>
                <a:uLnTx/>
                <a:uFillTx/>
                <a:latin typeface="Arial" panose="020B0604020202020204"/>
                <a:ea typeface="+mn-ea"/>
                <a:cs typeface="+mn-cs"/>
              </a:rPr>
              <a:t>and</a:t>
            </a:r>
            <a:r>
              <a:rPr kumimoji="0" lang="en-GB" sz="1300" b="1" i="0" u="none" strike="noStrike" kern="0" cap="none" spc="0" normalizeH="0" baseline="0" noProof="0">
                <a:ln>
                  <a:noFill/>
                </a:ln>
                <a:effectLst/>
                <a:uLnTx/>
                <a:uFillTx/>
                <a:latin typeface="Arial" panose="020B0604020202020204"/>
                <a:ea typeface="+mn-ea"/>
                <a:cs typeface="+mn-cs"/>
              </a:rPr>
              <a:t> values</a:t>
            </a:r>
            <a:r>
              <a:rPr kumimoji="0" lang="en-GB" sz="1300" i="0" u="none" strike="noStrike" kern="0" cap="none" spc="0" normalizeH="0" baseline="0" noProof="0">
                <a:ln>
                  <a:noFill/>
                </a:ln>
                <a:effectLst/>
                <a:uLnTx/>
                <a:uFillTx/>
                <a:latin typeface="Arial" panose="020B0604020202020204"/>
                <a:ea typeface="+mn-ea"/>
                <a:cs typeface="+mn-cs"/>
              </a:rPr>
              <a:t> the role of gases, both in the current and future energy mix, and recognises the </a:t>
            </a:r>
            <a:r>
              <a:rPr kumimoji="0" lang="en-GB" sz="1300" b="1" i="0" u="none" strike="noStrike" kern="0" cap="none" spc="0" normalizeH="0" baseline="0" noProof="0">
                <a:ln>
                  <a:noFill/>
                </a:ln>
                <a:effectLst/>
                <a:uLnTx/>
                <a:uFillTx/>
                <a:latin typeface="Arial" panose="020B0604020202020204"/>
                <a:ea typeface="+mn-ea"/>
                <a:cs typeface="+mn-cs"/>
              </a:rPr>
              <a:t>enduring need for a gas network as part of a whole energy system </a:t>
            </a:r>
            <a:r>
              <a:rPr kumimoji="0" lang="en-GB" sz="1300" i="0" u="none" strike="noStrike" kern="0" cap="none" spc="0" normalizeH="0" baseline="0" noProof="0">
                <a:ln>
                  <a:noFill/>
                </a:ln>
                <a:effectLst/>
                <a:uLnTx/>
                <a:uFillTx/>
                <a:latin typeface="Arial" panose="020B0604020202020204"/>
                <a:ea typeface="+mn-ea"/>
                <a:cs typeface="+mn-cs"/>
              </a:rPr>
              <a:t>to meet Net Zero</a:t>
            </a:r>
            <a:endParaRPr kumimoji="0" lang="en-GB" sz="1300" b="0" i="0" u="none" strike="noStrike" kern="0" cap="none" spc="0" normalizeH="0" baseline="0" noProof="0">
              <a:ln>
                <a:noFill/>
              </a:ln>
              <a:effectLst/>
              <a:uLnTx/>
              <a:uFillTx/>
              <a:latin typeface="Arial" panose="020B0604020202020204"/>
              <a:ea typeface="+mn-ea"/>
              <a:cs typeface="+mn-cs"/>
            </a:endParaRPr>
          </a:p>
        </p:txBody>
      </p:sp>
      <p:sp>
        <p:nvSpPr>
          <p:cNvPr id="19" name="Oval 18">
            <a:extLst>
              <a:ext uri="{FF2B5EF4-FFF2-40B4-BE49-F238E27FC236}">
                <a16:creationId xmlns:a16="http://schemas.microsoft.com/office/drawing/2014/main" id="{DAF8988B-E71F-902C-3C75-64598684D4A6}"/>
              </a:ext>
            </a:extLst>
          </p:cNvPr>
          <p:cNvSpPr/>
          <p:nvPr/>
        </p:nvSpPr>
        <p:spPr>
          <a:xfrm>
            <a:off x="1213816" y="2970260"/>
            <a:ext cx="108000" cy="108000"/>
          </a:xfrm>
          <a:prstGeom prst="ellipse">
            <a:avLst/>
          </a:prstGeom>
          <a:solidFill>
            <a:srgbClr val="01244E"/>
          </a:solidFill>
          <a:ln>
            <a:solidFill>
              <a:srgbClr val="0124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07A90A5F-FD9F-BA31-55C6-733C86267E0E}"/>
              </a:ext>
            </a:extLst>
          </p:cNvPr>
          <p:cNvSpPr/>
          <p:nvPr/>
        </p:nvSpPr>
        <p:spPr>
          <a:xfrm>
            <a:off x="10709476" y="2970260"/>
            <a:ext cx="108000" cy="108000"/>
          </a:xfrm>
          <a:prstGeom prst="ellipse">
            <a:avLst/>
          </a:prstGeom>
          <a:solidFill>
            <a:srgbClr val="01244E"/>
          </a:solidFill>
          <a:ln>
            <a:solidFill>
              <a:srgbClr val="0124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a:extLst>
              <a:ext uri="{FF2B5EF4-FFF2-40B4-BE49-F238E27FC236}">
                <a16:creationId xmlns:a16="http://schemas.microsoft.com/office/drawing/2014/main" id="{D94309B3-E2CD-EA03-6DF4-F04FDF2B82CD}"/>
              </a:ext>
            </a:extLst>
          </p:cNvPr>
          <p:cNvSpPr/>
          <p:nvPr/>
        </p:nvSpPr>
        <p:spPr>
          <a:xfrm>
            <a:off x="4257116" y="2970260"/>
            <a:ext cx="108000" cy="108000"/>
          </a:xfrm>
          <a:prstGeom prst="ellipse">
            <a:avLst/>
          </a:prstGeom>
          <a:solidFill>
            <a:srgbClr val="01244E"/>
          </a:solidFill>
          <a:ln>
            <a:solidFill>
              <a:srgbClr val="0124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3D20C8E2-A79E-5E04-E8A8-4D7268994C4E}"/>
              </a:ext>
            </a:extLst>
          </p:cNvPr>
          <p:cNvSpPr/>
          <p:nvPr/>
        </p:nvSpPr>
        <p:spPr>
          <a:xfrm>
            <a:off x="7666176" y="2970260"/>
            <a:ext cx="108000" cy="108000"/>
          </a:xfrm>
          <a:prstGeom prst="ellipse">
            <a:avLst/>
          </a:prstGeom>
          <a:solidFill>
            <a:srgbClr val="01244E"/>
          </a:solidFill>
          <a:ln>
            <a:solidFill>
              <a:srgbClr val="0124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9788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17">
            <a:extLst>
              <a:ext uri="{FF2B5EF4-FFF2-40B4-BE49-F238E27FC236}">
                <a16:creationId xmlns:a16="http://schemas.microsoft.com/office/drawing/2014/main" id="{53FE48D3-6964-F344-E146-F4E0215266AA}"/>
              </a:ext>
            </a:extLst>
          </p:cNvPr>
          <p:cNvSpPr>
            <a:spLocks noGrp="1"/>
          </p:cNvSpPr>
          <p:nvPr>
            <p:ph type="sldNum" sz="quarter" idx="12"/>
          </p:nvPr>
        </p:nvSpPr>
        <p:spPr>
          <a:prstGeom prst="rect">
            <a:avLst/>
          </a:prstGeom>
        </p:spPr>
        <p:txBody>
          <a:bodyPr/>
          <a:lstStyle/>
          <a:p>
            <a:fld id="{CA0BCB94-11D8-4C66-A9F9-AD54D339C76A}" type="slidenum">
              <a:rPr lang="en-GB" smtClean="0"/>
              <a:t>4</a:t>
            </a:fld>
            <a:endParaRPr lang="en-GB"/>
          </a:p>
        </p:txBody>
      </p:sp>
      <p:sp>
        <p:nvSpPr>
          <p:cNvPr id="25" name="Subtitle 2">
            <a:extLst>
              <a:ext uri="{FF2B5EF4-FFF2-40B4-BE49-F238E27FC236}">
                <a16:creationId xmlns:a16="http://schemas.microsoft.com/office/drawing/2014/main" id="{936CD08E-2C97-07BE-CF17-49A85BBBD4BD}"/>
              </a:ext>
            </a:extLst>
          </p:cNvPr>
          <p:cNvSpPr txBox="1">
            <a:spLocks/>
          </p:cNvSpPr>
          <p:nvPr/>
        </p:nvSpPr>
        <p:spPr>
          <a:xfrm>
            <a:off x="526290" y="628527"/>
            <a:ext cx="6281926" cy="48437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a:solidFill>
                  <a:srgbClr val="01244E"/>
                </a:solidFill>
              </a:rPr>
              <a:t>The role of FEN – our key coverage areas</a:t>
            </a:r>
            <a:endParaRPr lang="en-GB" b="1">
              <a:solidFill>
                <a:srgbClr val="01244E"/>
              </a:solidFill>
            </a:endParaRPr>
          </a:p>
        </p:txBody>
      </p:sp>
      <p:sp>
        <p:nvSpPr>
          <p:cNvPr id="4" name="Rectangle 1">
            <a:extLst>
              <a:ext uri="{FF2B5EF4-FFF2-40B4-BE49-F238E27FC236}">
                <a16:creationId xmlns:a16="http://schemas.microsoft.com/office/drawing/2014/main" id="{26EA685C-E817-AAC0-DB93-FEDDD9441AB6}"/>
              </a:ext>
            </a:extLst>
          </p:cNvPr>
          <p:cNvSpPr>
            <a:spLocks noChangeArrowheads="1"/>
          </p:cNvSpPr>
          <p:nvPr/>
        </p:nvSpPr>
        <p:spPr bwMode="auto">
          <a:xfrm>
            <a:off x="1544955" y="180244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 name="TextBox 2">
            <a:extLst>
              <a:ext uri="{FF2B5EF4-FFF2-40B4-BE49-F238E27FC236}">
                <a16:creationId xmlns:a16="http://schemas.microsoft.com/office/drawing/2014/main" id="{FC3C394B-4884-B279-BBFC-B7B1AD48042D}"/>
              </a:ext>
            </a:extLst>
          </p:cNvPr>
          <p:cNvSpPr txBox="1"/>
          <p:nvPr/>
        </p:nvSpPr>
        <p:spPr>
          <a:xfrm>
            <a:off x="525196" y="1386220"/>
            <a:ext cx="3569284" cy="2253204"/>
          </a:xfrm>
          <a:prstGeom prst="roundRect">
            <a:avLst/>
          </a:prstGeom>
          <a:solidFill>
            <a:srgbClr val="01244E"/>
          </a:solidFill>
          <a:ln w="38100">
            <a:solidFill>
              <a:srgbClr val="01244E"/>
            </a:solidFill>
          </a:ln>
        </p:spPr>
        <p:txBody>
          <a:bodyPr wrap="square" rtlCol="0">
            <a:noAutofit/>
          </a:bodyPr>
          <a:lstStyle/>
          <a:p>
            <a:pPr algn="ctr">
              <a:spcAft>
                <a:spcPts val="600"/>
              </a:spcAft>
            </a:pPr>
            <a:r>
              <a:rPr lang="en-GB" sz="1400" b="1" dirty="0">
                <a:solidFill>
                  <a:schemeClr val="bg1"/>
                </a:solidFill>
              </a:rPr>
              <a:t>Strategy</a:t>
            </a:r>
          </a:p>
          <a:p>
            <a:pPr marL="285750" indent="-285750">
              <a:spcAft>
                <a:spcPts val="600"/>
              </a:spcAft>
              <a:buFont typeface="Arial" panose="020B0604020202020204" pitchFamily="34" charset="0"/>
              <a:buChar char="•"/>
            </a:pPr>
            <a:r>
              <a:rPr lang="en-GB" sz="1200" dirty="0">
                <a:solidFill>
                  <a:schemeClr val="bg1"/>
                </a:solidFill>
              </a:rPr>
              <a:t>Leading our members to consider their strategic approach in response to political, policy and market change</a:t>
            </a:r>
          </a:p>
          <a:p>
            <a:pPr marL="285750" indent="-285750">
              <a:spcAft>
                <a:spcPts val="600"/>
              </a:spcAft>
              <a:buFont typeface="Arial" panose="020B0604020202020204" pitchFamily="34" charset="0"/>
              <a:buChar char="•"/>
            </a:pPr>
            <a:r>
              <a:rPr lang="en-GB" sz="1200" dirty="0">
                <a:solidFill>
                  <a:schemeClr val="bg1"/>
                </a:solidFill>
              </a:rPr>
              <a:t>Delivery of joint pieces of research/analysis in support of this strategy</a:t>
            </a:r>
          </a:p>
          <a:p>
            <a:pPr marL="285750" indent="-285750">
              <a:buFont typeface="Arial" panose="020B0604020202020204" pitchFamily="34" charset="0"/>
              <a:buChar char="•"/>
            </a:pPr>
            <a:r>
              <a:rPr lang="en-GB" sz="1200" dirty="0">
                <a:solidFill>
                  <a:schemeClr val="bg1"/>
                </a:solidFill>
              </a:rPr>
              <a:t>Positioning the gas networks as key enablers of Net Zero</a:t>
            </a:r>
          </a:p>
        </p:txBody>
      </p:sp>
      <p:sp>
        <p:nvSpPr>
          <p:cNvPr id="6" name="TextBox 5">
            <a:extLst>
              <a:ext uri="{FF2B5EF4-FFF2-40B4-BE49-F238E27FC236}">
                <a16:creationId xmlns:a16="http://schemas.microsoft.com/office/drawing/2014/main" id="{DDDD8648-1282-FB1A-8DB3-57192A415981}"/>
              </a:ext>
            </a:extLst>
          </p:cNvPr>
          <p:cNvSpPr txBox="1"/>
          <p:nvPr/>
        </p:nvSpPr>
        <p:spPr>
          <a:xfrm>
            <a:off x="525196" y="3772533"/>
            <a:ext cx="3569284" cy="2253204"/>
          </a:xfrm>
          <a:prstGeom prst="roundRect">
            <a:avLst/>
          </a:prstGeom>
          <a:noFill/>
          <a:ln w="38100">
            <a:solidFill>
              <a:srgbClr val="01244E"/>
            </a:solidFill>
          </a:ln>
        </p:spPr>
        <p:txBody>
          <a:bodyPr wrap="square" rtlCol="0">
            <a:noAutofit/>
          </a:bodyPr>
          <a:lstStyle/>
          <a:p>
            <a:pPr algn="ctr">
              <a:spcAft>
                <a:spcPts val="600"/>
              </a:spcAft>
            </a:pPr>
            <a:r>
              <a:rPr lang="en-GB" sz="1400" b="1"/>
              <a:t>Regulatory</a:t>
            </a:r>
          </a:p>
          <a:p>
            <a:pPr marL="285750" indent="-285750">
              <a:spcAft>
                <a:spcPts val="600"/>
              </a:spcAft>
              <a:buFont typeface="Arial" panose="020B0604020202020204" pitchFamily="34" charset="0"/>
              <a:buChar char="•"/>
            </a:pPr>
            <a:r>
              <a:rPr lang="en-GB" sz="1200"/>
              <a:t>Supporting our members through the RIIO-3 business planning process</a:t>
            </a:r>
          </a:p>
          <a:p>
            <a:pPr marL="285750" indent="-285750">
              <a:spcAft>
                <a:spcPts val="600"/>
              </a:spcAft>
              <a:buFont typeface="Arial" panose="020B0604020202020204" pitchFamily="34" charset="0"/>
              <a:buChar char="•"/>
            </a:pPr>
            <a:r>
              <a:rPr lang="en-GB" sz="1200"/>
              <a:t>Coordination of our members’ collective regulatory and finance activities, including engagement with Ofgem and commissioning joint work</a:t>
            </a:r>
          </a:p>
          <a:p>
            <a:pPr marL="285750" indent="-285750">
              <a:spcAft>
                <a:spcPts val="600"/>
              </a:spcAft>
              <a:buFont typeface="Arial" panose="020B0604020202020204" pitchFamily="34" charset="0"/>
              <a:buChar char="•"/>
            </a:pPr>
            <a:r>
              <a:rPr lang="en-GB" sz="1200"/>
              <a:t>Running the ‘National Gas Incident Reporting Site’ – a key reg requirement</a:t>
            </a:r>
          </a:p>
        </p:txBody>
      </p:sp>
      <p:sp>
        <p:nvSpPr>
          <p:cNvPr id="7" name="TextBox 6">
            <a:extLst>
              <a:ext uri="{FF2B5EF4-FFF2-40B4-BE49-F238E27FC236}">
                <a16:creationId xmlns:a16="http://schemas.microsoft.com/office/drawing/2014/main" id="{2D19BF09-E52E-0C7D-A8D1-7C9D803A8ABD}"/>
              </a:ext>
            </a:extLst>
          </p:cNvPr>
          <p:cNvSpPr txBox="1"/>
          <p:nvPr/>
        </p:nvSpPr>
        <p:spPr>
          <a:xfrm>
            <a:off x="4227992" y="1386220"/>
            <a:ext cx="3569284" cy="2253204"/>
          </a:xfrm>
          <a:prstGeom prst="roundRect">
            <a:avLst/>
          </a:prstGeom>
          <a:noFill/>
          <a:ln w="38100">
            <a:solidFill>
              <a:srgbClr val="01244E"/>
            </a:solidFill>
          </a:ln>
        </p:spPr>
        <p:txBody>
          <a:bodyPr wrap="square" rtlCol="0">
            <a:noAutofit/>
          </a:bodyPr>
          <a:lstStyle/>
          <a:p>
            <a:pPr algn="ctr">
              <a:spcAft>
                <a:spcPts val="600"/>
              </a:spcAft>
            </a:pPr>
            <a:r>
              <a:rPr lang="en-GB" sz="1400" b="1"/>
              <a:t>Policy</a:t>
            </a:r>
          </a:p>
          <a:p>
            <a:pPr marL="285750" indent="-285750">
              <a:spcAft>
                <a:spcPts val="600"/>
              </a:spcAft>
              <a:buFont typeface="Arial" panose="020B0604020202020204" pitchFamily="34" charset="0"/>
              <a:buChar char="•"/>
            </a:pPr>
            <a:r>
              <a:rPr lang="en-GB" sz="1200"/>
              <a:t>Engaging with key policy-related stakeholders – DESNZ, NESO, CCC etc.</a:t>
            </a:r>
          </a:p>
          <a:p>
            <a:pPr marL="285750" indent="-285750">
              <a:spcAft>
                <a:spcPts val="600"/>
              </a:spcAft>
              <a:buFont typeface="Arial" panose="020B0604020202020204" pitchFamily="34" charset="0"/>
              <a:buChar char="•"/>
            </a:pPr>
            <a:r>
              <a:rPr lang="en-GB" sz="1200"/>
              <a:t>Shaping policy outcomes from the new government through consultation responses and targeted engagement efforts</a:t>
            </a:r>
          </a:p>
          <a:p>
            <a:pPr marL="285750" indent="-285750">
              <a:spcAft>
                <a:spcPts val="600"/>
              </a:spcAft>
              <a:buFont typeface="Arial" panose="020B0604020202020204" pitchFamily="34" charset="0"/>
              <a:buChar char="•"/>
            </a:pPr>
            <a:r>
              <a:rPr lang="en-GB" sz="1200"/>
              <a:t>Developing clear collective policy positions, and the evidence behind them</a:t>
            </a:r>
          </a:p>
        </p:txBody>
      </p:sp>
      <p:sp>
        <p:nvSpPr>
          <p:cNvPr id="8" name="TextBox 7">
            <a:extLst>
              <a:ext uri="{FF2B5EF4-FFF2-40B4-BE49-F238E27FC236}">
                <a16:creationId xmlns:a16="http://schemas.microsoft.com/office/drawing/2014/main" id="{8F0460E2-7C78-9E9A-96EC-67CEE5132CC4}"/>
              </a:ext>
            </a:extLst>
          </p:cNvPr>
          <p:cNvSpPr txBox="1"/>
          <p:nvPr/>
        </p:nvSpPr>
        <p:spPr>
          <a:xfrm>
            <a:off x="4227992" y="3772533"/>
            <a:ext cx="3569284" cy="2253204"/>
          </a:xfrm>
          <a:prstGeom prst="roundRect">
            <a:avLst/>
          </a:prstGeom>
          <a:solidFill>
            <a:srgbClr val="01244E"/>
          </a:solidFill>
          <a:ln w="38100">
            <a:solidFill>
              <a:srgbClr val="01244E"/>
            </a:solidFill>
          </a:ln>
        </p:spPr>
        <p:txBody>
          <a:bodyPr wrap="square" rtlCol="0">
            <a:noAutofit/>
          </a:bodyPr>
          <a:lstStyle/>
          <a:p>
            <a:pPr algn="ctr">
              <a:spcAft>
                <a:spcPts val="600"/>
              </a:spcAft>
            </a:pPr>
            <a:r>
              <a:rPr lang="en-GB" sz="1400" b="1">
                <a:solidFill>
                  <a:schemeClr val="bg1"/>
                </a:solidFill>
              </a:rPr>
              <a:t>Technical</a:t>
            </a:r>
          </a:p>
          <a:p>
            <a:pPr marL="285750" indent="-285750">
              <a:spcAft>
                <a:spcPts val="600"/>
              </a:spcAft>
              <a:buFont typeface="Arial" panose="020B0604020202020204" pitchFamily="34" charset="0"/>
              <a:buChar char="•"/>
            </a:pPr>
            <a:r>
              <a:rPr lang="en-GB" sz="1200">
                <a:solidFill>
                  <a:schemeClr val="bg1"/>
                </a:solidFill>
              </a:rPr>
              <a:t>Running joint working groups to maintain the safe and efficient running of the networks</a:t>
            </a:r>
          </a:p>
          <a:p>
            <a:pPr marL="285750" indent="-285750">
              <a:spcAft>
                <a:spcPts val="600"/>
              </a:spcAft>
              <a:buFont typeface="Arial" panose="020B0604020202020204" pitchFamily="34" charset="0"/>
              <a:buChar char="•"/>
            </a:pPr>
            <a:r>
              <a:rPr lang="en-GB" sz="1200">
                <a:solidFill>
                  <a:schemeClr val="bg1"/>
                </a:solidFill>
              </a:rPr>
              <a:t>Coordinating cross-industry efforts to enable growth of biomethane injection into the network</a:t>
            </a:r>
            <a:endParaRPr lang="en-GB" sz="1400" b="1">
              <a:solidFill>
                <a:schemeClr val="bg1"/>
              </a:solidFill>
            </a:endParaRPr>
          </a:p>
          <a:p>
            <a:pPr marL="285750" indent="-285750">
              <a:spcAft>
                <a:spcPts val="600"/>
              </a:spcAft>
              <a:buFont typeface="Arial" panose="020B0604020202020204" pitchFamily="34" charset="0"/>
              <a:buChar char="•"/>
            </a:pPr>
            <a:r>
              <a:rPr lang="en-GB" sz="1200">
                <a:solidFill>
                  <a:schemeClr val="bg1"/>
                </a:solidFill>
              </a:rPr>
              <a:t>Managing governance process around updates to industry standards</a:t>
            </a:r>
          </a:p>
          <a:p>
            <a:pPr marL="285750" indent="-285750">
              <a:spcAft>
                <a:spcPts val="600"/>
              </a:spcAft>
              <a:buFont typeface="Arial" panose="020B0604020202020204" pitchFamily="34" charset="0"/>
              <a:buChar char="•"/>
            </a:pPr>
            <a:endParaRPr lang="en-GB" sz="1200">
              <a:solidFill>
                <a:schemeClr val="bg1"/>
              </a:solidFill>
            </a:endParaRPr>
          </a:p>
        </p:txBody>
      </p:sp>
      <p:pic>
        <p:nvPicPr>
          <p:cNvPr id="9" name="Picture 8" descr="A logo with a blue background&#10;&#10;Description automatically generated">
            <a:extLst>
              <a:ext uri="{FF2B5EF4-FFF2-40B4-BE49-F238E27FC236}">
                <a16:creationId xmlns:a16="http://schemas.microsoft.com/office/drawing/2014/main" id="{B6DC11DE-A6DF-631D-6D3D-E5C939D3366E}"/>
              </a:ext>
            </a:extLst>
          </p:cNvPr>
          <p:cNvPicPr>
            <a:picLocks noChangeAspect="1"/>
          </p:cNvPicPr>
          <p:nvPr/>
        </p:nvPicPr>
        <p:blipFill>
          <a:blip r:embed="rId3"/>
          <a:stretch>
            <a:fillRect/>
          </a:stretch>
        </p:blipFill>
        <p:spPr>
          <a:xfrm>
            <a:off x="3459470" y="3300040"/>
            <a:ext cx="1345437" cy="824909"/>
          </a:xfrm>
          <a:prstGeom prst="roundRect">
            <a:avLst/>
          </a:prstGeom>
        </p:spPr>
      </p:pic>
      <p:sp>
        <p:nvSpPr>
          <p:cNvPr id="5" name="TextBox 4">
            <a:extLst>
              <a:ext uri="{FF2B5EF4-FFF2-40B4-BE49-F238E27FC236}">
                <a16:creationId xmlns:a16="http://schemas.microsoft.com/office/drawing/2014/main" id="{0F4C7D6B-DE34-4104-5C5D-547D13D69EFD}"/>
              </a:ext>
            </a:extLst>
          </p:cNvPr>
          <p:cNvSpPr txBox="1"/>
          <p:nvPr/>
        </p:nvSpPr>
        <p:spPr>
          <a:xfrm>
            <a:off x="7930788" y="1386220"/>
            <a:ext cx="3569284" cy="2253204"/>
          </a:xfrm>
          <a:prstGeom prst="roundRect">
            <a:avLst/>
          </a:prstGeom>
          <a:solidFill>
            <a:srgbClr val="01244E"/>
          </a:solidFill>
          <a:ln w="38100">
            <a:solidFill>
              <a:srgbClr val="01244E"/>
            </a:solidFill>
          </a:ln>
        </p:spPr>
        <p:txBody>
          <a:bodyPr wrap="square" rtlCol="0">
            <a:noAutofit/>
          </a:bodyPr>
          <a:lstStyle/>
          <a:p>
            <a:pPr algn="ctr">
              <a:spcAft>
                <a:spcPts val="600"/>
              </a:spcAft>
            </a:pPr>
            <a:r>
              <a:rPr lang="en-GB" sz="1400" b="1">
                <a:solidFill>
                  <a:schemeClr val="bg1"/>
                </a:solidFill>
              </a:rPr>
              <a:t>Innovation</a:t>
            </a:r>
          </a:p>
          <a:p>
            <a:pPr marL="285750" indent="-285750">
              <a:spcAft>
                <a:spcPts val="600"/>
              </a:spcAft>
              <a:buFont typeface="Arial" panose="020B0604020202020204" pitchFamily="34" charset="0"/>
              <a:buChar char="•"/>
            </a:pPr>
            <a:r>
              <a:rPr lang="en-GB" sz="1200">
                <a:solidFill>
                  <a:schemeClr val="bg1"/>
                </a:solidFill>
              </a:rPr>
              <a:t>Management of collective innovation activities, as required by Ofgem</a:t>
            </a:r>
          </a:p>
          <a:p>
            <a:pPr marL="285750" indent="-285750">
              <a:spcAft>
                <a:spcPts val="600"/>
              </a:spcAft>
              <a:buFont typeface="Arial" panose="020B0604020202020204" pitchFamily="34" charset="0"/>
              <a:buChar char="•"/>
            </a:pPr>
            <a:r>
              <a:rPr lang="en-GB" sz="1200">
                <a:solidFill>
                  <a:schemeClr val="bg1"/>
                </a:solidFill>
              </a:rPr>
              <a:t>Management of collective innovation project work, either with or on behalf of our members</a:t>
            </a:r>
          </a:p>
          <a:p>
            <a:pPr marL="285750" indent="-285750">
              <a:spcAft>
                <a:spcPts val="600"/>
              </a:spcAft>
              <a:buFont typeface="Arial" panose="020B0604020202020204" pitchFamily="34" charset="0"/>
              <a:buChar char="•"/>
            </a:pPr>
            <a:r>
              <a:rPr lang="en-GB" sz="1200">
                <a:solidFill>
                  <a:schemeClr val="bg1"/>
                </a:solidFill>
              </a:rPr>
              <a:t>Running a new online portal for accessing gas network innovation project data</a:t>
            </a:r>
          </a:p>
        </p:txBody>
      </p:sp>
      <p:sp>
        <p:nvSpPr>
          <p:cNvPr id="11" name="TextBox 10">
            <a:extLst>
              <a:ext uri="{FF2B5EF4-FFF2-40B4-BE49-F238E27FC236}">
                <a16:creationId xmlns:a16="http://schemas.microsoft.com/office/drawing/2014/main" id="{20C749B3-7048-8DA7-2559-4E1BF1B13D3F}"/>
              </a:ext>
            </a:extLst>
          </p:cNvPr>
          <p:cNvSpPr txBox="1"/>
          <p:nvPr/>
        </p:nvSpPr>
        <p:spPr>
          <a:xfrm>
            <a:off x="7930788" y="3772533"/>
            <a:ext cx="3569284" cy="2253204"/>
          </a:xfrm>
          <a:prstGeom prst="roundRect">
            <a:avLst/>
          </a:prstGeom>
          <a:noFill/>
          <a:ln w="38100">
            <a:solidFill>
              <a:srgbClr val="01244E"/>
            </a:solidFill>
          </a:ln>
        </p:spPr>
        <p:txBody>
          <a:bodyPr wrap="square" rtlCol="0">
            <a:noAutofit/>
          </a:bodyPr>
          <a:lstStyle/>
          <a:p>
            <a:pPr algn="ctr">
              <a:spcAft>
                <a:spcPts val="600"/>
              </a:spcAft>
            </a:pPr>
            <a:r>
              <a:rPr lang="en-GB" sz="1400" b="1"/>
              <a:t>Comms (crisis and other)</a:t>
            </a:r>
          </a:p>
          <a:p>
            <a:pPr marL="285750" indent="-285750">
              <a:spcAft>
                <a:spcPts val="600"/>
              </a:spcAft>
              <a:buFont typeface="Arial" panose="020B0604020202020204" pitchFamily="34" charset="0"/>
              <a:buChar char="•"/>
            </a:pPr>
            <a:r>
              <a:rPr lang="en-GB" sz="1200"/>
              <a:t>Coordinating industry crisis comms process in the event of a national gas emergency</a:t>
            </a:r>
          </a:p>
          <a:p>
            <a:pPr marL="285750" indent="-285750">
              <a:spcAft>
                <a:spcPts val="600"/>
              </a:spcAft>
              <a:buFont typeface="Arial" panose="020B0604020202020204" pitchFamily="34" charset="0"/>
              <a:buChar char="•"/>
            </a:pPr>
            <a:r>
              <a:rPr lang="en-GB" sz="1200"/>
              <a:t>Act as an advocate on behalf of our members, working with member companies and any appointed agencies on comms</a:t>
            </a:r>
          </a:p>
          <a:p>
            <a:pPr marL="285750" indent="-285750">
              <a:spcAft>
                <a:spcPts val="600"/>
              </a:spcAft>
              <a:buFont typeface="Arial" panose="020B0604020202020204" pitchFamily="34" charset="0"/>
              <a:buChar char="•"/>
            </a:pPr>
            <a:endParaRPr lang="en-GB" sz="1200"/>
          </a:p>
        </p:txBody>
      </p:sp>
      <p:pic>
        <p:nvPicPr>
          <p:cNvPr id="2" name="Picture 1" descr="A logo with a blue background&#10;&#10;Description automatically generated">
            <a:extLst>
              <a:ext uri="{FF2B5EF4-FFF2-40B4-BE49-F238E27FC236}">
                <a16:creationId xmlns:a16="http://schemas.microsoft.com/office/drawing/2014/main" id="{F8C5A699-ABA5-1287-5D7E-9D2C45AEEA2B}"/>
              </a:ext>
            </a:extLst>
          </p:cNvPr>
          <p:cNvPicPr>
            <a:picLocks noChangeAspect="1"/>
          </p:cNvPicPr>
          <p:nvPr/>
        </p:nvPicPr>
        <p:blipFill>
          <a:blip r:embed="rId3"/>
          <a:stretch>
            <a:fillRect/>
          </a:stretch>
        </p:blipFill>
        <p:spPr>
          <a:xfrm>
            <a:off x="7191314" y="3226969"/>
            <a:ext cx="1345437" cy="824909"/>
          </a:xfrm>
          <a:prstGeom prst="roundRect">
            <a:avLst/>
          </a:prstGeom>
        </p:spPr>
      </p:pic>
    </p:spTree>
    <p:extLst>
      <p:ext uri="{BB962C8B-B14F-4D97-AF65-F5344CB8AC3E}">
        <p14:creationId xmlns:p14="http://schemas.microsoft.com/office/powerpoint/2010/main" val="1091524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17">
            <a:extLst>
              <a:ext uri="{FF2B5EF4-FFF2-40B4-BE49-F238E27FC236}">
                <a16:creationId xmlns:a16="http://schemas.microsoft.com/office/drawing/2014/main" id="{53FE48D3-6964-F344-E146-F4E0215266AA}"/>
              </a:ext>
            </a:extLst>
          </p:cNvPr>
          <p:cNvSpPr>
            <a:spLocks noGrp="1"/>
          </p:cNvSpPr>
          <p:nvPr>
            <p:ph type="sldNum" sz="quarter" idx="12"/>
          </p:nvPr>
        </p:nvSpPr>
        <p:spPr>
          <a:prstGeom prst="rect">
            <a:avLst/>
          </a:prstGeom>
        </p:spPr>
        <p:txBody>
          <a:bodyPr/>
          <a:lstStyle/>
          <a:p>
            <a:fld id="{CA0BCB94-11D8-4C66-A9F9-AD54D339C76A}" type="slidenum">
              <a:rPr lang="en-GB" smtClean="0"/>
              <a:t>5</a:t>
            </a:fld>
            <a:endParaRPr lang="en-GB"/>
          </a:p>
        </p:txBody>
      </p:sp>
      <p:sp>
        <p:nvSpPr>
          <p:cNvPr id="25" name="Subtitle 2">
            <a:extLst>
              <a:ext uri="{FF2B5EF4-FFF2-40B4-BE49-F238E27FC236}">
                <a16:creationId xmlns:a16="http://schemas.microsoft.com/office/drawing/2014/main" id="{936CD08E-2C97-07BE-CF17-49A85BBBD4BD}"/>
              </a:ext>
            </a:extLst>
          </p:cNvPr>
          <p:cNvSpPr txBox="1">
            <a:spLocks/>
          </p:cNvSpPr>
          <p:nvPr/>
        </p:nvSpPr>
        <p:spPr>
          <a:xfrm>
            <a:off x="526290" y="628527"/>
            <a:ext cx="6281926" cy="484374"/>
          </a:xfrm>
          <a:prstGeom prst="rect">
            <a:avLst/>
          </a:prstGeom>
        </p:spPr>
        <p:txBody>
          <a:bodyPr vert="horz" lIns="91440" tIns="45720" rIns="91440" bIns="45720" rtlCol="0" anchor="b">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a:solidFill>
                  <a:srgbClr val="01244E"/>
                </a:solidFill>
              </a:rPr>
              <a:t>The FEN team</a:t>
            </a:r>
            <a:endParaRPr lang="en-GB" b="1">
              <a:solidFill>
                <a:srgbClr val="01244E"/>
              </a:solidFill>
            </a:endParaRPr>
          </a:p>
        </p:txBody>
      </p:sp>
      <p:sp>
        <p:nvSpPr>
          <p:cNvPr id="4" name="Rectangle 1">
            <a:extLst>
              <a:ext uri="{FF2B5EF4-FFF2-40B4-BE49-F238E27FC236}">
                <a16:creationId xmlns:a16="http://schemas.microsoft.com/office/drawing/2014/main" id="{26EA685C-E817-AAC0-DB93-FEDDD9441AB6}"/>
              </a:ext>
            </a:extLst>
          </p:cNvPr>
          <p:cNvSpPr>
            <a:spLocks noChangeArrowheads="1"/>
          </p:cNvSpPr>
          <p:nvPr/>
        </p:nvSpPr>
        <p:spPr bwMode="auto">
          <a:xfrm>
            <a:off x="1544955" y="180244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55" name="TextBox 54">
            <a:extLst>
              <a:ext uri="{FF2B5EF4-FFF2-40B4-BE49-F238E27FC236}">
                <a16:creationId xmlns:a16="http://schemas.microsoft.com/office/drawing/2014/main" id="{245349E0-1A59-7B46-D630-F311E7FB2A75}"/>
              </a:ext>
            </a:extLst>
          </p:cNvPr>
          <p:cNvSpPr txBox="1"/>
          <p:nvPr/>
        </p:nvSpPr>
        <p:spPr>
          <a:xfrm>
            <a:off x="173452" y="6439284"/>
            <a:ext cx="2141933" cy="246221"/>
          </a:xfrm>
          <a:prstGeom prst="rect">
            <a:avLst/>
          </a:prstGeom>
          <a:noFill/>
        </p:spPr>
        <p:txBody>
          <a:bodyPr wrap="none" rtlCol="0">
            <a:spAutoFit/>
          </a:bodyPr>
          <a:lstStyle/>
          <a:p>
            <a:r>
              <a:rPr lang="en-GB" sz="1000">
                <a:solidFill>
                  <a:srgbClr val="FF0000"/>
                </a:solidFill>
              </a:rPr>
              <a:t>*On maternity leave until April 2025</a:t>
            </a:r>
          </a:p>
        </p:txBody>
      </p:sp>
      <p:grpSp>
        <p:nvGrpSpPr>
          <p:cNvPr id="7" name="Group 6">
            <a:extLst>
              <a:ext uri="{FF2B5EF4-FFF2-40B4-BE49-F238E27FC236}">
                <a16:creationId xmlns:a16="http://schemas.microsoft.com/office/drawing/2014/main" id="{EA585BC2-00C8-94DF-03A2-B6CF0748F39B}"/>
              </a:ext>
            </a:extLst>
          </p:cNvPr>
          <p:cNvGrpSpPr/>
          <p:nvPr/>
        </p:nvGrpSpPr>
        <p:grpSpPr>
          <a:xfrm>
            <a:off x="4997952" y="1330656"/>
            <a:ext cx="1500414" cy="1453001"/>
            <a:chOff x="2560133" y="1454180"/>
            <a:chExt cx="1500414" cy="1453001"/>
          </a:xfrm>
        </p:grpSpPr>
        <p:sp>
          <p:nvSpPr>
            <p:cNvPr id="8" name="Oval 7">
              <a:extLst>
                <a:ext uri="{FF2B5EF4-FFF2-40B4-BE49-F238E27FC236}">
                  <a16:creationId xmlns:a16="http://schemas.microsoft.com/office/drawing/2014/main" id="{FE99F8CC-D055-1312-64AA-A13CE94F0F33}"/>
                </a:ext>
              </a:extLst>
            </p:cNvPr>
            <p:cNvSpPr/>
            <p:nvPr/>
          </p:nvSpPr>
          <p:spPr>
            <a:xfrm>
              <a:off x="2788353" y="1454180"/>
              <a:ext cx="1055694" cy="896995"/>
            </a:xfrm>
            <a:prstGeom prst="ellipse">
              <a:avLst/>
            </a:prstGeom>
            <a:blipFill>
              <a:blip r:embed="rId3">
                <a:extLst>
                  <a:ext uri="{28A0092B-C50C-407E-A947-70E740481C1C}">
                    <a14:useLocalDpi xmlns:a14="http://schemas.microsoft.com/office/drawing/2010/main" val="0"/>
                  </a:ext>
                </a:extLst>
              </a:blip>
              <a:srcRect/>
              <a:stretch>
                <a:fillRect t="-9000" b="-9000"/>
              </a:stretch>
            </a:blipFill>
            <a:ln w="1905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9" name="Freeform: Shape 8">
              <a:extLst>
                <a:ext uri="{FF2B5EF4-FFF2-40B4-BE49-F238E27FC236}">
                  <a16:creationId xmlns:a16="http://schemas.microsoft.com/office/drawing/2014/main" id="{32B2D8C2-2952-8399-D571-A5A08EC1CA23}"/>
                </a:ext>
              </a:extLst>
            </p:cNvPr>
            <p:cNvSpPr/>
            <p:nvPr/>
          </p:nvSpPr>
          <p:spPr>
            <a:xfrm>
              <a:off x="2560133" y="2556414"/>
              <a:ext cx="1500414" cy="350767"/>
            </a:xfrm>
            <a:custGeom>
              <a:avLst/>
              <a:gdLst>
                <a:gd name="connsiteX0" fmla="*/ 0 w 1055694"/>
                <a:gd name="connsiteY0" fmla="*/ 0 h 234587"/>
                <a:gd name="connsiteX1" fmla="*/ 1055694 w 1055694"/>
                <a:gd name="connsiteY1" fmla="*/ 0 h 234587"/>
                <a:gd name="connsiteX2" fmla="*/ 1055694 w 1055694"/>
                <a:gd name="connsiteY2" fmla="*/ 234587 h 234587"/>
                <a:gd name="connsiteX3" fmla="*/ 0 w 1055694"/>
                <a:gd name="connsiteY3" fmla="*/ 234587 h 234587"/>
                <a:gd name="connsiteX4" fmla="*/ 0 w 1055694"/>
                <a:gd name="connsiteY4" fmla="*/ 0 h 234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694" h="234587">
                  <a:moveTo>
                    <a:pt x="0" y="0"/>
                  </a:moveTo>
                  <a:lnTo>
                    <a:pt x="1055694" y="0"/>
                  </a:lnTo>
                  <a:lnTo>
                    <a:pt x="1055694" y="234587"/>
                  </a:lnTo>
                  <a:lnTo>
                    <a:pt x="0" y="234587"/>
                  </a:lnTo>
                  <a:lnTo>
                    <a:pt x="0" y="0"/>
                  </a:lnTo>
                  <a:close/>
                </a:path>
              </a:pathLst>
            </a:custGeom>
            <a:solidFill>
              <a:srgbClr val="0E2757">
                <a:hueOff val="0"/>
                <a:satOff val="0"/>
                <a:lumOff val="0"/>
                <a:alphaOff val="0"/>
              </a:srgbClr>
            </a:solidFill>
            <a:ln w="1905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n-GB" sz="1000" kern="1200" dirty="0">
                  <a:solidFill>
                    <a:srgbClr val="FFFFFF"/>
                  </a:solidFill>
                  <a:latin typeface="Arial" panose="020B0604020202020204"/>
                  <a:ea typeface="+mn-ea"/>
                  <a:cs typeface="+mn-cs"/>
                </a:rPr>
                <a:t>CEO</a:t>
              </a:r>
            </a:p>
          </p:txBody>
        </p:sp>
        <p:sp>
          <p:nvSpPr>
            <p:cNvPr id="10" name="Freeform: Shape 9">
              <a:extLst>
                <a:ext uri="{FF2B5EF4-FFF2-40B4-BE49-F238E27FC236}">
                  <a16:creationId xmlns:a16="http://schemas.microsoft.com/office/drawing/2014/main" id="{36616A5A-9D1B-E015-674F-4587023B3680}"/>
                </a:ext>
              </a:extLst>
            </p:cNvPr>
            <p:cNvSpPr/>
            <p:nvPr/>
          </p:nvSpPr>
          <p:spPr>
            <a:xfrm>
              <a:off x="2788353" y="2389533"/>
              <a:ext cx="1055694" cy="138010"/>
            </a:xfrm>
            <a:custGeom>
              <a:avLst/>
              <a:gdLst>
                <a:gd name="connsiteX0" fmla="*/ 0 w 1055694"/>
                <a:gd name="connsiteY0" fmla="*/ 0 h 138010"/>
                <a:gd name="connsiteX1" fmla="*/ 1055694 w 1055694"/>
                <a:gd name="connsiteY1" fmla="*/ 0 h 138010"/>
                <a:gd name="connsiteX2" fmla="*/ 1055694 w 1055694"/>
                <a:gd name="connsiteY2" fmla="*/ 138010 h 138010"/>
                <a:gd name="connsiteX3" fmla="*/ 0 w 1055694"/>
                <a:gd name="connsiteY3" fmla="*/ 138010 h 138010"/>
                <a:gd name="connsiteX4" fmla="*/ 0 w 1055694"/>
                <a:gd name="connsiteY4" fmla="*/ 0 h 138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694" h="138010">
                  <a:moveTo>
                    <a:pt x="0" y="0"/>
                  </a:moveTo>
                  <a:lnTo>
                    <a:pt x="1055694" y="0"/>
                  </a:lnTo>
                  <a:lnTo>
                    <a:pt x="1055694" y="138010"/>
                  </a:lnTo>
                  <a:lnTo>
                    <a:pt x="0" y="138010"/>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n-GB" sz="1000" kern="1200">
                  <a:solidFill>
                    <a:srgbClr val="000000">
                      <a:hueOff val="0"/>
                      <a:satOff val="0"/>
                      <a:lumOff val="0"/>
                      <a:alphaOff val="0"/>
                    </a:srgbClr>
                  </a:solidFill>
                  <a:latin typeface="Arial" panose="020B0604020202020204"/>
                  <a:ea typeface="+mn-ea"/>
                  <a:cs typeface="+mn-cs"/>
                </a:rPr>
                <a:t>James Earl</a:t>
              </a:r>
            </a:p>
          </p:txBody>
        </p:sp>
      </p:grpSp>
      <p:grpSp>
        <p:nvGrpSpPr>
          <p:cNvPr id="56" name="Group 55">
            <a:extLst>
              <a:ext uri="{FF2B5EF4-FFF2-40B4-BE49-F238E27FC236}">
                <a16:creationId xmlns:a16="http://schemas.microsoft.com/office/drawing/2014/main" id="{B8013D68-AA71-07C4-DF47-538A9A8B7E19}"/>
              </a:ext>
            </a:extLst>
          </p:cNvPr>
          <p:cNvGrpSpPr/>
          <p:nvPr/>
        </p:nvGrpSpPr>
        <p:grpSpPr>
          <a:xfrm>
            <a:off x="4984035" y="4560472"/>
            <a:ext cx="1500414" cy="1392320"/>
            <a:chOff x="3917046" y="4496180"/>
            <a:chExt cx="1500414" cy="1392320"/>
          </a:xfrm>
        </p:grpSpPr>
        <p:sp>
          <p:nvSpPr>
            <p:cNvPr id="57" name="Oval 56">
              <a:extLst>
                <a:ext uri="{FF2B5EF4-FFF2-40B4-BE49-F238E27FC236}">
                  <a16:creationId xmlns:a16="http://schemas.microsoft.com/office/drawing/2014/main" id="{478290F8-0D40-7B41-0F4F-7D46D7557FDF}"/>
                </a:ext>
              </a:extLst>
            </p:cNvPr>
            <p:cNvSpPr/>
            <p:nvPr/>
          </p:nvSpPr>
          <p:spPr>
            <a:xfrm>
              <a:off x="4193371" y="4496180"/>
              <a:ext cx="1055694" cy="896995"/>
            </a:xfrm>
            <a:prstGeom prst="ellipse">
              <a:avLst/>
            </a:prstGeom>
            <a:blipFill>
              <a:blip r:embed="rId4">
                <a:extLst>
                  <a:ext uri="{28A0092B-C50C-407E-A947-70E740481C1C}">
                    <a14:useLocalDpi xmlns:a14="http://schemas.microsoft.com/office/drawing/2010/main" val="0"/>
                  </a:ext>
                </a:extLst>
              </a:blip>
              <a:srcRect/>
              <a:stretch>
                <a:fillRect t="-9000" b="-9000"/>
              </a:stretch>
            </a:blipFill>
            <a:ln w="1905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58" name="Freeform: Shape 57">
              <a:extLst>
                <a:ext uri="{FF2B5EF4-FFF2-40B4-BE49-F238E27FC236}">
                  <a16:creationId xmlns:a16="http://schemas.microsoft.com/office/drawing/2014/main" id="{99BE8FC0-654F-9A52-E3DE-D18D690DBF91}"/>
                </a:ext>
              </a:extLst>
            </p:cNvPr>
            <p:cNvSpPr/>
            <p:nvPr/>
          </p:nvSpPr>
          <p:spPr>
            <a:xfrm>
              <a:off x="3917046" y="5537733"/>
              <a:ext cx="1500414" cy="350767"/>
            </a:xfrm>
            <a:custGeom>
              <a:avLst/>
              <a:gdLst>
                <a:gd name="connsiteX0" fmla="*/ 0 w 1055694"/>
                <a:gd name="connsiteY0" fmla="*/ 0 h 234587"/>
                <a:gd name="connsiteX1" fmla="*/ 1055694 w 1055694"/>
                <a:gd name="connsiteY1" fmla="*/ 0 h 234587"/>
                <a:gd name="connsiteX2" fmla="*/ 1055694 w 1055694"/>
                <a:gd name="connsiteY2" fmla="*/ 234587 h 234587"/>
                <a:gd name="connsiteX3" fmla="*/ 0 w 1055694"/>
                <a:gd name="connsiteY3" fmla="*/ 234587 h 234587"/>
                <a:gd name="connsiteX4" fmla="*/ 0 w 1055694"/>
                <a:gd name="connsiteY4" fmla="*/ 0 h 234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694" h="234587">
                  <a:moveTo>
                    <a:pt x="0" y="0"/>
                  </a:moveTo>
                  <a:lnTo>
                    <a:pt x="1055694" y="0"/>
                  </a:lnTo>
                  <a:lnTo>
                    <a:pt x="1055694" y="234587"/>
                  </a:lnTo>
                  <a:lnTo>
                    <a:pt x="0" y="234587"/>
                  </a:lnTo>
                  <a:lnTo>
                    <a:pt x="0" y="0"/>
                  </a:lnTo>
                  <a:close/>
                </a:path>
              </a:pathLst>
            </a:custGeom>
            <a:solidFill>
              <a:srgbClr val="81EFCD"/>
            </a:solidFill>
            <a:ln w="1905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266700" rtl="0">
                <a:lnSpc>
                  <a:spcPct val="90000"/>
                </a:lnSpc>
                <a:spcBef>
                  <a:spcPct val="0"/>
                </a:spcBef>
                <a:spcAft>
                  <a:spcPct val="35000"/>
                </a:spcAft>
                <a:buNone/>
              </a:pPr>
              <a:r>
                <a:rPr lang="en-GB" sz="1000" kern="1200" dirty="0">
                  <a:solidFill>
                    <a:schemeClr val="tx1"/>
                  </a:solidFill>
                  <a:latin typeface="Arial" panose="020B0604020202020204"/>
                  <a:ea typeface="+mn-ea"/>
                  <a:cs typeface="+mn-cs"/>
                </a:rPr>
                <a:t>Project Manager</a:t>
              </a:r>
            </a:p>
          </p:txBody>
        </p:sp>
        <p:sp>
          <p:nvSpPr>
            <p:cNvPr id="59" name="Freeform: Shape 58">
              <a:extLst>
                <a:ext uri="{FF2B5EF4-FFF2-40B4-BE49-F238E27FC236}">
                  <a16:creationId xmlns:a16="http://schemas.microsoft.com/office/drawing/2014/main" id="{99E9F947-EC22-C006-1563-DD66D8D96C70}"/>
                </a:ext>
              </a:extLst>
            </p:cNvPr>
            <p:cNvSpPr/>
            <p:nvPr/>
          </p:nvSpPr>
          <p:spPr>
            <a:xfrm>
              <a:off x="4193371" y="5393176"/>
              <a:ext cx="1055694" cy="138010"/>
            </a:xfrm>
            <a:custGeom>
              <a:avLst/>
              <a:gdLst>
                <a:gd name="connsiteX0" fmla="*/ 0 w 1055694"/>
                <a:gd name="connsiteY0" fmla="*/ 0 h 138010"/>
                <a:gd name="connsiteX1" fmla="*/ 1055694 w 1055694"/>
                <a:gd name="connsiteY1" fmla="*/ 0 h 138010"/>
                <a:gd name="connsiteX2" fmla="*/ 1055694 w 1055694"/>
                <a:gd name="connsiteY2" fmla="*/ 138010 h 138010"/>
                <a:gd name="connsiteX3" fmla="*/ 0 w 1055694"/>
                <a:gd name="connsiteY3" fmla="*/ 138010 h 138010"/>
                <a:gd name="connsiteX4" fmla="*/ 0 w 1055694"/>
                <a:gd name="connsiteY4" fmla="*/ 0 h 138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694" h="138010">
                  <a:moveTo>
                    <a:pt x="0" y="0"/>
                  </a:moveTo>
                  <a:lnTo>
                    <a:pt x="1055694" y="0"/>
                  </a:lnTo>
                  <a:lnTo>
                    <a:pt x="1055694" y="138010"/>
                  </a:lnTo>
                  <a:lnTo>
                    <a:pt x="0" y="138010"/>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n-GB" sz="1000" kern="1200">
                  <a:solidFill>
                    <a:srgbClr val="000000">
                      <a:hueOff val="0"/>
                      <a:satOff val="0"/>
                      <a:lumOff val="0"/>
                      <a:alphaOff val="0"/>
                    </a:srgbClr>
                  </a:solidFill>
                  <a:latin typeface="Arial" panose="020B0604020202020204"/>
                  <a:ea typeface="+mn-ea"/>
                  <a:cs typeface="+mn-cs"/>
                </a:rPr>
                <a:t>James Pleass</a:t>
              </a:r>
            </a:p>
          </p:txBody>
        </p:sp>
      </p:grpSp>
      <p:grpSp>
        <p:nvGrpSpPr>
          <p:cNvPr id="60" name="Group 59">
            <a:extLst>
              <a:ext uri="{FF2B5EF4-FFF2-40B4-BE49-F238E27FC236}">
                <a16:creationId xmlns:a16="http://schemas.microsoft.com/office/drawing/2014/main" id="{9C9EC88F-DA9E-589E-F743-4E0623519503}"/>
              </a:ext>
            </a:extLst>
          </p:cNvPr>
          <p:cNvGrpSpPr/>
          <p:nvPr/>
        </p:nvGrpSpPr>
        <p:grpSpPr>
          <a:xfrm>
            <a:off x="6498366" y="4521200"/>
            <a:ext cx="1500414" cy="1431592"/>
            <a:chOff x="5591719" y="4456908"/>
            <a:chExt cx="1500414" cy="1431592"/>
          </a:xfrm>
        </p:grpSpPr>
        <p:sp>
          <p:nvSpPr>
            <p:cNvPr id="61" name="Oval 60">
              <a:extLst>
                <a:ext uri="{FF2B5EF4-FFF2-40B4-BE49-F238E27FC236}">
                  <a16:creationId xmlns:a16="http://schemas.microsoft.com/office/drawing/2014/main" id="{D9130980-9E78-3868-D2B2-636612D4AAE2}"/>
                </a:ext>
              </a:extLst>
            </p:cNvPr>
            <p:cNvSpPr/>
            <p:nvPr/>
          </p:nvSpPr>
          <p:spPr>
            <a:xfrm>
              <a:off x="5814079" y="4456908"/>
              <a:ext cx="1055694" cy="896995"/>
            </a:xfrm>
            <a:prstGeom prst="ellipse">
              <a:avLst/>
            </a:prstGeom>
            <a:blipFill>
              <a:blip r:embed="rId5">
                <a:extLst>
                  <a:ext uri="{28A0092B-C50C-407E-A947-70E740481C1C}">
                    <a14:useLocalDpi xmlns:a14="http://schemas.microsoft.com/office/drawing/2010/main" val="0"/>
                  </a:ext>
                </a:extLst>
              </a:blip>
              <a:srcRect/>
              <a:stretch>
                <a:fillRect t="-9000" b="-9000"/>
              </a:stretch>
            </a:blipFill>
            <a:ln w="1905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62" name="Freeform: Shape 61">
              <a:extLst>
                <a:ext uri="{FF2B5EF4-FFF2-40B4-BE49-F238E27FC236}">
                  <a16:creationId xmlns:a16="http://schemas.microsoft.com/office/drawing/2014/main" id="{465F9AF5-DBD0-532A-9B74-78EE3A9D7AAC}"/>
                </a:ext>
              </a:extLst>
            </p:cNvPr>
            <p:cNvSpPr/>
            <p:nvPr/>
          </p:nvSpPr>
          <p:spPr>
            <a:xfrm>
              <a:off x="5591719" y="5537733"/>
              <a:ext cx="1500414" cy="350767"/>
            </a:xfrm>
            <a:custGeom>
              <a:avLst/>
              <a:gdLst>
                <a:gd name="connsiteX0" fmla="*/ 0 w 1055694"/>
                <a:gd name="connsiteY0" fmla="*/ 0 h 234587"/>
                <a:gd name="connsiteX1" fmla="*/ 1055694 w 1055694"/>
                <a:gd name="connsiteY1" fmla="*/ 0 h 234587"/>
                <a:gd name="connsiteX2" fmla="*/ 1055694 w 1055694"/>
                <a:gd name="connsiteY2" fmla="*/ 234587 h 234587"/>
                <a:gd name="connsiteX3" fmla="*/ 0 w 1055694"/>
                <a:gd name="connsiteY3" fmla="*/ 234587 h 234587"/>
                <a:gd name="connsiteX4" fmla="*/ 0 w 1055694"/>
                <a:gd name="connsiteY4" fmla="*/ 0 h 234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694" h="234587">
                  <a:moveTo>
                    <a:pt x="0" y="0"/>
                  </a:moveTo>
                  <a:lnTo>
                    <a:pt x="1055694" y="0"/>
                  </a:lnTo>
                  <a:lnTo>
                    <a:pt x="1055694" y="234587"/>
                  </a:lnTo>
                  <a:lnTo>
                    <a:pt x="0" y="234587"/>
                  </a:lnTo>
                  <a:lnTo>
                    <a:pt x="0" y="0"/>
                  </a:lnTo>
                  <a:close/>
                </a:path>
              </a:pathLst>
            </a:custGeom>
            <a:solidFill>
              <a:srgbClr val="81EFCD"/>
            </a:solidFill>
            <a:ln w="1905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266700" rtl="0">
                <a:lnSpc>
                  <a:spcPct val="90000"/>
                </a:lnSpc>
                <a:spcBef>
                  <a:spcPct val="0"/>
                </a:spcBef>
                <a:spcAft>
                  <a:spcPct val="35000"/>
                </a:spcAft>
                <a:buNone/>
              </a:pPr>
              <a:r>
                <a:rPr lang="en-GB" sz="1000" kern="1200" dirty="0">
                  <a:solidFill>
                    <a:schemeClr val="tx1"/>
                  </a:solidFill>
                  <a:latin typeface="Arial" panose="020B0604020202020204"/>
                  <a:ea typeface="+mn-ea"/>
                  <a:cs typeface="+mn-cs"/>
                </a:rPr>
                <a:t>Senior Analyst</a:t>
              </a:r>
            </a:p>
          </p:txBody>
        </p:sp>
        <p:sp>
          <p:nvSpPr>
            <p:cNvPr id="63" name="Freeform: Shape 62">
              <a:extLst>
                <a:ext uri="{FF2B5EF4-FFF2-40B4-BE49-F238E27FC236}">
                  <a16:creationId xmlns:a16="http://schemas.microsoft.com/office/drawing/2014/main" id="{78A56FC7-2E30-2E56-BFF2-39E206545FAD}"/>
                </a:ext>
              </a:extLst>
            </p:cNvPr>
            <p:cNvSpPr/>
            <p:nvPr/>
          </p:nvSpPr>
          <p:spPr>
            <a:xfrm>
              <a:off x="5788208" y="5386973"/>
              <a:ext cx="1055694" cy="138010"/>
            </a:xfrm>
            <a:custGeom>
              <a:avLst/>
              <a:gdLst>
                <a:gd name="connsiteX0" fmla="*/ 0 w 1055694"/>
                <a:gd name="connsiteY0" fmla="*/ 0 h 138010"/>
                <a:gd name="connsiteX1" fmla="*/ 1055694 w 1055694"/>
                <a:gd name="connsiteY1" fmla="*/ 0 h 138010"/>
                <a:gd name="connsiteX2" fmla="*/ 1055694 w 1055694"/>
                <a:gd name="connsiteY2" fmla="*/ 138010 h 138010"/>
                <a:gd name="connsiteX3" fmla="*/ 0 w 1055694"/>
                <a:gd name="connsiteY3" fmla="*/ 138010 h 138010"/>
                <a:gd name="connsiteX4" fmla="*/ 0 w 1055694"/>
                <a:gd name="connsiteY4" fmla="*/ 0 h 138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694" h="138010">
                  <a:moveTo>
                    <a:pt x="0" y="0"/>
                  </a:moveTo>
                  <a:lnTo>
                    <a:pt x="1055694" y="0"/>
                  </a:lnTo>
                  <a:lnTo>
                    <a:pt x="1055694" y="138010"/>
                  </a:lnTo>
                  <a:lnTo>
                    <a:pt x="0" y="138010"/>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n-GB" sz="1000" kern="1200" dirty="0">
                  <a:solidFill>
                    <a:srgbClr val="000000">
                      <a:hueOff val="0"/>
                      <a:satOff val="0"/>
                      <a:lumOff val="0"/>
                      <a:alphaOff val="0"/>
                    </a:srgbClr>
                  </a:solidFill>
                  <a:latin typeface="Arial" panose="020B0604020202020204"/>
                  <a:ea typeface="+mn-ea"/>
                  <a:cs typeface="+mn-cs"/>
                </a:rPr>
                <a:t>Julia Komar</a:t>
              </a:r>
            </a:p>
          </p:txBody>
        </p:sp>
      </p:grpSp>
      <p:grpSp>
        <p:nvGrpSpPr>
          <p:cNvPr id="64" name="Group 63">
            <a:extLst>
              <a:ext uri="{FF2B5EF4-FFF2-40B4-BE49-F238E27FC236}">
                <a16:creationId xmlns:a16="http://schemas.microsoft.com/office/drawing/2014/main" id="{AF8E730A-180F-633D-A18C-63D530D0112B}"/>
              </a:ext>
            </a:extLst>
          </p:cNvPr>
          <p:cNvGrpSpPr/>
          <p:nvPr/>
        </p:nvGrpSpPr>
        <p:grpSpPr>
          <a:xfrm>
            <a:off x="6568704" y="2928161"/>
            <a:ext cx="1452152" cy="1419783"/>
            <a:chOff x="4138325" y="2946431"/>
            <a:chExt cx="1452152" cy="1419783"/>
          </a:xfrm>
        </p:grpSpPr>
        <p:sp>
          <p:nvSpPr>
            <p:cNvPr id="65" name="Oval 64">
              <a:extLst>
                <a:ext uri="{FF2B5EF4-FFF2-40B4-BE49-F238E27FC236}">
                  <a16:creationId xmlns:a16="http://schemas.microsoft.com/office/drawing/2014/main" id="{01DCC7E0-C891-D298-EF0E-DDD330CD66E6}"/>
                </a:ext>
              </a:extLst>
            </p:cNvPr>
            <p:cNvSpPr/>
            <p:nvPr/>
          </p:nvSpPr>
          <p:spPr>
            <a:xfrm>
              <a:off x="4409775" y="2946431"/>
              <a:ext cx="1055694" cy="896995"/>
            </a:xfrm>
            <a:prstGeom prst="ellipse">
              <a:avLst/>
            </a:prstGeom>
            <a:blipFill>
              <a:blip r:embed="rId6">
                <a:extLst>
                  <a:ext uri="{28A0092B-C50C-407E-A947-70E740481C1C}">
                    <a14:useLocalDpi xmlns:a14="http://schemas.microsoft.com/office/drawing/2010/main" val="0"/>
                  </a:ext>
                </a:extLst>
              </a:blip>
              <a:srcRect/>
              <a:stretch>
                <a:fillRect t="-9000" b="-9000"/>
              </a:stretch>
            </a:blipFill>
            <a:ln w="1905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66" name="Freeform: Shape 65">
              <a:extLst>
                <a:ext uri="{FF2B5EF4-FFF2-40B4-BE49-F238E27FC236}">
                  <a16:creationId xmlns:a16="http://schemas.microsoft.com/office/drawing/2014/main" id="{460E71CD-BD34-0DCC-277E-46372261DE5D}"/>
                </a:ext>
              </a:extLst>
            </p:cNvPr>
            <p:cNvSpPr/>
            <p:nvPr/>
          </p:nvSpPr>
          <p:spPr>
            <a:xfrm>
              <a:off x="4138325" y="4015447"/>
              <a:ext cx="1452152" cy="350767"/>
            </a:xfrm>
            <a:custGeom>
              <a:avLst/>
              <a:gdLst>
                <a:gd name="connsiteX0" fmla="*/ 0 w 1055694"/>
                <a:gd name="connsiteY0" fmla="*/ 0 h 234587"/>
                <a:gd name="connsiteX1" fmla="*/ 1055694 w 1055694"/>
                <a:gd name="connsiteY1" fmla="*/ 0 h 234587"/>
                <a:gd name="connsiteX2" fmla="*/ 1055694 w 1055694"/>
                <a:gd name="connsiteY2" fmla="*/ 234587 h 234587"/>
                <a:gd name="connsiteX3" fmla="*/ 0 w 1055694"/>
                <a:gd name="connsiteY3" fmla="*/ 234587 h 234587"/>
                <a:gd name="connsiteX4" fmla="*/ 0 w 1055694"/>
                <a:gd name="connsiteY4" fmla="*/ 0 h 234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694" h="234587">
                  <a:moveTo>
                    <a:pt x="0" y="0"/>
                  </a:moveTo>
                  <a:lnTo>
                    <a:pt x="1055694" y="0"/>
                  </a:lnTo>
                  <a:lnTo>
                    <a:pt x="1055694" y="234587"/>
                  </a:lnTo>
                  <a:lnTo>
                    <a:pt x="0" y="234587"/>
                  </a:lnTo>
                  <a:lnTo>
                    <a:pt x="0" y="0"/>
                  </a:lnTo>
                  <a:close/>
                </a:path>
              </a:pathLst>
            </a:custGeom>
            <a:solidFill>
              <a:srgbClr val="0E2757">
                <a:hueOff val="0"/>
                <a:satOff val="0"/>
                <a:lumOff val="0"/>
                <a:alphaOff val="0"/>
              </a:srgbClr>
            </a:solidFill>
            <a:ln w="1905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266700" rtl="0">
                <a:lnSpc>
                  <a:spcPct val="90000"/>
                </a:lnSpc>
                <a:spcBef>
                  <a:spcPct val="0"/>
                </a:spcBef>
                <a:spcAft>
                  <a:spcPct val="35000"/>
                </a:spcAft>
                <a:buNone/>
              </a:pPr>
              <a:r>
                <a:rPr lang="en-GB" sz="1000" dirty="0">
                  <a:solidFill>
                    <a:srgbClr val="FFFFFF"/>
                  </a:solidFill>
                  <a:latin typeface="Arial" panose="020B0604020202020204"/>
                </a:rPr>
                <a:t>Head of Research       and Innovation</a:t>
              </a:r>
              <a:endParaRPr lang="en-GB" sz="1000" kern="1200" dirty="0">
                <a:solidFill>
                  <a:srgbClr val="FFFFFF"/>
                </a:solidFill>
                <a:latin typeface="Arial" panose="020B0604020202020204"/>
                <a:ea typeface="+mn-ea"/>
                <a:cs typeface="+mn-cs"/>
              </a:endParaRPr>
            </a:p>
          </p:txBody>
        </p:sp>
        <p:sp>
          <p:nvSpPr>
            <p:cNvPr id="67" name="Freeform: Shape 66">
              <a:extLst>
                <a:ext uri="{FF2B5EF4-FFF2-40B4-BE49-F238E27FC236}">
                  <a16:creationId xmlns:a16="http://schemas.microsoft.com/office/drawing/2014/main" id="{E3DA7425-32E3-F8A6-C668-F09B104C6C97}"/>
                </a:ext>
              </a:extLst>
            </p:cNvPr>
            <p:cNvSpPr/>
            <p:nvPr/>
          </p:nvSpPr>
          <p:spPr>
            <a:xfrm>
              <a:off x="4372231" y="3868982"/>
              <a:ext cx="1055694" cy="138010"/>
            </a:xfrm>
            <a:custGeom>
              <a:avLst/>
              <a:gdLst>
                <a:gd name="connsiteX0" fmla="*/ 0 w 1055694"/>
                <a:gd name="connsiteY0" fmla="*/ 0 h 138010"/>
                <a:gd name="connsiteX1" fmla="*/ 1055694 w 1055694"/>
                <a:gd name="connsiteY1" fmla="*/ 0 h 138010"/>
                <a:gd name="connsiteX2" fmla="*/ 1055694 w 1055694"/>
                <a:gd name="connsiteY2" fmla="*/ 138010 h 138010"/>
                <a:gd name="connsiteX3" fmla="*/ 0 w 1055694"/>
                <a:gd name="connsiteY3" fmla="*/ 138010 h 138010"/>
                <a:gd name="connsiteX4" fmla="*/ 0 w 1055694"/>
                <a:gd name="connsiteY4" fmla="*/ 0 h 138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694" h="138010">
                  <a:moveTo>
                    <a:pt x="0" y="0"/>
                  </a:moveTo>
                  <a:lnTo>
                    <a:pt x="1055694" y="0"/>
                  </a:lnTo>
                  <a:lnTo>
                    <a:pt x="1055694" y="138010"/>
                  </a:lnTo>
                  <a:lnTo>
                    <a:pt x="0" y="138010"/>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marL="0" lvl="0" indent="0" algn="ctr" defTabSz="266700" rtl="0">
                <a:lnSpc>
                  <a:spcPct val="90000"/>
                </a:lnSpc>
                <a:spcBef>
                  <a:spcPct val="0"/>
                </a:spcBef>
                <a:spcAft>
                  <a:spcPct val="35000"/>
                </a:spcAft>
                <a:buNone/>
              </a:pPr>
              <a:r>
                <a:rPr lang="en-GB" sz="1000" kern="1200" dirty="0">
                  <a:solidFill>
                    <a:srgbClr val="000000">
                      <a:hueOff val="0"/>
                      <a:satOff val="0"/>
                      <a:lumOff val="0"/>
                      <a:alphaOff val="0"/>
                    </a:srgbClr>
                  </a:solidFill>
                  <a:latin typeface="Arial" panose="020B0604020202020204"/>
                  <a:ea typeface="+mn-ea"/>
                  <a:cs typeface="+mn-cs"/>
                </a:rPr>
                <a:t>Silvia Simon</a:t>
              </a:r>
              <a:r>
                <a:rPr lang="en-GB" sz="1000" kern="1200" dirty="0">
                  <a:solidFill>
                    <a:srgbClr val="FF0000"/>
                  </a:solidFill>
                  <a:latin typeface="Arial" panose="020B0604020202020204"/>
                  <a:ea typeface="+mn-ea"/>
                  <a:cs typeface="+mn-cs"/>
                </a:rPr>
                <a:t>*</a:t>
              </a:r>
            </a:p>
          </p:txBody>
        </p:sp>
      </p:grpSp>
      <p:grpSp>
        <p:nvGrpSpPr>
          <p:cNvPr id="68" name="Group 67">
            <a:extLst>
              <a:ext uri="{FF2B5EF4-FFF2-40B4-BE49-F238E27FC236}">
                <a16:creationId xmlns:a16="http://schemas.microsoft.com/office/drawing/2014/main" id="{0F07B41E-A14D-8AEA-5548-86BE90A12849}"/>
              </a:ext>
            </a:extLst>
          </p:cNvPr>
          <p:cNvGrpSpPr/>
          <p:nvPr/>
        </p:nvGrpSpPr>
        <p:grpSpPr>
          <a:xfrm>
            <a:off x="1951250" y="4567300"/>
            <a:ext cx="1500414" cy="1392602"/>
            <a:chOff x="526288" y="4489351"/>
            <a:chExt cx="1500414" cy="1392602"/>
          </a:xfrm>
        </p:grpSpPr>
        <p:sp>
          <p:nvSpPr>
            <p:cNvPr id="69" name="Oval 68">
              <a:extLst>
                <a:ext uri="{FF2B5EF4-FFF2-40B4-BE49-F238E27FC236}">
                  <a16:creationId xmlns:a16="http://schemas.microsoft.com/office/drawing/2014/main" id="{94279A0F-B2E1-0565-96C0-1585AF8CB904}"/>
                </a:ext>
              </a:extLst>
            </p:cNvPr>
            <p:cNvSpPr/>
            <p:nvPr/>
          </p:nvSpPr>
          <p:spPr>
            <a:xfrm>
              <a:off x="750649" y="4489351"/>
              <a:ext cx="1055694" cy="896995"/>
            </a:xfrm>
            <a:prstGeom prst="ellipse">
              <a:avLst/>
            </a:prstGeom>
            <a:blipFill dpi="0" rotWithShape="1">
              <a:blip r:embed="rId7">
                <a:extLst>
                  <a:ext uri="{28A0092B-C50C-407E-A947-70E740481C1C}">
                    <a14:useLocalDpi xmlns:a14="http://schemas.microsoft.com/office/drawing/2010/main" val="0"/>
                  </a:ext>
                </a:extLst>
              </a:blip>
              <a:srcRect/>
              <a:stretch>
                <a:fillRect l="1393" t="-18067" r="-1393" b="-45933"/>
              </a:stretch>
            </a:blipFill>
            <a:ln w="1905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hueOff val="0"/>
                <a:satOff val="0"/>
                <a:lumOff val="0"/>
                <a:alphaOff val="0"/>
              </a:schemeClr>
            </a:fontRef>
          </p:style>
          <p:txBody>
            <a:bodyPr/>
            <a:lstStyle/>
            <a:p>
              <a:endParaRPr lang="en-GB"/>
            </a:p>
          </p:txBody>
        </p:sp>
        <p:sp>
          <p:nvSpPr>
            <p:cNvPr id="70" name="Freeform: Shape 69">
              <a:extLst>
                <a:ext uri="{FF2B5EF4-FFF2-40B4-BE49-F238E27FC236}">
                  <a16:creationId xmlns:a16="http://schemas.microsoft.com/office/drawing/2014/main" id="{4581A189-86EA-FBAE-C0F7-C95E63A149C6}"/>
                </a:ext>
              </a:extLst>
            </p:cNvPr>
            <p:cNvSpPr/>
            <p:nvPr/>
          </p:nvSpPr>
          <p:spPr>
            <a:xfrm>
              <a:off x="526288" y="5531186"/>
              <a:ext cx="1500414" cy="350767"/>
            </a:xfrm>
            <a:custGeom>
              <a:avLst/>
              <a:gdLst>
                <a:gd name="connsiteX0" fmla="*/ 0 w 1055694"/>
                <a:gd name="connsiteY0" fmla="*/ 0 h 234587"/>
                <a:gd name="connsiteX1" fmla="*/ 1055694 w 1055694"/>
                <a:gd name="connsiteY1" fmla="*/ 0 h 234587"/>
                <a:gd name="connsiteX2" fmla="*/ 1055694 w 1055694"/>
                <a:gd name="connsiteY2" fmla="*/ 234587 h 234587"/>
                <a:gd name="connsiteX3" fmla="*/ 0 w 1055694"/>
                <a:gd name="connsiteY3" fmla="*/ 234587 h 234587"/>
                <a:gd name="connsiteX4" fmla="*/ 0 w 1055694"/>
                <a:gd name="connsiteY4" fmla="*/ 0 h 234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694" h="234587">
                  <a:moveTo>
                    <a:pt x="0" y="0"/>
                  </a:moveTo>
                  <a:lnTo>
                    <a:pt x="1055694" y="0"/>
                  </a:lnTo>
                  <a:lnTo>
                    <a:pt x="1055694" y="234587"/>
                  </a:lnTo>
                  <a:lnTo>
                    <a:pt x="0" y="234587"/>
                  </a:lnTo>
                  <a:lnTo>
                    <a:pt x="0" y="0"/>
                  </a:lnTo>
                  <a:close/>
                </a:path>
              </a:pathLst>
            </a:custGeom>
            <a:solidFill>
              <a:srgbClr val="81EFCD"/>
            </a:solidFill>
            <a:ln w="1905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n-GB" sz="1000" dirty="0">
                  <a:solidFill>
                    <a:schemeClr val="tx1"/>
                  </a:solidFill>
                  <a:latin typeface="Arial" panose="020B0604020202020204"/>
                </a:rPr>
                <a:t>Senior Manager</a:t>
              </a:r>
              <a:endParaRPr lang="en-GB" sz="1000" kern="1200" dirty="0">
                <a:solidFill>
                  <a:schemeClr val="tx1"/>
                </a:solidFill>
                <a:latin typeface="Arial" panose="020B0604020202020204"/>
                <a:ea typeface="+mn-ea"/>
                <a:cs typeface="+mn-cs"/>
              </a:endParaRPr>
            </a:p>
          </p:txBody>
        </p:sp>
        <p:sp>
          <p:nvSpPr>
            <p:cNvPr id="71" name="Freeform: Shape 70">
              <a:extLst>
                <a:ext uri="{FF2B5EF4-FFF2-40B4-BE49-F238E27FC236}">
                  <a16:creationId xmlns:a16="http://schemas.microsoft.com/office/drawing/2014/main" id="{F677FBA2-F742-C025-7B20-EF5BCD5CA846}"/>
                </a:ext>
              </a:extLst>
            </p:cNvPr>
            <p:cNvSpPr/>
            <p:nvPr/>
          </p:nvSpPr>
          <p:spPr>
            <a:xfrm>
              <a:off x="750649" y="5386347"/>
              <a:ext cx="1055694" cy="138010"/>
            </a:xfrm>
            <a:custGeom>
              <a:avLst/>
              <a:gdLst>
                <a:gd name="connsiteX0" fmla="*/ 0 w 1055694"/>
                <a:gd name="connsiteY0" fmla="*/ 0 h 138010"/>
                <a:gd name="connsiteX1" fmla="*/ 1055694 w 1055694"/>
                <a:gd name="connsiteY1" fmla="*/ 0 h 138010"/>
                <a:gd name="connsiteX2" fmla="*/ 1055694 w 1055694"/>
                <a:gd name="connsiteY2" fmla="*/ 138010 h 138010"/>
                <a:gd name="connsiteX3" fmla="*/ 0 w 1055694"/>
                <a:gd name="connsiteY3" fmla="*/ 138010 h 138010"/>
                <a:gd name="connsiteX4" fmla="*/ 0 w 1055694"/>
                <a:gd name="connsiteY4" fmla="*/ 0 h 138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694" h="138010">
                  <a:moveTo>
                    <a:pt x="0" y="0"/>
                  </a:moveTo>
                  <a:lnTo>
                    <a:pt x="1055694" y="0"/>
                  </a:lnTo>
                  <a:lnTo>
                    <a:pt x="1055694" y="138010"/>
                  </a:lnTo>
                  <a:lnTo>
                    <a:pt x="0" y="138010"/>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n-GB" sz="1000" kern="1200">
                  <a:solidFill>
                    <a:srgbClr val="000000">
                      <a:hueOff val="0"/>
                      <a:satOff val="0"/>
                      <a:lumOff val="0"/>
                      <a:alphaOff val="0"/>
                    </a:srgbClr>
                  </a:solidFill>
                  <a:latin typeface="Arial" panose="020B0604020202020204"/>
                  <a:ea typeface="+mn-ea"/>
                  <a:cs typeface="+mn-cs"/>
                </a:rPr>
                <a:t>Nolan Robertson</a:t>
              </a:r>
            </a:p>
          </p:txBody>
        </p:sp>
      </p:grpSp>
      <p:grpSp>
        <p:nvGrpSpPr>
          <p:cNvPr id="72" name="Group 71">
            <a:extLst>
              <a:ext uri="{FF2B5EF4-FFF2-40B4-BE49-F238E27FC236}">
                <a16:creationId xmlns:a16="http://schemas.microsoft.com/office/drawing/2014/main" id="{E3110B8D-B4BD-E4A0-EF90-F3F760503421}"/>
              </a:ext>
            </a:extLst>
          </p:cNvPr>
          <p:cNvGrpSpPr/>
          <p:nvPr/>
        </p:nvGrpSpPr>
        <p:grpSpPr>
          <a:xfrm>
            <a:off x="8007430" y="4486928"/>
            <a:ext cx="1500414" cy="1464527"/>
            <a:chOff x="7255238" y="4417426"/>
            <a:chExt cx="1500414" cy="1464527"/>
          </a:xfrm>
        </p:grpSpPr>
        <p:sp>
          <p:nvSpPr>
            <p:cNvPr id="73" name="Freeform: Shape 72">
              <a:extLst>
                <a:ext uri="{FF2B5EF4-FFF2-40B4-BE49-F238E27FC236}">
                  <a16:creationId xmlns:a16="http://schemas.microsoft.com/office/drawing/2014/main" id="{240DF016-828D-5158-754D-689D720FCCA1}"/>
                </a:ext>
              </a:extLst>
            </p:cNvPr>
            <p:cNvSpPr/>
            <p:nvPr/>
          </p:nvSpPr>
          <p:spPr>
            <a:xfrm>
              <a:off x="7255238" y="5531186"/>
              <a:ext cx="1500414" cy="350767"/>
            </a:xfrm>
            <a:custGeom>
              <a:avLst/>
              <a:gdLst>
                <a:gd name="connsiteX0" fmla="*/ 0 w 1055694"/>
                <a:gd name="connsiteY0" fmla="*/ 0 h 234587"/>
                <a:gd name="connsiteX1" fmla="*/ 1055694 w 1055694"/>
                <a:gd name="connsiteY1" fmla="*/ 0 h 234587"/>
                <a:gd name="connsiteX2" fmla="*/ 1055694 w 1055694"/>
                <a:gd name="connsiteY2" fmla="*/ 234587 h 234587"/>
                <a:gd name="connsiteX3" fmla="*/ 0 w 1055694"/>
                <a:gd name="connsiteY3" fmla="*/ 234587 h 234587"/>
                <a:gd name="connsiteX4" fmla="*/ 0 w 1055694"/>
                <a:gd name="connsiteY4" fmla="*/ 0 h 234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694" h="234587">
                  <a:moveTo>
                    <a:pt x="0" y="0"/>
                  </a:moveTo>
                  <a:lnTo>
                    <a:pt x="1055694" y="0"/>
                  </a:lnTo>
                  <a:lnTo>
                    <a:pt x="1055694" y="234587"/>
                  </a:lnTo>
                  <a:lnTo>
                    <a:pt x="0" y="234587"/>
                  </a:lnTo>
                  <a:lnTo>
                    <a:pt x="0" y="0"/>
                  </a:lnTo>
                  <a:close/>
                </a:path>
              </a:pathLst>
            </a:custGeom>
            <a:solidFill>
              <a:srgbClr val="81EFCD"/>
            </a:solidFill>
            <a:ln w="1905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n-GB" sz="1000" kern="1200" dirty="0">
                  <a:solidFill>
                    <a:schemeClr val="tx1"/>
                  </a:solidFill>
                  <a:latin typeface="Arial" panose="020B0604020202020204"/>
                  <a:ea typeface="+mn-ea"/>
                  <a:cs typeface="+mn-cs"/>
                </a:rPr>
                <a:t>Project Coordinator</a:t>
              </a:r>
            </a:p>
          </p:txBody>
        </p:sp>
        <p:sp>
          <p:nvSpPr>
            <p:cNvPr id="74" name="Freeform: Shape 73">
              <a:extLst>
                <a:ext uri="{FF2B5EF4-FFF2-40B4-BE49-F238E27FC236}">
                  <a16:creationId xmlns:a16="http://schemas.microsoft.com/office/drawing/2014/main" id="{D3A32248-E87F-264B-9709-C818A5274349}"/>
                </a:ext>
              </a:extLst>
            </p:cNvPr>
            <p:cNvSpPr/>
            <p:nvPr/>
          </p:nvSpPr>
          <p:spPr>
            <a:xfrm>
              <a:off x="7316926" y="5396829"/>
              <a:ext cx="1377038" cy="45719"/>
            </a:xfrm>
            <a:custGeom>
              <a:avLst/>
              <a:gdLst>
                <a:gd name="connsiteX0" fmla="*/ 0 w 1055694"/>
                <a:gd name="connsiteY0" fmla="*/ 0 h 138010"/>
                <a:gd name="connsiteX1" fmla="*/ 1055694 w 1055694"/>
                <a:gd name="connsiteY1" fmla="*/ 0 h 138010"/>
                <a:gd name="connsiteX2" fmla="*/ 1055694 w 1055694"/>
                <a:gd name="connsiteY2" fmla="*/ 138010 h 138010"/>
                <a:gd name="connsiteX3" fmla="*/ 0 w 1055694"/>
                <a:gd name="connsiteY3" fmla="*/ 138010 h 138010"/>
                <a:gd name="connsiteX4" fmla="*/ 0 w 1055694"/>
                <a:gd name="connsiteY4" fmla="*/ 0 h 138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694" h="138010">
                  <a:moveTo>
                    <a:pt x="0" y="0"/>
                  </a:moveTo>
                  <a:lnTo>
                    <a:pt x="1055694" y="0"/>
                  </a:lnTo>
                  <a:lnTo>
                    <a:pt x="1055694" y="138010"/>
                  </a:lnTo>
                  <a:lnTo>
                    <a:pt x="0" y="138010"/>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marL="0" lvl="0" indent="0" algn="r" defTabSz="266700">
                <a:lnSpc>
                  <a:spcPct val="90000"/>
                </a:lnSpc>
                <a:spcBef>
                  <a:spcPct val="0"/>
                </a:spcBef>
                <a:spcAft>
                  <a:spcPct val="35000"/>
                </a:spcAft>
                <a:buNone/>
              </a:pPr>
              <a:r>
                <a:rPr lang="en-GB" sz="1000" kern="1200" dirty="0" err="1">
                  <a:solidFill>
                    <a:srgbClr val="000000">
                      <a:hueOff val="0"/>
                      <a:satOff val="0"/>
                      <a:lumOff val="0"/>
                      <a:alphaOff val="0"/>
                    </a:srgbClr>
                  </a:solidFill>
                  <a:latin typeface="Arial" panose="020B0604020202020204"/>
                  <a:ea typeface="+mn-ea"/>
                  <a:cs typeface="+mn-cs"/>
                </a:rPr>
                <a:t>Weronika</a:t>
              </a:r>
              <a:r>
                <a:rPr lang="en-GB" sz="1000" kern="1200" dirty="0">
                  <a:solidFill>
                    <a:srgbClr val="000000">
                      <a:hueOff val="0"/>
                      <a:satOff val="0"/>
                      <a:lumOff val="0"/>
                      <a:alphaOff val="0"/>
                    </a:srgbClr>
                  </a:solidFill>
                  <a:latin typeface="Arial" panose="020B0604020202020204"/>
                  <a:ea typeface="+mn-ea"/>
                  <a:cs typeface="+mn-cs"/>
                </a:rPr>
                <a:t> </a:t>
              </a:r>
              <a:r>
                <a:rPr lang="en-GB" sz="1000" kern="1200" dirty="0" err="1">
                  <a:solidFill>
                    <a:srgbClr val="000000">
                      <a:hueOff val="0"/>
                      <a:satOff val="0"/>
                      <a:lumOff val="0"/>
                      <a:alphaOff val="0"/>
                    </a:srgbClr>
                  </a:solidFill>
                  <a:latin typeface="Arial" panose="020B0604020202020204"/>
                  <a:ea typeface="+mn-ea"/>
                  <a:cs typeface="+mn-cs"/>
                </a:rPr>
                <a:t>Wilkowiecka</a:t>
              </a:r>
              <a:endParaRPr lang="en-GB" sz="1000" kern="1200" dirty="0">
                <a:solidFill>
                  <a:srgbClr val="000000">
                    <a:hueOff val="0"/>
                    <a:satOff val="0"/>
                    <a:lumOff val="0"/>
                    <a:alphaOff val="0"/>
                  </a:srgbClr>
                </a:solidFill>
                <a:latin typeface="Arial" panose="020B0604020202020204"/>
                <a:ea typeface="+mn-ea"/>
                <a:cs typeface="+mn-cs"/>
              </a:endParaRPr>
            </a:p>
          </p:txBody>
        </p:sp>
        <p:pic>
          <p:nvPicPr>
            <p:cNvPr id="75" name="Picture 74" descr="A close-up of a person's face&#10;&#10;Description automatically generated">
              <a:extLst>
                <a:ext uri="{FF2B5EF4-FFF2-40B4-BE49-F238E27FC236}">
                  <a16:creationId xmlns:a16="http://schemas.microsoft.com/office/drawing/2014/main" id="{2719FE47-37AC-7FC4-DB68-20C4DB48B04A}"/>
                </a:ext>
              </a:extLst>
            </p:cNvPr>
            <p:cNvPicPr>
              <a:picLocks noChangeAspect="1"/>
            </p:cNvPicPr>
            <p:nvPr/>
          </p:nvPicPr>
          <p:blipFill>
            <a:blip r:embed="rId8">
              <a:extLst>
                <a:ext uri="{28A0092B-C50C-407E-A947-70E740481C1C}">
                  <a14:useLocalDpi xmlns:a14="http://schemas.microsoft.com/office/drawing/2010/main" val="0"/>
                </a:ext>
              </a:extLst>
            </a:blip>
            <a:srcRect l="-717" t="1660" r="1602" b="-1299"/>
            <a:stretch/>
          </p:blipFill>
          <p:spPr>
            <a:xfrm>
              <a:off x="7546737" y="4417426"/>
              <a:ext cx="888662" cy="896400"/>
            </a:xfrm>
            <a:prstGeom prst="ellipse">
              <a:avLst/>
            </a:prstGeom>
          </p:spPr>
        </p:pic>
      </p:grpSp>
      <p:grpSp>
        <p:nvGrpSpPr>
          <p:cNvPr id="76" name="Group 75">
            <a:extLst>
              <a:ext uri="{FF2B5EF4-FFF2-40B4-BE49-F238E27FC236}">
                <a16:creationId xmlns:a16="http://schemas.microsoft.com/office/drawing/2014/main" id="{3333D3B7-86E0-7865-1D6C-CF079A1E64B3}"/>
              </a:ext>
            </a:extLst>
          </p:cNvPr>
          <p:cNvGrpSpPr/>
          <p:nvPr/>
        </p:nvGrpSpPr>
        <p:grpSpPr>
          <a:xfrm>
            <a:off x="4983231" y="2908090"/>
            <a:ext cx="1500414" cy="1434627"/>
            <a:chOff x="2552852" y="2926360"/>
            <a:chExt cx="1500414" cy="1434627"/>
          </a:xfrm>
        </p:grpSpPr>
        <p:sp>
          <p:nvSpPr>
            <p:cNvPr id="77" name="Freeform: Shape 76">
              <a:extLst>
                <a:ext uri="{FF2B5EF4-FFF2-40B4-BE49-F238E27FC236}">
                  <a16:creationId xmlns:a16="http://schemas.microsoft.com/office/drawing/2014/main" id="{85AFE11E-0F07-047C-3DA4-FEEBE8069390}"/>
                </a:ext>
              </a:extLst>
            </p:cNvPr>
            <p:cNvSpPr/>
            <p:nvPr/>
          </p:nvSpPr>
          <p:spPr>
            <a:xfrm>
              <a:off x="2552852" y="4010220"/>
              <a:ext cx="1500414" cy="350767"/>
            </a:xfrm>
            <a:custGeom>
              <a:avLst/>
              <a:gdLst>
                <a:gd name="connsiteX0" fmla="*/ 0 w 1055694"/>
                <a:gd name="connsiteY0" fmla="*/ 0 h 234587"/>
                <a:gd name="connsiteX1" fmla="*/ 1055694 w 1055694"/>
                <a:gd name="connsiteY1" fmla="*/ 0 h 234587"/>
                <a:gd name="connsiteX2" fmla="*/ 1055694 w 1055694"/>
                <a:gd name="connsiteY2" fmla="*/ 234587 h 234587"/>
                <a:gd name="connsiteX3" fmla="*/ 0 w 1055694"/>
                <a:gd name="connsiteY3" fmla="*/ 234587 h 234587"/>
                <a:gd name="connsiteX4" fmla="*/ 0 w 1055694"/>
                <a:gd name="connsiteY4" fmla="*/ 0 h 234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694" h="234587">
                  <a:moveTo>
                    <a:pt x="0" y="0"/>
                  </a:moveTo>
                  <a:lnTo>
                    <a:pt x="1055694" y="0"/>
                  </a:lnTo>
                  <a:lnTo>
                    <a:pt x="1055694" y="234587"/>
                  </a:lnTo>
                  <a:lnTo>
                    <a:pt x="0" y="234587"/>
                  </a:lnTo>
                  <a:lnTo>
                    <a:pt x="0" y="0"/>
                  </a:lnTo>
                  <a:close/>
                </a:path>
              </a:pathLst>
            </a:custGeom>
            <a:solidFill>
              <a:srgbClr val="0E2757"/>
            </a:solidFill>
            <a:ln w="1905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n-GB" sz="1000" kern="1200" dirty="0">
                  <a:solidFill>
                    <a:srgbClr val="FFFFFF"/>
                  </a:solidFill>
                  <a:latin typeface="Arial" panose="020B0604020202020204"/>
                  <a:ea typeface="+mn-ea"/>
                  <a:cs typeface="+mn-cs"/>
                </a:rPr>
                <a:t>Head of Policy</a:t>
              </a:r>
            </a:p>
          </p:txBody>
        </p:sp>
        <p:sp>
          <p:nvSpPr>
            <p:cNvPr id="78" name="Freeform: Shape 77">
              <a:extLst>
                <a:ext uri="{FF2B5EF4-FFF2-40B4-BE49-F238E27FC236}">
                  <a16:creationId xmlns:a16="http://schemas.microsoft.com/office/drawing/2014/main" id="{65FEB531-9F70-C5E5-0434-5DCF65859A01}"/>
                </a:ext>
              </a:extLst>
            </p:cNvPr>
            <p:cNvSpPr/>
            <p:nvPr/>
          </p:nvSpPr>
          <p:spPr>
            <a:xfrm>
              <a:off x="2788353" y="3871405"/>
              <a:ext cx="1055694" cy="138010"/>
            </a:xfrm>
            <a:custGeom>
              <a:avLst/>
              <a:gdLst>
                <a:gd name="connsiteX0" fmla="*/ 0 w 1055694"/>
                <a:gd name="connsiteY0" fmla="*/ 0 h 138010"/>
                <a:gd name="connsiteX1" fmla="*/ 1055694 w 1055694"/>
                <a:gd name="connsiteY1" fmla="*/ 0 h 138010"/>
                <a:gd name="connsiteX2" fmla="*/ 1055694 w 1055694"/>
                <a:gd name="connsiteY2" fmla="*/ 138010 h 138010"/>
                <a:gd name="connsiteX3" fmla="*/ 0 w 1055694"/>
                <a:gd name="connsiteY3" fmla="*/ 138010 h 138010"/>
                <a:gd name="connsiteX4" fmla="*/ 0 w 1055694"/>
                <a:gd name="connsiteY4" fmla="*/ 0 h 138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694" h="138010">
                  <a:moveTo>
                    <a:pt x="0" y="0"/>
                  </a:moveTo>
                  <a:lnTo>
                    <a:pt x="1055694" y="0"/>
                  </a:lnTo>
                  <a:lnTo>
                    <a:pt x="1055694" y="138010"/>
                  </a:lnTo>
                  <a:lnTo>
                    <a:pt x="0" y="138010"/>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n-GB" sz="1000" kern="1200" dirty="0">
                  <a:solidFill>
                    <a:srgbClr val="000000">
                      <a:hueOff val="0"/>
                      <a:satOff val="0"/>
                      <a:lumOff val="0"/>
                      <a:alphaOff val="0"/>
                    </a:srgbClr>
                  </a:solidFill>
                  <a:latin typeface="Arial" panose="020B0604020202020204"/>
                  <a:ea typeface="+mn-ea"/>
                  <a:cs typeface="+mn-cs"/>
                </a:rPr>
                <a:t>Erica Brown</a:t>
              </a:r>
            </a:p>
          </p:txBody>
        </p:sp>
        <p:pic>
          <p:nvPicPr>
            <p:cNvPr id="79" name="Picture 78" descr="A person smiling at the camera&#10;&#10;Description automatically generated">
              <a:extLst>
                <a:ext uri="{FF2B5EF4-FFF2-40B4-BE49-F238E27FC236}">
                  <a16:creationId xmlns:a16="http://schemas.microsoft.com/office/drawing/2014/main" id="{E2015983-4A5A-B0ED-A86C-56BAE58BCDFE}"/>
                </a:ext>
              </a:extLst>
            </p:cNvPr>
            <p:cNvPicPr>
              <a:picLocks noChangeAspect="1"/>
            </p:cNvPicPr>
            <p:nvPr/>
          </p:nvPicPr>
          <p:blipFill>
            <a:blip r:embed="rId9">
              <a:extLst>
                <a:ext uri="{28A0092B-C50C-407E-A947-70E740481C1C}">
                  <a14:useLocalDpi xmlns:a14="http://schemas.microsoft.com/office/drawing/2010/main" val="0"/>
                </a:ext>
              </a:extLst>
            </a:blip>
            <a:srcRect l="1187" t="-1392" r="-1273" b="1758"/>
            <a:stretch/>
          </p:blipFill>
          <p:spPr>
            <a:xfrm>
              <a:off x="2861352" y="2926360"/>
              <a:ext cx="897976" cy="896995"/>
            </a:xfrm>
            <a:prstGeom prst="ellipse">
              <a:avLst/>
            </a:prstGeom>
          </p:spPr>
        </p:pic>
      </p:grpSp>
      <p:grpSp>
        <p:nvGrpSpPr>
          <p:cNvPr id="80" name="Group 79">
            <a:extLst>
              <a:ext uri="{FF2B5EF4-FFF2-40B4-BE49-F238E27FC236}">
                <a16:creationId xmlns:a16="http://schemas.microsoft.com/office/drawing/2014/main" id="{421B5304-096A-1A02-4D6B-228BF2F18F72}"/>
              </a:ext>
            </a:extLst>
          </p:cNvPr>
          <p:cNvGrpSpPr/>
          <p:nvPr/>
        </p:nvGrpSpPr>
        <p:grpSpPr>
          <a:xfrm>
            <a:off x="3330031" y="2931012"/>
            <a:ext cx="1500414" cy="1406019"/>
            <a:chOff x="899652" y="2949282"/>
            <a:chExt cx="1500414" cy="1406019"/>
          </a:xfrm>
        </p:grpSpPr>
        <p:sp>
          <p:nvSpPr>
            <p:cNvPr id="81" name="Freeform: Shape 80">
              <a:extLst>
                <a:ext uri="{FF2B5EF4-FFF2-40B4-BE49-F238E27FC236}">
                  <a16:creationId xmlns:a16="http://schemas.microsoft.com/office/drawing/2014/main" id="{18CCD04E-5384-AACF-A87B-B0BD92B3BA01}"/>
                </a:ext>
              </a:extLst>
            </p:cNvPr>
            <p:cNvSpPr/>
            <p:nvPr/>
          </p:nvSpPr>
          <p:spPr>
            <a:xfrm>
              <a:off x="899652" y="4004534"/>
              <a:ext cx="1500414" cy="350767"/>
            </a:xfrm>
            <a:custGeom>
              <a:avLst/>
              <a:gdLst>
                <a:gd name="connsiteX0" fmla="*/ 0 w 1055694"/>
                <a:gd name="connsiteY0" fmla="*/ 0 h 234587"/>
                <a:gd name="connsiteX1" fmla="*/ 1055694 w 1055694"/>
                <a:gd name="connsiteY1" fmla="*/ 0 h 234587"/>
                <a:gd name="connsiteX2" fmla="*/ 1055694 w 1055694"/>
                <a:gd name="connsiteY2" fmla="*/ 234587 h 234587"/>
                <a:gd name="connsiteX3" fmla="*/ 0 w 1055694"/>
                <a:gd name="connsiteY3" fmla="*/ 234587 h 234587"/>
                <a:gd name="connsiteX4" fmla="*/ 0 w 1055694"/>
                <a:gd name="connsiteY4" fmla="*/ 0 h 234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694" h="234587">
                  <a:moveTo>
                    <a:pt x="0" y="0"/>
                  </a:moveTo>
                  <a:lnTo>
                    <a:pt x="1055694" y="0"/>
                  </a:lnTo>
                  <a:lnTo>
                    <a:pt x="1055694" y="234587"/>
                  </a:lnTo>
                  <a:lnTo>
                    <a:pt x="0" y="234587"/>
                  </a:lnTo>
                  <a:lnTo>
                    <a:pt x="0" y="0"/>
                  </a:lnTo>
                  <a:close/>
                </a:path>
              </a:pathLst>
            </a:custGeom>
            <a:solidFill>
              <a:srgbClr val="0E2757"/>
            </a:solidFill>
            <a:ln w="1905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n-GB" sz="1000" kern="1200" dirty="0">
                  <a:solidFill>
                    <a:srgbClr val="FFFFFF"/>
                  </a:solidFill>
                  <a:latin typeface="Arial" panose="020B0604020202020204"/>
                  <a:ea typeface="+mn-ea"/>
                  <a:cs typeface="+mn-cs"/>
                </a:rPr>
                <a:t>Head of Comms</a:t>
              </a:r>
            </a:p>
          </p:txBody>
        </p:sp>
        <p:sp>
          <p:nvSpPr>
            <p:cNvPr id="82" name="Freeform: Shape 81">
              <a:extLst>
                <a:ext uri="{FF2B5EF4-FFF2-40B4-BE49-F238E27FC236}">
                  <a16:creationId xmlns:a16="http://schemas.microsoft.com/office/drawing/2014/main" id="{AA2B3541-D24B-D23B-7FED-EA90363E65A1}"/>
                </a:ext>
              </a:extLst>
            </p:cNvPr>
            <p:cNvSpPr/>
            <p:nvPr/>
          </p:nvSpPr>
          <p:spPr>
            <a:xfrm>
              <a:off x="1114392" y="3870372"/>
              <a:ext cx="1055694" cy="138010"/>
            </a:xfrm>
            <a:custGeom>
              <a:avLst/>
              <a:gdLst>
                <a:gd name="connsiteX0" fmla="*/ 0 w 1055694"/>
                <a:gd name="connsiteY0" fmla="*/ 0 h 138010"/>
                <a:gd name="connsiteX1" fmla="*/ 1055694 w 1055694"/>
                <a:gd name="connsiteY1" fmla="*/ 0 h 138010"/>
                <a:gd name="connsiteX2" fmla="*/ 1055694 w 1055694"/>
                <a:gd name="connsiteY2" fmla="*/ 138010 h 138010"/>
                <a:gd name="connsiteX3" fmla="*/ 0 w 1055694"/>
                <a:gd name="connsiteY3" fmla="*/ 138010 h 138010"/>
                <a:gd name="connsiteX4" fmla="*/ 0 w 1055694"/>
                <a:gd name="connsiteY4" fmla="*/ 0 h 138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694" h="138010">
                  <a:moveTo>
                    <a:pt x="0" y="0"/>
                  </a:moveTo>
                  <a:lnTo>
                    <a:pt x="1055694" y="0"/>
                  </a:lnTo>
                  <a:lnTo>
                    <a:pt x="1055694" y="138010"/>
                  </a:lnTo>
                  <a:lnTo>
                    <a:pt x="0" y="138010"/>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n-GB" sz="1000" kern="1200" dirty="0">
                  <a:solidFill>
                    <a:srgbClr val="000000">
                      <a:hueOff val="0"/>
                      <a:satOff val="0"/>
                      <a:lumOff val="0"/>
                      <a:alphaOff val="0"/>
                    </a:srgbClr>
                  </a:solidFill>
                  <a:latin typeface="Arial" panose="020B0604020202020204"/>
                  <a:ea typeface="+mn-ea"/>
                  <a:cs typeface="+mn-cs"/>
                </a:rPr>
                <a:t>Sarah Long</a:t>
              </a:r>
            </a:p>
          </p:txBody>
        </p:sp>
        <p:pic>
          <p:nvPicPr>
            <p:cNvPr id="83" name="Picture 82" descr="A person smiling at camera&#10;&#10;Description automatically generated">
              <a:extLst>
                <a:ext uri="{FF2B5EF4-FFF2-40B4-BE49-F238E27FC236}">
                  <a16:creationId xmlns:a16="http://schemas.microsoft.com/office/drawing/2014/main" id="{73200CA0-FEDF-CBA6-24C8-31B49FEADD14}"/>
                </a:ext>
              </a:extLst>
            </p:cNvPr>
            <p:cNvPicPr>
              <a:picLocks noChangeAspect="1"/>
            </p:cNvPicPr>
            <p:nvPr/>
          </p:nvPicPr>
          <p:blipFill>
            <a:blip r:embed="rId10">
              <a:extLst>
                <a:ext uri="{28A0092B-C50C-407E-A947-70E740481C1C}">
                  <a14:useLocalDpi xmlns:a14="http://schemas.microsoft.com/office/drawing/2010/main" val="0"/>
                </a:ext>
              </a:extLst>
            </a:blip>
            <a:srcRect l="-19" t="-1056" r="904" b="1421"/>
            <a:stretch/>
          </p:blipFill>
          <p:spPr>
            <a:xfrm>
              <a:off x="1244615" y="2949282"/>
              <a:ext cx="873524" cy="881130"/>
            </a:xfrm>
            <a:prstGeom prst="ellipse">
              <a:avLst/>
            </a:prstGeom>
          </p:spPr>
        </p:pic>
      </p:grpSp>
      <p:grpSp>
        <p:nvGrpSpPr>
          <p:cNvPr id="84" name="Group 83">
            <a:extLst>
              <a:ext uri="{FF2B5EF4-FFF2-40B4-BE49-F238E27FC236}">
                <a16:creationId xmlns:a16="http://schemas.microsoft.com/office/drawing/2014/main" id="{887D50BB-D145-7C56-0472-118E7D7838A1}"/>
              </a:ext>
            </a:extLst>
          </p:cNvPr>
          <p:cNvGrpSpPr/>
          <p:nvPr/>
        </p:nvGrpSpPr>
        <p:grpSpPr>
          <a:xfrm>
            <a:off x="3469704" y="4560472"/>
            <a:ext cx="1500414" cy="1392601"/>
            <a:chOff x="2281621" y="4489352"/>
            <a:chExt cx="1500414" cy="1392601"/>
          </a:xfrm>
        </p:grpSpPr>
        <p:sp>
          <p:nvSpPr>
            <p:cNvPr id="85" name="Freeform: Shape 84">
              <a:extLst>
                <a:ext uri="{FF2B5EF4-FFF2-40B4-BE49-F238E27FC236}">
                  <a16:creationId xmlns:a16="http://schemas.microsoft.com/office/drawing/2014/main" id="{F8783643-3832-C6E6-1EDF-51A6092D7F9B}"/>
                </a:ext>
              </a:extLst>
            </p:cNvPr>
            <p:cNvSpPr/>
            <p:nvPr/>
          </p:nvSpPr>
          <p:spPr>
            <a:xfrm>
              <a:off x="2281621" y="5531186"/>
              <a:ext cx="1500414" cy="350767"/>
            </a:xfrm>
            <a:custGeom>
              <a:avLst/>
              <a:gdLst>
                <a:gd name="connsiteX0" fmla="*/ 0 w 1055694"/>
                <a:gd name="connsiteY0" fmla="*/ 0 h 234587"/>
                <a:gd name="connsiteX1" fmla="*/ 1055694 w 1055694"/>
                <a:gd name="connsiteY1" fmla="*/ 0 h 234587"/>
                <a:gd name="connsiteX2" fmla="*/ 1055694 w 1055694"/>
                <a:gd name="connsiteY2" fmla="*/ 234587 h 234587"/>
                <a:gd name="connsiteX3" fmla="*/ 0 w 1055694"/>
                <a:gd name="connsiteY3" fmla="*/ 234587 h 234587"/>
                <a:gd name="connsiteX4" fmla="*/ 0 w 1055694"/>
                <a:gd name="connsiteY4" fmla="*/ 0 h 234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694" h="234587">
                  <a:moveTo>
                    <a:pt x="0" y="0"/>
                  </a:moveTo>
                  <a:lnTo>
                    <a:pt x="1055694" y="0"/>
                  </a:lnTo>
                  <a:lnTo>
                    <a:pt x="1055694" y="234587"/>
                  </a:lnTo>
                  <a:lnTo>
                    <a:pt x="0" y="234587"/>
                  </a:lnTo>
                  <a:lnTo>
                    <a:pt x="0" y="0"/>
                  </a:lnTo>
                  <a:close/>
                </a:path>
              </a:pathLst>
            </a:custGeom>
            <a:solidFill>
              <a:srgbClr val="81EFCD"/>
            </a:solidFill>
            <a:ln w="19050" cap="flat" cmpd="sng" algn="ctr">
              <a:solidFill>
                <a:srgbClr val="FFFFFF">
                  <a:hueOff val="0"/>
                  <a:satOff val="0"/>
                  <a:lumOff val="0"/>
                  <a:alphaOff val="0"/>
                </a:srgb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n-GB" sz="1000" kern="1200" dirty="0">
                  <a:solidFill>
                    <a:schemeClr val="tx1"/>
                  </a:solidFill>
                  <a:latin typeface="Arial" panose="020B0604020202020204"/>
                  <a:ea typeface="+mn-ea"/>
                  <a:cs typeface="+mn-cs"/>
                </a:rPr>
                <a:t>Comms Manager</a:t>
              </a:r>
            </a:p>
          </p:txBody>
        </p:sp>
        <p:sp>
          <p:nvSpPr>
            <p:cNvPr id="86" name="Freeform: Shape 85">
              <a:extLst>
                <a:ext uri="{FF2B5EF4-FFF2-40B4-BE49-F238E27FC236}">
                  <a16:creationId xmlns:a16="http://schemas.microsoft.com/office/drawing/2014/main" id="{7C490B8C-0639-A036-8D56-7EA438795D11}"/>
                </a:ext>
              </a:extLst>
            </p:cNvPr>
            <p:cNvSpPr/>
            <p:nvPr/>
          </p:nvSpPr>
          <p:spPr>
            <a:xfrm>
              <a:off x="2483307" y="5386347"/>
              <a:ext cx="1055694" cy="138010"/>
            </a:xfrm>
            <a:custGeom>
              <a:avLst/>
              <a:gdLst>
                <a:gd name="connsiteX0" fmla="*/ 0 w 1055694"/>
                <a:gd name="connsiteY0" fmla="*/ 0 h 138010"/>
                <a:gd name="connsiteX1" fmla="*/ 1055694 w 1055694"/>
                <a:gd name="connsiteY1" fmla="*/ 0 h 138010"/>
                <a:gd name="connsiteX2" fmla="*/ 1055694 w 1055694"/>
                <a:gd name="connsiteY2" fmla="*/ 138010 h 138010"/>
                <a:gd name="connsiteX3" fmla="*/ 0 w 1055694"/>
                <a:gd name="connsiteY3" fmla="*/ 138010 h 138010"/>
                <a:gd name="connsiteX4" fmla="*/ 0 w 1055694"/>
                <a:gd name="connsiteY4" fmla="*/ 0 h 138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5694" h="138010">
                  <a:moveTo>
                    <a:pt x="0" y="0"/>
                  </a:moveTo>
                  <a:lnTo>
                    <a:pt x="1055694" y="0"/>
                  </a:lnTo>
                  <a:lnTo>
                    <a:pt x="1055694" y="138010"/>
                  </a:lnTo>
                  <a:lnTo>
                    <a:pt x="0" y="138010"/>
                  </a:lnTo>
                  <a:lnTo>
                    <a:pt x="0" y="0"/>
                  </a:lnTo>
                  <a:close/>
                </a:path>
              </a:pathLst>
            </a:custGeom>
            <a:noFill/>
            <a:ln>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2860" tIns="22860" rIns="22860" bIns="22860" numCol="1" spcCol="1270" anchor="ctr" anchorCtr="0">
              <a:noAutofit/>
            </a:bodyPr>
            <a:lstStyle/>
            <a:p>
              <a:pPr marL="0" lvl="0" indent="0" algn="ctr" defTabSz="266700">
                <a:lnSpc>
                  <a:spcPct val="90000"/>
                </a:lnSpc>
                <a:spcBef>
                  <a:spcPct val="0"/>
                </a:spcBef>
                <a:spcAft>
                  <a:spcPct val="35000"/>
                </a:spcAft>
                <a:buNone/>
              </a:pPr>
              <a:r>
                <a:rPr lang="en-GB" sz="1000" kern="1200" dirty="0">
                  <a:solidFill>
                    <a:srgbClr val="000000">
                      <a:hueOff val="0"/>
                      <a:satOff val="0"/>
                      <a:lumOff val="0"/>
                      <a:alphaOff val="0"/>
                    </a:srgbClr>
                  </a:solidFill>
                  <a:latin typeface="Arial" panose="020B0604020202020204"/>
                  <a:ea typeface="+mn-ea"/>
                  <a:cs typeface="+mn-cs"/>
                </a:rPr>
                <a:t>Toby </a:t>
              </a:r>
              <a:r>
                <a:rPr lang="en-GB" sz="1000" dirty="0">
                  <a:solidFill>
                    <a:srgbClr val="000000">
                      <a:hueOff val="0"/>
                      <a:satOff val="0"/>
                      <a:lumOff val="0"/>
                      <a:alphaOff val="0"/>
                    </a:srgbClr>
                  </a:solidFill>
                  <a:latin typeface="Arial" panose="020B0604020202020204"/>
                </a:rPr>
                <a:t>Williams</a:t>
              </a:r>
              <a:endParaRPr lang="en-GB" sz="1000" kern="1200" dirty="0">
                <a:solidFill>
                  <a:srgbClr val="000000">
                    <a:hueOff val="0"/>
                    <a:satOff val="0"/>
                    <a:lumOff val="0"/>
                    <a:alphaOff val="0"/>
                  </a:srgbClr>
                </a:solidFill>
                <a:latin typeface="Arial" panose="020B0604020202020204"/>
                <a:ea typeface="+mn-ea"/>
                <a:cs typeface="+mn-cs"/>
              </a:endParaRPr>
            </a:p>
          </p:txBody>
        </p:sp>
        <p:pic>
          <p:nvPicPr>
            <p:cNvPr id="87" name="Picture 86" descr="A person smiling for a picture&#10;&#10;Description automatically generated">
              <a:extLst>
                <a:ext uri="{FF2B5EF4-FFF2-40B4-BE49-F238E27FC236}">
                  <a16:creationId xmlns:a16="http://schemas.microsoft.com/office/drawing/2014/main" id="{2760E011-414A-F3D1-5C65-A223437CD07F}"/>
                </a:ext>
              </a:extLst>
            </p:cNvPr>
            <p:cNvPicPr>
              <a:picLocks noChangeAspect="1"/>
            </p:cNvPicPr>
            <p:nvPr/>
          </p:nvPicPr>
          <p:blipFill>
            <a:blip r:embed="rId11">
              <a:extLst>
                <a:ext uri="{28A0092B-C50C-407E-A947-70E740481C1C}">
                  <a14:useLocalDpi xmlns:a14="http://schemas.microsoft.com/office/drawing/2010/main" val="0"/>
                </a:ext>
              </a:extLst>
            </a:blip>
            <a:srcRect l="-6230" t="-3921" r="806" b="-1457"/>
            <a:stretch/>
          </p:blipFill>
          <p:spPr>
            <a:xfrm>
              <a:off x="2573103" y="4489352"/>
              <a:ext cx="871474" cy="874084"/>
            </a:xfrm>
            <a:prstGeom prst="ellipse">
              <a:avLst/>
            </a:prstGeom>
          </p:spPr>
        </p:pic>
      </p:grpSp>
    </p:spTree>
    <p:extLst>
      <p:ext uri="{BB962C8B-B14F-4D97-AF65-F5344CB8AC3E}">
        <p14:creationId xmlns:p14="http://schemas.microsoft.com/office/powerpoint/2010/main" val="1238800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028658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5e8df70-7ba7-462a-92bc-0eb2af61e599" xsi:nil="true"/>
    <lcf76f155ced4ddcb4097134ff3c332f xmlns="33669984-af94-4b35-9f37-f4574e663bc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301b13d97a55f9a65467461cd509b06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3fde56c427cf4bf5bb0626ec1799454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C4D68E9-20FE-4B91-A29D-D55A090B860D}">
  <ds:schemaRefs>
    <ds:schemaRef ds:uri="http://schemas.microsoft.com/office/2006/documentManagement/types"/>
    <ds:schemaRef ds:uri="http://purl.org/dc/terms/"/>
    <ds:schemaRef ds:uri="http://schemas.microsoft.com/office/infopath/2007/PartnerControls"/>
    <ds:schemaRef ds:uri="http://purl.org/dc/elements/1.1/"/>
    <ds:schemaRef ds:uri="24b3cf38-5f9c-4feb-87c1-81680e1a133b"/>
    <ds:schemaRef ds:uri="http://purl.org/dc/dcmitype/"/>
    <ds:schemaRef ds:uri="http://www.w3.org/XML/1998/namespace"/>
    <ds:schemaRef ds:uri="b25dbba2-224d-4bd6-bca9-7ae725a27b45"/>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7C71A40A-ABCF-47BB-9923-E4D6A0C29D12}">
  <ds:schemaRefs>
    <ds:schemaRef ds:uri="http://schemas.microsoft.com/sharepoint/v3/contenttype/forms"/>
  </ds:schemaRefs>
</ds:datastoreItem>
</file>

<file path=customXml/itemProps3.xml><?xml version="1.0" encoding="utf-8"?>
<ds:datastoreItem xmlns:ds="http://schemas.openxmlformats.org/officeDocument/2006/customXml" ds:itemID="{8E2CABD3-7580-45AF-ABC0-E66B1CB9BA5C}"/>
</file>

<file path=docProps/app.xml><?xml version="1.0" encoding="utf-8"?>
<Properties xmlns="http://schemas.openxmlformats.org/officeDocument/2006/extended-properties" xmlns:vt="http://schemas.openxmlformats.org/officeDocument/2006/docPropsVTypes">
  <Template>Office Theme</Template>
  <TotalTime>5</TotalTime>
  <Words>610</Words>
  <Application>Microsoft Office PowerPoint</Application>
  <PresentationFormat>Widescreen</PresentationFormat>
  <Paragraphs>75</Paragraphs>
  <Slides>6</Slides>
  <Notes>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vt:i4>
      </vt:variant>
    </vt:vector>
  </HeadingPairs>
  <TitlesOfParts>
    <vt:vector size="13" baseType="lpstr">
      <vt:lpstr>Aptos</vt:lpstr>
      <vt:lpstr>Aptos SemiBold</vt:lpstr>
      <vt:lpstr>Arial</vt:lpstr>
      <vt:lpstr>Calibri</vt:lpstr>
      <vt:lpstr>Times New Roman</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17/07/2024</dc:title>
  <dc:creator>James Earl (he/him)</dc:creator>
  <cp:lastModifiedBy>James Pleass</cp:lastModifiedBy>
  <cp:revision>1</cp:revision>
  <dcterms:created xsi:type="dcterms:W3CDTF">2024-07-15T13:52:30Z</dcterms:created>
  <dcterms:modified xsi:type="dcterms:W3CDTF">2025-03-12T10:19:55Z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ies>
</file>