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641E57-BF0E-4B35-9CAA-738740CB8E11}" v="4" dt="2025-03-10T12:06:56.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russ" userId="72d40984-8d05-4920-83aa-b550ee91c34c" providerId="ADAL" clId="{210529F4-8032-45DE-A524-304A2283FE4F}"/>
    <pc:docChg chg="modSld">
      <pc:chgData name="Harriet Truss" userId="72d40984-8d05-4920-83aa-b550ee91c34c" providerId="ADAL" clId="{210529F4-8032-45DE-A524-304A2283FE4F}" dt="2024-12-11T08:55:06.607" v="0" actId="2164"/>
      <pc:docMkLst>
        <pc:docMk/>
      </pc:docMkLst>
      <pc:sldChg chg="modSp mod">
        <pc:chgData name="Harriet Truss" userId="72d40984-8d05-4920-83aa-b550ee91c34c" providerId="ADAL" clId="{210529F4-8032-45DE-A524-304A2283FE4F}" dt="2024-12-11T08:55:06.607" v="0" actId="2164"/>
        <pc:sldMkLst>
          <pc:docMk/>
          <pc:sldMk cId="2103831322" sldId="257"/>
        </pc:sldMkLst>
        <pc:graphicFrameChg chg="modGraphic">
          <ac:chgData name="Harriet Truss" userId="72d40984-8d05-4920-83aa-b550ee91c34c" providerId="ADAL" clId="{210529F4-8032-45DE-A524-304A2283FE4F}" dt="2024-12-11T08:55:06.607" v="0" actId="2164"/>
          <ac:graphicFrameMkLst>
            <pc:docMk/>
            <pc:sldMk cId="2103831322" sldId="257"/>
            <ac:graphicFrameMk id="4" creationId="{3520E71A-4221-E5A0-B184-A8658317792B}"/>
          </ac:graphicFrameMkLst>
        </pc:graphicFrameChg>
      </pc:sldChg>
    </pc:docChg>
  </pc:docChgLst>
  <pc:docChgLst>
    <pc:chgData name="Caroline Freimuller" userId="db522097-1716-403a-8847-cb258b1d4ffc" providerId="ADAL" clId="{4028C23B-ABC7-45BD-85EB-615EA9F8206A}"/>
    <pc:docChg chg="custSel modSld">
      <pc:chgData name="Caroline Freimuller" userId="db522097-1716-403a-8847-cb258b1d4ffc" providerId="ADAL" clId="{4028C23B-ABC7-45BD-85EB-615EA9F8206A}" dt="2025-02-18T15:01:42.842" v="157" actId="20577"/>
      <pc:docMkLst>
        <pc:docMk/>
      </pc:docMkLst>
      <pc:sldChg chg="modSp mod">
        <pc:chgData name="Caroline Freimuller" userId="db522097-1716-403a-8847-cb258b1d4ffc" providerId="ADAL" clId="{4028C23B-ABC7-45BD-85EB-615EA9F8206A}" dt="2025-02-18T15:01:42.842" v="157" actId="20577"/>
        <pc:sldMkLst>
          <pc:docMk/>
          <pc:sldMk cId="2103831322" sldId="257"/>
        </pc:sldMkLst>
        <pc:graphicFrameChg chg="mod modGraphic">
          <ac:chgData name="Caroline Freimuller" userId="db522097-1716-403a-8847-cb258b1d4ffc" providerId="ADAL" clId="{4028C23B-ABC7-45BD-85EB-615EA9F8206A}" dt="2025-02-18T15:01:42.842" v="157" actId="20577"/>
          <ac:graphicFrameMkLst>
            <pc:docMk/>
            <pc:sldMk cId="2103831322" sldId="257"/>
            <ac:graphicFrameMk id="4" creationId="{3520E71A-4221-E5A0-B184-A8658317792B}"/>
          </ac:graphicFrameMkLst>
        </pc:graphicFrameChg>
      </pc:sldChg>
    </pc:docChg>
  </pc:docChgLst>
  <pc:docChgLst>
    <pc:chgData name="Caroline Freimuller" userId="db522097-1716-403a-8847-cb258b1d4ffc" providerId="ADAL" clId="{12751100-8AC2-4035-B698-6D72BE0319B4}"/>
    <pc:docChg chg="modSld">
      <pc:chgData name="Caroline Freimuller" userId="db522097-1716-403a-8847-cb258b1d4ffc" providerId="ADAL" clId="{12751100-8AC2-4035-B698-6D72BE0319B4}" dt="2024-12-11T08:56:47.153" v="3" actId="20577"/>
      <pc:docMkLst>
        <pc:docMk/>
      </pc:docMkLst>
      <pc:sldChg chg="modSp mod">
        <pc:chgData name="Caroline Freimuller" userId="db522097-1716-403a-8847-cb258b1d4ffc" providerId="ADAL" clId="{12751100-8AC2-4035-B698-6D72BE0319B4}" dt="2024-12-11T08:56:47.153" v="3" actId="20577"/>
        <pc:sldMkLst>
          <pc:docMk/>
          <pc:sldMk cId="2103831322" sldId="257"/>
        </pc:sldMkLst>
        <pc:graphicFrameChg chg="modGraphic">
          <ac:chgData name="Caroline Freimuller" userId="db522097-1716-403a-8847-cb258b1d4ffc" providerId="ADAL" clId="{12751100-8AC2-4035-B698-6D72BE0319B4}" dt="2024-12-11T08:56:47.153" v="3" actId="20577"/>
          <ac:graphicFrameMkLst>
            <pc:docMk/>
            <pc:sldMk cId="2103831322" sldId="257"/>
            <ac:graphicFrameMk id="4" creationId="{3520E71A-4221-E5A0-B184-A8658317792B}"/>
          </ac:graphicFrameMkLst>
        </pc:graphicFrameChg>
      </pc:sldChg>
    </pc:docChg>
  </pc:docChgLst>
  <pc:docChgLst>
    <pc:chgData name="Caroline Freimuller" userId="db522097-1716-403a-8847-cb258b1d4ffc" providerId="ADAL" clId="{5EBFAE52-D19E-4F0F-9156-8D0580453DB6}"/>
    <pc:docChg chg="custSel modSld">
      <pc:chgData name="Caroline Freimuller" userId="db522097-1716-403a-8847-cb258b1d4ffc" providerId="ADAL" clId="{5EBFAE52-D19E-4F0F-9156-8D0580453DB6}" dt="2024-12-05T08:08:27.963" v="248" actId="20577"/>
      <pc:docMkLst>
        <pc:docMk/>
      </pc:docMkLst>
      <pc:sldChg chg="modSp mod">
        <pc:chgData name="Caroline Freimuller" userId="db522097-1716-403a-8847-cb258b1d4ffc" providerId="ADAL" clId="{5EBFAE52-D19E-4F0F-9156-8D0580453DB6}" dt="2024-12-05T08:08:27.963" v="248" actId="20577"/>
        <pc:sldMkLst>
          <pc:docMk/>
          <pc:sldMk cId="2103831322" sldId="257"/>
        </pc:sldMkLst>
      </pc:sldChg>
    </pc:docChg>
  </pc:docChgLst>
  <pc:docChgLst>
    <pc:chgData name="Brogan McNess" userId="e29e994d-9c4d-447e-8fea-a696e046b55d" providerId="ADAL" clId="{487E5713-3907-4EA1-8B18-44C76D76A66C}"/>
    <pc:docChg chg="modSld sldOrd">
      <pc:chgData name="Brogan McNess" userId="e29e994d-9c4d-447e-8fea-a696e046b55d" providerId="ADAL" clId="{487E5713-3907-4EA1-8B18-44C76D76A66C}" dt="2025-03-11T10:11:53.968" v="1"/>
      <pc:docMkLst>
        <pc:docMk/>
      </pc:docMkLst>
      <pc:sldChg chg="ord">
        <pc:chgData name="Brogan McNess" userId="e29e994d-9c4d-447e-8fea-a696e046b55d" providerId="ADAL" clId="{487E5713-3907-4EA1-8B18-44C76D76A66C}" dt="2025-03-11T10:11:53.968" v="1"/>
        <pc:sldMkLst>
          <pc:docMk/>
          <pc:sldMk cId="2103831322" sldId="257"/>
        </pc:sldMkLst>
      </pc:sldChg>
    </pc:docChg>
  </pc:docChgLst>
  <pc:docChgLst>
    <pc:chgData name="Lydia Bentley" userId="cd354bbc-d63b-4530-948e-3696bd3f2243" providerId="ADAL" clId="{74641E57-BF0E-4B35-9CAA-738740CB8E11}"/>
    <pc:docChg chg="custSel modSld">
      <pc:chgData name="Lydia Bentley" userId="cd354bbc-d63b-4530-948e-3696bd3f2243" providerId="ADAL" clId="{74641E57-BF0E-4B35-9CAA-738740CB8E11}" dt="2025-03-10T12:13:50.020" v="1881" actId="20577"/>
      <pc:docMkLst>
        <pc:docMk/>
      </pc:docMkLst>
      <pc:sldChg chg="addSp modSp mod">
        <pc:chgData name="Lydia Bentley" userId="cd354bbc-d63b-4530-948e-3696bd3f2243" providerId="ADAL" clId="{74641E57-BF0E-4B35-9CAA-738740CB8E11}" dt="2025-03-10T12:13:50.020" v="1881" actId="20577"/>
        <pc:sldMkLst>
          <pc:docMk/>
          <pc:sldMk cId="2103831322" sldId="257"/>
        </pc:sldMkLst>
        <pc:graphicFrameChg chg="add mod">
          <ac:chgData name="Lydia Bentley" userId="cd354bbc-d63b-4530-948e-3696bd3f2243" providerId="ADAL" clId="{74641E57-BF0E-4B35-9CAA-738740CB8E11}" dt="2025-03-10T12:05:57.785" v="9"/>
          <ac:graphicFrameMkLst>
            <pc:docMk/>
            <pc:sldMk cId="2103831322" sldId="257"/>
            <ac:graphicFrameMk id="3" creationId="{71E5667A-1BB7-51B2-03DB-F7E0C9BEBE10}"/>
          </ac:graphicFrameMkLst>
        </pc:graphicFrameChg>
        <pc:graphicFrameChg chg="mod modGraphic">
          <ac:chgData name="Lydia Bentley" userId="cd354bbc-d63b-4530-948e-3696bd3f2243" providerId="ADAL" clId="{74641E57-BF0E-4B35-9CAA-738740CB8E11}" dt="2025-03-10T12:13:50.020" v="1881" actId="20577"/>
          <ac:graphicFrameMkLst>
            <pc:docMk/>
            <pc:sldMk cId="2103831322" sldId="257"/>
            <ac:graphicFrameMk id="4" creationId="{3520E71A-4221-E5A0-B184-A8658317792B}"/>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53121266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917379273"/>
      </p:ext>
    </p:extLst>
  </p:cSld>
  <p:clrMap bg1="lt1" tx1="dk1" bg2="lt2" tx2="dk2" accent1="accent1" accent2="accent2" accent3="accent3" accent4="accent4" accent5="accent5" accent6="accent6" hlink="hlink" folHlink="folHlink"/>
  <p:sldLayoutIdLst>
    <p:sldLayoutId id="2147483688"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245286167"/>
              </p:ext>
            </p:extLst>
          </p:nvPr>
        </p:nvGraphicFramePr>
        <p:xfrm>
          <a:off x="273449" y="1289050"/>
          <a:ext cx="11645092" cy="50749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I0216</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REC Changes to tie in with DCP419</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On 18 February 2025, Change Panel approved the Proposal Plan laying out MEP as the responsible committee.</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I0196</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Review of Metering Asset data transferred from MAMs to the CDSP</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Lydia Bentley</a:t>
                      </a:r>
                    </a:p>
                  </a:txBody>
                  <a:tcPr anchor="ctr">
                    <a:solidFill>
                      <a:srgbClr val="CFE3DF"/>
                    </a:solidFill>
                  </a:tcPr>
                </a:tc>
                <a:tc>
                  <a:txBody>
                    <a:bodyPr/>
                    <a:lstStyle/>
                    <a:p>
                      <a:pPr>
                        <a:spcBef>
                          <a:spcPts val="600"/>
                        </a:spcBef>
                      </a:pPr>
                      <a:r>
                        <a:rPr lang="en-GB" sz="1400" b="0">
                          <a:latin typeface="Arial"/>
                          <a:ea typeface="Roboto"/>
                          <a:cs typeface="Arial"/>
                        </a:rPr>
                        <a:t>The Code Manager conducted an Information Request between 07 February and 28 February to seek feedback from industry on their view on where gas Data Item mismatches occur in the pathway of data transmission from MAM to CDSP. The Code Manager received a good number of responses, and we are currently reviewing them. These responses will be used to inform our approach to determining how and where to make Code changes. </a:t>
                      </a:r>
                    </a:p>
                    <a:p>
                      <a:pPr>
                        <a:spcBef>
                          <a:spcPts val="600"/>
                        </a:spcBef>
                      </a:pPr>
                      <a:r>
                        <a:rPr lang="en-GB" sz="1400" b="1">
                          <a:latin typeface="Arial"/>
                          <a:ea typeface="Roboto"/>
                          <a:cs typeface="Arial"/>
                        </a:rPr>
                        <a:t>Next Steps: </a:t>
                      </a:r>
                      <a:r>
                        <a:rPr lang="en-GB" sz="1400" b="0">
                          <a:latin typeface="Arial"/>
                          <a:ea typeface="Roboto"/>
                          <a:cs typeface="Arial"/>
                        </a:rPr>
                        <a:t>The Code Manager will produce draft legal text and discuss this at the REC Change Issues Group (CHIG). </a:t>
                      </a:r>
                      <a:endParaRPr lang="en-GB" sz="1400" b="1" dirty="0">
                        <a:latin typeface="Arial"/>
                        <a:ea typeface="Roboto"/>
                        <a:cs typeface="Arial"/>
                      </a:endParaRPr>
                    </a:p>
                  </a:txBody>
                  <a:tcPr anchor="ctr">
                    <a:solidFill>
                      <a:srgbClr val="CFE3DF"/>
                    </a:solidFill>
                  </a:tcPr>
                </a:tc>
                <a:extLst>
                  <a:ext uri="{0D108BD9-81ED-4DB2-BD59-A6C34878D82A}">
                    <a16:rowId xmlns:a16="http://schemas.microsoft.com/office/drawing/2014/main" val="325461706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I0198</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Metering Asset Manager (MAM) Communication Method Register</a:t>
                      </a:r>
                    </a:p>
                  </a:txBody>
                  <a:tcPr marL="6350" marR="6350" marT="6350" marB="0" anchor="ctr">
                    <a:solidFill>
                      <a:srgbClr val="CFE3DF"/>
                    </a:solidFill>
                  </a:tcPr>
                </a:tc>
                <a:tc>
                  <a:txBody>
                    <a:bodyPr/>
                    <a:lstStyle/>
                    <a:p>
                      <a:r>
                        <a:rPr lang="en-GB" sz="1400" dirty="0">
                          <a:latin typeface="Arial"/>
                          <a:ea typeface="Roboto"/>
                          <a:cs typeface="Arial"/>
                        </a:rPr>
                        <a:t>Lydia Bentley</a:t>
                      </a:r>
                    </a:p>
                  </a:txBody>
                  <a:tcPr anchor="ctr">
                    <a:solidFill>
                      <a:srgbClr val="CFE3DF"/>
                    </a:solidFill>
                  </a:tcPr>
                </a:tc>
                <a:tc>
                  <a:txBody>
                    <a:bodyPr/>
                    <a:lstStyle/>
                    <a:p>
                      <a:pPr>
                        <a:spcBef>
                          <a:spcPts val="600"/>
                        </a:spcBef>
                      </a:pPr>
                      <a:r>
                        <a:rPr lang="en-GB" sz="1400" b="0">
                          <a:latin typeface="Arial"/>
                          <a:ea typeface="Roboto"/>
                          <a:cs typeface="Arial"/>
                        </a:rPr>
                        <a:t>The Code Manager has taken advice from the CHIG on the scope of a Communications Method Register. Following CHIG feedback, the Code Manager has produced a draft solution, which is currently being reviewed by our legal counsel. </a:t>
                      </a:r>
                    </a:p>
                    <a:p>
                      <a:pPr>
                        <a:spcBef>
                          <a:spcPts val="600"/>
                        </a:spcBef>
                      </a:pPr>
                      <a:r>
                        <a:rPr lang="en-GB" sz="1400" b="0">
                          <a:latin typeface="Arial"/>
                          <a:ea typeface="Roboto"/>
                          <a:cs typeface="Arial"/>
                        </a:rPr>
                        <a:t>The Communications Method Register will encompass MAM -&gt; MAM Market Messages, as well as MAM -&gt; Supplier Market Messages. The Code Manager did not initially plan to include MAM -&gt; Supplier due to a view that these communications are normally captured by a MAM/Supplier contact. However, feedback received from CHIG has led us to include these messages within the scope of the solution in order to capture messages sent by Consumer-appointed MAMs. </a:t>
                      </a:r>
                    </a:p>
                    <a:p>
                      <a:pPr>
                        <a:spcBef>
                          <a:spcPts val="600"/>
                        </a:spcBef>
                      </a:pPr>
                      <a:r>
                        <a:rPr lang="en-GB" sz="1400" b="1">
                          <a:latin typeface="Arial"/>
                          <a:ea typeface="Roboto"/>
                          <a:cs typeface="Arial"/>
                        </a:rPr>
                        <a:t>Next Steps: </a:t>
                      </a:r>
                      <a:r>
                        <a:rPr lang="en-GB" sz="1400" b="0">
                          <a:latin typeface="Arial"/>
                          <a:ea typeface="Roboto"/>
                          <a:cs typeface="Arial"/>
                        </a:rPr>
                        <a:t>The Code Manager plans to publish a Party Impact Assessment once we have received legal counsel. </a:t>
                      </a:r>
                      <a:endParaRPr lang="en-GB" sz="1400" b="0" dirty="0">
                        <a:latin typeface="Arial"/>
                        <a:ea typeface="Roboto"/>
                        <a:cs typeface="Arial"/>
                      </a:endParaRPr>
                    </a:p>
                  </a:txBody>
                  <a:tcPr anchor="ctr">
                    <a:solidFill>
                      <a:srgbClr val="CFE3DF"/>
                    </a:solidFill>
                  </a:tcPr>
                </a:tc>
                <a:extLst>
                  <a:ext uri="{0D108BD9-81ED-4DB2-BD59-A6C34878D82A}">
                    <a16:rowId xmlns:a16="http://schemas.microsoft.com/office/drawing/2014/main" val="900986504"/>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theme/theme1.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E3405F-2DB8-4DE9-B439-91AEE71FCAE7}">
  <ds:schemaRefs>
    <ds:schemaRef ds:uri="http://schemas.microsoft.com/sharepoint/v3/contenttype/forms"/>
  </ds:schemaRefs>
</ds:datastoreItem>
</file>

<file path=customXml/itemProps2.xml><?xml version="1.0" encoding="utf-8"?>
<ds:datastoreItem xmlns:ds="http://schemas.openxmlformats.org/officeDocument/2006/customXml" ds:itemID="{E38127B9-6D2F-434F-83A9-E82583AFACF1}">
  <ds:schemaRefs>
    <ds:schemaRef ds:uri="33669984-af94-4b35-9f37-f4574e663bce"/>
    <ds:schemaRef ds:uri="d5e8df70-7ba7-462a-92bc-0eb2af61e59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227A50E-2576-400F-99FC-539C1E6CB7C9}">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41</TotalTime>
  <Words>300</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Roboto</vt:lpstr>
      <vt:lpstr>1_REC Light Event Theme</vt:lpstr>
      <vt:lpstr>Change proposal tracker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Colette Baldwin</dc:creator>
  <cp:lastModifiedBy>Brogan McNess</cp:lastModifiedBy>
  <cp:revision>1</cp:revision>
  <dcterms:created xsi:type="dcterms:W3CDTF">2023-11-02T08:29:38Z</dcterms:created>
  <dcterms:modified xsi:type="dcterms:W3CDTF">2025-03-11T10:12:04Z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d7f055f-5347-41d4-8cbe-c035e83f4f3c_Enabled">
    <vt:lpwstr>true</vt:lpwstr>
  </property>
  <property fmtid="{D5CDD505-2E9C-101B-9397-08002B2CF9AE}" pid="3" name="MSIP_Label_2d7f055f-5347-41d4-8cbe-c035e83f4f3c_SetDate">
    <vt:lpwstr>2023-11-02T08:30:27Z</vt:lpwstr>
  </property>
  <property fmtid="{D5CDD505-2E9C-101B-9397-08002B2CF9AE}" pid="4" name="MSIP_Label_2d7f055f-5347-41d4-8cbe-c035e83f4f3c_Method">
    <vt:lpwstr>Standard</vt:lpwstr>
  </property>
  <property fmtid="{D5CDD505-2E9C-101B-9397-08002B2CF9AE}" pid="5" name="MSIP_Label_2d7f055f-5347-41d4-8cbe-c035e83f4f3c_Name">
    <vt:lpwstr>defa4170-0d19-0005-0004-bc88714345d2</vt:lpwstr>
  </property>
  <property fmtid="{D5CDD505-2E9C-101B-9397-08002B2CF9AE}" pid="6" name="MSIP_Label_2d7f055f-5347-41d4-8cbe-c035e83f4f3c_SiteId">
    <vt:lpwstr>883dbbc0-a334-4b54-87cf-04fa94aeafb8</vt:lpwstr>
  </property>
  <property fmtid="{D5CDD505-2E9C-101B-9397-08002B2CF9AE}" pid="7" name="MSIP_Label_2d7f055f-5347-41d4-8cbe-c035e83f4f3c_ActionId">
    <vt:lpwstr>ff0e5968-1007-44df-8e18-d30fbef90c4c</vt:lpwstr>
  </property>
  <property fmtid="{D5CDD505-2E9C-101B-9397-08002B2CF9AE}" pid="8" name="MSIP_Label_2d7f055f-5347-41d4-8cbe-c035e83f4f3c_ContentBits">
    <vt:lpwstr>0</vt:lpwstr>
  </property>
  <property fmtid="{D5CDD505-2E9C-101B-9397-08002B2CF9AE}" pid="9" name="ContentTypeId">
    <vt:lpwstr>0x01010064B6ABD153718F40AB257D99BCA5D342</vt:lpwstr>
  </property>
  <property fmtid="{D5CDD505-2E9C-101B-9397-08002B2CF9AE}" pid="10" name="MediaServiceImageTags">
    <vt:lpwstr/>
  </property>
</Properties>
</file>