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4.xml" ContentType="application/vnd.openxmlformats-officedocument.theme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6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  <p:sldMasterId id="2147483687" r:id="rId5"/>
    <p:sldMasterId id="2147483784" r:id="rId6"/>
    <p:sldMasterId id="2147483726" r:id="rId7"/>
    <p:sldMasterId id="2147483793" r:id="rId8"/>
    <p:sldMasterId id="2147483795" r:id="rId9"/>
    <p:sldMasterId id="2147483831" r:id="rId10"/>
  </p:sldMasterIdLst>
  <p:notesMasterIdLst>
    <p:notesMasterId r:id="rId31"/>
  </p:notesMasterIdLst>
  <p:sldIdLst>
    <p:sldId id="2147475911" r:id="rId11"/>
    <p:sldId id="2147475912" r:id="rId12"/>
    <p:sldId id="2147475913" r:id="rId13"/>
    <p:sldId id="2147475914" r:id="rId14"/>
    <p:sldId id="2147478737" r:id="rId15"/>
    <p:sldId id="2147478738" r:id="rId16"/>
    <p:sldId id="318" r:id="rId17"/>
    <p:sldId id="319" r:id="rId18"/>
    <p:sldId id="320" r:id="rId19"/>
    <p:sldId id="321" r:id="rId20"/>
    <p:sldId id="2147478739" r:id="rId21"/>
    <p:sldId id="2147478735" r:id="rId22"/>
    <p:sldId id="2147478730" r:id="rId23"/>
    <p:sldId id="2147478736" r:id="rId24"/>
    <p:sldId id="2147478741" r:id="rId25"/>
    <p:sldId id="2147478742" r:id="rId26"/>
    <p:sldId id="2147478743" r:id="rId27"/>
    <p:sldId id="260" r:id="rId28"/>
    <p:sldId id="2147478744" r:id="rId29"/>
    <p:sldId id="214747874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A8DB82-AC20-D1A0-D116-14AAF134FD4C}" name="Harriet Truss" initials="HT" userId="S::Harriet.Truss@gemserv.com::72d40984-8d05-4920-83aa-b550ee91c34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A495"/>
    <a:srgbClr val="0069AA"/>
    <a:srgbClr val="FF4822"/>
    <a:srgbClr val="68A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ma HYSKAJ" userId="43826261-7b23-4967-a734-e5eaa3434f03" providerId="ADAL" clId="{C5A340E2-131F-48FF-B82A-FAA8BD6B248A}"/>
    <pc:docChg chg="undo custSel addSld delSld modSld">
      <pc:chgData name="Edma HYSKAJ" userId="43826261-7b23-4967-a734-e5eaa3434f03" providerId="ADAL" clId="{C5A340E2-131F-48FF-B82A-FAA8BD6B248A}" dt="2026-06-10T10:12:27.602" v="993" actId="2696"/>
      <pc:docMkLst>
        <pc:docMk/>
      </pc:docMkLst>
      <pc:sldChg chg="modSp add mod">
        <pc:chgData name="Edma HYSKAJ" userId="43826261-7b23-4967-a734-e5eaa3434f03" providerId="ADAL" clId="{C5A340E2-131F-48FF-B82A-FAA8BD6B248A}" dt="2026-06-08T08:48:18.835" v="862" actId="1076"/>
        <pc:sldMkLst>
          <pc:docMk/>
          <pc:sldMk cId="810160879" sldId="260"/>
        </pc:sldMkLst>
        <pc:picChg chg="mod">
          <ac:chgData name="Edma HYSKAJ" userId="43826261-7b23-4967-a734-e5eaa3434f03" providerId="ADAL" clId="{C5A340E2-131F-48FF-B82A-FAA8BD6B248A}" dt="2026-06-08T08:48:18.835" v="862" actId="1076"/>
          <ac:picMkLst>
            <pc:docMk/>
            <pc:sldMk cId="810160879" sldId="260"/>
            <ac:picMk id="11" creationId="{B301EB03-7281-EDEC-FA74-CB218E1CA294}"/>
          </ac:picMkLst>
        </pc:picChg>
      </pc:sldChg>
      <pc:sldChg chg="add">
        <pc:chgData name="Edma HYSKAJ" userId="43826261-7b23-4967-a734-e5eaa3434f03" providerId="ADAL" clId="{C5A340E2-131F-48FF-B82A-FAA8BD6B248A}" dt="2026-06-08T08:46:58.258" v="853"/>
        <pc:sldMkLst>
          <pc:docMk/>
          <pc:sldMk cId="0" sldId="318"/>
        </pc:sldMkLst>
      </pc:sldChg>
      <pc:sldChg chg="add">
        <pc:chgData name="Edma HYSKAJ" userId="43826261-7b23-4967-a734-e5eaa3434f03" providerId="ADAL" clId="{C5A340E2-131F-48FF-B82A-FAA8BD6B248A}" dt="2026-06-08T08:47:05.746" v="854"/>
        <pc:sldMkLst>
          <pc:docMk/>
          <pc:sldMk cId="2848123255" sldId="319"/>
        </pc:sldMkLst>
      </pc:sldChg>
      <pc:sldChg chg="add">
        <pc:chgData name="Edma HYSKAJ" userId="43826261-7b23-4967-a734-e5eaa3434f03" providerId="ADAL" clId="{C5A340E2-131F-48FF-B82A-FAA8BD6B248A}" dt="2026-06-08T08:47:11.784" v="855"/>
        <pc:sldMkLst>
          <pc:docMk/>
          <pc:sldMk cId="2852224001" sldId="320"/>
        </pc:sldMkLst>
      </pc:sldChg>
      <pc:sldChg chg="add">
        <pc:chgData name="Edma HYSKAJ" userId="43826261-7b23-4967-a734-e5eaa3434f03" providerId="ADAL" clId="{C5A340E2-131F-48FF-B82A-FAA8BD6B248A}" dt="2026-06-08T08:47:18.947" v="856"/>
        <pc:sldMkLst>
          <pc:docMk/>
          <pc:sldMk cId="2107881108" sldId="321"/>
        </pc:sldMkLst>
      </pc:sldChg>
      <pc:sldChg chg="modSp add mod">
        <pc:chgData name="Edma HYSKAJ" userId="43826261-7b23-4967-a734-e5eaa3434f03" providerId="ADAL" clId="{C5A340E2-131F-48FF-B82A-FAA8BD6B248A}" dt="2026-06-08T08:31:31.626" v="13" actId="20577"/>
        <pc:sldMkLst>
          <pc:docMk/>
          <pc:sldMk cId="2651954107" sldId="2147475911"/>
        </pc:sldMkLst>
        <pc:spChg chg="mod">
          <ac:chgData name="Edma HYSKAJ" userId="43826261-7b23-4967-a734-e5eaa3434f03" providerId="ADAL" clId="{C5A340E2-131F-48FF-B82A-FAA8BD6B248A}" dt="2026-06-08T08:31:31.626" v="13" actId="20577"/>
          <ac:spMkLst>
            <pc:docMk/>
            <pc:sldMk cId="2651954107" sldId="2147475911"/>
            <ac:spMk id="3" creationId="{4CD147A7-2465-107A-D8ED-8CBD2F82C6A0}"/>
          </ac:spMkLst>
        </pc:spChg>
      </pc:sldChg>
      <pc:sldChg chg="modSp add mod">
        <pc:chgData name="Edma HYSKAJ" userId="43826261-7b23-4967-a734-e5eaa3434f03" providerId="ADAL" clId="{C5A340E2-131F-48FF-B82A-FAA8BD6B248A}" dt="2026-06-10T08:10:29.118" v="991" actId="2165"/>
        <pc:sldMkLst>
          <pc:docMk/>
          <pc:sldMk cId="1475410797" sldId="2147475912"/>
        </pc:sldMkLst>
        <pc:graphicFrameChg chg="mod modGraphic">
          <ac:chgData name="Edma HYSKAJ" userId="43826261-7b23-4967-a734-e5eaa3434f03" providerId="ADAL" clId="{C5A340E2-131F-48FF-B82A-FAA8BD6B248A}" dt="2026-06-10T08:10:29.118" v="991" actId="2165"/>
          <ac:graphicFrameMkLst>
            <pc:docMk/>
            <pc:sldMk cId="1475410797" sldId="2147475912"/>
            <ac:graphicFrameMk id="4" creationId="{21DE2CAB-C947-8D15-B9D2-45E2D475B677}"/>
          </ac:graphicFrameMkLst>
        </pc:graphicFrameChg>
      </pc:sldChg>
      <pc:sldChg chg="add">
        <pc:chgData name="Edma HYSKAJ" userId="43826261-7b23-4967-a734-e5eaa3434f03" providerId="ADAL" clId="{C5A340E2-131F-48FF-B82A-FAA8BD6B248A}" dt="2026-06-08T08:40:56.385" v="430"/>
        <pc:sldMkLst>
          <pc:docMk/>
          <pc:sldMk cId="27758512" sldId="2147475913"/>
        </pc:sldMkLst>
      </pc:sldChg>
      <pc:sldChg chg="add">
        <pc:chgData name="Edma HYSKAJ" userId="43826261-7b23-4967-a734-e5eaa3434f03" providerId="ADAL" clId="{C5A340E2-131F-48FF-B82A-FAA8BD6B248A}" dt="2026-06-08T08:41:05.264" v="431"/>
        <pc:sldMkLst>
          <pc:docMk/>
          <pc:sldMk cId="3438426250" sldId="2147475914"/>
        </pc:sldMkLst>
      </pc:sldChg>
      <pc:sldChg chg="modSp mod">
        <pc:chgData name="Edma HYSKAJ" userId="43826261-7b23-4967-a734-e5eaa3434f03" providerId="ADAL" clId="{C5A340E2-131F-48FF-B82A-FAA8BD6B248A}" dt="2026-06-08T08:43:01.535" v="564" actId="313"/>
        <pc:sldMkLst>
          <pc:docMk/>
          <pc:sldMk cId="128468672" sldId="2147478736"/>
        </pc:sldMkLst>
        <pc:spChg chg="mod">
          <ac:chgData name="Edma HYSKAJ" userId="43826261-7b23-4967-a734-e5eaa3434f03" providerId="ADAL" clId="{C5A340E2-131F-48FF-B82A-FAA8BD6B248A}" dt="2026-06-08T08:43:01.535" v="564" actId="313"/>
          <ac:spMkLst>
            <pc:docMk/>
            <pc:sldMk cId="128468672" sldId="2147478736"/>
            <ac:spMk id="2" creationId="{D4C54B94-E8A7-D0FA-13C4-1CA25E1A7683}"/>
          </ac:spMkLst>
        </pc:spChg>
      </pc:sldChg>
      <pc:sldChg chg="modSp new mod">
        <pc:chgData name="Edma HYSKAJ" userId="43826261-7b23-4967-a734-e5eaa3434f03" providerId="ADAL" clId="{C5A340E2-131F-48FF-B82A-FAA8BD6B248A}" dt="2026-06-08T08:41:43.786" v="471" actId="20577"/>
        <pc:sldMkLst>
          <pc:docMk/>
          <pc:sldMk cId="3622960870" sldId="2147478737"/>
        </pc:sldMkLst>
        <pc:spChg chg="mod">
          <ac:chgData name="Edma HYSKAJ" userId="43826261-7b23-4967-a734-e5eaa3434f03" providerId="ADAL" clId="{C5A340E2-131F-48FF-B82A-FAA8BD6B248A}" dt="2026-06-08T08:41:37.219" v="457" actId="20577"/>
          <ac:spMkLst>
            <pc:docMk/>
            <pc:sldMk cId="3622960870" sldId="2147478737"/>
            <ac:spMk id="2" creationId="{FD4257C4-363B-599B-EFDF-7B4D30089635}"/>
          </ac:spMkLst>
        </pc:spChg>
        <pc:spChg chg="mod">
          <ac:chgData name="Edma HYSKAJ" userId="43826261-7b23-4967-a734-e5eaa3434f03" providerId="ADAL" clId="{C5A340E2-131F-48FF-B82A-FAA8BD6B248A}" dt="2026-06-08T08:41:43.786" v="471" actId="20577"/>
          <ac:spMkLst>
            <pc:docMk/>
            <pc:sldMk cId="3622960870" sldId="2147478737"/>
            <ac:spMk id="3" creationId="{4204E92D-CC38-A01B-DDF9-C8A87159D1E5}"/>
          </ac:spMkLst>
        </pc:spChg>
      </pc:sldChg>
      <pc:sldChg chg="modSp add mod">
        <pc:chgData name="Edma HYSKAJ" userId="43826261-7b23-4967-a734-e5eaa3434f03" providerId="ADAL" clId="{C5A340E2-131F-48FF-B82A-FAA8BD6B248A}" dt="2026-06-08T08:42:11.103" v="528" actId="20577"/>
        <pc:sldMkLst>
          <pc:docMk/>
          <pc:sldMk cId="1360969272" sldId="2147478738"/>
        </pc:sldMkLst>
        <pc:spChg chg="mod">
          <ac:chgData name="Edma HYSKAJ" userId="43826261-7b23-4967-a734-e5eaa3434f03" providerId="ADAL" clId="{C5A340E2-131F-48FF-B82A-FAA8BD6B248A}" dt="2026-06-08T08:42:02.902" v="508" actId="20577"/>
          <ac:spMkLst>
            <pc:docMk/>
            <pc:sldMk cId="1360969272" sldId="2147478738"/>
            <ac:spMk id="2" creationId="{9D93F384-73EE-6F70-60F6-5D0BB94AF238}"/>
          </ac:spMkLst>
        </pc:spChg>
        <pc:spChg chg="mod">
          <ac:chgData name="Edma HYSKAJ" userId="43826261-7b23-4967-a734-e5eaa3434f03" providerId="ADAL" clId="{C5A340E2-131F-48FF-B82A-FAA8BD6B248A}" dt="2026-06-08T08:42:11.103" v="528" actId="20577"/>
          <ac:spMkLst>
            <pc:docMk/>
            <pc:sldMk cId="1360969272" sldId="2147478738"/>
            <ac:spMk id="3" creationId="{565A3E27-9BA9-C804-5C12-2ADEA9234F17}"/>
          </ac:spMkLst>
        </pc:spChg>
      </pc:sldChg>
      <pc:sldChg chg="modSp new mod">
        <pc:chgData name="Edma HYSKAJ" userId="43826261-7b23-4967-a734-e5eaa3434f03" providerId="ADAL" clId="{C5A340E2-131F-48FF-B82A-FAA8BD6B248A}" dt="2026-06-08T08:42:47.517" v="562" actId="20577"/>
        <pc:sldMkLst>
          <pc:docMk/>
          <pc:sldMk cId="2870242668" sldId="2147478739"/>
        </pc:sldMkLst>
        <pc:spChg chg="mod">
          <ac:chgData name="Edma HYSKAJ" userId="43826261-7b23-4967-a734-e5eaa3434f03" providerId="ADAL" clId="{C5A340E2-131F-48FF-B82A-FAA8BD6B248A}" dt="2026-06-08T08:42:40.721" v="546" actId="20577"/>
          <ac:spMkLst>
            <pc:docMk/>
            <pc:sldMk cId="2870242668" sldId="2147478739"/>
            <ac:spMk id="2" creationId="{B9E30105-645C-F787-D8CD-1B9A7BABB746}"/>
          </ac:spMkLst>
        </pc:spChg>
        <pc:spChg chg="mod">
          <ac:chgData name="Edma HYSKAJ" userId="43826261-7b23-4967-a734-e5eaa3434f03" providerId="ADAL" clId="{C5A340E2-131F-48FF-B82A-FAA8BD6B248A}" dt="2026-06-08T08:42:47.517" v="562" actId="20577"/>
          <ac:spMkLst>
            <pc:docMk/>
            <pc:sldMk cId="2870242668" sldId="2147478739"/>
            <ac:spMk id="3" creationId="{90C5C454-1E7F-F536-DE8A-DF83E9B07146}"/>
          </ac:spMkLst>
        </pc:spChg>
      </pc:sldChg>
      <pc:sldChg chg="modSp new del mod">
        <pc:chgData name="Edma HYSKAJ" userId="43826261-7b23-4967-a734-e5eaa3434f03" providerId="ADAL" clId="{C5A340E2-131F-48FF-B82A-FAA8BD6B248A}" dt="2026-06-10T08:10:46.732" v="992" actId="2696"/>
        <pc:sldMkLst>
          <pc:docMk/>
          <pc:sldMk cId="416814492" sldId="2147478740"/>
        </pc:sldMkLst>
        <pc:spChg chg="mod">
          <ac:chgData name="Edma HYSKAJ" userId="43826261-7b23-4967-a734-e5eaa3434f03" providerId="ADAL" clId="{C5A340E2-131F-48FF-B82A-FAA8BD6B248A}" dt="2026-06-09T10:48:02.937" v="990" actId="20577"/>
          <ac:spMkLst>
            <pc:docMk/>
            <pc:sldMk cId="416814492" sldId="2147478740"/>
            <ac:spMk id="3" creationId="{26F7F698-4FE9-9BFC-55A9-034590B0C104}"/>
          </ac:spMkLst>
        </pc:spChg>
      </pc:sldChg>
      <pc:sldChg chg="modSp new mod">
        <pc:chgData name="Edma HYSKAJ" userId="43826261-7b23-4967-a734-e5eaa3434f03" providerId="ADAL" clId="{C5A340E2-131F-48FF-B82A-FAA8BD6B248A}" dt="2026-06-08T08:44:05.665" v="659" actId="20577"/>
        <pc:sldMkLst>
          <pc:docMk/>
          <pc:sldMk cId="975079786" sldId="2147478741"/>
        </pc:sldMkLst>
        <pc:spChg chg="mod">
          <ac:chgData name="Edma HYSKAJ" userId="43826261-7b23-4967-a734-e5eaa3434f03" providerId="ADAL" clId="{C5A340E2-131F-48FF-B82A-FAA8BD6B248A}" dt="2026-06-08T08:44:01.837" v="654" actId="20577"/>
          <ac:spMkLst>
            <pc:docMk/>
            <pc:sldMk cId="975079786" sldId="2147478741"/>
            <ac:spMk id="2" creationId="{86CD3F26-3813-F8AD-1D17-704A34089F3A}"/>
          </ac:spMkLst>
        </pc:spChg>
        <pc:spChg chg="mod">
          <ac:chgData name="Edma HYSKAJ" userId="43826261-7b23-4967-a734-e5eaa3434f03" providerId="ADAL" clId="{C5A340E2-131F-48FF-B82A-FAA8BD6B248A}" dt="2026-06-08T08:44:05.665" v="659" actId="20577"/>
          <ac:spMkLst>
            <pc:docMk/>
            <pc:sldMk cId="975079786" sldId="2147478741"/>
            <ac:spMk id="3" creationId="{B1F027CA-EBC6-3BB4-FE11-DB45FE4C304F}"/>
          </ac:spMkLst>
        </pc:spChg>
      </pc:sldChg>
      <pc:sldChg chg="modSp new mod">
        <pc:chgData name="Edma HYSKAJ" userId="43826261-7b23-4967-a734-e5eaa3434f03" providerId="ADAL" clId="{C5A340E2-131F-48FF-B82A-FAA8BD6B248A}" dt="2026-06-08T08:44:26.232" v="685" actId="20577"/>
        <pc:sldMkLst>
          <pc:docMk/>
          <pc:sldMk cId="2805260409" sldId="2147478742"/>
        </pc:sldMkLst>
        <pc:spChg chg="mod">
          <ac:chgData name="Edma HYSKAJ" userId="43826261-7b23-4967-a734-e5eaa3434f03" providerId="ADAL" clId="{C5A340E2-131F-48FF-B82A-FAA8BD6B248A}" dt="2026-06-08T08:44:20.270" v="672" actId="20577"/>
          <ac:spMkLst>
            <pc:docMk/>
            <pc:sldMk cId="2805260409" sldId="2147478742"/>
            <ac:spMk id="2" creationId="{692216FD-9AE8-92F0-DB2C-C01AB057BEBD}"/>
          </ac:spMkLst>
        </pc:spChg>
        <pc:spChg chg="mod">
          <ac:chgData name="Edma HYSKAJ" userId="43826261-7b23-4967-a734-e5eaa3434f03" providerId="ADAL" clId="{C5A340E2-131F-48FF-B82A-FAA8BD6B248A}" dt="2026-06-08T08:44:26.232" v="685" actId="20577"/>
          <ac:spMkLst>
            <pc:docMk/>
            <pc:sldMk cId="2805260409" sldId="2147478742"/>
            <ac:spMk id="3" creationId="{E2AC6D7A-6706-28D5-78BC-4B3E35221598}"/>
          </ac:spMkLst>
        </pc:spChg>
      </pc:sldChg>
      <pc:sldChg chg="modSp new mod">
        <pc:chgData name="Edma HYSKAJ" userId="43826261-7b23-4967-a734-e5eaa3434f03" providerId="ADAL" clId="{C5A340E2-131F-48FF-B82A-FAA8BD6B248A}" dt="2026-06-08T08:45:00.992" v="755" actId="33524"/>
        <pc:sldMkLst>
          <pc:docMk/>
          <pc:sldMk cId="3812148091" sldId="2147478743"/>
        </pc:sldMkLst>
        <pc:spChg chg="mod">
          <ac:chgData name="Edma HYSKAJ" userId="43826261-7b23-4967-a734-e5eaa3434f03" providerId="ADAL" clId="{C5A340E2-131F-48FF-B82A-FAA8BD6B248A}" dt="2026-06-08T08:45:00.992" v="755" actId="33524"/>
          <ac:spMkLst>
            <pc:docMk/>
            <pc:sldMk cId="3812148091" sldId="2147478743"/>
            <ac:spMk id="2" creationId="{C8C77E3C-4846-BF25-E4EB-CCF99EC2B889}"/>
          </ac:spMkLst>
        </pc:spChg>
        <pc:spChg chg="mod">
          <ac:chgData name="Edma HYSKAJ" userId="43826261-7b23-4967-a734-e5eaa3434f03" providerId="ADAL" clId="{C5A340E2-131F-48FF-B82A-FAA8BD6B248A}" dt="2026-06-08T08:44:51.184" v="754" actId="20577"/>
          <ac:spMkLst>
            <pc:docMk/>
            <pc:sldMk cId="3812148091" sldId="2147478743"/>
            <ac:spMk id="3" creationId="{16BFF666-5C45-00B4-538F-1E5397E9D6C3}"/>
          </ac:spMkLst>
        </pc:spChg>
      </pc:sldChg>
      <pc:sldChg chg="modSp new mod">
        <pc:chgData name="Edma HYSKAJ" userId="43826261-7b23-4967-a734-e5eaa3434f03" providerId="ADAL" clId="{C5A340E2-131F-48FF-B82A-FAA8BD6B248A}" dt="2026-06-08T08:45:17.614" v="787" actId="20577"/>
        <pc:sldMkLst>
          <pc:docMk/>
          <pc:sldMk cId="3667845841" sldId="2147478744"/>
        </pc:sldMkLst>
        <pc:spChg chg="mod">
          <ac:chgData name="Edma HYSKAJ" userId="43826261-7b23-4967-a734-e5eaa3434f03" providerId="ADAL" clId="{C5A340E2-131F-48FF-B82A-FAA8BD6B248A}" dt="2026-06-08T08:45:17.614" v="787" actId="20577"/>
          <ac:spMkLst>
            <pc:docMk/>
            <pc:sldMk cId="3667845841" sldId="2147478744"/>
            <ac:spMk id="2" creationId="{B99B8792-2EE7-E45A-487D-C9C3B0B7906D}"/>
          </ac:spMkLst>
        </pc:spChg>
      </pc:sldChg>
      <pc:sldChg chg="modSp new mod">
        <pc:chgData name="Edma HYSKAJ" userId="43826261-7b23-4967-a734-e5eaa3434f03" providerId="ADAL" clId="{C5A340E2-131F-48FF-B82A-FAA8BD6B248A}" dt="2026-06-08T08:46:18.775" v="852" actId="14100"/>
        <pc:sldMkLst>
          <pc:docMk/>
          <pc:sldMk cId="3923534027" sldId="2147478745"/>
        </pc:sldMkLst>
        <pc:spChg chg="mod">
          <ac:chgData name="Edma HYSKAJ" userId="43826261-7b23-4967-a734-e5eaa3434f03" providerId="ADAL" clId="{C5A340E2-131F-48FF-B82A-FAA8BD6B248A}" dt="2026-06-08T08:45:59.699" v="801" actId="20577"/>
          <ac:spMkLst>
            <pc:docMk/>
            <pc:sldMk cId="3923534027" sldId="2147478745"/>
            <ac:spMk id="2" creationId="{55F75448-9763-F10F-7188-984C7062DFAF}"/>
          </ac:spMkLst>
        </pc:spChg>
        <pc:spChg chg="mod">
          <ac:chgData name="Edma HYSKAJ" userId="43826261-7b23-4967-a734-e5eaa3434f03" providerId="ADAL" clId="{C5A340E2-131F-48FF-B82A-FAA8BD6B248A}" dt="2026-06-08T08:46:18.775" v="852" actId="14100"/>
          <ac:spMkLst>
            <pc:docMk/>
            <pc:sldMk cId="3923534027" sldId="2147478745"/>
            <ac:spMk id="3" creationId="{53F93830-6154-647B-22AA-D972DFAE7BFA}"/>
          </ac:spMkLst>
        </pc:spChg>
      </pc:sldChg>
      <pc:sldChg chg="addSp delSp modSp new del mod">
        <pc:chgData name="Edma HYSKAJ" userId="43826261-7b23-4967-a734-e5eaa3434f03" providerId="ADAL" clId="{C5A340E2-131F-48FF-B82A-FAA8BD6B248A}" dt="2026-06-10T10:12:27.602" v="993" actId="2696"/>
        <pc:sldMkLst>
          <pc:docMk/>
          <pc:sldMk cId="3217942114" sldId="2147478746"/>
        </pc:sldMkLst>
      </pc:sldChg>
      <pc:sldMasterChg chg="delSldLayout">
        <pc:chgData name="Edma HYSKAJ" userId="43826261-7b23-4967-a734-e5eaa3434f03" providerId="ADAL" clId="{C5A340E2-131F-48FF-B82A-FAA8BD6B248A}" dt="2026-06-08T08:42:52.293" v="563" actId="2696"/>
        <pc:sldMasterMkLst>
          <pc:docMk/>
          <pc:sldMasterMk cId="1761558817" sldId="2147483680"/>
        </pc:sldMasterMkLst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5C3ECF-4139-4163-AE3B-FD9B4C7CAD5F}" type="doc">
      <dgm:prSet loTypeId="urn:microsoft.com/office/officeart/2005/8/layout/vList3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6505F990-50EB-4DB9-B50E-6F79602B6A9F}">
      <dgm:prSet phldrT="[Text]" custT="1"/>
      <dgm:spPr/>
      <dgm:t>
        <a:bodyPr/>
        <a:lstStyle/>
        <a:p>
          <a: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Schedule 14 captures SLAs for gas metering operations activities throughout</a:t>
          </a:r>
        </a:p>
      </dgm:t>
    </dgm:pt>
    <dgm:pt modelId="{BB0D79DF-D962-4722-97A1-AA4EEBA0D9AC}" type="parTrans" cxnId="{6AA9EF8C-8D93-417E-B129-F5EF4A7296E1}">
      <dgm:prSet/>
      <dgm:spPr/>
      <dgm:t>
        <a:bodyPr/>
        <a:lstStyle/>
        <a:p>
          <a:endParaRPr lang="en-GB" sz="18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51F2358-78DB-46B3-9176-80360B87361F}" type="sibTrans" cxnId="{6AA9EF8C-8D93-417E-B129-F5EF4A7296E1}">
      <dgm:prSet/>
      <dgm:spPr/>
      <dgm:t>
        <a:bodyPr/>
        <a:lstStyle/>
        <a:p>
          <a:endParaRPr lang="en-GB" sz="18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C2BF1BC-F6CC-43D4-AB1D-9D37B24C148D}">
      <dgm:prSet custT="1"/>
      <dgm:spPr/>
      <dgm:t>
        <a:bodyPr/>
        <a:lstStyle/>
        <a:p>
          <a: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There are instances of ‘48 hours’ and ‘2 Working Days’</a:t>
          </a:r>
        </a:p>
      </dgm:t>
    </dgm:pt>
    <dgm:pt modelId="{A44FDE03-A8DC-4CB9-B23C-7CB90D266D6B}" type="parTrans" cxnId="{8812CD66-C8F6-4D4F-A479-C4A20D4011B9}">
      <dgm:prSet/>
      <dgm:spPr/>
      <dgm:t>
        <a:bodyPr/>
        <a:lstStyle/>
        <a:p>
          <a:endParaRPr lang="en-GB" sz="18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AAF3FA7-C9E8-4058-83A8-EF96FEF8F27D}" type="sibTrans" cxnId="{8812CD66-C8F6-4D4F-A479-C4A20D4011B9}">
      <dgm:prSet/>
      <dgm:spPr/>
      <dgm:t>
        <a:bodyPr/>
        <a:lstStyle/>
        <a:p>
          <a:endParaRPr lang="en-GB" sz="18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5385D1C-E829-4C44-9373-416528ABB88D}">
      <dgm:prSet custT="1"/>
      <dgm:spPr/>
      <dgm:t>
        <a:bodyPr/>
        <a:lstStyle/>
        <a:p>
          <a: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During REC drafting for MHHS, there was a request to review whether these should all be one or the other</a:t>
          </a:r>
          <a:endParaRPr lang="en-GB" sz="1800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EB088DF-59CB-4862-8A7D-0115AFC92A1F}" type="parTrans" cxnId="{438D470C-101F-4F57-91D6-FB86DCC131DF}">
      <dgm:prSet/>
      <dgm:spPr/>
      <dgm:t>
        <a:bodyPr/>
        <a:lstStyle/>
        <a:p>
          <a:endParaRPr lang="en-GB" sz="18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AC49378-4597-44D4-8F35-9CDF8675E890}" type="sibTrans" cxnId="{438D470C-101F-4F57-91D6-FB86DCC131DF}">
      <dgm:prSet/>
      <dgm:spPr/>
      <dgm:t>
        <a:bodyPr/>
        <a:lstStyle/>
        <a:p>
          <a:endParaRPr lang="en-GB" sz="18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44759E6-029C-4197-BFF3-FD3F66C79C83}" type="pres">
      <dgm:prSet presAssocID="{405C3ECF-4139-4163-AE3B-FD9B4C7CAD5F}" presName="linearFlow" presStyleCnt="0">
        <dgm:presLayoutVars>
          <dgm:dir/>
          <dgm:resizeHandles val="exact"/>
        </dgm:presLayoutVars>
      </dgm:prSet>
      <dgm:spPr/>
    </dgm:pt>
    <dgm:pt modelId="{20D75AD8-F475-4F07-B1CB-8E2E2FAC6487}" type="pres">
      <dgm:prSet presAssocID="{6505F990-50EB-4DB9-B50E-6F79602B6A9F}" presName="composite" presStyleCnt="0"/>
      <dgm:spPr/>
    </dgm:pt>
    <dgm:pt modelId="{8674946A-1E95-48F3-A992-678C6386D313}" type="pres">
      <dgm:prSet presAssocID="{6505F990-50EB-4DB9-B50E-6F79602B6A9F}" presName="imgShp" presStyleLbl="fgImgPlace1" presStyleIdx="0" presStyleCnt="3"/>
      <dgm:spPr/>
    </dgm:pt>
    <dgm:pt modelId="{1DB283C7-AF00-4476-9DA8-91EBCE5B466E}" type="pres">
      <dgm:prSet presAssocID="{6505F990-50EB-4DB9-B50E-6F79602B6A9F}" presName="txShp" presStyleLbl="node1" presStyleIdx="0" presStyleCnt="3">
        <dgm:presLayoutVars>
          <dgm:bulletEnabled val="1"/>
        </dgm:presLayoutVars>
      </dgm:prSet>
      <dgm:spPr/>
    </dgm:pt>
    <dgm:pt modelId="{D03BBC44-F767-4268-83A4-22B2795EA0CD}" type="pres">
      <dgm:prSet presAssocID="{E51F2358-78DB-46B3-9176-80360B87361F}" presName="spacing" presStyleCnt="0"/>
      <dgm:spPr/>
    </dgm:pt>
    <dgm:pt modelId="{4FF25C8C-5624-4508-85E0-D475B2ABFB58}" type="pres">
      <dgm:prSet presAssocID="{8C2BF1BC-F6CC-43D4-AB1D-9D37B24C148D}" presName="composite" presStyleCnt="0"/>
      <dgm:spPr/>
    </dgm:pt>
    <dgm:pt modelId="{02A99A6F-8E08-48B2-B18C-D1513311DC63}" type="pres">
      <dgm:prSet presAssocID="{8C2BF1BC-F6CC-43D4-AB1D-9D37B24C148D}" presName="imgShp" presStyleLbl="fgImgPlace1" presStyleIdx="1" presStyleCnt="3"/>
      <dgm:spPr/>
    </dgm:pt>
    <dgm:pt modelId="{281A6BEF-88DD-4594-8EEA-186D82901776}" type="pres">
      <dgm:prSet presAssocID="{8C2BF1BC-F6CC-43D4-AB1D-9D37B24C148D}" presName="txShp" presStyleLbl="node1" presStyleIdx="1" presStyleCnt="3">
        <dgm:presLayoutVars>
          <dgm:bulletEnabled val="1"/>
        </dgm:presLayoutVars>
      </dgm:prSet>
      <dgm:spPr/>
    </dgm:pt>
    <dgm:pt modelId="{B88A713C-7187-4FFD-9769-CD5466C55C33}" type="pres">
      <dgm:prSet presAssocID="{DAAF3FA7-C9E8-4058-83A8-EF96FEF8F27D}" presName="spacing" presStyleCnt="0"/>
      <dgm:spPr/>
    </dgm:pt>
    <dgm:pt modelId="{7F4A139B-BA96-4124-B6C8-FF29F05EC38A}" type="pres">
      <dgm:prSet presAssocID="{E5385D1C-E829-4C44-9373-416528ABB88D}" presName="composite" presStyleCnt="0"/>
      <dgm:spPr/>
    </dgm:pt>
    <dgm:pt modelId="{FFAEC30C-CC7D-4B8D-BF5B-ADBE58DAD1F7}" type="pres">
      <dgm:prSet presAssocID="{E5385D1C-E829-4C44-9373-416528ABB88D}" presName="imgShp" presStyleLbl="fgImgPlace1" presStyleIdx="2" presStyleCnt="3"/>
      <dgm:spPr/>
    </dgm:pt>
    <dgm:pt modelId="{06A33F8D-AED7-409A-8FD2-356FAB29137B}" type="pres">
      <dgm:prSet presAssocID="{E5385D1C-E829-4C44-9373-416528ABB88D}" presName="txShp" presStyleLbl="node1" presStyleIdx="2" presStyleCnt="3">
        <dgm:presLayoutVars>
          <dgm:bulletEnabled val="1"/>
        </dgm:presLayoutVars>
      </dgm:prSet>
      <dgm:spPr/>
    </dgm:pt>
  </dgm:ptLst>
  <dgm:cxnLst>
    <dgm:cxn modelId="{438D470C-101F-4F57-91D6-FB86DCC131DF}" srcId="{405C3ECF-4139-4163-AE3B-FD9B4C7CAD5F}" destId="{E5385D1C-E829-4C44-9373-416528ABB88D}" srcOrd="2" destOrd="0" parTransId="{5EB088DF-59CB-4862-8A7D-0115AFC92A1F}" sibTransId="{1AC49378-4597-44D4-8F35-9CDF8675E890}"/>
    <dgm:cxn modelId="{8812CD66-C8F6-4D4F-A479-C4A20D4011B9}" srcId="{405C3ECF-4139-4163-AE3B-FD9B4C7CAD5F}" destId="{8C2BF1BC-F6CC-43D4-AB1D-9D37B24C148D}" srcOrd="1" destOrd="0" parTransId="{A44FDE03-A8DC-4CB9-B23C-7CB90D266D6B}" sibTransId="{DAAF3FA7-C9E8-4058-83A8-EF96FEF8F27D}"/>
    <dgm:cxn modelId="{9733A868-2374-4673-9A42-2DD0E65C4539}" type="presOf" srcId="{6505F990-50EB-4DB9-B50E-6F79602B6A9F}" destId="{1DB283C7-AF00-4476-9DA8-91EBCE5B466E}" srcOrd="0" destOrd="0" presId="urn:microsoft.com/office/officeart/2005/8/layout/vList3"/>
    <dgm:cxn modelId="{6AA9EF8C-8D93-417E-B129-F5EF4A7296E1}" srcId="{405C3ECF-4139-4163-AE3B-FD9B4C7CAD5F}" destId="{6505F990-50EB-4DB9-B50E-6F79602B6A9F}" srcOrd="0" destOrd="0" parTransId="{BB0D79DF-D962-4722-97A1-AA4EEBA0D9AC}" sibTransId="{E51F2358-78DB-46B3-9176-80360B87361F}"/>
    <dgm:cxn modelId="{62D57D9D-CEFC-4005-86D1-C15E5BCAC760}" type="presOf" srcId="{405C3ECF-4139-4163-AE3B-FD9B4C7CAD5F}" destId="{C44759E6-029C-4197-BFF3-FD3F66C79C83}" srcOrd="0" destOrd="0" presId="urn:microsoft.com/office/officeart/2005/8/layout/vList3"/>
    <dgm:cxn modelId="{A74FBEBF-5FD2-4A6F-AE64-084407848E74}" type="presOf" srcId="{E5385D1C-E829-4C44-9373-416528ABB88D}" destId="{06A33F8D-AED7-409A-8FD2-356FAB29137B}" srcOrd="0" destOrd="0" presId="urn:microsoft.com/office/officeart/2005/8/layout/vList3"/>
    <dgm:cxn modelId="{11D7ECCE-B6E6-4C08-98F9-01D46A78F364}" type="presOf" srcId="{8C2BF1BC-F6CC-43D4-AB1D-9D37B24C148D}" destId="{281A6BEF-88DD-4594-8EEA-186D82901776}" srcOrd="0" destOrd="0" presId="urn:microsoft.com/office/officeart/2005/8/layout/vList3"/>
    <dgm:cxn modelId="{0EFE941A-BCE6-4388-A3EC-19D7087A7555}" type="presParOf" srcId="{C44759E6-029C-4197-BFF3-FD3F66C79C83}" destId="{20D75AD8-F475-4F07-B1CB-8E2E2FAC6487}" srcOrd="0" destOrd="0" presId="urn:microsoft.com/office/officeart/2005/8/layout/vList3"/>
    <dgm:cxn modelId="{27B3F92F-8BA2-41AC-A9C8-DCF2C7F8DA6B}" type="presParOf" srcId="{20D75AD8-F475-4F07-B1CB-8E2E2FAC6487}" destId="{8674946A-1E95-48F3-A992-678C6386D313}" srcOrd="0" destOrd="0" presId="urn:microsoft.com/office/officeart/2005/8/layout/vList3"/>
    <dgm:cxn modelId="{6D72F48F-2C6D-467A-ACC9-F7252E8B9EE5}" type="presParOf" srcId="{20D75AD8-F475-4F07-B1CB-8E2E2FAC6487}" destId="{1DB283C7-AF00-4476-9DA8-91EBCE5B466E}" srcOrd="1" destOrd="0" presId="urn:microsoft.com/office/officeart/2005/8/layout/vList3"/>
    <dgm:cxn modelId="{170016F2-A9E9-4F10-A759-36BAA3B12E3D}" type="presParOf" srcId="{C44759E6-029C-4197-BFF3-FD3F66C79C83}" destId="{D03BBC44-F767-4268-83A4-22B2795EA0CD}" srcOrd="1" destOrd="0" presId="urn:microsoft.com/office/officeart/2005/8/layout/vList3"/>
    <dgm:cxn modelId="{889C97F0-42E0-4DC5-88AB-53E97AF80C7F}" type="presParOf" srcId="{C44759E6-029C-4197-BFF3-FD3F66C79C83}" destId="{4FF25C8C-5624-4508-85E0-D475B2ABFB58}" srcOrd="2" destOrd="0" presId="urn:microsoft.com/office/officeart/2005/8/layout/vList3"/>
    <dgm:cxn modelId="{EBA4309A-3B39-4A82-836C-4E6F3142D13D}" type="presParOf" srcId="{4FF25C8C-5624-4508-85E0-D475B2ABFB58}" destId="{02A99A6F-8E08-48B2-B18C-D1513311DC63}" srcOrd="0" destOrd="0" presId="urn:microsoft.com/office/officeart/2005/8/layout/vList3"/>
    <dgm:cxn modelId="{68A4E8D5-EEE5-4F74-9FBE-746A9EEB416C}" type="presParOf" srcId="{4FF25C8C-5624-4508-85E0-D475B2ABFB58}" destId="{281A6BEF-88DD-4594-8EEA-186D82901776}" srcOrd="1" destOrd="0" presId="urn:microsoft.com/office/officeart/2005/8/layout/vList3"/>
    <dgm:cxn modelId="{6741F260-D3F7-4C58-A0DE-A215B68A6909}" type="presParOf" srcId="{C44759E6-029C-4197-BFF3-FD3F66C79C83}" destId="{B88A713C-7187-4FFD-9769-CD5466C55C33}" srcOrd="3" destOrd="0" presId="urn:microsoft.com/office/officeart/2005/8/layout/vList3"/>
    <dgm:cxn modelId="{6138B976-20FF-4A15-8A72-7D98DBDBF643}" type="presParOf" srcId="{C44759E6-029C-4197-BFF3-FD3F66C79C83}" destId="{7F4A139B-BA96-4124-B6C8-FF29F05EC38A}" srcOrd="4" destOrd="0" presId="urn:microsoft.com/office/officeart/2005/8/layout/vList3"/>
    <dgm:cxn modelId="{26D29428-D8D8-4C86-BF61-A47B431BFA38}" type="presParOf" srcId="{7F4A139B-BA96-4124-B6C8-FF29F05EC38A}" destId="{FFAEC30C-CC7D-4B8D-BF5B-ADBE58DAD1F7}" srcOrd="0" destOrd="0" presId="urn:microsoft.com/office/officeart/2005/8/layout/vList3"/>
    <dgm:cxn modelId="{6E625E04-E013-4321-ACFF-9B70B507D54B}" type="presParOf" srcId="{7F4A139B-BA96-4124-B6C8-FF29F05EC38A}" destId="{06A33F8D-AED7-409A-8FD2-356FAB29137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2469C9-2CA6-489C-A740-60F2240D2610}" type="doc">
      <dgm:prSet loTypeId="urn:microsoft.com/office/officeart/2005/8/layout/hProcess7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GB"/>
        </a:p>
      </dgm:t>
    </dgm:pt>
    <dgm:pt modelId="{D073956D-1A74-4377-8EAF-FC599BB8FB5B}">
      <dgm:prSet phldrT="[Text]" phldr="0"/>
      <dgm:spPr/>
      <dgm:t>
        <a:bodyPr/>
        <a:lstStyle/>
        <a:p>
          <a:r>
            <a:rPr lang="en-GB">
              <a:solidFill>
                <a:schemeClr val="tx1">
                  <a:lumMod val="75000"/>
                  <a:lumOff val="25000"/>
                </a:schemeClr>
              </a:solidFill>
            </a:rPr>
            <a:t>48H</a:t>
          </a:r>
        </a:p>
      </dgm:t>
    </dgm:pt>
    <dgm:pt modelId="{228805DA-BDA3-40E9-B1B0-23872E5640F1}" type="parTrans" cxnId="{012CCE6A-BA37-4A48-95BB-455EC34FF4CC}">
      <dgm:prSet/>
      <dgm:spPr/>
      <dgm:t>
        <a:bodyPr/>
        <a:lstStyle/>
        <a:p>
          <a:endParaRPr lang="en-GB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5DD8309-55D3-4729-BD34-F609D1E48059}" type="sibTrans" cxnId="{012CCE6A-BA37-4A48-95BB-455EC34FF4CC}">
      <dgm:prSet/>
      <dgm:spPr/>
      <dgm:t>
        <a:bodyPr/>
        <a:lstStyle/>
        <a:p>
          <a:endParaRPr lang="en-GB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828221C-87FF-4F6B-9380-3F8E39F4CEBF}">
      <dgm:prSet phldrT="[Text]" phldr="0"/>
      <dgm:spPr/>
      <dgm:t>
        <a:bodyPr/>
        <a:lstStyle/>
        <a:p>
          <a:r>
            <a:rPr lang="en-GB">
              <a:solidFill>
                <a:schemeClr val="tx1">
                  <a:lumMod val="75000"/>
                  <a:lumOff val="25000"/>
                </a:schemeClr>
              </a:solidFill>
            </a:rPr>
            <a:t>All other steps have SLAs, where required, of 2WD (or a small number with 6WD) </a:t>
          </a:r>
        </a:p>
        <a:p>
          <a:endParaRPr lang="en-GB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0F1279E-9A1A-4096-BC88-41889F4BFBD4}" type="parTrans" cxnId="{C912D2ED-CBA2-4B06-A50E-B938395C647A}">
      <dgm:prSet/>
      <dgm:spPr/>
      <dgm:t>
        <a:bodyPr/>
        <a:lstStyle/>
        <a:p>
          <a:endParaRPr lang="en-GB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F11B99C-6156-456D-83DA-4B429E57E997}" type="sibTrans" cxnId="{C912D2ED-CBA2-4B06-A50E-B938395C647A}">
      <dgm:prSet/>
      <dgm:spPr/>
      <dgm:t>
        <a:bodyPr/>
        <a:lstStyle/>
        <a:p>
          <a:endParaRPr lang="en-GB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74F485B-38A4-4B44-B855-15E7EEEC2B41}">
      <dgm:prSet phldrT="[Text]" phldr="0"/>
      <dgm:spPr/>
      <dgm:t>
        <a:bodyPr/>
        <a:lstStyle/>
        <a:p>
          <a:r>
            <a:rPr lang="en-GB">
              <a:solidFill>
                <a:schemeClr val="tx1">
                  <a:lumMod val="75000"/>
                  <a:lumOff val="25000"/>
                </a:schemeClr>
              </a:solidFill>
            </a:rPr>
            <a:t>2WD</a:t>
          </a:r>
        </a:p>
      </dgm:t>
    </dgm:pt>
    <dgm:pt modelId="{1EBE2550-3E00-4BC9-BF2D-25AC33407938}" type="parTrans" cxnId="{52185BE6-D3BA-495F-B21D-72F444BBB528}">
      <dgm:prSet/>
      <dgm:spPr/>
      <dgm:t>
        <a:bodyPr/>
        <a:lstStyle/>
        <a:p>
          <a:endParaRPr lang="en-GB"/>
        </a:p>
      </dgm:t>
    </dgm:pt>
    <dgm:pt modelId="{7B49B002-262D-4533-9C3B-8D6D7BE30786}" type="sibTrans" cxnId="{52185BE6-D3BA-495F-B21D-72F444BBB528}">
      <dgm:prSet/>
      <dgm:spPr/>
      <dgm:t>
        <a:bodyPr/>
        <a:lstStyle/>
        <a:p>
          <a:endParaRPr lang="en-GB"/>
        </a:p>
      </dgm:t>
    </dgm:pt>
    <dgm:pt modelId="{13AAE519-46F3-4003-ABE3-36371200F7E8}">
      <dgm:prSet phldrT="[Text]" phldr="0"/>
      <dgm:spPr/>
      <dgm:t>
        <a:bodyPr/>
        <a:lstStyle/>
        <a:p>
          <a:pPr>
            <a:buNone/>
          </a:pPr>
          <a:r>
            <a:rPr lang="en-GB">
              <a:solidFill>
                <a:schemeClr val="tx1">
                  <a:lumMod val="75000"/>
                  <a:lumOff val="25000"/>
                </a:schemeClr>
              </a:solidFill>
            </a:rPr>
            <a:t>Metering Asset Install (6.4.5, 6.4.9 and 6.4.10)</a:t>
          </a:r>
        </a:p>
        <a:p>
          <a:pPr>
            <a:buNone/>
          </a:pPr>
          <a:r>
            <a:rPr lang="en-GB">
              <a:solidFill>
                <a:schemeClr val="tx1">
                  <a:lumMod val="75000"/>
                  <a:lumOff val="25000"/>
                </a:schemeClr>
              </a:solidFill>
            </a:rPr>
            <a:t>Metering Asset Removal (7.4.5, 7.4.9 and 7.4.10)</a:t>
          </a:r>
        </a:p>
      </dgm:t>
    </dgm:pt>
    <dgm:pt modelId="{595962D5-D912-4D34-8D86-7481474A2E90}" type="parTrans" cxnId="{D1379F13-C597-4B48-BAE8-F04196D101A2}">
      <dgm:prSet/>
      <dgm:spPr/>
      <dgm:t>
        <a:bodyPr/>
        <a:lstStyle/>
        <a:p>
          <a:endParaRPr lang="en-GB"/>
        </a:p>
      </dgm:t>
    </dgm:pt>
    <dgm:pt modelId="{12BD5E09-AF1A-48CC-A1E3-B1BF457FDF6A}" type="sibTrans" cxnId="{D1379F13-C597-4B48-BAE8-F04196D101A2}">
      <dgm:prSet/>
      <dgm:spPr/>
      <dgm:t>
        <a:bodyPr/>
        <a:lstStyle/>
        <a:p>
          <a:endParaRPr lang="en-GB"/>
        </a:p>
      </dgm:t>
    </dgm:pt>
    <dgm:pt modelId="{1D067CCF-FADB-49DE-96A6-3AEAF52017C6}">
      <dgm:prSet/>
      <dgm:spPr/>
      <dgm:t>
        <a:bodyPr/>
        <a:lstStyle/>
        <a:p>
          <a:pPr>
            <a:buNone/>
          </a:pPr>
          <a:r>
            <a:rPr lang="en-GB">
              <a:solidFill>
                <a:schemeClr val="tx1">
                  <a:lumMod val="75000"/>
                  <a:lumOff val="25000"/>
                </a:schemeClr>
              </a:solidFill>
            </a:rPr>
            <a:t>Metering Asset Exchange/Reposition (8.5.5, 8.5.9 and 8.5.10)</a:t>
          </a:r>
        </a:p>
        <a:p>
          <a:pPr>
            <a:buNone/>
          </a:pPr>
          <a:r>
            <a:rPr lang="en-GB">
              <a:solidFill>
                <a:schemeClr val="tx1">
                  <a:lumMod val="75000"/>
                  <a:lumOff val="25000"/>
                </a:schemeClr>
              </a:solidFill>
            </a:rPr>
            <a:t>Change of MAM with Metering Asset Exchange (12.5.7, 12.5.11 and 8.5.12)</a:t>
          </a:r>
        </a:p>
      </dgm:t>
    </dgm:pt>
    <dgm:pt modelId="{A89AC6C1-2CA8-433C-B801-23297FFFD506}" type="parTrans" cxnId="{52DACCED-0056-44F9-99D9-8175F1BF8B17}">
      <dgm:prSet/>
      <dgm:spPr/>
      <dgm:t>
        <a:bodyPr/>
        <a:lstStyle/>
        <a:p>
          <a:endParaRPr lang="en-GB"/>
        </a:p>
      </dgm:t>
    </dgm:pt>
    <dgm:pt modelId="{F67DF23F-DD04-4A11-8C7C-EDB5A3371388}" type="sibTrans" cxnId="{52DACCED-0056-44F9-99D9-8175F1BF8B17}">
      <dgm:prSet/>
      <dgm:spPr/>
      <dgm:t>
        <a:bodyPr/>
        <a:lstStyle/>
        <a:p>
          <a:endParaRPr lang="en-GB"/>
        </a:p>
      </dgm:t>
    </dgm:pt>
    <dgm:pt modelId="{AED2955F-557D-4602-A28A-BC737FF60793}">
      <dgm:prSet/>
      <dgm:spPr/>
      <dgm:t>
        <a:bodyPr/>
        <a:lstStyle/>
        <a:p>
          <a:pPr>
            <a:buNone/>
          </a:pPr>
          <a:r>
            <a:rPr lang="en-GB" b="1">
              <a:solidFill>
                <a:schemeClr val="tx1">
                  <a:lumMod val="75000"/>
                  <a:lumOff val="25000"/>
                </a:schemeClr>
              </a:solidFill>
            </a:rPr>
            <a:t>- 48H prior for pre-notifications MAM to Supplier</a:t>
          </a:r>
        </a:p>
        <a:p>
          <a:pPr>
            <a:buFont typeface="Courier New" panose="02070309020205020404" pitchFamily="49" charset="0"/>
            <a:buNone/>
          </a:pPr>
          <a:r>
            <a:rPr lang="en-GB" b="1">
              <a:solidFill>
                <a:schemeClr val="tx1">
                  <a:lumMod val="75000"/>
                  <a:lumOff val="25000"/>
                </a:schemeClr>
              </a:solidFill>
            </a:rPr>
            <a:t>- Within 48H for notification MAM to Supplier</a:t>
          </a:r>
        </a:p>
        <a:p>
          <a:pPr>
            <a:buFont typeface="Courier New" panose="02070309020205020404" pitchFamily="49" charset="0"/>
            <a:buNone/>
          </a:pPr>
          <a:r>
            <a:rPr lang="en-GB" b="1">
              <a:solidFill>
                <a:schemeClr val="tx1">
                  <a:lumMod val="75000"/>
                  <a:lumOff val="25000"/>
                </a:schemeClr>
              </a:solidFill>
            </a:rPr>
            <a:t>- Within 48H for notification MAM to CDSP</a:t>
          </a:r>
        </a:p>
        <a:p>
          <a:pPr>
            <a:buNone/>
          </a:pPr>
          <a:endParaRPr lang="en-GB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95239B3-53D0-4C02-B7C5-D29FE6D53C67}" type="parTrans" cxnId="{D990FC5F-8FAB-4B66-A3E0-E3D9B1B64189}">
      <dgm:prSet/>
      <dgm:spPr/>
      <dgm:t>
        <a:bodyPr/>
        <a:lstStyle/>
        <a:p>
          <a:endParaRPr lang="en-GB"/>
        </a:p>
      </dgm:t>
    </dgm:pt>
    <dgm:pt modelId="{333F3195-0070-4B5C-85B3-93BA0D546F27}" type="sibTrans" cxnId="{D990FC5F-8FAB-4B66-A3E0-E3D9B1B64189}">
      <dgm:prSet/>
      <dgm:spPr/>
      <dgm:t>
        <a:bodyPr/>
        <a:lstStyle/>
        <a:p>
          <a:endParaRPr lang="en-GB"/>
        </a:p>
      </dgm:t>
    </dgm:pt>
    <dgm:pt modelId="{92AF54FB-8FB6-430F-A1C9-A6A00B953EC6}" type="pres">
      <dgm:prSet presAssocID="{812469C9-2CA6-489C-A740-60F2240D2610}" presName="Name0" presStyleCnt="0">
        <dgm:presLayoutVars>
          <dgm:dir/>
          <dgm:animLvl val="lvl"/>
          <dgm:resizeHandles val="exact"/>
        </dgm:presLayoutVars>
      </dgm:prSet>
      <dgm:spPr/>
    </dgm:pt>
    <dgm:pt modelId="{644A5926-AA55-4310-8E07-311ADCFA1154}" type="pres">
      <dgm:prSet presAssocID="{D073956D-1A74-4377-8EAF-FC599BB8FB5B}" presName="compositeNode" presStyleCnt="0">
        <dgm:presLayoutVars>
          <dgm:bulletEnabled val="1"/>
        </dgm:presLayoutVars>
      </dgm:prSet>
      <dgm:spPr/>
    </dgm:pt>
    <dgm:pt modelId="{8E7BE1F1-573F-4F38-8648-DDEF71A54860}" type="pres">
      <dgm:prSet presAssocID="{D073956D-1A74-4377-8EAF-FC599BB8FB5B}" presName="bgRect" presStyleLbl="node1" presStyleIdx="0" presStyleCnt="2"/>
      <dgm:spPr/>
    </dgm:pt>
    <dgm:pt modelId="{DB3BB595-4F67-444D-977A-84280BC49AE0}" type="pres">
      <dgm:prSet presAssocID="{D073956D-1A74-4377-8EAF-FC599BB8FB5B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6E1D7DF0-845F-4894-B3AC-E48699E14C9C}" type="pres">
      <dgm:prSet presAssocID="{D073956D-1A74-4377-8EAF-FC599BB8FB5B}" presName="childNode" presStyleLbl="node1" presStyleIdx="0" presStyleCnt="2">
        <dgm:presLayoutVars>
          <dgm:bulletEnabled val="1"/>
        </dgm:presLayoutVars>
      </dgm:prSet>
      <dgm:spPr/>
    </dgm:pt>
    <dgm:pt modelId="{10CA3297-329E-47C0-9671-22CE31EAA160}" type="pres">
      <dgm:prSet presAssocID="{05DD8309-55D3-4729-BD34-F609D1E48059}" presName="hSp" presStyleCnt="0"/>
      <dgm:spPr/>
    </dgm:pt>
    <dgm:pt modelId="{2A0FFDDA-9583-47A6-A313-42B14A709126}" type="pres">
      <dgm:prSet presAssocID="{05DD8309-55D3-4729-BD34-F609D1E48059}" presName="vProcSp" presStyleCnt="0"/>
      <dgm:spPr/>
    </dgm:pt>
    <dgm:pt modelId="{F7A5C188-C32B-47D4-9475-2A470104591D}" type="pres">
      <dgm:prSet presAssocID="{05DD8309-55D3-4729-BD34-F609D1E48059}" presName="vSp1" presStyleCnt="0"/>
      <dgm:spPr/>
    </dgm:pt>
    <dgm:pt modelId="{2FFF53A4-078A-45D1-B479-3FBD5F29D11E}" type="pres">
      <dgm:prSet presAssocID="{05DD8309-55D3-4729-BD34-F609D1E48059}" presName="simulatedConn" presStyleLbl="solidFgAcc1" presStyleIdx="0" presStyleCnt="1"/>
      <dgm:spPr/>
    </dgm:pt>
    <dgm:pt modelId="{9B295B7B-6127-4C83-86C0-8E0BC1DB9AC6}" type="pres">
      <dgm:prSet presAssocID="{05DD8309-55D3-4729-BD34-F609D1E48059}" presName="vSp2" presStyleCnt="0"/>
      <dgm:spPr/>
    </dgm:pt>
    <dgm:pt modelId="{A7027FB7-57DC-45FB-A5A5-64B42CAA6744}" type="pres">
      <dgm:prSet presAssocID="{05DD8309-55D3-4729-BD34-F609D1E48059}" presName="sibTrans" presStyleCnt="0"/>
      <dgm:spPr/>
    </dgm:pt>
    <dgm:pt modelId="{9B47F108-885C-440D-8853-57604F0A36D4}" type="pres">
      <dgm:prSet presAssocID="{874F485B-38A4-4B44-B855-15E7EEEC2B41}" presName="compositeNode" presStyleCnt="0">
        <dgm:presLayoutVars>
          <dgm:bulletEnabled val="1"/>
        </dgm:presLayoutVars>
      </dgm:prSet>
      <dgm:spPr/>
    </dgm:pt>
    <dgm:pt modelId="{E9F425EF-E9DB-467D-852F-A533DD414A2D}" type="pres">
      <dgm:prSet presAssocID="{874F485B-38A4-4B44-B855-15E7EEEC2B41}" presName="bgRect" presStyleLbl="node1" presStyleIdx="1" presStyleCnt="2"/>
      <dgm:spPr/>
    </dgm:pt>
    <dgm:pt modelId="{9D9D842C-A23D-411A-B4CA-3CD7AE61B3B2}" type="pres">
      <dgm:prSet presAssocID="{874F485B-38A4-4B44-B855-15E7EEEC2B41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6521239E-B324-4D30-83C0-3B08EC840400}" type="pres">
      <dgm:prSet presAssocID="{874F485B-38A4-4B44-B855-15E7EEEC2B41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3F7A3C12-EFEE-48AF-95AC-091462B2E738}" type="presOf" srcId="{13AAE519-46F3-4003-ABE3-36371200F7E8}" destId="{6E1D7DF0-845F-4894-B3AC-E48699E14C9C}" srcOrd="0" destOrd="0" presId="urn:microsoft.com/office/officeart/2005/8/layout/hProcess7"/>
    <dgm:cxn modelId="{D1379F13-C597-4B48-BAE8-F04196D101A2}" srcId="{D073956D-1A74-4377-8EAF-FC599BB8FB5B}" destId="{13AAE519-46F3-4003-ABE3-36371200F7E8}" srcOrd="0" destOrd="0" parTransId="{595962D5-D912-4D34-8D86-7481474A2E90}" sibTransId="{12BD5E09-AF1A-48CC-A1E3-B1BF457FDF6A}"/>
    <dgm:cxn modelId="{E2175822-5012-47F0-A78B-28C2C478FBA9}" type="presOf" srcId="{874F485B-38A4-4B44-B855-15E7EEEC2B41}" destId="{9D9D842C-A23D-411A-B4CA-3CD7AE61B3B2}" srcOrd="1" destOrd="0" presId="urn:microsoft.com/office/officeart/2005/8/layout/hProcess7"/>
    <dgm:cxn modelId="{22C8EB3A-2E83-4222-8D23-03F6CF121486}" type="presOf" srcId="{1D067CCF-FADB-49DE-96A6-3AEAF52017C6}" destId="{6E1D7DF0-845F-4894-B3AC-E48699E14C9C}" srcOrd="0" destOrd="1" presId="urn:microsoft.com/office/officeart/2005/8/layout/hProcess7"/>
    <dgm:cxn modelId="{D990FC5F-8FAB-4B66-A3E0-E3D9B1B64189}" srcId="{D073956D-1A74-4377-8EAF-FC599BB8FB5B}" destId="{AED2955F-557D-4602-A28A-BC737FF60793}" srcOrd="2" destOrd="0" parTransId="{395239B3-53D0-4C02-B7C5-D29FE6D53C67}" sibTransId="{333F3195-0070-4B5C-85B3-93BA0D546F27}"/>
    <dgm:cxn modelId="{B8213F4A-7317-4E50-9BE0-802B0E07ADD0}" type="presOf" srcId="{874F485B-38A4-4B44-B855-15E7EEEC2B41}" destId="{E9F425EF-E9DB-467D-852F-A533DD414A2D}" srcOrd="0" destOrd="0" presId="urn:microsoft.com/office/officeart/2005/8/layout/hProcess7"/>
    <dgm:cxn modelId="{012CCE6A-BA37-4A48-95BB-455EC34FF4CC}" srcId="{812469C9-2CA6-489C-A740-60F2240D2610}" destId="{D073956D-1A74-4377-8EAF-FC599BB8FB5B}" srcOrd="0" destOrd="0" parTransId="{228805DA-BDA3-40E9-B1B0-23872E5640F1}" sibTransId="{05DD8309-55D3-4729-BD34-F609D1E48059}"/>
    <dgm:cxn modelId="{42317B4D-C2E1-4CAC-926A-C3C6FD4FF1A3}" type="presOf" srcId="{812469C9-2CA6-489C-A740-60F2240D2610}" destId="{92AF54FB-8FB6-430F-A1C9-A6A00B953EC6}" srcOrd="0" destOrd="0" presId="urn:microsoft.com/office/officeart/2005/8/layout/hProcess7"/>
    <dgm:cxn modelId="{C53A9CD5-B706-43B9-B7EF-5B77EEB3F42E}" type="presOf" srcId="{D073956D-1A74-4377-8EAF-FC599BB8FB5B}" destId="{8E7BE1F1-573F-4F38-8648-DDEF71A54860}" srcOrd="0" destOrd="0" presId="urn:microsoft.com/office/officeart/2005/8/layout/hProcess7"/>
    <dgm:cxn modelId="{2CDB30D6-5909-4ADC-933E-565128DCE10C}" type="presOf" srcId="{6828221C-87FF-4F6B-9380-3F8E39F4CEBF}" destId="{6521239E-B324-4D30-83C0-3B08EC840400}" srcOrd="0" destOrd="0" presId="urn:microsoft.com/office/officeart/2005/8/layout/hProcess7"/>
    <dgm:cxn modelId="{86FFDADB-7A69-431D-95FB-435F20E03F26}" type="presOf" srcId="{AED2955F-557D-4602-A28A-BC737FF60793}" destId="{6E1D7DF0-845F-4894-B3AC-E48699E14C9C}" srcOrd="0" destOrd="2" presId="urn:microsoft.com/office/officeart/2005/8/layout/hProcess7"/>
    <dgm:cxn modelId="{52185BE6-D3BA-495F-B21D-72F444BBB528}" srcId="{812469C9-2CA6-489C-A740-60F2240D2610}" destId="{874F485B-38A4-4B44-B855-15E7EEEC2B41}" srcOrd="1" destOrd="0" parTransId="{1EBE2550-3E00-4BC9-BF2D-25AC33407938}" sibTransId="{7B49B002-262D-4533-9C3B-8D6D7BE30786}"/>
    <dgm:cxn modelId="{52DACCED-0056-44F9-99D9-8175F1BF8B17}" srcId="{D073956D-1A74-4377-8EAF-FC599BB8FB5B}" destId="{1D067CCF-FADB-49DE-96A6-3AEAF52017C6}" srcOrd="1" destOrd="0" parTransId="{A89AC6C1-2CA8-433C-B801-23297FFFD506}" sibTransId="{F67DF23F-DD04-4A11-8C7C-EDB5A3371388}"/>
    <dgm:cxn modelId="{C912D2ED-CBA2-4B06-A50E-B938395C647A}" srcId="{874F485B-38A4-4B44-B855-15E7EEEC2B41}" destId="{6828221C-87FF-4F6B-9380-3F8E39F4CEBF}" srcOrd="0" destOrd="0" parTransId="{B0F1279E-9A1A-4096-BC88-41889F4BFBD4}" sibTransId="{8F11B99C-6156-456D-83DA-4B429E57E997}"/>
    <dgm:cxn modelId="{3BF8BAF2-5C08-4C73-AB49-AF83788A595C}" type="presOf" srcId="{D073956D-1A74-4377-8EAF-FC599BB8FB5B}" destId="{DB3BB595-4F67-444D-977A-84280BC49AE0}" srcOrd="1" destOrd="0" presId="urn:microsoft.com/office/officeart/2005/8/layout/hProcess7"/>
    <dgm:cxn modelId="{0716D26F-DC45-4CFF-AFFF-A9765E7ED707}" type="presParOf" srcId="{92AF54FB-8FB6-430F-A1C9-A6A00B953EC6}" destId="{644A5926-AA55-4310-8E07-311ADCFA1154}" srcOrd="0" destOrd="0" presId="urn:microsoft.com/office/officeart/2005/8/layout/hProcess7"/>
    <dgm:cxn modelId="{56467E11-4D30-417D-91DE-F5B350CF566E}" type="presParOf" srcId="{644A5926-AA55-4310-8E07-311ADCFA1154}" destId="{8E7BE1F1-573F-4F38-8648-DDEF71A54860}" srcOrd="0" destOrd="0" presId="urn:microsoft.com/office/officeart/2005/8/layout/hProcess7"/>
    <dgm:cxn modelId="{5148F811-B29D-4E29-93FD-671103DA35BA}" type="presParOf" srcId="{644A5926-AA55-4310-8E07-311ADCFA1154}" destId="{DB3BB595-4F67-444D-977A-84280BC49AE0}" srcOrd="1" destOrd="0" presId="urn:microsoft.com/office/officeart/2005/8/layout/hProcess7"/>
    <dgm:cxn modelId="{8963A014-A125-4588-8CB6-5ECA9DBC3EFD}" type="presParOf" srcId="{644A5926-AA55-4310-8E07-311ADCFA1154}" destId="{6E1D7DF0-845F-4894-B3AC-E48699E14C9C}" srcOrd="2" destOrd="0" presId="urn:microsoft.com/office/officeart/2005/8/layout/hProcess7"/>
    <dgm:cxn modelId="{CBF243F7-7215-4426-B9EB-77EF23BCCBD1}" type="presParOf" srcId="{92AF54FB-8FB6-430F-A1C9-A6A00B953EC6}" destId="{10CA3297-329E-47C0-9671-22CE31EAA160}" srcOrd="1" destOrd="0" presId="urn:microsoft.com/office/officeart/2005/8/layout/hProcess7"/>
    <dgm:cxn modelId="{B2378CED-9316-48C0-8146-70493F7E3D98}" type="presParOf" srcId="{92AF54FB-8FB6-430F-A1C9-A6A00B953EC6}" destId="{2A0FFDDA-9583-47A6-A313-42B14A709126}" srcOrd="2" destOrd="0" presId="urn:microsoft.com/office/officeart/2005/8/layout/hProcess7"/>
    <dgm:cxn modelId="{CCF6BBA1-DBBB-4446-BF5C-EA9F6DAB2979}" type="presParOf" srcId="{2A0FFDDA-9583-47A6-A313-42B14A709126}" destId="{F7A5C188-C32B-47D4-9475-2A470104591D}" srcOrd="0" destOrd="0" presId="urn:microsoft.com/office/officeart/2005/8/layout/hProcess7"/>
    <dgm:cxn modelId="{3C18363C-B3B2-4319-8E00-0A30E1B3F865}" type="presParOf" srcId="{2A0FFDDA-9583-47A6-A313-42B14A709126}" destId="{2FFF53A4-078A-45D1-B479-3FBD5F29D11E}" srcOrd="1" destOrd="0" presId="urn:microsoft.com/office/officeart/2005/8/layout/hProcess7"/>
    <dgm:cxn modelId="{5B491041-4B8E-4911-9895-483D3DC4F0A6}" type="presParOf" srcId="{2A0FFDDA-9583-47A6-A313-42B14A709126}" destId="{9B295B7B-6127-4C83-86C0-8E0BC1DB9AC6}" srcOrd="2" destOrd="0" presId="urn:microsoft.com/office/officeart/2005/8/layout/hProcess7"/>
    <dgm:cxn modelId="{BD62E6E1-70A9-44FA-9565-3A374E970289}" type="presParOf" srcId="{92AF54FB-8FB6-430F-A1C9-A6A00B953EC6}" destId="{A7027FB7-57DC-45FB-A5A5-64B42CAA6744}" srcOrd="3" destOrd="0" presId="urn:microsoft.com/office/officeart/2005/8/layout/hProcess7"/>
    <dgm:cxn modelId="{818AAB43-F577-40D8-8449-B44B5504A61B}" type="presParOf" srcId="{92AF54FB-8FB6-430F-A1C9-A6A00B953EC6}" destId="{9B47F108-885C-440D-8853-57604F0A36D4}" srcOrd="4" destOrd="0" presId="urn:microsoft.com/office/officeart/2005/8/layout/hProcess7"/>
    <dgm:cxn modelId="{DF818082-2553-4A63-A469-E28DF01F7A28}" type="presParOf" srcId="{9B47F108-885C-440D-8853-57604F0A36D4}" destId="{E9F425EF-E9DB-467D-852F-A533DD414A2D}" srcOrd="0" destOrd="0" presId="urn:microsoft.com/office/officeart/2005/8/layout/hProcess7"/>
    <dgm:cxn modelId="{9AAB209F-FE13-4086-A051-116E7D08E2F9}" type="presParOf" srcId="{9B47F108-885C-440D-8853-57604F0A36D4}" destId="{9D9D842C-A23D-411A-B4CA-3CD7AE61B3B2}" srcOrd="1" destOrd="0" presId="urn:microsoft.com/office/officeart/2005/8/layout/hProcess7"/>
    <dgm:cxn modelId="{08464919-EABA-4F42-AB81-D73A3584CFFD}" type="presParOf" srcId="{9B47F108-885C-440D-8853-57604F0A36D4}" destId="{6521239E-B324-4D30-83C0-3B08EC840400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283C7-AF00-4476-9DA8-91EBCE5B466E}">
      <dsp:nvSpPr>
        <dsp:cNvPr id="0" name=""/>
        <dsp:cNvSpPr/>
      </dsp:nvSpPr>
      <dsp:spPr>
        <a:xfrm rot="10800000">
          <a:off x="2120178" y="2112"/>
          <a:ext cx="7113220" cy="131401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944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Schedule 14 captures SLAs for gas metering operations activities throughout</a:t>
          </a:r>
        </a:p>
      </dsp:txBody>
      <dsp:txXfrm rot="10800000">
        <a:off x="2448681" y="2112"/>
        <a:ext cx="6784717" cy="1314012"/>
      </dsp:txXfrm>
    </dsp:sp>
    <dsp:sp modelId="{8674946A-1E95-48F3-A992-678C6386D313}">
      <dsp:nvSpPr>
        <dsp:cNvPr id="0" name=""/>
        <dsp:cNvSpPr/>
      </dsp:nvSpPr>
      <dsp:spPr>
        <a:xfrm>
          <a:off x="1463172" y="2112"/>
          <a:ext cx="1314012" cy="1314012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1A6BEF-88DD-4594-8EEA-186D82901776}">
      <dsp:nvSpPr>
        <dsp:cNvPr id="0" name=""/>
        <dsp:cNvSpPr/>
      </dsp:nvSpPr>
      <dsp:spPr>
        <a:xfrm rot="10800000">
          <a:off x="2120178" y="1708366"/>
          <a:ext cx="7113220" cy="131401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944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There are instances of ‘48 hours’ and ‘2 Working Days’</a:t>
          </a:r>
        </a:p>
      </dsp:txBody>
      <dsp:txXfrm rot="10800000">
        <a:off x="2448681" y="1708366"/>
        <a:ext cx="6784717" cy="1314012"/>
      </dsp:txXfrm>
    </dsp:sp>
    <dsp:sp modelId="{02A99A6F-8E08-48B2-B18C-D1513311DC63}">
      <dsp:nvSpPr>
        <dsp:cNvPr id="0" name=""/>
        <dsp:cNvSpPr/>
      </dsp:nvSpPr>
      <dsp:spPr>
        <a:xfrm>
          <a:off x="1463172" y="1708366"/>
          <a:ext cx="1314012" cy="1314012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A33F8D-AED7-409A-8FD2-356FAB29137B}">
      <dsp:nvSpPr>
        <dsp:cNvPr id="0" name=""/>
        <dsp:cNvSpPr/>
      </dsp:nvSpPr>
      <dsp:spPr>
        <a:xfrm rot="10800000">
          <a:off x="2120178" y="3414621"/>
          <a:ext cx="7113220" cy="131401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944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During REC drafting for MHHS, there was a request to review whether these should all be one or the other</a:t>
          </a:r>
          <a:endParaRPr lang="en-GB" sz="1800" b="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48681" y="3414621"/>
        <a:ext cx="6784717" cy="1314012"/>
      </dsp:txXfrm>
    </dsp:sp>
    <dsp:sp modelId="{FFAEC30C-CC7D-4B8D-BF5B-ADBE58DAD1F7}">
      <dsp:nvSpPr>
        <dsp:cNvPr id="0" name=""/>
        <dsp:cNvSpPr/>
      </dsp:nvSpPr>
      <dsp:spPr>
        <a:xfrm>
          <a:off x="1463172" y="3414621"/>
          <a:ext cx="1314012" cy="1314012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7BE1F1-573F-4F38-8648-DDEF71A54860}">
      <dsp:nvSpPr>
        <dsp:cNvPr id="0" name=""/>
        <dsp:cNvSpPr/>
      </dsp:nvSpPr>
      <dsp:spPr>
        <a:xfrm>
          <a:off x="1866" y="0"/>
          <a:ext cx="4754604" cy="5396279"/>
        </a:xfrm>
        <a:prstGeom prst="roundRect">
          <a:avLst>
            <a:gd name="adj" fmla="val 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85166" rIns="240030" bIns="0" numCol="1" spcCol="1270" anchor="t" anchorCtr="0">
          <a:noAutofit/>
        </a:bodyPr>
        <a:lstStyle/>
        <a:p>
          <a:pPr marL="0" lvl="0" indent="0" algn="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>
              <a:solidFill>
                <a:schemeClr val="tx1">
                  <a:lumMod val="75000"/>
                  <a:lumOff val="25000"/>
                </a:schemeClr>
              </a:solidFill>
            </a:rPr>
            <a:t>48H</a:t>
          </a:r>
        </a:p>
      </dsp:txBody>
      <dsp:txXfrm rot="16200000">
        <a:off x="-1735147" y="1737013"/>
        <a:ext cx="4424948" cy="950920"/>
      </dsp:txXfrm>
    </dsp:sp>
    <dsp:sp modelId="{6E1D7DF0-845F-4894-B3AC-E48699E14C9C}">
      <dsp:nvSpPr>
        <dsp:cNvPr id="0" name=""/>
        <dsp:cNvSpPr/>
      </dsp:nvSpPr>
      <dsp:spPr>
        <a:xfrm>
          <a:off x="952787" y="0"/>
          <a:ext cx="3542180" cy="539627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>
                  <a:lumMod val="75000"/>
                  <a:lumOff val="25000"/>
                </a:schemeClr>
              </a:solidFill>
            </a:rPr>
            <a:t>Metering Asset Install (6.4.5, 6.4.9 and 6.4.10)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>
                  <a:lumMod val="75000"/>
                  <a:lumOff val="25000"/>
                </a:schemeClr>
              </a:solidFill>
            </a:rPr>
            <a:t>Metering Asset Removal (7.4.5, 7.4.9 and 7.4.10)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>
                  <a:lumMod val="75000"/>
                  <a:lumOff val="25000"/>
                </a:schemeClr>
              </a:solidFill>
            </a:rPr>
            <a:t>Metering Asset Exchange/Reposition (8.5.5, 8.5.9 and 8.5.10)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>
                  <a:lumMod val="75000"/>
                  <a:lumOff val="25000"/>
                </a:schemeClr>
              </a:solidFill>
            </a:rPr>
            <a:t>Change of MAM with Metering Asset Exchange (12.5.7, 12.5.11 and 8.5.12)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>
              <a:solidFill>
                <a:schemeClr val="tx1">
                  <a:lumMod val="75000"/>
                  <a:lumOff val="25000"/>
                </a:schemeClr>
              </a:solidFill>
            </a:rPr>
            <a:t>- 48H prior for pre-notifications MAM to Supplier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900" b="1" kern="1200">
              <a:solidFill>
                <a:schemeClr val="tx1">
                  <a:lumMod val="75000"/>
                  <a:lumOff val="25000"/>
                </a:schemeClr>
              </a:solidFill>
            </a:rPr>
            <a:t>- Within 48H for notification MAM to Supplier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900" b="1" kern="1200">
              <a:solidFill>
                <a:schemeClr val="tx1">
                  <a:lumMod val="75000"/>
                  <a:lumOff val="25000"/>
                </a:schemeClr>
              </a:solidFill>
            </a:rPr>
            <a:t>- Within 48H for notification MAM to CDSP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952787" y="0"/>
        <a:ext cx="3542180" cy="5396279"/>
      </dsp:txXfrm>
    </dsp:sp>
    <dsp:sp modelId="{E9F425EF-E9DB-467D-852F-A533DD414A2D}">
      <dsp:nvSpPr>
        <dsp:cNvPr id="0" name=""/>
        <dsp:cNvSpPr/>
      </dsp:nvSpPr>
      <dsp:spPr>
        <a:xfrm>
          <a:off x="4922882" y="0"/>
          <a:ext cx="4754604" cy="5396279"/>
        </a:xfrm>
        <a:prstGeom prst="roundRect">
          <a:avLst>
            <a:gd name="adj" fmla="val 5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85166" rIns="240030" bIns="0" numCol="1" spcCol="1270" anchor="t" anchorCtr="0">
          <a:noAutofit/>
        </a:bodyPr>
        <a:lstStyle/>
        <a:p>
          <a:pPr marL="0" lvl="0" indent="0" algn="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>
              <a:solidFill>
                <a:schemeClr val="tx1">
                  <a:lumMod val="75000"/>
                  <a:lumOff val="25000"/>
                </a:schemeClr>
              </a:solidFill>
            </a:rPr>
            <a:t>2WD</a:t>
          </a:r>
        </a:p>
      </dsp:txBody>
      <dsp:txXfrm rot="16200000">
        <a:off x="3185868" y="1737013"/>
        <a:ext cx="4424948" cy="950920"/>
      </dsp:txXfrm>
    </dsp:sp>
    <dsp:sp modelId="{2FFF53A4-078A-45D1-B479-3FBD5F29D11E}">
      <dsp:nvSpPr>
        <dsp:cNvPr id="0" name=""/>
        <dsp:cNvSpPr/>
      </dsp:nvSpPr>
      <dsp:spPr>
        <a:xfrm rot="5400000">
          <a:off x="4550359" y="4266855"/>
          <a:ext cx="792591" cy="71319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21239E-B324-4D30-83C0-3B08EC840400}">
      <dsp:nvSpPr>
        <dsp:cNvPr id="0" name=""/>
        <dsp:cNvSpPr/>
      </dsp:nvSpPr>
      <dsp:spPr>
        <a:xfrm>
          <a:off x="5873803" y="0"/>
          <a:ext cx="3542180" cy="539627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>
                  <a:lumMod val="75000"/>
                  <a:lumOff val="25000"/>
                </a:schemeClr>
              </a:solidFill>
            </a:rPr>
            <a:t>All other steps have SLAs, where required, of 2WD (or a small number with 6WD)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5873803" y="0"/>
        <a:ext cx="3542180" cy="5396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4BD65-D679-4317-B4ED-63F0CEF40B49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C049E-FAFB-42DC-BF01-DB8ECADA7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519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*Eric share screen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8B3FA5-2CCC-40E3-831C-3BCE9453E2E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7570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9.png"/><Relationship Id="rId7" Type="http://schemas.openxmlformats.org/officeDocument/2006/relationships/image" Target="../media/image17.jpe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16.pn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0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7.jpe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png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7DAE-36AA-6694-F884-D48089CC80D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72905C-7BD6-8F94-9ED9-1D28A5EEA3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81110" y="1444623"/>
            <a:ext cx="9542376" cy="4451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4DD4921-C9FB-813A-C89E-4E9E2BEACC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1028" y="6110285"/>
            <a:ext cx="9542458" cy="444498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155800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835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9CD8-2937-D145-7619-0CB9D1EB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76250"/>
            <a:ext cx="11160124" cy="12144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133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2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on Next TEXT Birch (2 columns)" type="secHead">
  <p:cSld name="Eon Next TEXT Birch (2 columns)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11296726" y="6217622"/>
            <a:ext cx="731591" cy="524700"/>
          </a:xfrm>
          <a:prstGeom prst="rect">
            <a:avLst/>
          </a:prstGeom>
        </p:spPr>
        <p:txBody>
          <a:bodyPr spcFirstLastPara="1" wrap="square" lIns="121875" tIns="121875" rIns="121875" bIns="121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-GB" smtClean="0"/>
              <a:pPr algn="r"/>
              <a:t>‹#›</a:t>
            </a:fld>
            <a:endParaRPr lang="en-GB"/>
          </a:p>
        </p:txBody>
      </p:sp>
      <p:sp>
        <p:nvSpPr>
          <p:cNvPr id="80" name="Google Shape;80;p12"/>
          <p:cNvSpPr/>
          <p:nvPr/>
        </p:nvSpPr>
        <p:spPr>
          <a:xfrm>
            <a:off x="0" y="-175"/>
            <a:ext cx="1219217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1" name="Google Shape;81;p12"/>
          <p:cNvSpPr txBox="1"/>
          <p:nvPr/>
        </p:nvSpPr>
        <p:spPr>
          <a:xfrm>
            <a:off x="0" y="360000"/>
            <a:ext cx="88793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E.ON Next</a:t>
            </a:r>
            <a:endParaRPr sz="1000" b="1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" name="Google Shape;82;p12"/>
          <p:cNvSpPr txBox="1"/>
          <p:nvPr/>
        </p:nvSpPr>
        <p:spPr>
          <a:xfrm>
            <a:off x="11299552" y="359997"/>
            <a:ext cx="73189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000">
                <a:solidFill>
                  <a:srgbClr val="5E0D9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00">
              <a:solidFill>
                <a:srgbClr val="5E0D9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" name="Google Shape;83;p12"/>
          <p:cNvSpPr txBox="1"/>
          <p:nvPr/>
        </p:nvSpPr>
        <p:spPr>
          <a:xfrm>
            <a:off x="1346376" y="811200"/>
            <a:ext cx="4639508" cy="703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800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sz="3200" b="1">
              <a:solidFill>
                <a:srgbClr val="FF482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12"/>
          <p:cNvSpPr txBox="1">
            <a:spLocks noGrp="1"/>
          </p:cNvSpPr>
          <p:nvPr>
            <p:ph type="title"/>
          </p:nvPr>
        </p:nvSpPr>
        <p:spPr>
          <a:xfrm>
            <a:off x="1346375" y="887400"/>
            <a:ext cx="9951792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80000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Helvetica Neue"/>
              <a:buNone/>
              <a:defRPr sz="38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1"/>
          </p:nvPr>
        </p:nvSpPr>
        <p:spPr>
          <a:xfrm>
            <a:off x="1338048" y="1596400"/>
            <a:ext cx="4664415" cy="44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●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○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■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●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○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■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lvl="6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●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lvl="7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○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lvl="8" indent="-3302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1600"/>
              <a:buFont typeface="Helvetica Neue"/>
              <a:buChar char="■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120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9">
          <p15:clr>
            <a:srgbClr val="FA7B17"/>
          </p15:clr>
        </p15:guide>
        <p15:guide id="2" pos="4187">
          <p15:clr>
            <a:srgbClr val="FA7B17"/>
          </p15:clr>
        </p15:guide>
        <p15:guide id="3" pos="4048">
          <p15:clr>
            <a:srgbClr val="FA7B17"/>
          </p15:clr>
        </p15:guide>
        <p15:guide id="4" pos="7114">
          <p15:clr>
            <a:srgbClr val="FA7B17"/>
          </p15:clr>
        </p15:guide>
        <p15:guide id="5" orient="horz" pos="511">
          <p15:clr>
            <a:srgbClr val="FA7B17"/>
          </p15:clr>
        </p15:guide>
        <p15:guide id="6" orient="horz" pos="3807">
          <p15:clr>
            <a:srgbClr val="FA7B17"/>
          </p15:clr>
        </p15:guide>
        <p15:guide id="7" pos="3909">
          <p15:clr>
            <a:srgbClr val="FA7B17"/>
          </p15:clr>
        </p15:guide>
        <p15:guide id="8" pos="843">
          <p15:clr>
            <a:srgbClr val="FA7B17"/>
          </p15:clr>
        </p15:guide>
        <p15:guide id="9" orient="horz" pos="797">
          <p15:clr>
            <a:srgbClr val="FA7B17"/>
          </p15:clr>
        </p15:guide>
        <p15:guide id="10" pos="3770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9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213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528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380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88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9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536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350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0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956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503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299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572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582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28518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063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0865516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215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262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5463A-E2F8-F43D-52BF-BB3561A9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8198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Slide (Logo)" type="title" preserve="1">
  <p:cSld name="Intro Slide (Logo)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/>
          <p:nvPr/>
        </p:nvSpPr>
        <p:spPr>
          <a:xfrm>
            <a:off x="200" y="0"/>
            <a:ext cx="12192175" cy="6858000"/>
          </a:xfrm>
          <a:prstGeom prst="rect">
            <a:avLst/>
          </a:prstGeom>
          <a:solidFill>
            <a:srgbClr val="FF48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8132" y="814494"/>
            <a:ext cx="2178998" cy="93386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87931" y="2469875"/>
            <a:ext cx="649069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Helvetica Neue"/>
              <a:buNone/>
              <a:defRPr sz="65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87931" y="3982175"/>
            <a:ext cx="8627847" cy="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  <a:defRPr sz="4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2"/>
          </p:nvPr>
        </p:nvSpPr>
        <p:spPr>
          <a:xfrm>
            <a:off x="887931" y="6043500"/>
            <a:ext cx="6838781" cy="2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elvetica Neue"/>
              <a:buNone/>
              <a:def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650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9">
          <p15:clr>
            <a:srgbClr val="FA7B17"/>
          </p15:clr>
        </p15:guide>
        <p15:guide id="2" orient="horz" pos="513">
          <p15:clr>
            <a:srgbClr val="FA7B17"/>
          </p15:clr>
        </p15:guide>
        <p15:guide id="3" orient="horz" pos="3807">
          <p15:clr>
            <a:srgbClr val="FA7B17"/>
          </p15:clr>
        </p15:guide>
        <p15:guide id="4" pos="7119">
          <p15:clr>
            <a:srgbClr val="FA7B17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Red Left" preserve="1">
  <p:cSld name="Divider Slide Red Lef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200" y="0"/>
            <a:ext cx="12192175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"/>
          <p:cNvSpPr txBox="1"/>
          <p:nvPr/>
        </p:nvSpPr>
        <p:spPr>
          <a:xfrm>
            <a:off x="0" y="360000"/>
            <a:ext cx="88793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E.ON Next</a:t>
            </a:r>
            <a:endParaRPr sz="1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Google Shape;24;p4"/>
          <p:cNvSpPr txBox="1"/>
          <p:nvPr/>
        </p:nvSpPr>
        <p:spPr>
          <a:xfrm>
            <a:off x="11299552" y="359997"/>
            <a:ext cx="73189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1338048" y="2470925"/>
            <a:ext cx="8102110" cy="8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1800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  <a:defRPr sz="44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 idx="2"/>
          </p:nvPr>
        </p:nvSpPr>
        <p:spPr>
          <a:xfrm>
            <a:off x="1338049" y="3209600"/>
            <a:ext cx="7524159" cy="7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  <a:defRPr sz="4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27" name="Google Shape;27;p4"/>
          <p:cNvPicPr preferRelativeResize="0"/>
          <p:nvPr/>
        </p:nvPicPr>
        <p:blipFill rotWithShape="1">
          <a:blip r:embed="rId2">
            <a:alphaModFix/>
          </a:blip>
          <a:srcRect l="-2260" t="-1793" r="16943" b="15571"/>
          <a:stretch/>
        </p:blipFill>
        <p:spPr>
          <a:xfrm>
            <a:off x="6429075" y="1264492"/>
            <a:ext cx="5763050" cy="55935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8476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9">
          <p15:clr>
            <a:srgbClr val="FA7B17"/>
          </p15:clr>
        </p15:guide>
        <p15:guide id="2" orient="horz" pos="513">
          <p15:clr>
            <a:srgbClr val="FA7B17"/>
          </p15:clr>
        </p15:guide>
        <p15:guide id="3" orient="horz" pos="3807">
          <p15:clr>
            <a:srgbClr val="FA7B17"/>
          </p15:clr>
        </p15:guide>
        <p15:guide id="4" pos="7119">
          <p15:clr>
            <a:srgbClr val="FA7B17"/>
          </p15:clr>
        </p15:guide>
        <p15:guide id="5" orient="horz" pos="324">
          <p15:clr>
            <a:srgbClr val="FA7B17"/>
          </p15:clr>
        </p15:guide>
        <p15:guide id="6" pos="843">
          <p15:clr>
            <a:srgbClr val="FA7B17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Red Centered" preserve="1">
  <p:cSld name="Divider Slide Red Centered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/>
        </p:nvSpPr>
        <p:spPr>
          <a:xfrm>
            <a:off x="200" y="0"/>
            <a:ext cx="12192175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0" y="360000"/>
            <a:ext cx="88793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E.ON Next</a:t>
            </a:r>
            <a:endParaRPr sz="1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Google Shape;31;p5"/>
          <p:cNvSpPr txBox="1"/>
          <p:nvPr/>
        </p:nvSpPr>
        <p:spPr>
          <a:xfrm>
            <a:off x="11299552" y="359997"/>
            <a:ext cx="73189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045008" y="2470925"/>
            <a:ext cx="8102110" cy="8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1800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  <a:defRPr sz="44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title" idx="2"/>
          </p:nvPr>
        </p:nvSpPr>
        <p:spPr>
          <a:xfrm>
            <a:off x="2333983" y="3209600"/>
            <a:ext cx="7524159" cy="7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  <a:defRPr sz="4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40688" y="2277299"/>
            <a:ext cx="2316148" cy="3036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931" y="1648701"/>
            <a:ext cx="4126701" cy="36652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823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9">
          <p15:clr>
            <a:srgbClr val="FA7B17"/>
          </p15:clr>
        </p15:guide>
        <p15:guide id="2" orient="horz" pos="513">
          <p15:clr>
            <a:srgbClr val="FA7B17"/>
          </p15:clr>
        </p15:guide>
        <p15:guide id="3" orient="horz" pos="3807">
          <p15:clr>
            <a:srgbClr val="FA7B17"/>
          </p15:clr>
        </p15:guide>
        <p15:guide id="4" pos="7119">
          <p15:clr>
            <a:srgbClr val="FA7B17"/>
          </p15:clr>
        </p15:guide>
        <p15:guide id="5" orient="horz" pos="324">
          <p15:clr>
            <a:srgbClr val="FA7B17"/>
          </p15:clr>
        </p15:guide>
        <p15:guide id="6" pos="843">
          <p15:clr>
            <a:srgbClr val="FA7B17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Purple Left" preserve="1">
  <p:cSld name="Divider Slide Purple Left">
    <p:bg>
      <p:bgPr>
        <a:solidFill>
          <a:srgbClr val="5E0D98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/>
        </p:nvSpPr>
        <p:spPr>
          <a:xfrm>
            <a:off x="0" y="360000"/>
            <a:ext cx="88793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E.ON Next</a:t>
            </a:r>
            <a:endParaRPr sz="1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" name="Google Shape;38;p6"/>
          <p:cNvSpPr txBox="1"/>
          <p:nvPr/>
        </p:nvSpPr>
        <p:spPr>
          <a:xfrm>
            <a:off x="11299552" y="359997"/>
            <a:ext cx="73189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1338048" y="2470925"/>
            <a:ext cx="8102110" cy="8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1800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  <a:defRPr sz="44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title" idx="2"/>
          </p:nvPr>
        </p:nvSpPr>
        <p:spPr>
          <a:xfrm>
            <a:off x="1338049" y="3209600"/>
            <a:ext cx="7524159" cy="7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  <a:defRPr sz="4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pic>
        <p:nvPicPr>
          <p:cNvPr id="41" name="Google Shape;41;p6"/>
          <p:cNvPicPr preferRelativeResize="0"/>
          <p:nvPr/>
        </p:nvPicPr>
        <p:blipFill rotWithShape="1">
          <a:blip r:embed="rId2">
            <a:alphaModFix/>
          </a:blip>
          <a:srcRect b="10722"/>
          <a:stretch/>
        </p:blipFill>
        <p:spPr>
          <a:xfrm>
            <a:off x="6648232" y="1264500"/>
            <a:ext cx="4595920" cy="5593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2746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9">
          <p15:clr>
            <a:srgbClr val="FA7B17"/>
          </p15:clr>
        </p15:guide>
        <p15:guide id="2" orient="horz" pos="513">
          <p15:clr>
            <a:srgbClr val="FA7B17"/>
          </p15:clr>
        </p15:guide>
        <p15:guide id="3" orient="horz" pos="3807">
          <p15:clr>
            <a:srgbClr val="FA7B17"/>
          </p15:clr>
        </p15:guide>
        <p15:guide id="4" pos="7119">
          <p15:clr>
            <a:srgbClr val="FA7B17"/>
          </p15:clr>
        </p15:guide>
        <p15:guide id="5" orient="horz" pos="324">
          <p15:clr>
            <a:srgbClr val="FA7B17"/>
          </p15:clr>
        </p15:guide>
        <p15:guide id="6" pos="843">
          <p15:clr>
            <a:srgbClr val="FA7B17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Purple Stagered" preserve="1">
  <p:cSld name="Divider Slide Purple Stagered">
    <p:bg>
      <p:bgPr>
        <a:solidFill>
          <a:srgbClr val="5E0D98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/>
        </p:nvSpPr>
        <p:spPr>
          <a:xfrm>
            <a:off x="0" y="360000"/>
            <a:ext cx="88793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E.ON Next</a:t>
            </a:r>
            <a:endParaRPr sz="1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" name="Google Shape;44;p7"/>
          <p:cNvSpPr txBox="1"/>
          <p:nvPr/>
        </p:nvSpPr>
        <p:spPr>
          <a:xfrm>
            <a:off x="11299552" y="359997"/>
            <a:ext cx="73189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1338048" y="2470925"/>
            <a:ext cx="8102110" cy="8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1800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  <a:defRPr sz="44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title" idx="2"/>
          </p:nvPr>
        </p:nvSpPr>
        <p:spPr>
          <a:xfrm>
            <a:off x="3775383" y="3209600"/>
            <a:ext cx="7524159" cy="7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  <a:defRPr sz="4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pic>
        <p:nvPicPr>
          <p:cNvPr id="47" name="Google Shape;4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70632" y="1954876"/>
            <a:ext cx="2726085" cy="311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8980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9">
          <p15:clr>
            <a:srgbClr val="FA7B17"/>
          </p15:clr>
        </p15:guide>
        <p15:guide id="2" orient="horz" pos="513">
          <p15:clr>
            <a:srgbClr val="FA7B17"/>
          </p15:clr>
        </p15:guide>
        <p15:guide id="3" orient="horz" pos="3807">
          <p15:clr>
            <a:srgbClr val="FA7B17"/>
          </p15:clr>
        </p15:guide>
        <p15:guide id="4" pos="7119">
          <p15:clr>
            <a:srgbClr val="FA7B17"/>
          </p15:clr>
        </p15:guide>
        <p15:guide id="5" orient="horz" pos="324">
          <p15:clr>
            <a:srgbClr val="FA7B17"/>
          </p15:clr>
        </p15:guide>
        <p15:guide id="6" pos="843">
          <p15:clr>
            <a:srgbClr val="FA7B17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on Next TEXT Birch (2 columns)" type="secHead" preserve="1">
  <p:cSld name="Eon Next TEXT Birch (2 columns)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11296726" y="6217622"/>
            <a:ext cx="731591" cy="524700"/>
          </a:xfrm>
          <a:prstGeom prst="rect">
            <a:avLst/>
          </a:prstGeom>
        </p:spPr>
        <p:txBody>
          <a:bodyPr spcFirstLastPara="1" wrap="square" lIns="121875" tIns="121875" rIns="121875" bIns="121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0" name="Google Shape;80;p12"/>
          <p:cNvSpPr/>
          <p:nvPr/>
        </p:nvSpPr>
        <p:spPr>
          <a:xfrm>
            <a:off x="0" y="-175"/>
            <a:ext cx="1219217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1" name="Google Shape;81;p12"/>
          <p:cNvSpPr txBox="1"/>
          <p:nvPr/>
        </p:nvSpPr>
        <p:spPr>
          <a:xfrm>
            <a:off x="0" y="360000"/>
            <a:ext cx="88793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E.ON Next</a:t>
            </a:r>
            <a:endParaRPr sz="1000" b="1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" name="Google Shape;82;p12"/>
          <p:cNvSpPr txBox="1"/>
          <p:nvPr/>
        </p:nvSpPr>
        <p:spPr>
          <a:xfrm>
            <a:off x="11299552" y="359997"/>
            <a:ext cx="731891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000">
                <a:solidFill>
                  <a:srgbClr val="5E0D9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00">
              <a:solidFill>
                <a:srgbClr val="5E0D9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" name="Google Shape;83;p12"/>
          <p:cNvSpPr txBox="1"/>
          <p:nvPr/>
        </p:nvSpPr>
        <p:spPr>
          <a:xfrm>
            <a:off x="1346376" y="811200"/>
            <a:ext cx="4639508" cy="703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800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sz="3200" b="1">
              <a:solidFill>
                <a:srgbClr val="FF482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12"/>
          <p:cNvSpPr txBox="1">
            <a:spLocks noGrp="1"/>
          </p:cNvSpPr>
          <p:nvPr>
            <p:ph type="title"/>
          </p:nvPr>
        </p:nvSpPr>
        <p:spPr>
          <a:xfrm>
            <a:off x="1346375" y="887400"/>
            <a:ext cx="9951792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80000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Helvetica Neue"/>
              <a:buNone/>
              <a:defRPr sz="38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4822"/>
              </a:buClr>
              <a:buSzPts val="1400"/>
              <a:buNone/>
              <a:defRPr>
                <a:solidFill>
                  <a:srgbClr val="FF482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1"/>
          </p:nvPr>
        </p:nvSpPr>
        <p:spPr>
          <a:xfrm>
            <a:off x="1338048" y="1596400"/>
            <a:ext cx="4664415" cy="44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●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○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■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●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○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■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lvl="6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●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lvl="7" indent="-330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Helvetica Neue"/>
              <a:buChar char="○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lvl="8" indent="-3302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1600"/>
              <a:buFont typeface="Helvetica Neue"/>
              <a:buChar char="■"/>
              <a:defRPr sz="16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0176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9">
          <p15:clr>
            <a:srgbClr val="FA7B17"/>
          </p15:clr>
        </p15:guide>
        <p15:guide id="2" pos="4187">
          <p15:clr>
            <a:srgbClr val="FA7B17"/>
          </p15:clr>
        </p15:guide>
        <p15:guide id="3" pos="4048">
          <p15:clr>
            <a:srgbClr val="FA7B17"/>
          </p15:clr>
        </p15:guide>
        <p15:guide id="4" pos="7114">
          <p15:clr>
            <a:srgbClr val="FA7B17"/>
          </p15:clr>
        </p15:guide>
        <p15:guide id="5" orient="horz" pos="511">
          <p15:clr>
            <a:srgbClr val="FA7B17"/>
          </p15:clr>
        </p15:guide>
        <p15:guide id="6" orient="horz" pos="3807">
          <p15:clr>
            <a:srgbClr val="FA7B17"/>
          </p15:clr>
        </p15:guide>
        <p15:guide id="7" pos="3909">
          <p15:clr>
            <a:srgbClr val="FA7B17"/>
          </p15:clr>
        </p15:guide>
        <p15:guide id="8" pos="843">
          <p15:clr>
            <a:srgbClr val="FA7B17"/>
          </p15:clr>
        </p15:guide>
        <p15:guide id="9" orient="horz" pos="797">
          <p15:clr>
            <a:srgbClr val="FA7B17"/>
          </p15:clr>
        </p15:guide>
        <p15:guide id="10" pos="3770">
          <p15:clr>
            <a:srgbClr val="FA7B17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E94F3C-2FC0-46A8-AAF1-46BF2D0916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09" y="1"/>
            <a:ext cx="12193811" cy="6858000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29" y="1981787"/>
            <a:ext cx="6172342" cy="4876214"/>
          </a:xfrm>
          <a:custGeom>
            <a:avLst/>
            <a:gdLst>
              <a:gd name="connsiteX0" fmla="*/ 0 w 5411831"/>
              <a:gd name="connsiteY0" fmla="*/ 0 h 5470816"/>
              <a:gd name="connsiteX1" fmla="*/ 5411831 w 5411831"/>
              <a:gd name="connsiteY1" fmla="*/ 0 h 5470816"/>
              <a:gd name="connsiteX2" fmla="*/ 5411831 w 5411831"/>
              <a:gd name="connsiteY2" fmla="*/ 5470816 h 5470816"/>
              <a:gd name="connsiteX3" fmla="*/ 0 w 5411831"/>
              <a:gd name="connsiteY3" fmla="*/ 5470816 h 5470816"/>
              <a:gd name="connsiteX4" fmla="*/ 0 w 5411831"/>
              <a:gd name="connsiteY4" fmla="*/ 0 h 5470816"/>
              <a:gd name="connsiteX0" fmla="*/ 0 w 5411831"/>
              <a:gd name="connsiteY0" fmla="*/ 0 h 5470816"/>
              <a:gd name="connsiteX1" fmla="*/ 5411831 w 5411831"/>
              <a:gd name="connsiteY1" fmla="*/ 0 h 5470816"/>
              <a:gd name="connsiteX2" fmla="*/ 5407588 w 5411831"/>
              <a:gd name="connsiteY2" fmla="*/ 3232736 h 5470816"/>
              <a:gd name="connsiteX3" fmla="*/ 5411831 w 5411831"/>
              <a:gd name="connsiteY3" fmla="*/ 5470816 h 5470816"/>
              <a:gd name="connsiteX4" fmla="*/ 0 w 5411831"/>
              <a:gd name="connsiteY4" fmla="*/ 5470816 h 5470816"/>
              <a:gd name="connsiteX5" fmla="*/ 0 w 5411831"/>
              <a:gd name="connsiteY5" fmla="*/ 0 h 5470816"/>
              <a:gd name="connsiteX0" fmla="*/ 0 w 5411831"/>
              <a:gd name="connsiteY0" fmla="*/ 0 h 5470816"/>
              <a:gd name="connsiteX1" fmla="*/ 5407588 w 5411831"/>
              <a:gd name="connsiteY1" fmla="*/ 3232736 h 5470816"/>
              <a:gd name="connsiteX2" fmla="*/ 5411831 w 5411831"/>
              <a:gd name="connsiteY2" fmla="*/ 5470816 h 5470816"/>
              <a:gd name="connsiteX3" fmla="*/ 0 w 5411831"/>
              <a:gd name="connsiteY3" fmla="*/ 5470816 h 5470816"/>
              <a:gd name="connsiteX4" fmla="*/ 0 w 5411831"/>
              <a:gd name="connsiteY4" fmla="*/ 0 h 5470816"/>
              <a:gd name="connsiteX0" fmla="*/ 0 w 5422464"/>
              <a:gd name="connsiteY0" fmla="*/ 0 h 5391072"/>
              <a:gd name="connsiteX1" fmla="*/ 5418221 w 5422464"/>
              <a:gd name="connsiteY1" fmla="*/ 3152992 h 5391072"/>
              <a:gd name="connsiteX2" fmla="*/ 5422464 w 5422464"/>
              <a:gd name="connsiteY2" fmla="*/ 5391072 h 5391072"/>
              <a:gd name="connsiteX3" fmla="*/ 10633 w 5422464"/>
              <a:gd name="connsiteY3" fmla="*/ 5391072 h 5391072"/>
              <a:gd name="connsiteX4" fmla="*/ 0 w 5422464"/>
              <a:gd name="connsiteY4" fmla="*/ 0 h 5391072"/>
              <a:gd name="connsiteX0" fmla="*/ 1024 w 5412855"/>
              <a:gd name="connsiteY0" fmla="*/ 0 h 5385755"/>
              <a:gd name="connsiteX1" fmla="*/ 5408612 w 5412855"/>
              <a:gd name="connsiteY1" fmla="*/ 3147675 h 5385755"/>
              <a:gd name="connsiteX2" fmla="*/ 5412855 w 5412855"/>
              <a:gd name="connsiteY2" fmla="*/ 5385755 h 5385755"/>
              <a:gd name="connsiteX3" fmla="*/ 1024 w 5412855"/>
              <a:gd name="connsiteY3" fmla="*/ 5385755 h 5385755"/>
              <a:gd name="connsiteX4" fmla="*/ 1024 w 5412855"/>
              <a:gd name="connsiteY4" fmla="*/ 0 h 5385755"/>
              <a:gd name="connsiteX0" fmla="*/ 1024 w 5412855"/>
              <a:gd name="connsiteY0" fmla="*/ 0 h 5375123"/>
              <a:gd name="connsiteX1" fmla="*/ 5408612 w 5412855"/>
              <a:gd name="connsiteY1" fmla="*/ 3137043 h 5375123"/>
              <a:gd name="connsiteX2" fmla="*/ 5412855 w 5412855"/>
              <a:gd name="connsiteY2" fmla="*/ 5375123 h 5375123"/>
              <a:gd name="connsiteX3" fmla="*/ 1024 w 5412855"/>
              <a:gd name="connsiteY3" fmla="*/ 5375123 h 5375123"/>
              <a:gd name="connsiteX4" fmla="*/ 1024 w 5412855"/>
              <a:gd name="connsiteY4" fmla="*/ 0 h 5375123"/>
              <a:gd name="connsiteX0" fmla="*/ 1024 w 5412855"/>
              <a:gd name="connsiteY0" fmla="*/ 0 h 5375123"/>
              <a:gd name="connsiteX1" fmla="*/ 5408612 w 5412855"/>
              <a:gd name="connsiteY1" fmla="*/ 3137043 h 5375123"/>
              <a:gd name="connsiteX2" fmla="*/ 5412855 w 5412855"/>
              <a:gd name="connsiteY2" fmla="*/ 5375123 h 5375123"/>
              <a:gd name="connsiteX3" fmla="*/ 1024 w 5412855"/>
              <a:gd name="connsiteY3" fmla="*/ 5375123 h 5375123"/>
              <a:gd name="connsiteX4" fmla="*/ 1024 w 5412855"/>
              <a:gd name="connsiteY4" fmla="*/ 0 h 537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2855" h="5375123">
                <a:moveTo>
                  <a:pt x="1024" y="0"/>
                </a:moveTo>
                <a:lnTo>
                  <a:pt x="5408612" y="3137043"/>
                </a:lnTo>
                <a:cubicBezTo>
                  <a:pt x="5410026" y="3883070"/>
                  <a:pt x="5411441" y="4629096"/>
                  <a:pt x="5412855" y="5375123"/>
                </a:cubicBezTo>
                <a:lnTo>
                  <a:pt x="1024" y="5375123"/>
                </a:lnTo>
                <a:cubicBezTo>
                  <a:pt x="-2520" y="3578099"/>
                  <a:pt x="4568" y="1797024"/>
                  <a:pt x="1024" y="0"/>
                </a:cubicBezTo>
                <a:close/>
              </a:path>
            </a:pathLst>
          </a:custGeom>
          <a:gradFill>
            <a:gsLst>
              <a:gs pos="97191">
                <a:srgbClr val="76B664">
                  <a:lumMod val="100000"/>
                  <a:alpha val="97000"/>
                </a:srgbClr>
              </a:gs>
              <a:gs pos="25852">
                <a:srgbClr val="219161">
                  <a:alpha val="3000"/>
                </a:srgbClr>
              </a:gs>
              <a:gs pos="0">
                <a:srgbClr val="008260">
                  <a:alpha val="0"/>
                </a:srgbClr>
              </a:gs>
              <a:gs pos="52000">
                <a:srgbClr val="76B664">
                  <a:lumMod val="100000"/>
                  <a:alpha val="75000"/>
                </a:srgbClr>
              </a:gs>
            </a:gsLst>
            <a:lin ang="4800000" scaled="0"/>
          </a:gradFill>
        </p:spPr>
        <p:txBody>
          <a:bodyPr lIns="576000" tIns="2970000" anchor="t">
            <a:normAutofit/>
          </a:bodyPr>
          <a:lstStyle>
            <a:lvl1pPr algn="l">
              <a:lnSpc>
                <a:spcPts val="3992"/>
              </a:lnSpc>
              <a:defRPr sz="3877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861" y="5724701"/>
            <a:ext cx="4792827" cy="680933"/>
          </a:xfrm>
        </p:spPr>
        <p:txBody>
          <a:bodyPr/>
          <a:lstStyle>
            <a:lvl1pPr marL="0" indent="0" algn="l">
              <a:lnSpc>
                <a:spcPts val="2463"/>
              </a:lnSpc>
              <a:spcBef>
                <a:spcPts val="0"/>
              </a:spcBef>
              <a:buNone/>
              <a:defRPr sz="2053">
                <a:solidFill>
                  <a:schemeClr val="bg1"/>
                </a:solidFill>
                <a:latin typeface="+mn-lt"/>
              </a:defRPr>
            </a:lvl1pPr>
            <a:lvl2pPr marL="574705" indent="0" algn="ctr">
              <a:buNone/>
              <a:defRPr sz="2515"/>
            </a:lvl2pPr>
            <a:lvl3pPr marL="1149408" indent="0" algn="ctr">
              <a:buNone/>
              <a:defRPr sz="2263"/>
            </a:lvl3pPr>
            <a:lvl4pPr marL="1724113" indent="0" algn="ctr">
              <a:buNone/>
              <a:defRPr sz="2011"/>
            </a:lvl4pPr>
            <a:lvl5pPr marL="2298817" indent="0" algn="ctr">
              <a:buNone/>
              <a:defRPr sz="2011"/>
            </a:lvl5pPr>
            <a:lvl6pPr marL="2873522" indent="0" algn="ctr">
              <a:buNone/>
              <a:defRPr sz="2011"/>
            </a:lvl6pPr>
            <a:lvl7pPr marL="3448225" indent="0" algn="ctr">
              <a:buNone/>
              <a:defRPr sz="2011"/>
            </a:lvl7pPr>
            <a:lvl8pPr marL="4022929" indent="0" algn="ctr">
              <a:buNone/>
              <a:defRPr sz="2011"/>
            </a:lvl8pPr>
            <a:lvl9pPr marL="4597632" indent="0" algn="ctr">
              <a:buNone/>
              <a:defRPr sz="2011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08386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6998D55-7429-48FD-AE89-85D80E38BF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09" y="1371025"/>
            <a:ext cx="12193811" cy="5486976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29" y="1981787"/>
            <a:ext cx="6172342" cy="4876214"/>
          </a:xfrm>
          <a:custGeom>
            <a:avLst/>
            <a:gdLst>
              <a:gd name="connsiteX0" fmla="*/ 0 w 5411831"/>
              <a:gd name="connsiteY0" fmla="*/ 0 h 5470816"/>
              <a:gd name="connsiteX1" fmla="*/ 5411831 w 5411831"/>
              <a:gd name="connsiteY1" fmla="*/ 0 h 5470816"/>
              <a:gd name="connsiteX2" fmla="*/ 5411831 w 5411831"/>
              <a:gd name="connsiteY2" fmla="*/ 5470816 h 5470816"/>
              <a:gd name="connsiteX3" fmla="*/ 0 w 5411831"/>
              <a:gd name="connsiteY3" fmla="*/ 5470816 h 5470816"/>
              <a:gd name="connsiteX4" fmla="*/ 0 w 5411831"/>
              <a:gd name="connsiteY4" fmla="*/ 0 h 5470816"/>
              <a:gd name="connsiteX0" fmla="*/ 0 w 5411831"/>
              <a:gd name="connsiteY0" fmla="*/ 0 h 5470816"/>
              <a:gd name="connsiteX1" fmla="*/ 5411831 w 5411831"/>
              <a:gd name="connsiteY1" fmla="*/ 0 h 5470816"/>
              <a:gd name="connsiteX2" fmla="*/ 5407588 w 5411831"/>
              <a:gd name="connsiteY2" fmla="*/ 3232736 h 5470816"/>
              <a:gd name="connsiteX3" fmla="*/ 5411831 w 5411831"/>
              <a:gd name="connsiteY3" fmla="*/ 5470816 h 5470816"/>
              <a:gd name="connsiteX4" fmla="*/ 0 w 5411831"/>
              <a:gd name="connsiteY4" fmla="*/ 5470816 h 5470816"/>
              <a:gd name="connsiteX5" fmla="*/ 0 w 5411831"/>
              <a:gd name="connsiteY5" fmla="*/ 0 h 5470816"/>
              <a:gd name="connsiteX0" fmla="*/ 0 w 5411831"/>
              <a:gd name="connsiteY0" fmla="*/ 0 h 5470816"/>
              <a:gd name="connsiteX1" fmla="*/ 5407588 w 5411831"/>
              <a:gd name="connsiteY1" fmla="*/ 3232736 h 5470816"/>
              <a:gd name="connsiteX2" fmla="*/ 5411831 w 5411831"/>
              <a:gd name="connsiteY2" fmla="*/ 5470816 h 5470816"/>
              <a:gd name="connsiteX3" fmla="*/ 0 w 5411831"/>
              <a:gd name="connsiteY3" fmla="*/ 5470816 h 5470816"/>
              <a:gd name="connsiteX4" fmla="*/ 0 w 5411831"/>
              <a:gd name="connsiteY4" fmla="*/ 0 h 5470816"/>
              <a:gd name="connsiteX0" fmla="*/ 0 w 5422464"/>
              <a:gd name="connsiteY0" fmla="*/ 0 h 5391072"/>
              <a:gd name="connsiteX1" fmla="*/ 5418221 w 5422464"/>
              <a:gd name="connsiteY1" fmla="*/ 3152992 h 5391072"/>
              <a:gd name="connsiteX2" fmla="*/ 5422464 w 5422464"/>
              <a:gd name="connsiteY2" fmla="*/ 5391072 h 5391072"/>
              <a:gd name="connsiteX3" fmla="*/ 10633 w 5422464"/>
              <a:gd name="connsiteY3" fmla="*/ 5391072 h 5391072"/>
              <a:gd name="connsiteX4" fmla="*/ 0 w 5422464"/>
              <a:gd name="connsiteY4" fmla="*/ 0 h 5391072"/>
              <a:gd name="connsiteX0" fmla="*/ 1024 w 5412855"/>
              <a:gd name="connsiteY0" fmla="*/ 0 h 5385755"/>
              <a:gd name="connsiteX1" fmla="*/ 5408612 w 5412855"/>
              <a:gd name="connsiteY1" fmla="*/ 3147675 h 5385755"/>
              <a:gd name="connsiteX2" fmla="*/ 5412855 w 5412855"/>
              <a:gd name="connsiteY2" fmla="*/ 5385755 h 5385755"/>
              <a:gd name="connsiteX3" fmla="*/ 1024 w 5412855"/>
              <a:gd name="connsiteY3" fmla="*/ 5385755 h 5385755"/>
              <a:gd name="connsiteX4" fmla="*/ 1024 w 5412855"/>
              <a:gd name="connsiteY4" fmla="*/ 0 h 5385755"/>
              <a:gd name="connsiteX0" fmla="*/ 1024 w 5412855"/>
              <a:gd name="connsiteY0" fmla="*/ 0 h 5375123"/>
              <a:gd name="connsiteX1" fmla="*/ 5408612 w 5412855"/>
              <a:gd name="connsiteY1" fmla="*/ 3137043 h 5375123"/>
              <a:gd name="connsiteX2" fmla="*/ 5412855 w 5412855"/>
              <a:gd name="connsiteY2" fmla="*/ 5375123 h 5375123"/>
              <a:gd name="connsiteX3" fmla="*/ 1024 w 5412855"/>
              <a:gd name="connsiteY3" fmla="*/ 5375123 h 5375123"/>
              <a:gd name="connsiteX4" fmla="*/ 1024 w 5412855"/>
              <a:gd name="connsiteY4" fmla="*/ 0 h 5375123"/>
              <a:gd name="connsiteX0" fmla="*/ 1024 w 5412855"/>
              <a:gd name="connsiteY0" fmla="*/ 0 h 5375123"/>
              <a:gd name="connsiteX1" fmla="*/ 5408612 w 5412855"/>
              <a:gd name="connsiteY1" fmla="*/ 3137043 h 5375123"/>
              <a:gd name="connsiteX2" fmla="*/ 5412855 w 5412855"/>
              <a:gd name="connsiteY2" fmla="*/ 5375123 h 5375123"/>
              <a:gd name="connsiteX3" fmla="*/ 1024 w 5412855"/>
              <a:gd name="connsiteY3" fmla="*/ 5375123 h 5375123"/>
              <a:gd name="connsiteX4" fmla="*/ 1024 w 5412855"/>
              <a:gd name="connsiteY4" fmla="*/ 0 h 537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2855" h="5375123">
                <a:moveTo>
                  <a:pt x="1024" y="0"/>
                </a:moveTo>
                <a:lnTo>
                  <a:pt x="5408612" y="3137043"/>
                </a:lnTo>
                <a:cubicBezTo>
                  <a:pt x="5410026" y="3883070"/>
                  <a:pt x="5411441" y="4629096"/>
                  <a:pt x="5412855" y="5375123"/>
                </a:cubicBezTo>
                <a:lnTo>
                  <a:pt x="1024" y="5375123"/>
                </a:lnTo>
                <a:cubicBezTo>
                  <a:pt x="-2520" y="3578099"/>
                  <a:pt x="4568" y="1797024"/>
                  <a:pt x="1024" y="0"/>
                </a:cubicBezTo>
                <a:close/>
              </a:path>
            </a:pathLst>
          </a:custGeom>
          <a:gradFill>
            <a:gsLst>
              <a:gs pos="97191">
                <a:srgbClr val="76B664">
                  <a:lumMod val="100000"/>
                  <a:alpha val="97000"/>
                </a:srgbClr>
              </a:gs>
              <a:gs pos="25852">
                <a:srgbClr val="219161">
                  <a:alpha val="3000"/>
                </a:srgbClr>
              </a:gs>
              <a:gs pos="0">
                <a:srgbClr val="008260">
                  <a:alpha val="0"/>
                </a:srgbClr>
              </a:gs>
              <a:gs pos="52000">
                <a:srgbClr val="76B664">
                  <a:lumMod val="100000"/>
                  <a:alpha val="75000"/>
                </a:srgbClr>
              </a:gs>
            </a:gsLst>
            <a:lin ang="4800000" scaled="0"/>
          </a:gradFill>
        </p:spPr>
        <p:txBody>
          <a:bodyPr lIns="576000" tIns="2970000" anchor="t">
            <a:normAutofit/>
          </a:bodyPr>
          <a:lstStyle>
            <a:lvl1pPr algn="l">
              <a:lnSpc>
                <a:spcPts val="3992"/>
              </a:lnSpc>
              <a:defRPr sz="3877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861" y="5724701"/>
            <a:ext cx="4792827" cy="680933"/>
          </a:xfrm>
        </p:spPr>
        <p:txBody>
          <a:bodyPr/>
          <a:lstStyle>
            <a:lvl1pPr marL="0" indent="0" algn="l">
              <a:lnSpc>
                <a:spcPts val="2463"/>
              </a:lnSpc>
              <a:spcBef>
                <a:spcPts val="0"/>
              </a:spcBef>
              <a:buNone/>
              <a:defRPr sz="2053">
                <a:solidFill>
                  <a:schemeClr val="bg1"/>
                </a:solidFill>
                <a:latin typeface="+mn-lt"/>
              </a:defRPr>
            </a:lvl1pPr>
            <a:lvl2pPr marL="574705" indent="0" algn="ctr">
              <a:buNone/>
              <a:defRPr sz="2515"/>
            </a:lvl2pPr>
            <a:lvl3pPr marL="1149408" indent="0" algn="ctr">
              <a:buNone/>
              <a:defRPr sz="2263"/>
            </a:lvl3pPr>
            <a:lvl4pPr marL="1724113" indent="0" algn="ctr">
              <a:buNone/>
              <a:defRPr sz="2011"/>
            </a:lvl4pPr>
            <a:lvl5pPr marL="2298817" indent="0" algn="ctr">
              <a:buNone/>
              <a:defRPr sz="2011"/>
            </a:lvl5pPr>
            <a:lvl6pPr marL="2873522" indent="0" algn="ctr">
              <a:buNone/>
              <a:defRPr sz="2011"/>
            </a:lvl6pPr>
            <a:lvl7pPr marL="3448225" indent="0" algn="ctr">
              <a:buNone/>
              <a:defRPr sz="2011"/>
            </a:lvl7pPr>
            <a:lvl8pPr marL="4022929" indent="0" algn="ctr">
              <a:buNone/>
              <a:defRPr sz="2011"/>
            </a:lvl8pPr>
            <a:lvl9pPr marL="4597632" indent="0" algn="ctr">
              <a:buNone/>
              <a:defRPr sz="2011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D13CB58-564C-4F18-A7F2-99A6D69163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086" y="460850"/>
            <a:ext cx="1303709" cy="53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6941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/Divider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3E90D53A-D84C-406F-8DBC-7DC09F965E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6433"/>
            <a:ext cx="4853783" cy="414349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4" y="1770588"/>
            <a:ext cx="7499815" cy="1492481"/>
          </a:xfrm>
        </p:spPr>
        <p:txBody>
          <a:bodyPr/>
          <a:lstStyle>
            <a:lvl1pPr marL="0" indent="0">
              <a:lnSpc>
                <a:spcPts val="4561"/>
              </a:lnSpc>
              <a:buFont typeface="Arial" panose="020B0604020202020204" pitchFamily="34" charset="0"/>
              <a:buNone/>
              <a:defRPr sz="4561" b="1">
                <a:solidFill>
                  <a:schemeClr val="accent4"/>
                </a:solidFill>
              </a:defRPr>
            </a:lvl1pPr>
            <a:lvl2pPr marL="615789" indent="0">
              <a:lnSpc>
                <a:spcPts val="4561"/>
              </a:lnSpc>
              <a:buNone/>
              <a:defRPr sz="4561">
                <a:solidFill>
                  <a:schemeClr val="accent4"/>
                </a:solidFill>
              </a:defRPr>
            </a:lvl2pPr>
            <a:lvl3pPr marL="246316" indent="0">
              <a:lnSpc>
                <a:spcPts val="2737"/>
              </a:lnSpc>
              <a:buNone/>
              <a:defRPr sz="1140"/>
            </a:lvl3pPr>
            <a:lvl4pPr marL="328421" indent="0">
              <a:lnSpc>
                <a:spcPts val="2737"/>
              </a:lnSpc>
              <a:buNone/>
              <a:defRPr sz="1140"/>
            </a:lvl4pPr>
            <a:lvl5pPr marL="492631" indent="0">
              <a:lnSpc>
                <a:spcPts val="2737"/>
              </a:lnSpc>
              <a:buNone/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01E37FAC-5421-4976-81F7-3B7A0BE865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53784" y="1572492"/>
            <a:ext cx="7338217" cy="5289440"/>
          </a:xfrm>
          <a:custGeom>
            <a:avLst/>
            <a:gdLst>
              <a:gd name="connsiteX0" fmla="*/ 0 w 6435273"/>
              <a:gd name="connsiteY0" fmla="*/ 0 h 5830628"/>
              <a:gd name="connsiteX1" fmla="*/ 6435273 w 6435273"/>
              <a:gd name="connsiteY1" fmla="*/ 0 h 5830628"/>
              <a:gd name="connsiteX2" fmla="*/ 6435273 w 6435273"/>
              <a:gd name="connsiteY2" fmla="*/ 5830628 h 5830628"/>
              <a:gd name="connsiteX3" fmla="*/ 0 w 6435273"/>
              <a:gd name="connsiteY3" fmla="*/ 5830628 h 5830628"/>
              <a:gd name="connsiteX4" fmla="*/ 0 w 6435273"/>
              <a:gd name="connsiteY4" fmla="*/ 0 h 5830628"/>
              <a:gd name="connsiteX0" fmla="*/ 0 w 6435273"/>
              <a:gd name="connsiteY0" fmla="*/ 0 h 5830628"/>
              <a:gd name="connsiteX1" fmla="*/ 6435273 w 6435273"/>
              <a:gd name="connsiteY1" fmla="*/ 0 h 5830628"/>
              <a:gd name="connsiteX2" fmla="*/ 6435273 w 6435273"/>
              <a:gd name="connsiteY2" fmla="*/ 5830628 h 5830628"/>
              <a:gd name="connsiteX3" fmla="*/ 0 w 6435273"/>
              <a:gd name="connsiteY3" fmla="*/ 5830628 h 5830628"/>
              <a:gd name="connsiteX4" fmla="*/ 233 w 6435273"/>
              <a:gd name="connsiteY4" fmla="*/ 3714039 h 5830628"/>
              <a:gd name="connsiteX5" fmla="*/ 0 w 6435273"/>
              <a:gd name="connsiteY5" fmla="*/ 0 h 5830628"/>
              <a:gd name="connsiteX0" fmla="*/ 233 w 6435273"/>
              <a:gd name="connsiteY0" fmla="*/ 3741905 h 5858494"/>
              <a:gd name="connsiteX1" fmla="*/ 6435273 w 6435273"/>
              <a:gd name="connsiteY1" fmla="*/ 27866 h 5858494"/>
              <a:gd name="connsiteX2" fmla="*/ 6435273 w 6435273"/>
              <a:gd name="connsiteY2" fmla="*/ 5858494 h 5858494"/>
              <a:gd name="connsiteX3" fmla="*/ 0 w 6435273"/>
              <a:gd name="connsiteY3" fmla="*/ 5858494 h 5858494"/>
              <a:gd name="connsiteX4" fmla="*/ 233 w 6435273"/>
              <a:gd name="connsiteY4" fmla="*/ 3741905 h 5858494"/>
              <a:gd name="connsiteX0" fmla="*/ 233 w 6435273"/>
              <a:gd name="connsiteY0" fmla="*/ 3739393 h 5855982"/>
              <a:gd name="connsiteX1" fmla="*/ 6435273 w 6435273"/>
              <a:gd name="connsiteY1" fmla="*/ 25354 h 5855982"/>
              <a:gd name="connsiteX2" fmla="*/ 6435273 w 6435273"/>
              <a:gd name="connsiteY2" fmla="*/ 5855982 h 5855982"/>
              <a:gd name="connsiteX3" fmla="*/ 0 w 6435273"/>
              <a:gd name="connsiteY3" fmla="*/ 5855982 h 5855982"/>
              <a:gd name="connsiteX4" fmla="*/ 233 w 6435273"/>
              <a:gd name="connsiteY4" fmla="*/ 3739393 h 5855982"/>
              <a:gd name="connsiteX0" fmla="*/ 233 w 6435273"/>
              <a:gd name="connsiteY0" fmla="*/ 3714039 h 5830628"/>
              <a:gd name="connsiteX1" fmla="*/ 6435273 w 6435273"/>
              <a:gd name="connsiteY1" fmla="*/ 0 h 5830628"/>
              <a:gd name="connsiteX2" fmla="*/ 6435273 w 6435273"/>
              <a:gd name="connsiteY2" fmla="*/ 5830628 h 5830628"/>
              <a:gd name="connsiteX3" fmla="*/ 0 w 6435273"/>
              <a:gd name="connsiteY3" fmla="*/ 5830628 h 5830628"/>
              <a:gd name="connsiteX4" fmla="*/ 233 w 6435273"/>
              <a:gd name="connsiteY4" fmla="*/ 3714039 h 5830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5273" h="5830628">
                <a:moveTo>
                  <a:pt x="233" y="3714039"/>
                </a:moveTo>
                <a:cubicBezTo>
                  <a:pt x="1121269" y="3081705"/>
                  <a:pt x="5418184" y="596272"/>
                  <a:pt x="6435273" y="0"/>
                </a:cubicBezTo>
                <a:lnTo>
                  <a:pt x="6435273" y="5830628"/>
                </a:lnTo>
                <a:lnTo>
                  <a:pt x="0" y="5830628"/>
                </a:lnTo>
                <a:cubicBezTo>
                  <a:pt x="78" y="5125098"/>
                  <a:pt x="155" y="4419569"/>
                  <a:pt x="233" y="3714039"/>
                </a:cubicBezTo>
                <a:close/>
              </a:path>
            </a:pathLst>
          </a:custGeom>
          <a:noFill/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1B2C0B-8C20-4082-BEFD-6A7B84E4EFA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C6AE19-F732-4F84-9630-3D04D6DCD2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4579" b="3662"/>
          <a:stretch/>
        </p:blipFill>
        <p:spPr>
          <a:xfrm>
            <a:off x="522523" y="6518646"/>
            <a:ext cx="269196" cy="9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821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/Divider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rectangle with a black rectangle&#10;&#10;Description automatically generated with low confidence">
            <a:extLst>
              <a:ext uri="{FF2B5EF4-FFF2-40B4-BE49-F238E27FC236}">
                <a16:creationId xmlns:a16="http://schemas.microsoft.com/office/drawing/2014/main" id="{D024A2F6-E2BD-4132-8207-1CB47EE103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3" y="2716432"/>
            <a:ext cx="4858996" cy="414349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4" y="1770588"/>
            <a:ext cx="7499815" cy="1492481"/>
          </a:xfrm>
        </p:spPr>
        <p:txBody>
          <a:bodyPr/>
          <a:lstStyle>
            <a:lvl1pPr marL="0" indent="0">
              <a:lnSpc>
                <a:spcPts val="4561"/>
              </a:lnSpc>
              <a:buFont typeface="Arial" panose="020B0604020202020204" pitchFamily="34" charset="0"/>
              <a:buNone/>
              <a:defRPr sz="4561" b="1">
                <a:solidFill>
                  <a:schemeClr val="accent4"/>
                </a:solidFill>
              </a:defRPr>
            </a:lvl1pPr>
            <a:lvl2pPr marL="615789" indent="0">
              <a:lnSpc>
                <a:spcPts val="4561"/>
              </a:lnSpc>
              <a:buNone/>
              <a:defRPr sz="4561">
                <a:solidFill>
                  <a:schemeClr val="accent4"/>
                </a:solidFill>
              </a:defRPr>
            </a:lvl2pPr>
            <a:lvl3pPr marL="246316" indent="0">
              <a:lnSpc>
                <a:spcPts val="2737"/>
              </a:lnSpc>
              <a:buNone/>
              <a:defRPr sz="1140"/>
            </a:lvl3pPr>
            <a:lvl4pPr marL="328421" indent="0">
              <a:lnSpc>
                <a:spcPts val="2737"/>
              </a:lnSpc>
              <a:buNone/>
              <a:defRPr sz="1140"/>
            </a:lvl4pPr>
            <a:lvl5pPr marL="492631" indent="0">
              <a:lnSpc>
                <a:spcPts val="2737"/>
              </a:lnSpc>
              <a:buNone/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01E37FAC-5421-4976-81F7-3B7A0BE865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53784" y="1572492"/>
            <a:ext cx="7338217" cy="5289440"/>
          </a:xfrm>
          <a:custGeom>
            <a:avLst/>
            <a:gdLst>
              <a:gd name="connsiteX0" fmla="*/ 0 w 6435273"/>
              <a:gd name="connsiteY0" fmla="*/ 0 h 5830628"/>
              <a:gd name="connsiteX1" fmla="*/ 6435273 w 6435273"/>
              <a:gd name="connsiteY1" fmla="*/ 0 h 5830628"/>
              <a:gd name="connsiteX2" fmla="*/ 6435273 w 6435273"/>
              <a:gd name="connsiteY2" fmla="*/ 5830628 h 5830628"/>
              <a:gd name="connsiteX3" fmla="*/ 0 w 6435273"/>
              <a:gd name="connsiteY3" fmla="*/ 5830628 h 5830628"/>
              <a:gd name="connsiteX4" fmla="*/ 0 w 6435273"/>
              <a:gd name="connsiteY4" fmla="*/ 0 h 5830628"/>
              <a:gd name="connsiteX0" fmla="*/ 0 w 6435273"/>
              <a:gd name="connsiteY0" fmla="*/ 0 h 5830628"/>
              <a:gd name="connsiteX1" fmla="*/ 6435273 w 6435273"/>
              <a:gd name="connsiteY1" fmla="*/ 0 h 5830628"/>
              <a:gd name="connsiteX2" fmla="*/ 6435273 w 6435273"/>
              <a:gd name="connsiteY2" fmla="*/ 5830628 h 5830628"/>
              <a:gd name="connsiteX3" fmla="*/ 0 w 6435273"/>
              <a:gd name="connsiteY3" fmla="*/ 5830628 h 5830628"/>
              <a:gd name="connsiteX4" fmla="*/ 233 w 6435273"/>
              <a:gd name="connsiteY4" fmla="*/ 3714039 h 5830628"/>
              <a:gd name="connsiteX5" fmla="*/ 0 w 6435273"/>
              <a:gd name="connsiteY5" fmla="*/ 0 h 5830628"/>
              <a:gd name="connsiteX0" fmla="*/ 233 w 6435273"/>
              <a:gd name="connsiteY0" fmla="*/ 3741905 h 5858494"/>
              <a:gd name="connsiteX1" fmla="*/ 6435273 w 6435273"/>
              <a:gd name="connsiteY1" fmla="*/ 27866 h 5858494"/>
              <a:gd name="connsiteX2" fmla="*/ 6435273 w 6435273"/>
              <a:gd name="connsiteY2" fmla="*/ 5858494 h 5858494"/>
              <a:gd name="connsiteX3" fmla="*/ 0 w 6435273"/>
              <a:gd name="connsiteY3" fmla="*/ 5858494 h 5858494"/>
              <a:gd name="connsiteX4" fmla="*/ 233 w 6435273"/>
              <a:gd name="connsiteY4" fmla="*/ 3741905 h 5858494"/>
              <a:gd name="connsiteX0" fmla="*/ 233 w 6435273"/>
              <a:gd name="connsiteY0" fmla="*/ 3739393 h 5855982"/>
              <a:gd name="connsiteX1" fmla="*/ 6435273 w 6435273"/>
              <a:gd name="connsiteY1" fmla="*/ 25354 h 5855982"/>
              <a:gd name="connsiteX2" fmla="*/ 6435273 w 6435273"/>
              <a:gd name="connsiteY2" fmla="*/ 5855982 h 5855982"/>
              <a:gd name="connsiteX3" fmla="*/ 0 w 6435273"/>
              <a:gd name="connsiteY3" fmla="*/ 5855982 h 5855982"/>
              <a:gd name="connsiteX4" fmla="*/ 233 w 6435273"/>
              <a:gd name="connsiteY4" fmla="*/ 3739393 h 5855982"/>
              <a:gd name="connsiteX0" fmla="*/ 233 w 6435273"/>
              <a:gd name="connsiteY0" fmla="*/ 3714039 h 5830628"/>
              <a:gd name="connsiteX1" fmla="*/ 6435273 w 6435273"/>
              <a:gd name="connsiteY1" fmla="*/ 0 h 5830628"/>
              <a:gd name="connsiteX2" fmla="*/ 6435273 w 6435273"/>
              <a:gd name="connsiteY2" fmla="*/ 5830628 h 5830628"/>
              <a:gd name="connsiteX3" fmla="*/ 0 w 6435273"/>
              <a:gd name="connsiteY3" fmla="*/ 5830628 h 5830628"/>
              <a:gd name="connsiteX4" fmla="*/ 233 w 6435273"/>
              <a:gd name="connsiteY4" fmla="*/ 3714039 h 5830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5273" h="5830628">
                <a:moveTo>
                  <a:pt x="233" y="3714039"/>
                </a:moveTo>
                <a:cubicBezTo>
                  <a:pt x="1121269" y="3081705"/>
                  <a:pt x="5418184" y="596272"/>
                  <a:pt x="6435273" y="0"/>
                </a:cubicBezTo>
                <a:lnTo>
                  <a:pt x="6435273" y="5830628"/>
                </a:lnTo>
                <a:lnTo>
                  <a:pt x="0" y="5830628"/>
                </a:lnTo>
                <a:cubicBezTo>
                  <a:pt x="78" y="5125098"/>
                  <a:pt x="155" y="4419569"/>
                  <a:pt x="233" y="3714039"/>
                </a:cubicBezTo>
                <a:close/>
              </a:path>
            </a:pathLst>
          </a:custGeom>
          <a:noFill/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1B2C0B-8C20-4082-BEFD-6A7B84E4EFA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3E67C-2AC7-482B-9971-4C6E6179DF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4579" b="3662"/>
          <a:stretch/>
        </p:blipFill>
        <p:spPr>
          <a:xfrm>
            <a:off x="522523" y="6518646"/>
            <a:ext cx="269196" cy="9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075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7FA5C90C-EB9F-4B95-82FF-764CB2DCDE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8" y="2468532"/>
            <a:ext cx="6008768" cy="4391457"/>
          </a:xfrm>
          <a:prstGeom prst="rect">
            <a:avLst/>
          </a:prstGeom>
        </p:spPr>
      </p:pic>
      <p:pic>
        <p:nvPicPr>
          <p:cNvPr id="13" name="Picture 12" descr="A picture containing shape&#10;&#10;Description automatically generated">
            <a:extLst>
              <a:ext uri="{FF2B5EF4-FFF2-40B4-BE49-F238E27FC236}">
                <a16:creationId xmlns:a16="http://schemas.microsoft.com/office/drawing/2014/main" id="{3E82209F-333B-4847-9717-1152B1613D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661" y="2010289"/>
            <a:ext cx="6165179" cy="4847712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D2E1368-E51F-4DED-94B3-836ECD2F82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1673" y="5297821"/>
            <a:ext cx="2952509" cy="743553"/>
          </a:xfrm>
        </p:spPr>
        <p:txBody>
          <a:bodyPr/>
          <a:lstStyle>
            <a:lvl1pPr>
              <a:lnSpc>
                <a:spcPts val="1505"/>
              </a:lnSpc>
              <a:defRPr sz="1255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505"/>
              </a:lnSpc>
              <a:buNone/>
              <a:defRPr sz="1255">
                <a:latin typeface="+mn-lt"/>
              </a:defRPr>
            </a:lvl2pPr>
            <a:lvl3pPr>
              <a:lnSpc>
                <a:spcPts val="1505"/>
              </a:lnSpc>
              <a:defRPr sz="1255">
                <a:latin typeface="+mn-lt"/>
              </a:defRPr>
            </a:lvl3pPr>
            <a:lvl4pPr>
              <a:lnSpc>
                <a:spcPts val="1505"/>
              </a:lnSpc>
              <a:defRPr sz="1255">
                <a:latin typeface="+mn-lt"/>
              </a:defRPr>
            </a:lvl4pPr>
            <a:lvl5pPr>
              <a:lnSpc>
                <a:spcPts val="1505"/>
              </a:lnSpc>
              <a:defRPr sz="1255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1532817-A2A7-4419-952E-8593E5746A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41673" y="6245851"/>
            <a:ext cx="2952509" cy="427544"/>
          </a:xfrm>
        </p:spPr>
        <p:txBody>
          <a:bodyPr/>
          <a:lstStyle>
            <a:lvl1pPr>
              <a:lnSpc>
                <a:spcPts val="2166"/>
              </a:lnSpc>
              <a:defRPr sz="2166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1505"/>
              </a:lnSpc>
              <a:buNone/>
              <a:defRPr sz="1255">
                <a:latin typeface="+mn-lt"/>
              </a:defRPr>
            </a:lvl2pPr>
            <a:lvl3pPr>
              <a:lnSpc>
                <a:spcPts val="1505"/>
              </a:lnSpc>
              <a:defRPr sz="1255">
                <a:latin typeface="+mn-lt"/>
              </a:defRPr>
            </a:lvl3pPr>
            <a:lvl4pPr>
              <a:lnSpc>
                <a:spcPts val="1505"/>
              </a:lnSpc>
              <a:defRPr sz="1255">
                <a:latin typeface="+mn-lt"/>
              </a:defRPr>
            </a:lvl4pPr>
            <a:lvl5pPr>
              <a:lnSpc>
                <a:spcPts val="1505"/>
              </a:lnSpc>
              <a:defRPr sz="1255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5521392-F8A0-40C8-B8F0-A087B92191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086" y="460850"/>
            <a:ext cx="1303709" cy="53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5752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5399B01-233C-430E-B891-E2C3990F8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A201BCE-8D73-42E9-B514-404D9E93ED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09" y="1108249"/>
            <a:ext cx="12193811" cy="5332786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ts val="2737"/>
              </a:lnSpc>
              <a:spcAft>
                <a:spcPts val="913"/>
              </a:spcAft>
              <a:buFont typeface="Arial" panose="020B0604020202020204" pitchFamily="34" charset="0"/>
              <a:buNone/>
              <a:defRPr sz="2281" b="1">
                <a:solidFill>
                  <a:schemeClr val="bg1"/>
                </a:solidFill>
              </a:defRPr>
            </a:lvl1pPr>
            <a:lvl2pPr marL="307895" indent="0">
              <a:lnSpc>
                <a:spcPts val="2737"/>
              </a:lnSpc>
              <a:spcAft>
                <a:spcPts val="913"/>
              </a:spcAft>
              <a:buNone/>
              <a:defRPr sz="2281">
                <a:solidFill>
                  <a:schemeClr val="accent2"/>
                </a:solidFill>
              </a:defRPr>
            </a:lvl2pPr>
            <a:lvl3pPr marL="246316" indent="0">
              <a:lnSpc>
                <a:spcPts val="2737"/>
              </a:lnSpc>
              <a:buNone/>
              <a:defRPr sz="1140"/>
            </a:lvl3pPr>
            <a:lvl4pPr marL="328421" indent="0">
              <a:lnSpc>
                <a:spcPts val="2737"/>
              </a:lnSpc>
              <a:buNone/>
              <a:defRPr sz="1140"/>
            </a:lvl4pPr>
            <a:lvl5pPr marL="492631" indent="0">
              <a:lnSpc>
                <a:spcPts val="2737"/>
              </a:lnSpc>
              <a:buNone/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AE1CF75-C493-42FC-9700-4B42CB173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34B61344-C9DC-4FC1-809F-2761DE0E0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215C1A-6A47-4451-95A5-0C23826CCC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958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66548" indent="-166548">
              <a:spcBef>
                <a:spcPts val="913"/>
              </a:spcBef>
              <a:spcAft>
                <a:spcPts val="342"/>
              </a:spcAft>
              <a:buFont typeface="Arial" panose="020B0604020202020204" pitchFamily="34" charset="0"/>
              <a:buChar char="•"/>
              <a:defRPr spc="-34" baseline="0"/>
            </a:lvl1pPr>
            <a:lvl2pPr marL="410526" indent="-164210">
              <a:spcAft>
                <a:spcPts val="342"/>
              </a:spcAft>
              <a:buFont typeface="Arial" panose="020B0604020202020204" pitchFamily="34" charset="0"/>
              <a:buChar char="̶"/>
              <a:defRPr/>
            </a:lvl2pPr>
            <a:lvl3pPr marL="574737" indent="-164210">
              <a:spcAft>
                <a:spcPts val="342"/>
              </a:spcAft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C2A9F1A-C6AB-41A6-9FB6-B94618612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AEDCB81-F1DE-4024-896F-7B41187383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BC25276B-F06D-456F-81FC-DF4AB8E8C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602B1F-8659-44FB-8122-D6725EA15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552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A901907-80FE-419F-8DDC-1B06F9640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66548" indent="-166548">
              <a:spcBef>
                <a:spcPts val="913"/>
              </a:spcBef>
              <a:spcAft>
                <a:spcPts val="342"/>
              </a:spcAft>
              <a:buFont typeface="Arial" panose="020B0604020202020204" pitchFamily="34" charset="0"/>
              <a:buChar char="•"/>
              <a:defRPr spc="-34" baseline="0"/>
            </a:lvl1pPr>
            <a:lvl2pPr marL="410526" indent="-164210">
              <a:spcAft>
                <a:spcPts val="342"/>
              </a:spcAft>
              <a:buFont typeface="Arial" panose="020B0604020202020204" pitchFamily="34" charset="0"/>
              <a:buChar char="̶"/>
              <a:defRPr/>
            </a:lvl2pPr>
            <a:lvl3pPr marL="574737" indent="-164210">
              <a:spcAft>
                <a:spcPts val="342"/>
              </a:spcAft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C2A9F1A-C6AB-41A6-9FB6-B94618612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6601BB-8B47-4385-9701-2F0E95E88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A17F75C9-F7CF-4E1A-83A1-C256B0D630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4D238BD-4EAB-4361-A60D-468ADE9D90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222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42BF0B82-8F0B-4701-9BEA-71B1F9F194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288" y="2230"/>
            <a:ext cx="6015713" cy="6629979"/>
          </a:xfrm>
          <a:prstGeom prst="rect">
            <a:avLst/>
          </a:prstGeom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104A1B18-BD4A-410F-A908-BCE58A245B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483" y="629154"/>
            <a:ext cx="5264158" cy="5938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5" y="1479359"/>
            <a:ext cx="4512308" cy="3555471"/>
          </a:xfrm>
        </p:spPr>
        <p:txBody>
          <a:bodyPr/>
          <a:lstStyle>
            <a:lvl1pPr marL="0" indent="0">
              <a:spcBef>
                <a:spcPts val="913"/>
              </a:spcBef>
              <a:spcAft>
                <a:spcPts val="1368"/>
              </a:spcAft>
              <a:buFont typeface="Arial" panose="020B0604020202020204" pitchFamily="34" charset="0"/>
              <a:buNone/>
              <a:defRPr sz="1824" spc="-34" baseline="0">
                <a:solidFill>
                  <a:schemeClr val="accent5"/>
                </a:solidFill>
                <a:latin typeface="+mn-lt"/>
              </a:defRPr>
            </a:lvl1pPr>
            <a:lvl2pPr marL="164210" indent="-164210">
              <a:spcAft>
                <a:spcPts val="684"/>
              </a:spcAft>
              <a:buFont typeface="Arial" panose="020B0604020202020204" pitchFamily="34" charset="0"/>
              <a:buChar char="•"/>
              <a:defRPr sz="1597">
                <a:solidFill>
                  <a:schemeClr val="tx2"/>
                </a:solidFill>
              </a:defRPr>
            </a:lvl2pPr>
            <a:lvl3pPr marL="410526" indent="-164210">
              <a:spcAft>
                <a:spcPts val="684"/>
              </a:spcAft>
              <a:buFont typeface="Arial" panose="020B0604020202020204" pitchFamily="34" charset="0"/>
              <a:buChar char="̶"/>
              <a:defRPr sz="1597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2A9F1A-C6AB-41A6-9FB6-B94618612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88645"/>
            <a:ext cx="5204244" cy="68535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3047FD-B6F7-4520-BC36-622FB9312B0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09" y="4954918"/>
            <a:ext cx="969141" cy="970549"/>
          </a:xfrm>
          <a:prstGeom prst="rect">
            <a:avLst/>
          </a:prstGeom>
        </p:spPr>
      </p:pic>
      <p:sp>
        <p:nvSpPr>
          <p:cNvPr id="16" name="Table Placeholder 15">
            <a:extLst>
              <a:ext uri="{FF2B5EF4-FFF2-40B4-BE49-F238E27FC236}">
                <a16:creationId xmlns:a16="http://schemas.microsoft.com/office/drawing/2014/main" id="{CCFCB1EC-74AE-4F70-B4FE-2F6A4A80DCAD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920888" y="566901"/>
            <a:ext cx="2787777" cy="31587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965AAA6-0F73-482E-AF42-E52557ACF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9CAB87DA-9FC3-49FA-A28A-9547E8609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2D4BFA-CB3B-4EEA-9680-6C329D5809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21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alue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A0DCD9E-6928-423A-BD47-A78E8239ECE1}"/>
              </a:ext>
            </a:extLst>
          </p:cNvPr>
          <p:cNvSpPr/>
          <p:nvPr userDrawn="1"/>
        </p:nvSpPr>
        <p:spPr>
          <a:xfrm>
            <a:off x="7888941" y="0"/>
            <a:ext cx="4314310" cy="5297597"/>
          </a:xfrm>
          <a:custGeom>
            <a:avLst/>
            <a:gdLst>
              <a:gd name="connsiteX0" fmla="*/ 0 w 4755684"/>
              <a:gd name="connsiteY0" fmla="*/ 0 h 5839620"/>
              <a:gd name="connsiteX1" fmla="*/ 4755684 w 4755684"/>
              <a:gd name="connsiteY1" fmla="*/ 0 h 5839620"/>
              <a:gd name="connsiteX2" fmla="*/ 4755684 w 4755684"/>
              <a:gd name="connsiteY2" fmla="*/ 5839620 h 5839620"/>
              <a:gd name="connsiteX3" fmla="*/ 0 w 4755684"/>
              <a:gd name="connsiteY3" fmla="*/ 5839620 h 5839620"/>
              <a:gd name="connsiteX4" fmla="*/ 0 w 4755684"/>
              <a:gd name="connsiteY4" fmla="*/ 0 h 5839620"/>
              <a:gd name="connsiteX0" fmla="*/ 169 w 4755853"/>
              <a:gd name="connsiteY0" fmla="*/ 0 h 5839620"/>
              <a:gd name="connsiteX1" fmla="*/ 4755853 w 4755853"/>
              <a:gd name="connsiteY1" fmla="*/ 0 h 5839620"/>
              <a:gd name="connsiteX2" fmla="*/ 4755853 w 4755853"/>
              <a:gd name="connsiteY2" fmla="*/ 5839620 h 5839620"/>
              <a:gd name="connsiteX3" fmla="*/ 169 w 4755853"/>
              <a:gd name="connsiteY3" fmla="*/ 5839620 h 5839620"/>
              <a:gd name="connsiteX4" fmla="*/ 0 w 4755853"/>
              <a:gd name="connsiteY4" fmla="*/ 3752850 h 5839620"/>
              <a:gd name="connsiteX5" fmla="*/ 169 w 4755853"/>
              <a:gd name="connsiteY5" fmla="*/ 0 h 5839620"/>
              <a:gd name="connsiteX0" fmla="*/ 169 w 4755853"/>
              <a:gd name="connsiteY0" fmla="*/ 0 h 5839620"/>
              <a:gd name="connsiteX1" fmla="*/ 4755853 w 4755853"/>
              <a:gd name="connsiteY1" fmla="*/ 0 h 5839620"/>
              <a:gd name="connsiteX2" fmla="*/ 4755853 w 4755853"/>
              <a:gd name="connsiteY2" fmla="*/ 5839620 h 5839620"/>
              <a:gd name="connsiteX3" fmla="*/ 0 w 4755853"/>
              <a:gd name="connsiteY3" fmla="*/ 3752850 h 5839620"/>
              <a:gd name="connsiteX4" fmla="*/ 169 w 4755853"/>
              <a:gd name="connsiteY4" fmla="*/ 0 h 583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5853" h="5839620">
                <a:moveTo>
                  <a:pt x="169" y="0"/>
                </a:moveTo>
                <a:lnTo>
                  <a:pt x="4755853" y="0"/>
                </a:lnTo>
                <a:lnTo>
                  <a:pt x="4755853" y="5839620"/>
                </a:lnTo>
                <a:lnTo>
                  <a:pt x="0" y="3752850"/>
                </a:lnTo>
                <a:cubicBezTo>
                  <a:pt x="56" y="2501900"/>
                  <a:pt x="113" y="1250950"/>
                  <a:pt x="169" y="0"/>
                </a:cubicBezTo>
                <a:close/>
              </a:path>
            </a:pathLst>
          </a:custGeom>
          <a:gradFill>
            <a:gsLst>
              <a:gs pos="88000">
                <a:schemeClr val="accent6"/>
              </a:gs>
              <a:gs pos="14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33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786C951C-7AC4-4562-86DF-70AA0C9FB553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8580195" y="1174870"/>
            <a:ext cx="3128469" cy="25166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lnSpc>
                <a:spcPts val="1361"/>
              </a:lnSpc>
              <a:spcAft>
                <a:spcPts val="0"/>
              </a:spcAft>
              <a:defRPr sz="1089">
                <a:solidFill>
                  <a:schemeClr val="bg1"/>
                </a:solidFill>
              </a:defRPr>
            </a:lvl1pPr>
            <a:lvl2pPr>
              <a:lnSpc>
                <a:spcPts val="1524"/>
              </a:lnSpc>
              <a:spcAft>
                <a:spcPts val="0"/>
              </a:spcAft>
              <a:buClr>
                <a:schemeClr val="bg1"/>
              </a:buClr>
              <a:defRPr sz="998">
                <a:solidFill>
                  <a:schemeClr val="bg1"/>
                </a:solidFill>
              </a:defRPr>
            </a:lvl2pPr>
            <a:lvl3pPr>
              <a:lnSpc>
                <a:spcPts val="1524"/>
              </a:lnSpc>
              <a:spcAft>
                <a:spcPts val="0"/>
              </a:spcAft>
              <a:buClr>
                <a:schemeClr val="bg1"/>
              </a:buClr>
              <a:defRPr sz="998">
                <a:solidFill>
                  <a:schemeClr val="bg1"/>
                </a:solidFill>
              </a:defRPr>
            </a:lvl3pPr>
            <a:lvl4pPr>
              <a:lnSpc>
                <a:spcPts val="1524"/>
              </a:lnSpc>
              <a:spcAft>
                <a:spcPts val="0"/>
              </a:spcAft>
              <a:defRPr sz="998">
                <a:solidFill>
                  <a:schemeClr val="bg1"/>
                </a:solidFill>
              </a:defRPr>
            </a:lvl4pPr>
            <a:lvl5pPr>
              <a:lnSpc>
                <a:spcPts val="1524"/>
              </a:lnSpc>
              <a:spcAft>
                <a:spcPts val="0"/>
              </a:spcAft>
              <a:defRPr sz="99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C2A9F1A-C6AB-41A6-9FB6-B94618612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46574"/>
            <a:ext cx="5204244" cy="327423"/>
          </a:xfrm>
        </p:spPr>
        <p:txBody>
          <a:bodyPr/>
          <a:lstStyle>
            <a:lvl1pPr>
              <a:lnSpc>
                <a:spcPts val="1089"/>
              </a:lnSpc>
              <a:defRPr sz="1089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965AAA6-0F73-482E-AF42-E52557ACF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bg1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9CAB87DA-9FC3-49FA-A28A-9547E8609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chemeClr val="bg1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BD9F78-9CB8-4A3A-8CB4-9D30A79988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3336" y="2007329"/>
            <a:ext cx="5819736" cy="1220087"/>
          </a:xfrm>
        </p:spPr>
        <p:txBody>
          <a:bodyPr/>
          <a:lstStyle>
            <a:lvl1pPr>
              <a:lnSpc>
                <a:spcPts val="7983"/>
              </a:lnSpc>
              <a:defRPr sz="7983" b="1" spc="91" baseline="0">
                <a:gradFill>
                  <a:gsLst>
                    <a:gs pos="48000">
                      <a:schemeClr val="accent2"/>
                    </a:gs>
                    <a:gs pos="22000">
                      <a:schemeClr val="accent1"/>
                    </a:gs>
                  </a:gsLst>
                  <a:lin ang="1800000" scaled="0"/>
                </a:gradFill>
              </a:defRPr>
            </a:lvl1pPr>
          </a:lstStyle>
          <a:p>
            <a:pPr lvl="0"/>
            <a:r>
              <a:rPr lang="en-US"/>
              <a:t>People first.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CC54645-1A4A-4EB9-829D-137BE66F3E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4579" b="3662"/>
          <a:stretch/>
        </p:blipFill>
        <p:spPr>
          <a:xfrm>
            <a:off x="522523" y="6518646"/>
            <a:ext cx="269196" cy="99822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704453C0-C8CB-453A-8182-080EED2B16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233" y="3844056"/>
            <a:ext cx="752069" cy="842591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3DED7A56-84D8-47C9-867B-1DCB878DE50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844" y="3844056"/>
            <a:ext cx="752069" cy="842591"/>
          </a:xfrm>
          <a:prstGeom prst="rect">
            <a:avLst/>
          </a:prstGeom>
        </p:spPr>
      </p:pic>
      <p:pic>
        <p:nvPicPr>
          <p:cNvPr id="23" name="Picture 22" descr="Icon&#10;&#10;Description automatically generated">
            <a:extLst>
              <a:ext uri="{FF2B5EF4-FFF2-40B4-BE49-F238E27FC236}">
                <a16:creationId xmlns:a16="http://schemas.microsoft.com/office/drawing/2014/main" id="{0090926C-2D73-4620-997E-DFB31595B1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455" y="3844056"/>
            <a:ext cx="752069" cy="842591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888C5D80-3AFD-4A40-9024-9219989DF5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64" y="3844056"/>
            <a:ext cx="751127" cy="841535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858599E8-0820-44EA-AD3E-2DF4AD119FB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066" y="3844056"/>
            <a:ext cx="704799" cy="842591"/>
          </a:xfrm>
          <a:prstGeom prst="rect">
            <a:avLst/>
          </a:prstGeom>
        </p:spPr>
      </p:pic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7CE9FCE-9C53-49D4-8767-03E3FAEC1E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83335" y="4712482"/>
            <a:ext cx="1652563" cy="165221"/>
          </a:xfrm>
        </p:spPr>
        <p:txBody>
          <a:bodyPr/>
          <a:lstStyle>
            <a:lvl1pPr>
              <a:lnSpc>
                <a:spcPct val="100000"/>
              </a:lnSpc>
              <a:defRPr sz="1089" b="1" spc="-27" baseline="0">
                <a:solidFill>
                  <a:schemeClr val="accent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0" name="Table Placeholder 29">
            <a:extLst>
              <a:ext uri="{FF2B5EF4-FFF2-40B4-BE49-F238E27FC236}">
                <a16:creationId xmlns:a16="http://schemas.microsoft.com/office/drawing/2014/main" id="{38591390-DB69-4970-967C-4289F19E7031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483878" y="4907187"/>
            <a:ext cx="1651811" cy="1408586"/>
          </a:xfrm>
        </p:spPr>
        <p:txBody>
          <a:bodyPr/>
          <a:lstStyle/>
          <a:p>
            <a:endParaRPr lang="en-GB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65248174-558B-499A-A322-A54C7156E8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19234" y="4712646"/>
            <a:ext cx="1652563" cy="165221"/>
          </a:xfrm>
        </p:spPr>
        <p:txBody>
          <a:bodyPr/>
          <a:lstStyle>
            <a:lvl1pPr>
              <a:lnSpc>
                <a:spcPct val="100000"/>
              </a:lnSpc>
              <a:defRPr sz="1089" b="1" spc="-27" baseline="0">
                <a:solidFill>
                  <a:schemeClr val="accent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2" name="Table Placeholder 29">
            <a:extLst>
              <a:ext uri="{FF2B5EF4-FFF2-40B4-BE49-F238E27FC236}">
                <a16:creationId xmlns:a16="http://schemas.microsoft.com/office/drawing/2014/main" id="{AB709AA4-64DC-43AC-8775-4A6D386AB86E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2619776" y="4907352"/>
            <a:ext cx="1651811" cy="1408586"/>
          </a:xfrm>
        </p:spPr>
        <p:txBody>
          <a:bodyPr/>
          <a:lstStyle/>
          <a:p>
            <a:endParaRPr lang="en-GB"/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435668BB-F93D-4AD2-A1C9-F4770AE0C7D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9868" y="4712597"/>
            <a:ext cx="1652563" cy="165221"/>
          </a:xfrm>
        </p:spPr>
        <p:txBody>
          <a:bodyPr/>
          <a:lstStyle>
            <a:lvl1pPr>
              <a:lnSpc>
                <a:spcPct val="100000"/>
              </a:lnSpc>
              <a:defRPr sz="1089" b="1" spc="-27" baseline="0">
                <a:solidFill>
                  <a:schemeClr val="accent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4" name="Table Placeholder 29">
            <a:extLst>
              <a:ext uri="{FF2B5EF4-FFF2-40B4-BE49-F238E27FC236}">
                <a16:creationId xmlns:a16="http://schemas.microsoft.com/office/drawing/2014/main" id="{C8D58FF2-2253-40F4-881F-A01DB78604FE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4800411" y="4907303"/>
            <a:ext cx="1651811" cy="1408586"/>
          </a:xfrm>
        </p:spPr>
        <p:txBody>
          <a:bodyPr/>
          <a:lstStyle/>
          <a:p>
            <a:endParaRPr lang="en-GB"/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CF6E4A7F-908E-4176-B8D9-9664102968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935766" y="4712761"/>
            <a:ext cx="1652563" cy="165221"/>
          </a:xfrm>
        </p:spPr>
        <p:txBody>
          <a:bodyPr/>
          <a:lstStyle>
            <a:lvl1pPr>
              <a:lnSpc>
                <a:spcPct val="100000"/>
              </a:lnSpc>
              <a:defRPr sz="1089" b="1" spc="-27" baseline="0">
                <a:solidFill>
                  <a:schemeClr val="accent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6" name="Table Placeholder 29">
            <a:extLst>
              <a:ext uri="{FF2B5EF4-FFF2-40B4-BE49-F238E27FC236}">
                <a16:creationId xmlns:a16="http://schemas.microsoft.com/office/drawing/2014/main" id="{E216C10D-7BCA-47A3-8E76-1EEF414E6395}"/>
              </a:ext>
            </a:extLst>
          </p:cNvPr>
          <p:cNvSpPr>
            <a:spLocks noGrp="1"/>
          </p:cNvSpPr>
          <p:nvPr>
            <p:ph type="tbl" sz="quarter" idx="24"/>
          </p:nvPr>
        </p:nvSpPr>
        <p:spPr>
          <a:xfrm>
            <a:off x="6936309" y="4907467"/>
            <a:ext cx="1651811" cy="1408586"/>
          </a:xfrm>
        </p:spPr>
        <p:txBody>
          <a:bodyPr/>
          <a:lstStyle/>
          <a:p>
            <a:endParaRPr lang="en-GB"/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BF9FEC57-FFAF-4E76-8141-54FC822123E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47899" y="4711208"/>
            <a:ext cx="1652563" cy="165221"/>
          </a:xfrm>
        </p:spPr>
        <p:txBody>
          <a:bodyPr/>
          <a:lstStyle>
            <a:lvl1pPr>
              <a:lnSpc>
                <a:spcPct val="100000"/>
              </a:lnSpc>
              <a:defRPr sz="1089" b="1" spc="-27" baseline="0">
                <a:solidFill>
                  <a:schemeClr val="accent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8" name="Table Placeholder 29">
            <a:extLst>
              <a:ext uri="{FF2B5EF4-FFF2-40B4-BE49-F238E27FC236}">
                <a16:creationId xmlns:a16="http://schemas.microsoft.com/office/drawing/2014/main" id="{02C438E1-670B-43ED-AD20-84AFCC7EAB64}"/>
              </a:ext>
            </a:extLst>
          </p:cNvPr>
          <p:cNvSpPr>
            <a:spLocks noGrp="1"/>
          </p:cNvSpPr>
          <p:nvPr>
            <p:ph type="tbl" sz="quarter" idx="26"/>
          </p:nvPr>
        </p:nvSpPr>
        <p:spPr>
          <a:xfrm>
            <a:off x="9048442" y="4908725"/>
            <a:ext cx="1651811" cy="1408586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340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4">
            <a:extLst>
              <a:ext uri="{FF2B5EF4-FFF2-40B4-BE49-F238E27FC236}">
                <a16:creationId xmlns:a16="http://schemas.microsoft.com/office/drawing/2014/main" id="{12799295-91D6-4B39-8848-41A895D915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09" y="1"/>
            <a:ext cx="12193811" cy="6858000"/>
          </a:xfrm>
          <a:noFill/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2A9F1A-C6AB-41A6-9FB6-B94618612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46574"/>
            <a:ext cx="5204244" cy="327423"/>
          </a:xfrm>
        </p:spPr>
        <p:txBody>
          <a:bodyPr/>
          <a:lstStyle>
            <a:lvl1pPr>
              <a:lnSpc>
                <a:spcPts val="1089"/>
              </a:lnSpc>
              <a:defRPr sz="1089" b="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965AAA6-0F73-482E-AF42-E52557ACF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bg1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9CAB87DA-9FC3-49FA-A28A-9547E8609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chemeClr val="bg1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BD9F78-9CB8-4A3A-8CB4-9D30A79988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42514" y="1820570"/>
            <a:ext cx="7706973" cy="1968017"/>
          </a:xfrm>
        </p:spPr>
        <p:txBody>
          <a:bodyPr/>
          <a:lstStyle>
            <a:lvl1pPr>
              <a:lnSpc>
                <a:spcPts val="4082"/>
              </a:lnSpc>
              <a:defRPr sz="3629" b="1" spc="0" baseline="0">
                <a:gradFill>
                  <a:gsLst>
                    <a:gs pos="48000">
                      <a:schemeClr val="accent2"/>
                    </a:gs>
                    <a:gs pos="22000">
                      <a:schemeClr val="accent1"/>
                    </a:gs>
                  </a:gsLst>
                  <a:lin ang="1800000" scaled="0"/>
                </a:gradFill>
              </a:defRPr>
            </a:lvl1pPr>
          </a:lstStyle>
          <a:p>
            <a:pPr lvl="0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CC54645-1A4A-4EB9-829D-137BE66F3E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4579" b="3662"/>
          <a:stretch/>
        </p:blipFill>
        <p:spPr>
          <a:xfrm>
            <a:off x="522523" y="6518646"/>
            <a:ext cx="269196" cy="99822"/>
          </a:xfrm>
          <a:prstGeom prst="rect">
            <a:avLst/>
          </a:prstGeom>
        </p:spPr>
      </p:pic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6E846244-1262-4981-A5E3-86D67F2278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42514" y="4096977"/>
            <a:ext cx="7706973" cy="1864562"/>
          </a:xfrm>
        </p:spPr>
        <p:txBody>
          <a:bodyPr/>
          <a:lstStyle>
            <a:lvl1pPr>
              <a:lnSpc>
                <a:spcPts val="1742"/>
              </a:lnSpc>
              <a:defRPr sz="1452" b="0" spc="-27" baseline="0"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331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Purp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81EC3D59-A274-4D50-9CF0-D0B20785A7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09" y="1"/>
            <a:ext cx="12193811" cy="6858000"/>
          </a:xfrm>
          <a:noFill/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2A9F1A-C6AB-41A6-9FB6-B94618612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46574"/>
            <a:ext cx="5204244" cy="327423"/>
          </a:xfrm>
        </p:spPr>
        <p:txBody>
          <a:bodyPr/>
          <a:lstStyle>
            <a:lvl1pPr>
              <a:lnSpc>
                <a:spcPts val="1089"/>
              </a:lnSpc>
              <a:defRPr sz="1089" b="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965AAA6-0F73-482E-AF42-E52557ACF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bg1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9CAB87DA-9FC3-49FA-A28A-9547E8609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chemeClr val="bg1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BD9F78-9CB8-4A3A-8CB4-9D30A79988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401" y="1820569"/>
            <a:ext cx="6139784" cy="4018552"/>
          </a:xfrm>
        </p:spPr>
        <p:txBody>
          <a:bodyPr/>
          <a:lstStyle>
            <a:lvl1pPr>
              <a:lnSpc>
                <a:spcPts val="5262"/>
              </a:lnSpc>
              <a:defRPr sz="4899" b="1" spc="0" baseline="0">
                <a:gradFill>
                  <a:gsLst>
                    <a:gs pos="48000">
                      <a:schemeClr val="accent2"/>
                    </a:gs>
                    <a:gs pos="22000">
                      <a:schemeClr val="accent1"/>
                    </a:gs>
                  </a:gsLst>
                  <a:lin ang="1800000" scaled="0"/>
                </a:gradFill>
              </a:defRPr>
            </a:lvl1pPr>
          </a:lstStyle>
          <a:p>
            <a:pPr lvl="0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CC54645-1A4A-4EB9-829D-137BE66F3E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4579" b="3662"/>
          <a:stretch/>
        </p:blipFill>
        <p:spPr>
          <a:xfrm>
            <a:off x="522523" y="6518646"/>
            <a:ext cx="269196" cy="99822"/>
          </a:xfrm>
          <a:prstGeom prst="rect">
            <a:avLst/>
          </a:prstGeom>
        </p:spPr>
      </p:pic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6E846244-1262-4981-A5E3-86D67F2278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95866" y="1942986"/>
            <a:ext cx="3828172" cy="4018553"/>
          </a:xfrm>
        </p:spPr>
        <p:txBody>
          <a:bodyPr/>
          <a:lstStyle>
            <a:lvl1pPr>
              <a:lnSpc>
                <a:spcPts val="1742"/>
              </a:lnSpc>
              <a:defRPr sz="1452" b="0" spc="-27" baseline="0"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25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EDECB5AB-D918-4EB9-BC2B-73076E6D6E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09" y="1"/>
            <a:ext cx="12193811" cy="6858000"/>
          </a:xfrm>
          <a:noFill/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4" y="1914597"/>
            <a:ext cx="5570476" cy="4254011"/>
          </a:xfrm>
        </p:spPr>
        <p:txBody>
          <a:bodyPr/>
          <a:lstStyle>
            <a:lvl1pPr marL="0" indent="0">
              <a:lnSpc>
                <a:spcPts val="6044"/>
              </a:lnSpc>
              <a:spcBef>
                <a:spcPts val="913"/>
              </a:spcBef>
              <a:spcAft>
                <a:spcPts val="342"/>
              </a:spcAft>
              <a:buFont typeface="Arial" panose="020B0604020202020204" pitchFamily="34" charset="0"/>
              <a:buNone/>
              <a:defRPr sz="5702" spc="-34" baseline="0">
                <a:solidFill>
                  <a:schemeClr val="bg1"/>
                </a:solidFill>
              </a:defRPr>
            </a:lvl1pPr>
            <a:lvl2pPr marL="410526" indent="-164210">
              <a:spcAft>
                <a:spcPts val="342"/>
              </a:spcAft>
              <a:buFont typeface="Arial" panose="020B0604020202020204" pitchFamily="34" charset="0"/>
              <a:buChar char="̶"/>
              <a:defRPr>
                <a:solidFill>
                  <a:srgbClr val="FF0000"/>
                </a:solidFill>
              </a:defRPr>
            </a:lvl2pPr>
            <a:lvl3pPr marL="574737" indent="-164210">
              <a:spcAft>
                <a:spcPts val="342"/>
              </a:spcAft>
              <a:buFont typeface="Arial" panose="020B0604020202020204" pitchFamily="34" charset="0"/>
              <a:buChar char="•"/>
              <a:defRPr>
                <a:solidFill>
                  <a:srgbClr val="FF0000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FBAAA8-766D-49C9-8396-D970F48B1E3F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7889094" y="1"/>
            <a:ext cx="4314157" cy="6858000"/>
          </a:xfrm>
          <a:custGeom>
            <a:avLst/>
            <a:gdLst>
              <a:gd name="connsiteX0" fmla="*/ 0 w 3770313"/>
              <a:gd name="connsiteY0" fmla="*/ 0 h 6375396"/>
              <a:gd name="connsiteX1" fmla="*/ 3770313 w 3770313"/>
              <a:gd name="connsiteY1" fmla="*/ 0 h 6375396"/>
              <a:gd name="connsiteX2" fmla="*/ 3770313 w 3770313"/>
              <a:gd name="connsiteY2" fmla="*/ 6375396 h 6375396"/>
              <a:gd name="connsiteX3" fmla="*/ 0 w 3770313"/>
              <a:gd name="connsiteY3" fmla="*/ 6375396 h 6375396"/>
              <a:gd name="connsiteX4" fmla="*/ 0 w 3770313"/>
              <a:gd name="connsiteY4" fmla="*/ 0 h 6375396"/>
              <a:gd name="connsiteX0" fmla="*/ 4334 w 3774647"/>
              <a:gd name="connsiteY0" fmla="*/ 0 h 6375396"/>
              <a:gd name="connsiteX1" fmla="*/ 3774647 w 3774647"/>
              <a:gd name="connsiteY1" fmla="*/ 0 h 6375396"/>
              <a:gd name="connsiteX2" fmla="*/ 3774647 w 3774647"/>
              <a:gd name="connsiteY2" fmla="*/ 6375396 h 6375396"/>
              <a:gd name="connsiteX3" fmla="*/ 0 w 3774647"/>
              <a:gd name="connsiteY3" fmla="*/ 4182569 h 6375396"/>
              <a:gd name="connsiteX4" fmla="*/ 4334 w 3774647"/>
              <a:gd name="connsiteY4" fmla="*/ 0 h 6375396"/>
              <a:gd name="connsiteX0" fmla="*/ 13001 w 3783314"/>
              <a:gd name="connsiteY0" fmla="*/ 0 h 6375396"/>
              <a:gd name="connsiteX1" fmla="*/ 3783314 w 3783314"/>
              <a:gd name="connsiteY1" fmla="*/ 0 h 6375396"/>
              <a:gd name="connsiteX2" fmla="*/ 3783314 w 3783314"/>
              <a:gd name="connsiteY2" fmla="*/ 6375396 h 6375396"/>
              <a:gd name="connsiteX3" fmla="*/ 0 w 3783314"/>
              <a:gd name="connsiteY3" fmla="*/ 4511498 h 6375396"/>
              <a:gd name="connsiteX4" fmla="*/ 13001 w 3783314"/>
              <a:gd name="connsiteY4" fmla="*/ 0 h 6375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3314" h="6375396">
                <a:moveTo>
                  <a:pt x="13001" y="0"/>
                </a:moveTo>
                <a:lnTo>
                  <a:pt x="3783314" y="0"/>
                </a:lnTo>
                <a:lnTo>
                  <a:pt x="3783314" y="6375396"/>
                </a:lnTo>
                <a:lnTo>
                  <a:pt x="0" y="4511498"/>
                </a:lnTo>
                <a:cubicBezTo>
                  <a:pt x="1445" y="3117308"/>
                  <a:pt x="11556" y="1394190"/>
                  <a:pt x="13001" y="0"/>
                </a:cubicBezTo>
                <a:close/>
              </a:path>
            </a:pathLst>
          </a:custGeom>
          <a:gradFill>
            <a:gsLst>
              <a:gs pos="83000">
                <a:srgbClr val="76B664">
                  <a:lumMod val="100000"/>
                  <a:alpha val="0"/>
                </a:srgbClr>
              </a:gs>
              <a:gs pos="0">
                <a:srgbClr val="008260"/>
              </a:gs>
              <a:gs pos="48000">
                <a:srgbClr val="76B664">
                  <a:lumMod val="100000"/>
                  <a:alpha val="75000"/>
                </a:srgbClr>
              </a:gs>
            </a:gsLst>
            <a:lin ang="4800000" scaled="0"/>
          </a:gradFill>
          <a:ln>
            <a:noFill/>
          </a:ln>
        </p:spPr>
        <p:txBody>
          <a:bodyPr lIns="792000" tIns="432000" rIns="108000" bIns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EFB5C2-72AF-4194-BCE7-F195311C74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4579" b="3662"/>
          <a:stretch/>
        </p:blipFill>
        <p:spPr>
          <a:xfrm>
            <a:off x="522523" y="6518646"/>
            <a:ext cx="269196" cy="99822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EA54CB3-23C8-4872-B7A0-8756574E3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4AD8DBE2-3C48-43C2-B338-7B02BAEE68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chemeClr val="bg1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5258369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Heading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AFF135-21D3-4E29-B890-033A9FA987BF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4F4746E-CA9C-4189-8C1D-AD1B9AACAA95}"/>
              </a:ext>
            </a:extLst>
          </p:cNvPr>
          <p:cNvSpPr/>
          <p:nvPr userDrawn="1"/>
        </p:nvSpPr>
        <p:spPr>
          <a:xfrm>
            <a:off x="6182081" y="1"/>
            <a:ext cx="6009919" cy="68579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pic>
        <p:nvPicPr>
          <p:cNvPr id="19" name="Picture 18" descr="Background pattern&#10;&#10;Description automatically generated">
            <a:extLst>
              <a:ext uri="{FF2B5EF4-FFF2-40B4-BE49-F238E27FC236}">
                <a16:creationId xmlns:a16="http://schemas.microsoft.com/office/drawing/2014/main" id="{AF9BD484-56E1-4D0A-B5D4-EFA0F02774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3" y="3183188"/>
            <a:ext cx="3086401" cy="3674812"/>
          </a:xfrm>
          <a:prstGeom prst="rect">
            <a:avLst/>
          </a:prstGeom>
        </p:spPr>
      </p:pic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EDECB5AB-D918-4EB9-BC2B-73076E6D6E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29776" y="2867734"/>
            <a:ext cx="1475873" cy="2087577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FBAAA8-766D-49C9-8396-D970F48B1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1878" y="1918530"/>
            <a:ext cx="4495956" cy="44053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lnSpc>
                <a:spcPts val="5360"/>
              </a:lnSpc>
              <a:defRPr sz="5018">
                <a:solidFill>
                  <a:schemeClr val="accent4"/>
                </a:solidFill>
              </a:defRPr>
            </a:lvl1pPr>
            <a:lvl2pPr>
              <a:spcAft>
                <a:spcPts val="684"/>
              </a:spcAft>
              <a:buClr>
                <a:schemeClr val="accent1"/>
              </a:buClr>
              <a:defRPr>
                <a:solidFill>
                  <a:schemeClr val="tx2"/>
                </a:solidFill>
              </a:defRPr>
            </a:lvl2pPr>
            <a:lvl3pPr>
              <a:spcAft>
                <a:spcPts val="684"/>
              </a:spcAft>
              <a:buClr>
                <a:schemeClr val="accent1"/>
              </a:buClr>
              <a:defRPr>
                <a:solidFill>
                  <a:schemeClr val="tx2"/>
                </a:solidFill>
              </a:defRPr>
            </a:lvl3pPr>
            <a:lvl4pPr>
              <a:spcAft>
                <a:spcPts val="684"/>
              </a:spcAft>
              <a:buClr>
                <a:schemeClr val="accent1"/>
              </a:buClr>
              <a:defRPr>
                <a:solidFill>
                  <a:schemeClr val="tx2"/>
                </a:solidFill>
              </a:defRPr>
            </a:lvl4pPr>
            <a:lvl5pPr>
              <a:spcAft>
                <a:spcPts val="684"/>
              </a:spcAft>
              <a:buClr>
                <a:schemeClr val="accent1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able Placeholder 16">
            <a:extLst>
              <a:ext uri="{FF2B5EF4-FFF2-40B4-BE49-F238E27FC236}">
                <a16:creationId xmlns:a16="http://schemas.microsoft.com/office/drawing/2014/main" id="{59750611-C861-403E-885F-054B9263F8FE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059931" y="1918529"/>
            <a:ext cx="3601667" cy="43749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002E449-EEDC-4A3D-BB1B-EC66521250E6}"/>
              </a:ext>
            </a:extLst>
          </p:cNvPr>
          <p:cNvCxnSpPr>
            <a:cxnSpLocks/>
          </p:cNvCxnSpPr>
          <p:nvPr userDrawn="1"/>
        </p:nvCxnSpPr>
        <p:spPr>
          <a:xfrm>
            <a:off x="5089964" y="4960338"/>
            <a:ext cx="24659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3FAA55E-735F-43E1-87B6-4573F32C08D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29775" y="5320640"/>
            <a:ext cx="2196241" cy="1263732"/>
          </a:xfrm>
        </p:spPr>
        <p:txBody>
          <a:bodyPr/>
          <a:lstStyle>
            <a:lvl1pPr>
              <a:lnSpc>
                <a:spcPts val="6728"/>
              </a:lnSpc>
              <a:spcBef>
                <a:spcPts val="684"/>
              </a:spcBef>
              <a:spcAft>
                <a:spcPts val="0"/>
              </a:spcAft>
              <a:defRPr sz="6728">
                <a:solidFill>
                  <a:schemeClr val="bg1"/>
                </a:solidFill>
              </a:defRPr>
            </a:lvl1pPr>
            <a:lvl2pPr marL="0" indent="0"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buNone/>
              <a:defRPr sz="1255">
                <a:solidFill>
                  <a:schemeClr val="bg1"/>
                </a:solidFill>
              </a:defRPr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3655C1F-010B-4E79-B870-95CB49F87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bg1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6C6F31E3-BBEB-467E-B692-F0C2DE797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53621E5-A829-445A-A86F-8E1903C0FF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5794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Heading &amp;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613B426E-2C8D-4940-8AC4-01783F65E1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09" y="1"/>
            <a:ext cx="12193811" cy="6858000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FBAAA8-766D-49C9-8396-D970F48B1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1876" y="1672017"/>
            <a:ext cx="4862035" cy="4651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lnSpc>
                <a:spcPts val="4903"/>
              </a:lnSpc>
              <a:spcAft>
                <a:spcPts val="4105"/>
              </a:spcAft>
              <a:defRPr sz="4676">
                <a:solidFill>
                  <a:schemeClr val="bg1"/>
                </a:solidFill>
              </a:defRPr>
            </a:lvl1pPr>
            <a:lvl2pPr>
              <a:spcAft>
                <a:spcPts val="684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spcAft>
                <a:spcPts val="684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spcAft>
                <a:spcPts val="684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spcAft>
                <a:spcPts val="684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1B4489FA-A647-45E9-8095-E1C89D980C2F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87385" y="2015492"/>
            <a:ext cx="6215868" cy="4842509"/>
          </a:xfrm>
          <a:custGeom>
            <a:avLst/>
            <a:gdLst>
              <a:gd name="connsiteX0" fmla="*/ 0 w 5443880"/>
              <a:gd name="connsiteY0" fmla="*/ 0 h 5016501"/>
              <a:gd name="connsiteX1" fmla="*/ 5443880 w 5443880"/>
              <a:gd name="connsiteY1" fmla="*/ 0 h 5016501"/>
              <a:gd name="connsiteX2" fmla="*/ 5443880 w 5443880"/>
              <a:gd name="connsiteY2" fmla="*/ 5016501 h 5016501"/>
              <a:gd name="connsiteX3" fmla="*/ 0 w 5443880"/>
              <a:gd name="connsiteY3" fmla="*/ 5016501 h 5016501"/>
              <a:gd name="connsiteX4" fmla="*/ 0 w 5443880"/>
              <a:gd name="connsiteY4" fmla="*/ 0 h 5016501"/>
              <a:gd name="connsiteX0" fmla="*/ 7145 w 5451025"/>
              <a:gd name="connsiteY0" fmla="*/ 0 h 5016501"/>
              <a:gd name="connsiteX1" fmla="*/ 5451025 w 5451025"/>
              <a:gd name="connsiteY1" fmla="*/ 0 h 5016501"/>
              <a:gd name="connsiteX2" fmla="*/ 5451025 w 5451025"/>
              <a:gd name="connsiteY2" fmla="*/ 5016501 h 5016501"/>
              <a:gd name="connsiteX3" fmla="*/ 7145 w 5451025"/>
              <a:gd name="connsiteY3" fmla="*/ 5016501 h 5016501"/>
              <a:gd name="connsiteX4" fmla="*/ 0 w 5451025"/>
              <a:gd name="connsiteY4" fmla="*/ 2786064 h 5016501"/>
              <a:gd name="connsiteX5" fmla="*/ 7145 w 5451025"/>
              <a:gd name="connsiteY5" fmla="*/ 0 h 5016501"/>
              <a:gd name="connsiteX0" fmla="*/ 0 w 5451025"/>
              <a:gd name="connsiteY0" fmla="*/ 2826040 h 5056477"/>
              <a:gd name="connsiteX1" fmla="*/ 5451025 w 5451025"/>
              <a:gd name="connsiteY1" fmla="*/ 39976 h 5056477"/>
              <a:gd name="connsiteX2" fmla="*/ 5451025 w 5451025"/>
              <a:gd name="connsiteY2" fmla="*/ 5056477 h 5056477"/>
              <a:gd name="connsiteX3" fmla="*/ 7145 w 5451025"/>
              <a:gd name="connsiteY3" fmla="*/ 5056477 h 5056477"/>
              <a:gd name="connsiteX4" fmla="*/ 0 w 5451025"/>
              <a:gd name="connsiteY4" fmla="*/ 2826040 h 5056477"/>
              <a:gd name="connsiteX0" fmla="*/ 0 w 5451025"/>
              <a:gd name="connsiteY0" fmla="*/ 2786064 h 5016501"/>
              <a:gd name="connsiteX1" fmla="*/ 5451025 w 5451025"/>
              <a:gd name="connsiteY1" fmla="*/ 0 h 5016501"/>
              <a:gd name="connsiteX2" fmla="*/ 5451025 w 5451025"/>
              <a:gd name="connsiteY2" fmla="*/ 5016501 h 5016501"/>
              <a:gd name="connsiteX3" fmla="*/ 7145 w 5451025"/>
              <a:gd name="connsiteY3" fmla="*/ 5016501 h 5016501"/>
              <a:gd name="connsiteX4" fmla="*/ 0 w 5451025"/>
              <a:gd name="connsiteY4" fmla="*/ 2786064 h 5016501"/>
              <a:gd name="connsiteX0" fmla="*/ 0 w 5451025"/>
              <a:gd name="connsiteY0" fmla="*/ 2786064 h 5016501"/>
              <a:gd name="connsiteX1" fmla="*/ 5451025 w 5451025"/>
              <a:gd name="connsiteY1" fmla="*/ 0 h 5016501"/>
              <a:gd name="connsiteX2" fmla="*/ 5451025 w 5451025"/>
              <a:gd name="connsiteY2" fmla="*/ 5016501 h 5016501"/>
              <a:gd name="connsiteX3" fmla="*/ 7145 w 5451025"/>
              <a:gd name="connsiteY3" fmla="*/ 5016501 h 5016501"/>
              <a:gd name="connsiteX4" fmla="*/ 0 w 5451025"/>
              <a:gd name="connsiteY4" fmla="*/ 2786064 h 5016501"/>
              <a:gd name="connsiteX0" fmla="*/ 0 w 5451025"/>
              <a:gd name="connsiteY0" fmla="*/ 2978945 h 5209382"/>
              <a:gd name="connsiteX1" fmla="*/ 5451025 w 5451025"/>
              <a:gd name="connsiteY1" fmla="*/ 0 h 5209382"/>
              <a:gd name="connsiteX2" fmla="*/ 5451025 w 5451025"/>
              <a:gd name="connsiteY2" fmla="*/ 5209382 h 5209382"/>
              <a:gd name="connsiteX3" fmla="*/ 7145 w 5451025"/>
              <a:gd name="connsiteY3" fmla="*/ 5209382 h 5209382"/>
              <a:gd name="connsiteX4" fmla="*/ 0 w 5451025"/>
              <a:gd name="connsiteY4" fmla="*/ 2978945 h 5209382"/>
              <a:gd name="connsiteX0" fmla="*/ 0 w 5451025"/>
              <a:gd name="connsiteY0" fmla="*/ 2978945 h 5209382"/>
              <a:gd name="connsiteX1" fmla="*/ 5451025 w 5451025"/>
              <a:gd name="connsiteY1" fmla="*/ 0 h 5209382"/>
              <a:gd name="connsiteX2" fmla="*/ 5451025 w 5451025"/>
              <a:gd name="connsiteY2" fmla="*/ 5209382 h 5209382"/>
              <a:gd name="connsiteX3" fmla="*/ 7145 w 5451025"/>
              <a:gd name="connsiteY3" fmla="*/ 5209382 h 5209382"/>
              <a:gd name="connsiteX4" fmla="*/ 0 w 5451025"/>
              <a:gd name="connsiteY4" fmla="*/ 2978945 h 5209382"/>
              <a:gd name="connsiteX0" fmla="*/ 0 w 5451025"/>
              <a:gd name="connsiteY0" fmla="*/ 3107532 h 5337969"/>
              <a:gd name="connsiteX1" fmla="*/ 5451025 w 5451025"/>
              <a:gd name="connsiteY1" fmla="*/ 0 h 5337969"/>
              <a:gd name="connsiteX2" fmla="*/ 5451025 w 5451025"/>
              <a:gd name="connsiteY2" fmla="*/ 5337969 h 5337969"/>
              <a:gd name="connsiteX3" fmla="*/ 7145 w 5451025"/>
              <a:gd name="connsiteY3" fmla="*/ 5337969 h 5337969"/>
              <a:gd name="connsiteX4" fmla="*/ 0 w 5451025"/>
              <a:gd name="connsiteY4" fmla="*/ 3107532 h 5337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1025" h="5337969">
                <a:moveTo>
                  <a:pt x="0" y="3107532"/>
                </a:moveTo>
                <a:lnTo>
                  <a:pt x="5451025" y="0"/>
                </a:lnTo>
                <a:lnTo>
                  <a:pt x="5451025" y="5337969"/>
                </a:lnTo>
                <a:lnTo>
                  <a:pt x="7145" y="5337969"/>
                </a:lnTo>
                <a:cubicBezTo>
                  <a:pt x="4763" y="4594490"/>
                  <a:pt x="2382" y="3851011"/>
                  <a:pt x="0" y="3107532"/>
                </a:cubicBezTo>
                <a:close/>
              </a:path>
            </a:pathLst>
          </a:custGeom>
          <a:gradFill flip="none" rotWithShape="1">
            <a:gsLst>
              <a:gs pos="83000">
                <a:srgbClr val="76B664">
                  <a:lumMod val="100000"/>
                  <a:alpha val="0"/>
                </a:srgbClr>
              </a:gs>
              <a:gs pos="0">
                <a:schemeClr val="accent2"/>
              </a:gs>
              <a:gs pos="48000">
                <a:srgbClr val="76B664">
                  <a:lumMod val="100000"/>
                  <a:alpha val="75000"/>
                </a:srgbClr>
              </a:gs>
            </a:gsLst>
            <a:lin ang="18900000" scaled="1"/>
            <a:tileRect/>
          </a:gradFill>
          <a:ln>
            <a:noFill/>
          </a:ln>
        </p:spPr>
        <p:txBody>
          <a:bodyPr lIns="1800000" tIns="3060000" rIns="108000" bIns="180000"/>
          <a:lstStyle>
            <a:lvl1pPr>
              <a:defRPr b="1" cap="all"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cap="all"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cap="all" baseline="0">
                <a:solidFill>
                  <a:schemeClr val="bg1"/>
                </a:solidFill>
              </a:defRPr>
            </a:lvl3pPr>
            <a:lvl4pPr>
              <a:defRPr cap="all" baseline="0">
                <a:solidFill>
                  <a:schemeClr val="bg1"/>
                </a:solidFill>
              </a:defRPr>
            </a:lvl4pPr>
            <a:lvl5pPr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A107B4-4441-44B8-B96B-3AD1B43D6B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015" y="4374125"/>
            <a:ext cx="637787" cy="3179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402D35-D5AA-474F-B280-2B36503960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4579" b="3662"/>
          <a:stretch/>
        </p:blipFill>
        <p:spPr>
          <a:xfrm>
            <a:off x="522523" y="6518646"/>
            <a:ext cx="269196" cy="99822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61B38A1-3F71-4653-9B75-01B0BE596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bg1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535EDAB9-6306-4606-B376-E58EDF205D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chemeClr val="bg1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14793717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EB7B3DA-1774-4AB6-AB6D-8C49B0C2C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B7F8E8C3-28C0-44A9-8E57-690404078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764008-77B6-46E2-A3FA-F44402CD1E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129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3863607-08C7-42AE-AFB7-4FB1A5BC2C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A6427F3-4084-4F21-BE8A-47431453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96D4C6C9-CC28-4C90-8D23-CD7EBCF57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85F285-B539-4295-B5CD-33EB400C64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255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ro carbon strategy -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FB1E596-8056-4DF4-84B5-115FF939EB3E}"/>
              </a:ext>
            </a:extLst>
          </p:cNvPr>
          <p:cNvGrpSpPr/>
          <p:nvPr userDrawn="1"/>
        </p:nvGrpSpPr>
        <p:grpSpPr>
          <a:xfrm>
            <a:off x="541189" y="4212953"/>
            <a:ext cx="11133464" cy="1957838"/>
            <a:chOff x="596576" y="4644000"/>
            <a:chExt cx="12272904" cy="215815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D1D2661-2685-4403-A325-389AD65ECD07}"/>
                </a:ext>
              </a:extLst>
            </p:cNvPr>
            <p:cNvSpPr/>
            <p:nvPr userDrawn="1"/>
          </p:nvSpPr>
          <p:spPr>
            <a:xfrm>
              <a:off x="596576" y="4644000"/>
              <a:ext cx="12272904" cy="2158154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96B177A-0B4F-4ADE-A629-285D7F20485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000273" y="5148000"/>
              <a:ext cx="1440000" cy="1439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F611655-F846-42DF-AC1C-87FFD0D6B4A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570339" y="5148000"/>
              <a:ext cx="1440000" cy="1439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0F1FCA2-F069-48D9-A42D-37FFBAF940E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0405" y="5148000"/>
              <a:ext cx="1440000" cy="1439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7DE8BD7-65C6-4DAF-A98F-B11375D2100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207" y="5148000"/>
              <a:ext cx="1440000" cy="1439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98BB4E5-52C0-4972-A568-1838B4E6992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860142" y="5148000"/>
              <a:ext cx="1440000" cy="1439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CFAE046-4647-43D0-A7D9-3674D3129258}"/>
              </a:ext>
            </a:extLst>
          </p:cNvPr>
          <p:cNvGrpSpPr/>
          <p:nvPr userDrawn="1"/>
        </p:nvGrpSpPr>
        <p:grpSpPr>
          <a:xfrm>
            <a:off x="525524" y="2115097"/>
            <a:ext cx="11133464" cy="2049825"/>
            <a:chOff x="460860" y="2331503"/>
            <a:chExt cx="9763526" cy="225955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7B5A2CF-9625-4CF2-988F-A27AEAE588A8}"/>
                </a:ext>
              </a:extLst>
            </p:cNvPr>
            <p:cNvSpPr/>
            <p:nvPr userDrawn="1"/>
          </p:nvSpPr>
          <p:spPr>
            <a:xfrm>
              <a:off x="460860" y="2331503"/>
              <a:ext cx="9763526" cy="210181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8FAA40E6-2979-450E-8BB6-99221097FD72}"/>
                </a:ext>
              </a:extLst>
            </p:cNvPr>
            <p:cNvSpPr/>
            <p:nvPr userDrawn="1"/>
          </p:nvSpPr>
          <p:spPr>
            <a:xfrm rot="10800000">
              <a:off x="5122333" y="4411352"/>
              <a:ext cx="438150" cy="179703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/>
            </a:p>
          </p:txBody>
        </p:sp>
      </p:grpSp>
      <p:pic>
        <p:nvPicPr>
          <p:cNvPr id="26" name="Picture 25" descr="A picture containing text, pool ball&#10;&#10;Description automatically generated">
            <a:extLst>
              <a:ext uri="{FF2B5EF4-FFF2-40B4-BE49-F238E27FC236}">
                <a16:creationId xmlns:a16="http://schemas.microsoft.com/office/drawing/2014/main" id="{69044979-5729-444D-B06B-9EE0726F8B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958" y="2370871"/>
            <a:ext cx="1573243" cy="145781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0BE6972-48BA-4C51-B0E4-2E361D0666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95" y="2370137"/>
            <a:ext cx="1573243" cy="1457814"/>
          </a:xfrm>
          <a:prstGeom prst="rect">
            <a:avLst/>
          </a:prstGeom>
        </p:spPr>
      </p:pic>
      <p:pic>
        <p:nvPicPr>
          <p:cNvPr id="30" name="Picture 29" descr="A picture containing arrow&#10;&#10;Description automatically generated">
            <a:extLst>
              <a:ext uri="{FF2B5EF4-FFF2-40B4-BE49-F238E27FC236}">
                <a16:creationId xmlns:a16="http://schemas.microsoft.com/office/drawing/2014/main" id="{5945CE4E-0D8F-4703-9F2F-775A0328D2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21" y="2370871"/>
            <a:ext cx="1573243" cy="1457814"/>
          </a:xfrm>
          <a:prstGeom prst="rect">
            <a:avLst/>
          </a:prstGeom>
        </p:spPr>
      </p:pic>
      <p:pic>
        <p:nvPicPr>
          <p:cNvPr id="32" name="Picture 31" descr="A picture containing website&#10;&#10;Description automatically generated">
            <a:extLst>
              <a:ext uri="{FF2B5EF4-FFF2-40B4-BE49-F238E27FC236}">
                <a16:creationId xmlns:a16="http://schemas.microsoft.com/office/drawing/2014/main" id="{BDA67A19-2D6C-47AD-9480-081EA3DC24C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876" y="2370871"/>
            <a:ext cx="1573243" cy="1457814"/>
          </a:xfrm>
          <a:prstGeom prst="rect">
            <a:avLst/>
          </a:prstGeom>
        </p:spPr>
      </p:pic>
      <p:pic>
        <p:nvPicPr>
          <p:cNvPr id="34" name="Picture 33" descr="A picture containing diagram&#10;&#10;Description automatically generated">
            <a:extLst>
              <a:ext uri="{FF2B5EF4-FFF2-40B4-BE49-F238E27FC236}">
                <a16:creationId xmlns:a16="http://schemas.microsoft.com/office/drawing/2014/main" id="{4B0785D7-516B-4A91-A497-2FF489A0244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39" y="2370137"/>
            <a:ext cx="1573243" cy="14578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863607-08C7-42AE-AFB7-4FB1A5BC2C9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4" y="1479359"/>
            <a:ext cx="11142529" cy="584630"/>
          </a:xfrm>
        </p:spPr>
        <p:txBody>
          <a:bodyPr/>
          <a:lstStyle>
            <a:lvl1pPr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9149AF-9C42-48B4-825C-14BF6C0EF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6121" y="2962528"/>
            <a:ext cx="1573243" cy="56182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1C4C197-86A1-4D54-BAE0-52599C71D5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03396" y="2962131"/>
            <a:ext cx="1557228" cy="562222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DF90C8D-6F44-4719-B1F9-00DE3C59B7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21300" y="2960636"/>
            <a:ext cx="1573243" cy="563717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F7D9D7F-1E28-46F5-B8DD-FB41F8554A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552560" y="2962131"/>
            <a:ext cx="1573242" cy="562222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E6B219B0-6D8E-4504-8C9B-744DCB1B72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789136" y="2962131"/>
            <a:ext cx="1573242" cy="562222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97F2D32F-2C8D-4888-B4A0-3C5EBECA68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33827" y="5445338"/>
            <a:ext cx="1306308" cy="492200"/>
          </a:xfrm>
        </p:spPr>
        <p:txBody>
          <a:bodyPr anchor="t"/>
          <a:lstStyle>
            <a:lvl1pPr algn="ctr">
              <a:defRPr sz="14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846513ED-0882-40F8-A1A0-D33D0B21A0D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38861" y="5444941"/>
            <a:ext cx="1306308" cy="492200"/>
          </a:xfrm>
        </p:spPr>
        <p:txBody>
          <a:bodyPr anchor="t"/>
          <a:lstStyle>
            <a:lvl1pPr algn="ctr">
              <a:defRPr sz="14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9D2F60E7-4277-4422-88B8-75A05027214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43195" y="5443446"/>
            <a:ext cx="1306308" cy="492200"/>
          </a:xfrm>
        </p:spPr>
        <p:txBody>
          <a:bodyPr anchor="t"/>
          <a:lstStyle>
            <a:lvl1pPr algn="ctr">
              <a:defRPr sz="14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8CA8718-E3DB-49EE-8D0E-A0AA9A75CB3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647527" y="5444941"/>
            <a:ext cx="1306308" cy="492200"/>
          </a:xfrm>
        </p:spPr>
        <p:txBody>
          <a:bodyPr anchor="t"/>
          <a:lstStyle>
            <a:lvl1pPr algn="ctr">
              <a:defRPr sz="14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77A8B189-EB1F-488D-ACC5-958ED079747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51859" y="5444941"/>
            <a:ext cx="1305615" cy="492200"/>
          </a:xfrm>
        </p:spPr>
        <p:txBody>
          <a:bodyPr anchor="t"/>
          <a:lstStyle>
            <a:lvl1pPr algn="ctr">
              <a:defRPr sz="14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7D528106-DB1F-4B3E-BDC1-FDF5716E02E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31252" y="4361153"/>
            <a:ext cx="5129496" cy="234664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A63039E-3550-4FA4-95AD-3E19D3AC6AD0}"/>
              </a:ext>
            </a:extLst>
          </p:cNvPr>
          <p:cNvSpPr txBox="1"/>
          <p:nvPr userDrawn="1"/>
        </p:nvSpPr>
        <p:spPr>
          <a:xfrm>
            <a:off x="6022057" y="3953382"/>
            <a:ext cx="140397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accent4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C6D28EEF-5DCA-43CE-B05D-738B1BBD8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3" name="Footer Placeholder 3">
            <a:extLst>
              <a:ext uri="{FF2B5EF4-FFF2-40B4-BE49-F238E27FC236}">
                <a16:creationId xmlns:a16="http://schemas.microsoft.com/office/drawing/2014/main" id="{638002A6-D600-4468-AF72-17D71467F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CA26CD4-B07C-4EAE-9924-59EF4DBCCD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745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ro carbon strategy - 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4" y="1479359"/>
            <a:ext cx="11142529" cy="584630"/>
          </a:xfrm>
        </p:spPr>
        <p:txBody>
          <a:bodyPr/>
          <a:lstStyle>
            <a:lvl1pPr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E622D42-02F6-4EB6-BDE0-5AEA43787E90}"/>
              </a:ext>
            </a:extLst>
          </p:cNvPr>
          <p:cNvGrpSpPr/>
          <p:nvPr userDrawn="1"/>
        </p:nvGrpSpPr>
        <p:grpSpPr>
          <a:xfrm>
            <a:off x="541189" y="4212953"/>
            <a:ext cx="11133464" cy="1957838"/>
            <a:chOff x="596576" y="4644000"/>
            <a:chExt cx="12272904" cy="215815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C9A773-6299-49A2-9DAE-4B3B33792591}"/>
                </a:ext>
              </a:extLst>
            </p:cNvPr>
            <p:cNvSpPr/>
            <p:nvPr userDrawn="1"/>
          </p:nvSpPr>
          <p:spPr>
            <a:xfrm>
              <a:off x="596576" y="4644000"/>
              <a:ext cx="12272904" cy="2158154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03BEC8A-C404-4FAA-AF48-C4C0F3283E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000273" y="5148000"/>
              <a:ext cx="1440000" cy="1439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705BDC9-3D5D-4782-A261-25CEC6B9A91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570339" y="5148000"/>
              <a:ext cx="1440000" cy="1439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D370FC3-5890-4018-91F4-C9A8BFB013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0405" y="5148000"/>
              <a:ext cx="1440000" cy="1439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DE68D97-B9FD-4DE5-A71B-D7E5FA0EF2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207" y="5148000"/>
              <a:ext cx="1440000" cy="1439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F5730BF-6CB8-4CEA-8DED-414C7B1817C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860142" y="5148000"/>
              <a:ext cx="1440000" cy="1439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33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A736C64-F810-475E-90A8-DFA7C9473E43}"/>
              </a:ext>
            </a:extLst>
          </p:cNvPr>
          <p:cNvGrpSpPr/>
          <p:nvPr userDrawn="1"/>
        </p:nvGrpSpPr>
        <p:grpSpPr>
          <a:xfrm>
            <a:off x="525524" y="2115097"/>
            <a:ext cx="11133464" cy="2049825"/>
            <a:chOff x="460860" y="2331503"/>
            <a:chExt cx="9763526" cy="225955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59B6EBE-8BE6-425E-8AC3-FB56C5B91292}"/>
                </a:ext>
              </a:extLst>
            </p:cNvPr>
            <p:cNvSpPr/>
            <p:nvPr userDrawn="1"/>
          </p:nvSpPr>
          <p:spPr>
            <a:xfrm>
              <a:off x="460860" y="2331503"/>
              <a:ext cx="9763526" cy="210181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/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5D605E51-E3A9-457A-BED1-896AD5C2B599}"/>
                </a:ext>
              </a:extLst>
            </p:cNvPr>
            <p:cNvSpPr/>
            <p:nvPr userDrawn="1"/>
          </p:nvSpPr>
          <p:spPr>
            <a:xfrm rot="10800000">
              <a:off x="5122333" y="4411352"/>
              <a:ext cx="438150" cy="179703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/>
            </a:p>
          </p:txBody>
        </p:sp>
      </p:grpSp>
      <p:pic>
        <p:nvPicPr>
          <p:cNvPr id="46" name="Picture 45" descr="A picture containing text, pool ball&#10;&#10;Description automatically generated">
            <a:extLst>
              <a:ext uri="{FF2B5EF4-FFF2-40B4-BE49-F238E27FC236}">
                <a16:creationId xmlns:a16="http://schemas.microsoft.com/office/drawing/2014/main" id="{31302B9C-E6AE-48D2-B03B-AFA8674321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958" y="2370871"/>
            <a:ext cx="1573243" cy="145781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4300616-8D59-43E6-BC51-6C489E6418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95" y="2370137"/>
            <a:ext cx="1573243" cy="1457814"/>
          </a:xfrm>
          <a:prstGeom prst="rect">
            <a:avLst/>
          </a:prstGeom>
        </p:spPr>
      </p:pic>
      <p:pic>
        <p:nvPicPr>
          <p:cNvPr id="48" name="Picture 47" descr="A picture containing arrow&#10;&#10;Description automatically generated">
            <a:extLst>
              <a:ext uri="{FF2B5EF4-FFF2-40B4-BE49-F238E27FC236}">
                <a16:creationId xmlns:a16="http://schemas.microsoft.com/office/drawing/2014/main" id="{30B22379-CE39-4A1C-B634-4601ABFF8C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21" y="2370871"/>
            <a:ext cx="1573243" cy="1457814"/>
          </a:xfrm>
          <a:prstGeom prst="rect">
            <a:avLst/>
          </a:prstGeom>
        </p:spPr>
      </p:pic>
      <p:pic>
        <p:nvPicPr>
          <p:cNvPr id="49" name="Picture 48" descr="A picture containing website&#10;&#10;Description automatically generated">
            <a:extLst>
              <a:ext uri="{FF2B5EF4-FFF2-40B4-BE49-F238E27FC236}">
                <a16:creationId xmlns:a16="http://schemas.microsoft.com/office/drawing/2014/main" id="{E3CE56DC-0E55-4632-9113-A93ED6CEF6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876" y="2370871"/>
            <a:ext cx="1573243" cy="1457814"/>
          </a:xfrm>
          <a:prstGeom prst="rect">
            <a:avLst/>
          </a:prstGeom>
        </p:spPr>
      </p:pic>
      <p:pic>
        <p:nvPicPr>
          <p:cNvPr id="50" name="Picture 49" descr="A picture containing diagram&#10;&#10;Description automatically generated">
            <a:extLst>
              <a:ext uri="{FF2B5EF4-FFF2-40B4-BE49-F238E27FC236}">
                <a16:creationId xmlns:a16="http://schemas.microsoft.com/office/drawing/2014/main" id="{A235C6EE-B429-472F-B30A-33A01F41120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39" y="2370137"/>
            <a:ext cx="1573243" cy="1457814"/>
          </a:xfrm>
          <a:prstGeom prst="rect">
            <a:avLst/>
          </a:prstGeom>
        </p:spPr>
      </p:pic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E76FE364-B633-42EF-873B-7674CBC19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6121" y="2962528"/>
            <a:ext cx="1573243" cy="56182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AC316A16-FAE9-4CE6-9D04-3D5CEE684C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03396" y="2962131"/>
            <a:ext cx="1557228" cy="562222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1">
            <a:extLst>
              <a:ext uri="{FF2B5EF4-FFF2-40B4-BE49-F238E27FC236}">
                <a16:creationId xmlns:a16="http://schemas.microsoft.com/office/drawing/2014/main" id="{C16AB5B9-A362-4808-815E-A5CD3408C1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21300" y="2960636"/>
            <a:ext cx="1573243" cy="563717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967B2BE3-297E-480E-97BA-5BA2329AE5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552560" y="2962131"/>
            <a:ext cx="1573242" cy="562222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632C09A9-6C06-4516-AA77-45FA0C7B4D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789136" y="2962131"/>
            <a:ext cx="1573242" cy="562222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id="{010A46E9-8B0A-4FFB-876D-F01892DA5D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33827" y="5445338"/>
            <a:ext cx="1306308" cy="492200"/>
          </a:xfrm>
        </p:spPr>
        <p:txBody>
          <a:bodyPr anchor="t"/>
          <a:lstStyle>
            <a:lvl1pPr algn="ctr">
              <a:defRPr sz="14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34A30876-A6F4-44BD-86F5-DC2937159DF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38861" y="5444941"/>
            <a:ext cx="1306308" cy="492200"/>
          </a:xfrm>
        </p:spPr>
        <p:txBody>
          <a:bodyPr anchor="t"/>
          <a:lstStyle>
            <a:lvl1pPr algn="ctr">
              <a:defRPr sz="14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11">
            <a:extLst>
              <a:ext uri="{FF2B5EF4-FFF2-40B4-BE49-F238E27FC236}">
                <a16:creationId xmlns:a16="http://schemas.microsoft.com/office/drawing/2014/main" id="{47D7EB72-833E-42CD-9977-C083593AB8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43195" y="5443446"/>
            <a:ext cx="1306308" cy="492200"/>
          </a:xfrm>
        </p:spPr>
        <p:txBody>
          <a:bodyPr anchor="t"/>
          <a:lstStyle>
            <a:lvl1pPr algn="ctr">
              <a:defRPr sz="14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67CFE00D-FBEA-448A-B721-E0D4A88B1CC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647527" y="5444941"/>
            <a:ext cx="1306308" cy="492200"/>
          </a:xfrm>
        </p:spPr>
        <p:txBody>
          <a:bodyPr anchor="t"/>
          <a:lstStyle>
            <a:lvl1pPr algn="ctr">
              <a:defRPr sz="14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47859DF0-3339-4472-977F-DD83BA8F9A4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51859" y="5444941"/>
            <a:ext cx="1305615" cy="492200"/>
          </a:xfrm>
        </p:spPr>
        <p:txBody>
          <a:bodyPr anchor="t"/>
          <a:lstStyle>
            <a:lvl1pPr algn="ctr">
              <a:defRPr sz="14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1">
            <a:extLst>
              <a:ext uri="{FF2B5EF4-FFF2-40B4-BE49-F238E27FC236}">
                <a16:creationId xmlns:a16="http://schemas.microsoft.com/office/drawing/2014/main" id="{91162F64-CE28-4AC1-BF99-9C63DA7D0F9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31252" y="4361153"/>
            <a:ext cx="5129496" cy="234664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D621EAC-94E3-4DE5-9EC2-1FDFDD9FEE92}"/>
              </a:ext>
            </a:extLst>
          </p:cNvPr>
          <p:cNvSpPr txBox="1"/>
          <p:nvPr userDrawn="1"/>
        </p:nvSpPr>
        <p:spPr>
          <a:xfrm>
            <a:off x="6022057" y="3953382"/>
            <a:ext cx="140397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accent4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63" name="Slide Number Placeholder 5">
            <a:extLst>
              <a:ext uri="{FF2B5EF4-FFF2-40B4-BE49-F238E27FC236}">
                <a16:creationId xmlns:a16="http://schemas.microsoft.com/office/drawing/2014/main" id="{ED36640A-232D-4961-A95A-4D6CE122B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4" name="Footer Placeholder 3">
            <a:extLst>
              <a:ext uri="{FF2B5EF4-FFF2-40B4-BE49-F238E27FC236}">
                <a16:creationId xmlns:a16="http://schemas.microsoft.com/office/drawing/2014/main" id="{BE3AC4D5-6EDB-44BB-BEA3-900D6705CA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E31E0452-1EB9-48C7-A216-8A4AC37AC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024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journey -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 descr="Shape&#10;&#10;Description automatically generated">
            <a:extLst>
              <a:ext uri="{FF2B5EF4-FFF2-40B4-BE49-F238E27FC236}">
                <a16:creationId xmlns:a16="http://schemas.microsoft.com/office/drawing/2014/main" id="{862B64F4-AED0-4471-AAF2-F205026B9A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536" y="1500211"/>
            <a:ext cx="1851842" cy="721690"/>
          </a:xfrm>
          <a:prstGeom prst="rect">
            <a:avLst/>
          </a:prstGeom>
        </p:spPr>
      </p:pic>
      <p:pic>
        <p:nvPicPr>
          <p:cNvPr id="31" name="Picture 30" descr="Shape, rectangle&#10;&#10;Description automatically generated">
            <a:extLst>
              <a:ext uri="{FF2B5EF4-FFF2-40B4-BE49-F238E27FC236}">
                <a16:creationId xmlns:a16="http://schemas.microsoft.com/office/drawing/2014/main" id="{315FE14F-5847-4943-AF4D-3582B220E8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140" y="1500211"/>
            <a:ext cx="1851842" cy="721690"/>
          </a:xfrm>
          <a:prstGeom prst="rect">
            <a:avLst/>
          </a:prstGeom>
        </p:spPr>
      </p:pic>
      <p:pic>
        <p:nvPicPr>
          <p:cNvPr id="27" name="Picture 26" descr="Shape&#10;&#10;Description automatically generated">
            <a:extLst>
              <a:ext uri="{FF2B5EF4-FFF2-40B4-BE49-F238E27FC236}">
                <a16:creationId xmlns:a16="http://schemas.microsoft.com/office/drawing/2014/main" id="{BC70FE23-21BE-46F5-8C8B-E687CEF716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345" y="1500211"/>
            <a:ext cx="1699606" cy="721690"/>
          </a:xfrm>
          <a:prstGeom prst="rect">
            <a:avLst/>
          </a:prstGeom>
        </p:spPr>
      </p:pic>
      <p:pic>
        <p:nvPicPr>
          <p:cNvPr id="45" name="Picture 44" descr="Shape, square&#10;&#10;Description automatically generated">
            <a:extLst>
              <a:ext uri="{FF2B5EF4-FFF2-40B4-BE49-F238E27FC236}">
                <a16:creationId xmlns:a16="http://schemas.microsoft.com/office/drawing/2014/main" id="{C7E1B48F-6ADA-43CA-9EC1-DA673ECCF3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933" y="1500211"/>
            <a:ext cx="1851842" cy="721690"/>
          </a:xfrm>
          <a:prstGeom prst="rect">
            <a:avLst/>
          </a:prstGeom>
        </p:spPr>
      </p:pic>
      <p:pic>
        <p:nvPicPr>
          <p:cNvPr id="47" name="Picture 46" descr="Shape, rectangle&#10;&#10;Description automatically generated">
            <a:extLst>
              <a:ext uri="{FF2B5EF4-FFF2-40B4-BE49-F238E27FC236}">
                <a16:creationId xmlns:a16="http://schemas.microsoft.com/office/drawing/2014/main" id="{CDE6BE6D-DB1A-4454-B136-98CB5280ED0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43" y="1499027"/>
            <a:ext cx="1851842" cy="721690"/>
          </a:xfrm>
          <a:prstGeom prst="rect">
            <a:avLst/>
          </a:prstGeom>
        </p:spPr>
      </p:pic>
      <p:pic>
        <p:nvPicPr>
          <p:cNvPr id="49" name="Picture 48" descr="Shape, square&#10;&#10;Description automatically generated">
            <a:extLst>
              <a:ext uri="{FF2B5EF4-FFF2-40B4-BE49-F238E27FC236}">
                <a16:creationId xmlns:a16="http://schemas.microsoft.com/office/drawing/2014/main" id="{0D46A771-7780-4B8D-90E9-810982E555E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30" y="1499027"/>
            <a:ext cx="1851842" cy="7216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863607-08C7-42AE-AFB7-4FB1A5BC2C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9149AF-9C42-48B4-825C-14BF6C0EF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2467" y="1731405"/>
            <a:ext cx="1607701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1C4C197-86A1-4D54-BAE0-52599C71D5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5701" y="1731009"/>
            <a:ext cx="1607701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DF90C8D-6F44-4719-B1F9-00DE3C59B7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3284" y="1729514"/>
            <a:ext cx="1564053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F7D9D7F-1E28-46F5-B8DD-FB41F8554A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86519" y="1731009"/>
            <a:ext cx="1564053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E6B219B0-6D8E-4504-8C9B-744DCB1B72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59755" y="1731009"/>
            <a:ext cx="1590089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BDFA170F-A8E9-4013-8BEA-7EAABF3C4B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59026" y="1729513"/>
            <a:ext cx="1630499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able Placeholder 50">
            <a:extLst>
              <a:ext uri="{FF2B5EF4-FFF2-40B4-BE49-F238E27FC236}">
                <a16:creationId xmlns:a16="http://schemas.microsoft.com/office/drawing/2014/main" id="{8ACB17CC-6D9C-4D25-A857-B66151ED58D4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528592" y="2400403"/>
            <a:ext cx="1679907" cy="3861897"/>
          </a:xfrm>
        </p:spPr>
        <p:txBody>
          <a:bodyPr/>
          <a:lstStyle/>
          <a:p>
            <a:endParaRPr lang="en-GB"/>
          </a:p>
        </p:txBody>
      </p:sp>
      <p:sp>
        <p:nvSpPr>
          <p:cNvPr id="52" name="Table Placeholder 50">
            <a:extLst>
              <a:ext uri="{FF2B5EF4-FFF2-40B4-BE49-F238E27FC236}">
                <a16:creationId xmlns:a16="http://schemas.microsoft.com/office/drawing/2014/main" id="{000BF302-3393-4923-8C51-9AF37A97974E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2404798" y="2400403"/>
            <a:ext cx="1679907" cy="3861897"/>
          </a:xfrm>
        </p:spPr>
        <p:txBody>
          <a:bodyPr/>
          <a:lstStyle/>
          <a:p>
            <a:endParaRPr lang="en-GB"/>
          </a:p>
        </p:txBody>
      </p:sp>
      <p:sp>
        <p:nvSpPr>
          <p:cNvPr id="53" name="Table Placeholder 50">
            <a:extLst>
              <a:ext uri="{FF2B5EF4-FFF2-40B4-BE49-F238E27FC236}">
                <a16:creationId xmlns:a16="http://schemas.microsoft.com/office/drawing/2014/main" id="{E0757191-8FCF-4E8B-BDD4-6BCF6A931836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4281003" y="2400403"/>
            <a:ext cx="1679907" cy="3861897"/>
          </a:xfrm>
        </p:spPr>
        <p:txBody>
          <a:bodyPr/>
          <a:lstStyle/>
          <a:p>
            <a:endParaRPr lang="en-GB"/>
          </a:p>
        </p:txBody>
      </p:sp>
      <p:sp>
        <p:nvSpPr>
          <p:cNvPr id="54" name="Table Placeholder 50">
            <a:extLst>
              <a:ext uri="{FF2B5EF4-FFF2-40B4-BE49-F238E27FC236}">
                <a16:creationId xmlns:a16="http://schemas.microsoft.com/office/drawing/2014/main" id="{584BC3D8-CDB5-4117-AF0C-0BE0E9BA16F8}"/>
              </a:ext>
            </a:extLst>
          </p:cNvPr>
          <p:cNvSpPr>
            <a:spLocks noGrp="1"/>
          </p:cNvSpPr>
          <p:nvPr>
            <p:ph type="tbl" sz="quarter" idx="23"/>
          </p:nvPr>
        </p:nvSpPr>
        <p:spPr>
          <a:xfrm>
            <a:off x="6157208" y="2400403"/>
            <a:ext cx="1679907" cy="3861897"/>
          </a:xfrm>
        </p:spPr>
        <p:txBody>
          <a:bodyPr/>
          <a:lstStyle/>
          <a:p>
            <a:endParaRPr lang="en-GB"/>
          </a:p>
        </p:txBody>
      </p:sp>
      <p:sp>
        <p:nvSpPr>
          <p:cNvPr id="55" name="Table Placeholder 50">
            <a:extLst>
              <a:ext uri="{FF2B5EF4-FFF2-40B4-BE49-F238E27FC236}">
                <a16:creationId xmlns:a16="http://schemas.microsoft.com/office/drawing/2014/main" id="{8EED63D3-752B-4415-9C3F-1E4CC82D992E}"/>
              </a:ext>
            </a:extLst>
          </p:cNvPr>
          <p:cNvSpPr>
            <a:spLocks noGrp="1"/>
          </p:cNvSpPr>
          <p:nvPr>
            <p:ph type="tbl" sz="quarter" idx="24"/>
          </p:nvPr>
        </p:nvSpPr>
        <p:spPr>
          <a:xfrm>
            <a:off x="8033413" y="2400403"/>
            <a:ext cx="1679907" cy="3861897"/>
          </a:xfrm>
        </p:spPr>
        <p:txBody>
          <a:bodyPr/>
          <a:lstStyle/>
          <a:p>
            <a:endParaRPr lang="en-GB"/>
          </a:p>
        </p:txBody>
      </p:sp>
      <p:sp>
        <p:nvSpPr>
          <p:cNvPr id="56" name="Table Placeholder 50">
            <a:extLst>
              <a:ext uri="{FF2B5EF4-FFF2-40B4-BE49-F238E27FC236}">
                <a16:creationId xmlns:a16="http://schemas.microsoft.com/office/drawing/2014/main" id="{B9B94BA7-2976-4E3E-AEE9-2C4276B73C32}"/>
              </a:ext>
            </a:extLst>
          </p:cNvPr>
          <p:cNvSpPr>
            <a:spLocks noGrp="1"/>
          </p:cNvSpPr>
          <p:nvPr>
            <p:ph type="tbl" sz="quarter" idx="25"/>
          </p:nvPr>
        </p:nvSpPr>
        <p:spPr>
          <a:xfrm>
            <a:off x="9909618" y="2399497"/>
            <a:ext cx="1679907" cy="3861897"/>
          </a:xfrm>
        </p:spPr>
        <p:txBody>
          <a:bodyPr/>
          <a:lstStyle/>
          <a:p>
            <a:endParaRPr lang="en-GB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D7DD096-01A6-4F37-87A5-060CCA09BBCB}"/>
              </a:ext>
            </a:extLst>
          </p:cNvPr>
          <p:cNvCxnSpPr/>
          <p:nvPr userDrawn="1"/>
        </p:nvCxnSpPr>
        <p:spPr>
          <a:xfrm>
            <a:off x="528591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A6F5D86-A136-4663-9BC6-C9B5A0EAB44E}"/>
              </a:ext>
            </a:extLst>
          </p:cNvPr>
          <p:cNvCxnSpPr/>
          <p:nvPr userDrawn="1"/>
        </p:nvCxnSpPr>
        <p:spPr>
          <a:xfrm>
            <a:off x="2404979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5C367C9-6512-4DA7-B394-8A80065B0414}"/>
              </a:ext>
            </a:extLst>
          </p:cNvPr>
          <p:cNvCxnSpPr/>
          <p:nvPr userDrawn="1"/>
        </p:nvCxnSpPr>
        <p:spPr>
          <a:xfrm>
            <a:off x="4281367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B75152D-1DDA-4CEF-B0B9-ABDDD031A391}"/>
              </a:ext>
            </a:extLst>
          </p:cNvPr>
          <p:cNvCxnSpPr/>
          <p:nvPr userDrawn="1"/>
        </p:nvCxnSpPr>
        <p:spPr>
          <a:xfrm>
            <a:off x="6157754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D221857-1C15-473B-88C5-838EE4D2B2D3}"/>
              </a:ext>
            </a:extLst>
          </p:cNvPr>
          <p:cNvCxnSpPr/>
          <p:nvPr userDrawn="1"/>
        </p:nvCxnSpPr>
        <p:spPr>
          <a:xfrm>
            <a:off x="8034142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21AC027-8424-4193-9553-EA1A4361FC49}"/>
              </a:ext>
            </a:extLst>
          </p:cNvPr>
          <p:cNvCxnSpPr/>
          <p:nvPr userDrawn="1"/>
        </p:nvCxnSpPr>
        <p:spPr>
          <a:xfrm>
            <a:off x="9910529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766F3514-E3A0-4522-9218-B72E95869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4" name="Footer Placeholder 3">
            <a:extLst>
              <a:ext uri="{FF2B5EF4-FFF2-40B4-BE49-F238E27FC236}">
                <a16:creationId xmlns:a16="http://schemas.microsoft.com/office/drawing/2014/main" id="{43B0294A-656C-4ECD-B5DD-216D45FB2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F46A60E-AF3F-474F-A04B-DE663F78C9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475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journey - 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 descr="Shape&#10;&#10;Description automatically generated">
            <a:extLst>
              <a:ext uri="{FF2B5EF4-FFF2-40B4-BE49-F238E27FC236}">
                <a16:creationId xmlns:a16="http://schemas.microsoft.com/office/drawing/2014/main" id="{862B64F4-AED0-4471-AAF2-F205026B9A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536" y="1500211"/>
            <a:ext cx="1851842" cy="721690"/>
          </a:xfrm>
          <a:prstGeom prst="rect">
            <a:avLst/>
          </a:prstGeom>
        </p:spPr>
      </p:pic>
      <p:pic>
        <p:nvPicPr>
          <p:cNvPr id="31" name="Picture 30" descr="Shape, rectangle&#10;&#10;Description automatically generated">
            <a:extLst>
              <a:ext uri="{FF2B5EF4-FFF2-40B4-BE49-F238E27FC236}">
                <a16:creationId xmlns:a16="http://schemas.microsoft.com/office/drawing/2014/main" id="{315FE14F-5847-4943-AF4D-3582B220E8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140" y="1500211"/>
            <a:ext cx="1851842" cy="721690"/>
          </a:xfrm>
          <a:prstGeom prst="rect">
            <a:avLst/>
          </a:prstGeom>
        </p:spPr>
      </p:pic>
      <p:pic>
        <p:nvPicPr>
          <p:cNvPr id="27" name="Picture 26" descr="Shape&#10;&#10;Description automatically generated">
            <a:extLst>
              <a:ext uri="{FF2B5EF4-FFF2-40B4-BE49-F238E27FC236}">
                <a16:creationId xmlns:a16="http://schemas.microsoft.com/office/drawing/2014/main" id="{BC70FE23-21BE-46F5-8C8B-E687CEF716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345" y="1500211"/>
            <a:ext cx="1699606" cy="721690"/>
          </a:xfrm>
          <a:prstGeom prst="rect">
            <a:avLst/>
          </a:prstGeom>
        </p:spPr>
      </p:pic>
      <p:pic>
        <p:nvPicPr>
          <p:cNvPr id="45" name="Picture 44" descr="Shape, square&#10;&#10;Description automatically generated">
            <a:extLst>
              <a:ext uri="{FF2B5EF4-FFF2-40B4-BE49-F238E27FC236}">
                <a16:creationId xmlns:a16="http://schemas.microsoft.com/office/drawing/2014/main" id="{C7E1B48F-6ADA-43CA-9EC1-DA673ECCF3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933" y="1500211"/>
            <a:ext cx="1851842" cy="721690"/>
          </a:xfrm>
          <a:prstGeom prst="rect">
            <a:avLst/>
          </a:prstGeom>
        </p:spPr>
      </p:pic>
      <p:pic>
        <p:nvPicPr>
          <p:cNvPr id="47" name="Picture 46" descr="Shape, rectangle&#10;&#10;Description automatically generated">
            <a:extLst>
              <a:ext uri="{FF2B5EF4-FFF2-40B4-BE49-F238E27FC236}">
                <a16:creationId xmlns:a16="http://schemas.microsoft.com/office/drawing/2014/main" id="{CDE6BE6D-DB1A-4454-B136-98CB5280ED0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43" y="1499027"/>
            <a:ext cx="1851842" cy="721690"/>
          </a:xfrm>
          <a:prstGeom prst="rect">
            <a:avLst/>
          </a:prstGeom>
        </p:spPr>
      </p:pic>
      <p:pic>
        <p:nvPicPr>
          <p:cNvPr id="49" name="Picture 48" descr="Shape, square&#10;&#10;Description automatically generated">
            <a:extLst>
              <a:ext uri="{FF2B5EF4-FFF2-40B4-BE49-F238E27FC236}">
                <a16:creationId xmlns:a16="http://schemas.microsoft.com/office/drawing/2014/main" id="{0D46A771-7780-4B8D-90E9-810982E555E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30" y="1499027"/>
            <a:ext cx="1851842" cy="7216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29149AF-9C42-48B4-825C-14BF6C0EF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2467" y="1731405"/>
            <a:ext cx="1607701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1C4C197-86A1-4D54-BAE0-52599C71D5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5701" y="1731009"/>
            <a:ext cx="1607701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DF90C8D-6F44-4719-B1F9-00DE3C59B7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3284" y="1729514"/>
            <a:ext cx="1564053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F7D9D7F-1E28-46F5-B8DD-FB41F8554A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86519" y="1731009"/>
            <a:ext cx="1564053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E6B219B0-6D8E-4504-8C9B-744DCB1B72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59755" y="1731009"/>
            <a:ext cx="1590089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BDFA170F-A8E9-4013-8BEA-7EAABF3C4B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59026" y="1729513"/>
            <a:ext cx="1630499" cy="440686"/>
          </a:xfrm>
        </p:spPr>
        <p:txBody>
          <a:bodyPr anchor="t"/>
          <a:lstStyle>
            <a:lvl1pPr algn="ctr">
              <a:defRPr sz="142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able Placeholder 50">
            <a:extLst>
              <a:ext uri="{FF2B5EF4-FFF2-40B4-BE49-F238E27FC236}">
                <a16:creationId xmlns:a16="http://schemas.microsoft.com/office/drawing/2014/main" id="{8ACB17CC-6D9C-4D25-A857-B66151ED58D4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528592" y="2400403"/>
            <a:ext cx="1679907" cy="3861897"/>
          </a:xfrm>
        </p:spPr>
        <p:txBody>
          <a:bodyPr/>
          <a:lstStyle/>
          <a:p>
            <a:endParaRPr lang="en-GB"/>
          </a:p>
        </p:txBody>
      </p:sp>
      <p:sp>
        <p:nvSpPr>
          <p:cNvPr id="52" name="Table Placeholder 50">
            <a:extLst>
              <a:ext uri="{FF2B5EF4-FFF2-40B4-BE49-F238E27FC236}">
                <a16:creationId xmlns:a16="http://schemas.microsoft.com/office/drawing/2014/main" id="{000BF302-3393-4923-8C51-9AF37A97974E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2404798" y="2400403"/>
            <a:ext cx="1679907" cy="3861897"/>
          </a:xfrm>
        </p:spPr>
        <p:txBody>
          <a:bodyPr/>
          <a:lstStyle/>
          <a:p>
            <a:endParaRPr lang="en-GB"/>
          </a:p>
        </p:txBody>
      </p:sp>
      <p:sp>
        <p:nvSpPr>
          <p:cNvPr id="53" name="Table Placeholder 50">
            <a:extLst>
              <a:ext uri="{FF2B5EF4-FFF2-40B4-BE49-F238E27FC236}">
                <a16:creationId xmlns:a16="http://schemas.microsoft.com/office/drawing/2014/main" id="{E0757191-8FCF-4E8B-BDD4-6BCF6A931836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4281003" y="2400403"/>
            <a:ext cx="1679907" cy="3861897"/>
          </a:xfrm>
        </p:spPr>
        <p:txBody>
          <a:bodyPr/>
          <a:lstStyle/>
          <a:p>
            <a:endParaRPr lang="en-GB"/>
          </a:p>
        </p:txBody>
      </p:sp>
      <p:sp>
        <p:nvSpPr>
          <p:cNvPr id="54" name="Table Placeholder 50">
            <a:extLst>
              <a:ext uri="{FF2B5EF4-FFF2-40B4-BE49-F238E27FC236}">
                <a16:creationId xmlns:a16="http://schemas.microsoft.com/office/drawing/2014/main" id="{584BC3D8-CDB5-4117-AF0C-0BE0E9BA16F8}"/>
              </a:ext>
            </a:extLst>
          </p:cNvPr>
          <p:cNvSpPr>
            <a:spLocks noGrp="1"/>
          </p:cNvSpPr>
          <p:nvPr>
            <p:ph type="tbl" sz="quarter" idx="23"/>
          </p:nvPr>
        </p:nvSpPr>
        <p:spPr>
          <a:xfrm>
            <a:off x="6157208" y="2400403"/>
            <a:ext cx="1679907" cy="3861897"/>
          </a:xfrm>
        </p:spPr>
        <p:txBody>
          <a:bodyPr/>
          <a:lstStyle/>
          <a:p>
            <a:endParaRPr lang="en-GB"/>
          </a:p>
        </p:txBody>
      </p:sp>
      <p:sp>
        <p:nvSpPr>
          <p:cNvPr id="55" name="Table Placeholder 50">
            <a:extLst>
              <a:ext uri="{FF2B5EF4-FFF2-40B4-BE49-F238E27FC236}">
                <a16:creationId xmlns:a16="http://schemas.microsoft.com/office/drawing/2014/main" id="{8EED63D3-752B-4415-9C3F-1E4CC82D992E}"/>
              </a:ext>
            </a:extLst>
          </p:cNvPr>
          <p:cNvSpPr>
            <a:spLocks noGrp="1"/>
          </p:cNvSpPr>
          <p:nvPr>
            <p:ph type="tbl" sz="quarter" idx="24"/>
          </p:nvPr>
        </p:nvSpPr>
        <p:spPr>
          <a:xfrm>
            <a:off x="8033413" y="2400403"/>
            <a:ext cx="1679907" cy="3861897"/>
          </a:xfrm>
        </p:spPr>
        <p:txBody>
          <a:bodyPr/>
          <a:lstStyle/>
          <a:p>
            <a:endParaRPr lang="en-GB"/>
          </a:p>
        </p:txBody>
      </p:sp>
      <p:sp>
        <p:nvSpPr>
          <p:cNvPr id="56" name="Table Placeholder 50">
            <a:extLst>
              <a:ext uri="{FF2B5EF4-FFF2-40B4-BE49-F238E27FC236}">
                <a16:creationId xmlns:a16="http://schemas.microsoft.com/office/drawing/2014/main" id="{B9B94BA7-2976-4E3E-AEE9-2C4276B73C32}"/>
              </a:ext>
            </a:extLst>
          </p:cNvPr>
          <p:cNvSpPr>
            <a:spLocks noGrp="1"/>
          </p:cNvSpPr>
          <p:nvPr>
            <p:ph type="tbl" sz="quarter" idx="25"/>
          </p:nvPr>
        </p:nvSpPr>
        <p:spPr>
          <a:xfrm>
            <a:off x="9909618" y="2399497"/>
            <a:ext cx="1679907" cy="3861897"/>
          </a:xfrm>
        </p:spPr>
        <p:txBody>
          <a:bodyPr/>
          <a:lstStyle/>
          <a:p>
            <a:endParaRPr lang="en-GB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D7DD096-01A6-4F37-87A5-060CCA09BBCB}"/>
              </a:ext>
            </a:extLst>
          </p:cNvPr>
          <p:cNvCxnSpPr/>
          <p:nvPr userDrawn="1"/>
        </p:nvCxnSpPr>
        <p:spPr>
          <a:xfrm>
            <a:off x="528591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A6F5D86-A136-4663-9BC6-C9B5A0EAB44E}"/>
              </a:ext>
            </a:extLst>
          </p:cNvPr>
          <p:cNvCxnSpPr/>
          <p:nvPr userDrawn="1"/>
        </p:nvCxnSpPr>
        <p:spPr>
          <a:xfrm>
            <a:off x="2404979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5C367C9-6512-4DA7-B394-8A80065B0414}"/>
              </a:ext>
            </a:extLst>
          </p:cNvPr>
          <p:cNvCxnSpPr/>
          <p:nvPr userDrawn="1"/>
        </p:nvCxnSpPr>
        <p:spPr>
          <a:xfrm>
            <a:off x="4281367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B75152D-1DDA-4CEF-B0B9-ABDDD031A391}"/>
              </a:ext>
            </a:extLst>
          </p:cNvPr>
          <p:cNvCxnSpPr/>
          <p:nvPr userDrawn="1"/>
        </p:nvCxnSpPr>
        <p:spPr>
          <a:xfrm>
            <a:off x="6157754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D221857-1C15-473B-88C5-838EE4D2B2D3}"/>
              </a:ext>
            </a:extLst>
          </p:cNvPr>
          <p:cNvCxnSpPr/>
          <p:nvPr userDrawn="1"/>
        </p:nvCxnSpPr>
        <p:spPr>
          <a:xfrm>
            <a:off x="8034142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21AC027-8424-4193-9553-EA1A4361FC49}"/>
              </a:ext>
            </a:extLst>
          </p:cNvPr>
          <p:cNvCxnSpPr/>
          <p:nvPr userDrawn="1"/>
        </p:nvCxnSpPr>
        <p:spPr>
          <a:xfrm>
            <a:off x="9910529" y="2285081"/>
            <a:ext cx="16789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876FF4D-99F3-4152-9C2E-61936E1D69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8E8C5943-FA29-4CD1-AC1D-39335BEAC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C41023B-FFC5-48B3-9115-ACF467DDFB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810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nging our logo to lif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4CA0CE35-B32B-4FC2-8CEE-97D26DDE0E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09" y="1"/>
            <a:ext cx="12193811" cy="6858000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BD9472-13D2-48E0-B617-949DFE25C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2466" y="2001811"/>
            <a:ext cx="4207617" cy="4290071"/>
          </a:xfrm>
        </p:spPr>
        <p:txBody>
          <a:bodyPr/>
          <a:lstStyle>
            <a:lvl1pPr>
              <a:defRPr sz="1824">
                <a:solidFill>
                  <a:schemeClr val="accent5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1D3D83-2340-4C61-A7E9-46B67C4E96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4579" b="3662"/>
          <a:stretch/>
        </p:blipFill>
        <p:spPr>
          <a:xfrm>
            <a:off x="522523" y="6518646"/>
            <a:ext cx="269196" cy="99822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0F6F93A-8A12-4D2B-A791-597BB8B19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bg1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6B0CB067-9FDA-4F50-A4FD-34293B547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chemeClr val="bg1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7152951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Website&#10;&#10;Description automatically generated with low confidence">
            <a:extLst>
              <a:ext uri="{FF2B5EF4-FFF2-40B4-BE49-F238E27FC236}">
                <a16:creationId xmlns:a16="http://schemas.microsoft.com/office/drawing/2014/main" id="{FDE95AD0-C80E-4115-9E19-58DBE023C3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11" t="-1007" r="-14352" b="-119"/>
          <a:stretch/>
        </p:blipFill>
        <p:spPr>
          <a:xfrm>
            <a:off x="-16681" y="572380"/>
            <a:ext cx="12208681" cy="57587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DEDD76-FB43-4993-A9C8-7F3C90369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" t="46446" r="1124"/>
          <a:stretch/>
        </p:blipFill>
        <p:spPr>
          <a:xfrm>
            <a:off x="-12" y="0"/>
            <a:ext cx="12191261" cy="6229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533400" y="124103"/>
            <a:ext cx="11142529" cy="685352"/>
          </a:xfrm>
        </p:spPr>
        <p:txBody>
          <a:bodyPr/>
          <a:lstStyle>
            <a:lvl1pPr>
              <a:defRPr sz="228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0B366E8-B74A-4065-8AA0-3158649CA5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87F52A1F-C2C9-4CE2-9086-AA3C5F709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B08DA9-01C6-4229-901E-BFFBE226D1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62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">
          <p15:clr>
            <a:srgbClr val="FBAE40"/>
          </p15:clr>
        </p15:guide>
        <p15:guide id="2" pos="4232">
          <p15:clr>
            <a:srgbClr val="FBAE40"/>
          </p15:clr>
        </p15:guide>
        <p15:guide id="3" pos="755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093AC67-B514-4E21-8511-3C246A42C6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" t="48023" r="3617" b="-147"/>
          <a:stretch/>
        </p:blipFill>
        <p:spPr>
          <a:xfrm>
            <a:off x="0" y="2"/>
            <a:ext cx="12192001" cy="6247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533400" y="124103"/>
            <a:ext cx="11142529" cy="685352"/>
          </a:xfrm>
        </p:spPr>
        <p:txBody>
          <a:bodyPr/>
          <a:lstStyle>
            <a:lvl1pPr>
              <a:defRPr sz="2281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 descr="Website&#10;&#10;Description automatically generated with low confidence">
            <a:extLst>
              <a:ext uri="{FF2B5EF4-FFF2-40B4-BE49-F238E27FC236}">
                <a16:creationId xmlns:a16="http://schemas.microsoft.com/office/drawing/2014/main" id="{896DD818-3472-45AC-B702-CC1369768B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11" t="-1007" r="-14352" b="-119"/>
          <a:stretch/>
        </p:blipFill>
        <p:spPr>
          <a:xfrm>
            <a:off x="-16681" y="572380"/>
            <a:ext cx="12208681" cy="5758788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0FF3E3D-9115-4235-B187-A118AA81A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AE9BA45-AFD2-48B7-BC31-C42A0AD0A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E4623B-3C2B-4A2F-8910-24FDC12D06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43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4232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62928" indent="-162928">
              <a:lnSpc>
                <a:spcPts val="1939"/>
              </a:lnSpc>
              <a:spcBef>
                <a:spcPts val="684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b="1"/>
            </a:lvl1pPr>
            <a:lvl2pPr marL="162928" indent="-162928">
              <a:lnSpc>
                <a:spcPts val="1654"/>
              </a:lnSpc>
              <a:defRPr/>
            </a:lvl2pPr>
            <a:lvl3pPr>
              <a:lnSpc>
                <a:spcPts val="1654"/>
              </a:lnSpc>
              <a:defRPr/>
            </a:lvl3pPr>
            <a:lvl4pPr>
              <a:lnSpc>
                <a:spcPts val="1654"/>
              </a:lnSpc>
              <a:defRPr/>
            </a:lvl4pPr>
            <a:lvl5pPr>
              <a:lnSpc>
                <a:spcPts val="1654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0694FD6-BE16-49B2-BD85-B740525B30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33BFE18B-7036-484A-859A-BCBA194A3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5B78D12-9565-474E-B15F-3BCCD3F30A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5456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87053C6-1090-4E7F-A8E1-EF55C60B26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62928" indent="-162928">
              <a:lnSpc>
                <a:spcPts val="1939"/>
              </a:lnSpc>
              <a:spcBef>
                <a:spcPts val="684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b="1"/>
            </a:lvl1pPr>
            <a:lvl2pPr marL="162928" indent="-162928">
              <a:lnSpc>
                <a:spcPts val="1654"/>
              </a:lnSpc>
              <a:defRPr/>
            </a:lvl2pPr>
            <a:lvl3pPr>
              <a:lnSpc>
                <a:spcPts val="1654"/>
              </a:lnSpc>
              <a:defRPr/>
            </a:lvl3pPr>
            <a:lvl4pPr>
              <a:lnSpc>
                <a:spcPts val="1654"/>
              </a:lnSpc>
              <a:defRPr/>
            </a:lvl4pPr>
            <a:lvl5pPr>
              <a:lnSpc>
                <a:spcPts val="1654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D9AC064-1BDF-4775-B65D-F5E4573A8B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152C5AFF-AC51-4FCE-B587-D43CF5B76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D1025BE-1646-47E0-A637-6F4DDB2946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40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 -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05C16EA-42A1-4EE2-B980-17CCFCD80A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4" y="1479360"/>
            <a:ext cx="4241109" cy="4689248"/>
          </a:xfrm>
        </p:spPr>
        <p:txBody>
          <a:bodyPr/>
          <a:lstStyle>
            <a:lvl1pPr marL="0" indent="0">
              <a:lnSpc>
                <a:spcPts val="1939"/>
              </a:lnSpc>
              <a:spcBef>
                <a:spcPts val="684"/>
              </a:spcBef>
              <a:spcAft>
                <a:spcPts val="2053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accent5"/>
                </a:solidFill>
                <a:latin typeface="+mn-lt"/>
              </a:defRPr>
            </a:lvl1pPr>
            <a:lvl2pPr marL="162928" indent="-162928"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4E28B56-D53D-4F47-9132-32A5FF0EEC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1043" y="1111797"/>
            <a:ext cx="7330957" cy="5520100"/>
          </a:xfrm>
          <a:custGeom>
            <a:avLst/>
            <a:gdLst>
              <a:gd name="connsiteX0" fmla="*/ 0 w 6423025"/>
              <a:gd name="connsiteY0" fmla="*/ 0 h 6084888"/>
              <a:gd name="connsiteX1" fmla="*/ 6423025 w 6423025"/>
              <a:gd name="connsiteY1" fmla="*/ 0 h 6084888"/>
              <a:gd name="connsiteX2" fmla="*/ 6423025 w 6423025"/>
              <a:gd name="connsiteY2" fmla="*/ 6084888 h 6084888"/>
              <a:gd name="connsiteX3" fmla="*/ 0 w 6423025"/>
              <a:gd name="connsiteY3" fmla="*/ 6084888 h 6084888"/>
              <a:gd name="connsiteX4" fmla="*/ 0 w 6423025"/>
              <a:gd name="connsiteY4" fmla="*/ 0 h 6084888"/>
              <a:gd name="connsiteX0" fmla="*/ 5881 w 6428906"/>
              <a:gd name="connsiteY0" fmla="*/ 0 h 6084888"/>
              <a:gd name="connsiteX1" fmla="*/ 6428906 w 6428906"/>
              <a:gd name="connsiteY1" fmla="*/ 0 h 6084888"/>
              <a:gd name="connsiteX2" fmla="*/ 6428906 w 6428906"/>
              <a:gd name="connsiteY2" fmla="*/ 6084888 h 6084888"/>
              <a:gd name="connsiteX3" fmla="*/ 5881 w 6428906"/>
              <a:gd name="connsiteY3" fmla="*/ 6084888 h 6084888"/>
              <a:gd name="connsiteX4" fmla="*/ 0 w 6428906"/>
              <a:gd name="connsiteY4" fmla="*/ 2341898 h 6084888"/>
              <a:gd name="connsiteX5" fmla="*/ 5881 w 6428906"/>
              <a:gd name="connsiteY5" fmla="*/ 0 h 6084888"/>
              <a:gd name="connsiteX0" fmla="*/ 5881 w 6428906"/>
              <a:gd name="connsiteY0" fmla="*/ 0 h 6084888"/>
              <a:gd name="connsiteX1" fmla="*/ 6428906 w 6428906"/>
              <a:gd name="connsiteY1" fmla="*/ 0 h 6084888"/>
              <a:gd name="connsiteX2" fmla="*/ 6428906 w 6428906"/>
              <a:gd name="connsiteY2" fmla="*/ 6084888 h 6084888"/>
              <a:gd name="connsiteX3" fmla="*/ 0 w 6428906"/>
              <a:gd name="connsiteY3" fmla="*/ 2341898 h 6084888"/>
              <a:gd name="connsiteX4" fmla="*/ 5881 w 6428906"/>
              <a:gd name="connsiteY4" fmla="*/ 0 h 608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8906" h="6084888">
                <a:moveTo>
                  <a:pt x="5881" y="0"/>
                </a:moveTo>
                <a:lnTo>
                  <a:pt x="6428906" y="0"/>
                </a:lnTo>
                <a:lnTo>
                  <a:pt x="6428906" y="6084888"/>
                </a:lnTo>
                <a:lnTo>
                  <a:pt x="0" y="2341898"/>
                </a:lnTo>
                <a:cubicBezTo>
                  <a:pt x="1960" y="1561265"/>
                  <a:pt x="3921" y="780633"/>
                  <a:pt x="5881" y="0"/>
                </a:cubicBezTo>
                <a:close/>
              </a:path>
            </a:pathLst>
          </a:custGeom>
          <a:noFill/>
        </p:spPr>
        <p:txBody>
          <a:bodyPr/>
          <a:lstStyle/>
          <a:p>
            <a:endParaRPr lang="en-GB"/>
          </a:p>
        </p:txBody>
      </p:sp>
      <p:sp>
        <p:nvSpPr>
          <p:cNvPr id="15" name="Media Placeholder 14">
            <a:extLst>
              <a:ext uri="{FF2B5EF4-FFF2-40B4-BE49-F238E27FC236}">
                <a16:creationId xmlns:a16="http://schemas.microsoft.com/office/drawing/2014/main" id="{C391DBE5-8020-4DD2-B8A5-19F9AB1605E8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5742199" y="1501327"/>
            <a:ext cx="5933881" cy="3393747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AACABF5-CD60-43E4-B18B-1ACE4E905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F53F839F-43EA-4E28-96AB-E8B455415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F4664F-6E06-4057-B8D4-36C9393A47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652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 - 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4" y="1479360"/>
            <a:ext cx="4241109" cy="4689248"/>
          </a:xfrm>
        </p:spPr>
        <p:txBody>
          <a:bodyPr/>
          <a:lstStyle>
            <a:lvl1pPr marL="0" indent="0">
              <a:lnSpc>
                <a:spcPts val="1939"/>
              </a:lnSpc>
              <a:spcBef>
                <a:spcPts val="684"/>
              </a:spcBef>
              <a:spcAft>
                <a:spcPts val="2053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accent5"/>
                </a:solidFill>
                <a:latin typeface="+mn-lt"/>
              </a:defRPr>
            </a:lvl1pPr>
            <a:lvl2pPr marL="162928" indent="-162928"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4E28B56-D53D-4F47-9132-32A5FF0EEC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1043" y="-15660"/>
            <a:ext cx="7330957" cy="6647556"/>
          </a:xfrm>
          <a:custGeom>
            <a:avLst/>
            <a:gdLst>
              <a:gd name="connsiteX0" fmla="*/ 0 w 6423025"/>
              <a:gd name="connsiteY0" fmla="*/ 0 h 6084888"/>
              <a:gd name="connsiteX1" fmla="*/ 6423025 w 6423025"/>
              <a:gd name="connsiteY1" fmla="*/ 0 h 6084888"/>
              <a:gd name="connsiteX2" fmla="*/ 6423025 w 6423025"/>
              <a:gd name="connsiteY2" fmla="*/ 6084888 h 6084888"/>
              <a:gd name="connsiteX3" fmla="*/ 0 w 6423025"/>
              <a:gd name="connsiteY3" fmla="*/ 6084888 h 6084888"/>
              <a:gd name="connsiteX4" fmla="*/ 0 w 6423025"/>
              <a:gd name="connsiteY4" fmla="*/ 0 h 6084888"/>
              <a:gd name="connsiteX0" fmla="*/ 5881 w 6428906"/>
              <a:gd name="connsiteY0" fmla="*/ 0 h 6084888"/>
              <a:gd name="connsiteX1" fmla="*/ 6428906 w 6428906"/>
              <a:gd name="connsiteY1" fmla="*/ 0 h 6084888"/>
              <a:gd name="connsiteX2" fmla="*/ 6428906 w 6428906"/>
              <a:gd name="connsiteY2" fmla="*/ 6084888 h 6084888"/>
              <a:gd name="connsiteX3" fmla="*/ 5881 w 6428906"/>
              <a:gd name="connsiteY3" fmla="*/ 6084888 h 6084888"/>
              <a:gd name="connsiteX4" fmla="*/ 0 w 6428906"/>
              <a:gd name="connsiteY4" fmla="*/ 2341898 h 6084888"/>
              <a:gd name="connsiteX5" fmla="*/ 5881 w 6428906"/>
              <a:gd name="connsiteY5" fmla="*/ 0 h 6084888"/>
              <a:gd name="connsiteX0" fmla="*/ 5881 w 6428906"/>
              <a:gd name="connsiteY0" fmla="*/ 0 h 6084888"/>
              <a:gd name="connsiteX1" fmla="*/ 6428906 w 6428906"/>
              <a:gd name="connsiteY1" fmla="*/ 0 h 6084888"/>
              <a:gd name="connsiteX2" fmla="*/ 6428906 w 6428906"/>
              <a:gd name="connsiteY2" fmla="*/ 6084888 h 6084888"/>
              <a:gd name="connsiteX3" fmla="*/ 0 w 6428906"/>
              <a:gd name="connsiteY3" fmla="*/ 2341898 h 6084888"/>
              <a:gd name="connsiteX4" fmla="*/ 5881 w 6428906"/>
              <a:gd name="connsiteY4" fmla="*/ 0 h 6084888"/>
              <a:gd name="connsiteX0" fmla="*/ 5881 w 6428906"/>
              <a:gd name="connsiteY0" fmla="*/ 0 h 7314821"/>
              <a:gd name="connsiteX1" fmla="*/ 6428906 w 6428906"/>
              <a:gd name="connsiteY1" fmla="*/ 1229933 h 7314821"/>
              <a:gd name="connsiteX2" fmla="*/ 6428906 w 6428906"/>
              <a:gd name="connsiteY2" fmla="*/ 7314821 h 7314821"/>
              <a:gd name="connsiteX3" fmla="*/ 0 w 6428906"/>
              <a:gd name="connsiteY3" fmla="*/ 3571831 h 7314821"/>
              <a:gd name="connsiteX4" fmla="*/ 5881 w 6428906"/>
              <a:gd name="connsiteY4" fmla="*/ 0 h 7314821"/>
              <a:gd name="connsiteX0" fmla="*/ 5881 w 6428906"/>
              <a:gd name="connsiteY0" fmla="*/ 12878 h 7327699"/>
              <a:gd name="connsiteX1" fmla="*/ 6428906 w 6428906"/>
              <a:gd name="connsiteY1" fmla="*/ 0 h 7327699"/>
              <a:gd name="connsiteX2" fmla="*/ 6428906 w 6428906"/>
              <a:gd name="connsiteY2" fmla="*/ 7327699 h 7327699"/>
              <a:gd name="connsiteX3" fmla="*/ 0 w 6428906"/>
              <a:gd name="connsiteY3" fmla="*/ 3584709 h 7327699"/>
              <a:gd name="connsiteX4" fmla="*/ 5881 w 6428906"/>
              <a:gd name="connsiteY4" fmla="*/ 12878 h 732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8906" h="7327699">
                <a:moveTo>
                  <a:pt x="5881" y="12878"/>
                </a:moveTo>
                <a:lnTo>
                  <a:pt x="6428906" y="0"/>
                </a:lnTo>
                <a:lnTo>
                  <a:pt x="6428906" y="7327699"/>
                </a:lnTo>
                <a:lnTo>
                  <a:pt x="0" y="3584709"/>
                </a:lnTo>
                <a:cubicBezTo>
                  <a:pt x="1960" y="2804076"/>
                  <a:pt x="3921" y="793511"/>
                  <a:pt x="5881" y="12878"/>
                </a:cubicBezTo>
                <a:close/>
              </a:path>
            </a:pathLst>
          </a:custGeom>
          <a:noFill/>
        </p:spPr>
        <p:txBody>
          <a:bodyPr/>
          <a:lstStyle/>
          <a:p>
            <a:endParaRPr lang="en-GB"/>
          </a:p>
        </p:txBody>
      </p:sp>
      <p:sp>
        <p:nvSpPr>
          <p:cNvPr id="15" name="Media Placeholder 14">
            <a:extLst>
              <a:ext uri="{FF2B5EF4-FFF2-40B4-BE49-F238E27FC236}">
                <a16:creationId xmlns:a16="http://schemas.microsoft.com/office/drawing/2014/main" id="{C391DBE5-8020-4DD2-B8A5-19F9AB1605E8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5742199" y="1501327"/>
            <a:ext cx="5933881" cy="3393747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EA2C01D-C35A-4907-AA69-9090141C0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46AEA934-1625-43A1-9091-3E74B675A7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EAB8BED-2A94-46F2-8671-DD7684934B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6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slide -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588AB55-D5A4-4B9F-8DCD-261A47DD7B72}"/>
              </a:ext>
            </a:extLst>
          </p:cNvPr>
          <p:cNvSpPr/>
          <p:nvPr userDrawn="1"/>
        </p:nvSpPr>
        <p:spPr>
          <a:xfrm>
            <a:off x="528886" y="1517585"/>
            <a:ext cx="11133463" cy="490734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5C16EA-42A1-4EE2-B980-17CCFCD80A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582" y="2325018"/>
            <a:ext cx="3509938" cy="3517055"/>
          </a:xfrm>
        </p:spPr>
        <p:txBody>
          <a:bodyPr/>
          <a:lstStyle>
            <a:lvl1pPr marL="0" indent="0">
              <a:lnSpc>
                <a:spcPts val="1905"/>
              </a:lnSpc>
              <a:spcBef>
                <a:spcPts val="684"/>
              </a:spcBef>
              <a:spcAft>
                <a:spcPts val="205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33">
                <a:solidFill>
                  <a:schemeClr val="accent5"/>
                </a:solidFill>
                <a:latin typeface="+mn-lt"/>
              </a:defRPr>
            </a:lvl1pPr>
            <a:lvl2pPr marL="0" indent="0">
              <a:lnSpc>
                <a:spcPts val="1542"/>
              </a:lnSpc>
              <a:spcAft>
                <a:spcPts val="684"/>
              </a:spcAft>
              <a:buNone/>
              <a:defRPr sz="1270">
                <a:solidFill>
                  <a:schemeClr val="tx2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D3075A-9573-4662-9FF8-9107B7308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296" y="1789557"/>
            <a:ext cx="3509938" cy="488078"/>
          </a:xfrm>
        </p:spPr>
        <p:txBody>
          <a:bodyPr/>
          <a:lstStyle>
            <a:lvl1pPr>
              <a:lnSpc>
                <a:spcPts val="1633"/>
              </a:lnSpc>
              <a:defRPr sz="1452" b="1"/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EBFDACE-DCE2-4C97-91F7-C4C9BC833D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7582" y="1599649"/>
            <a:ext cx="3509938" cy="189902"/>
          </a:xfrm>
        </p:spPr>
        <p:txBody>
          <a:bodyPr/>
          <a:lstStyle>
            <a:lvl1pPr>
              <a:lnSpc>
                <a:spcPct val="100000"/>
              </a:lnSpc>
              <a:defRPr sz="127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FD0155A-AD2F-421E-ADF6-8159EC8034B4}"/>
              </a:ext>
            </a:extLst>
          </p:cNvPr>
          <p:cNvCxnSpPr>
            <a:cxnSpLocks/>
          </p:cNvCxnSpPr>
          <p:nvPr userDrawn="1"/>
        </p:nvCxnSpPr>
        <p:spPr>
          <a:xfrm>
            <a:off x="696297" y="2251191"/>
            <a:ext cx="3452479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84844BF-7E49-4996-9A61-58C37D14C25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55951" y="1827120"/>
            <a:ext cx="6571189" cy="4184071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0F86BB49-3D26-4E94-AF7F-32C54325A7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75509" y="2597903"/>
            <a:ext cx="3087689" cy="3836693"/>
          </a:xfrm>
          <a:custGeom>
            <a:avLst/>
            <a:gdLst>
              <a:gd name="connsiteX0" fmla="*/ 0 w 2700670"/>
              <a:gd name="connsiteY0" fmla="*/ 0 h 4229244"/>
              <a:gd name="connsiteX1" fmla="*/ 2700670 w 2700670"/>
              <a:gd name="connsiteY1" fmla="*/ 0 h 4229244"/>
              <a:gd name="connsiteX2" fmla="*/ 2700670 w 2700670"/>
              <a:gd name="connsiteY2" fmla="*/ 4229244 h 4229244"/>
              <a:gd name="connsiteX3" fmla="*/ 0 w 2700670"/>
              <a:gd name="connsiteY3" fmla="*/ 4229244 h 4229244"/>
              <a:gd name="connsiteX4" fmla="*/ 0 w 2700670"/>
              <a:gd name="connsiteY4" fmla="*/ 0 h 4229244"/>
              <a:gd name="connsiteX0" fmla="*/ 7089 w 2707759"/>
              <a:gd name="connsiteY0" fmla="*/ 0 h 4229244"/>
              <a:gd name="connsiteX1" fmla="*/ 2707759 w 2707759"/>
              <a:gd name="connsiteY1" fmla="*/ 0 h 4229244"/>
              <a:gd name="connsiteX2" fmla="*/ 2707759 w 2707759"/>
              <a:gd name="connsiteY2" fmla="*/ 4229244 h 4229244"/>
              <a:gd name="connsiteX3" fmla="*/ 7089 w 2707759"/>
              <a:gd name="connsiteY3" fmla="*/ 4229244 h 4229244"/>
              <a:gd name="connsiteX4" fmla="*/ 0 w 2707759"/>
              <a:gd name="connsiteY4" fmla="*/ 1587791 h 4229244"/>
              <a:gd name="connsiteX5" fmla="*/ 7089 w 2707759"/>
              <a:gd name="connsiteY5" fmla="*/ 0 h 4229244"/>
              <a:gd name="connsiteX0" fmla="*/ 0 w 2707759"/>
              <a:gd name="connsiteY0" fmla="*/ 1587791 h 4229244"/>
              <a:gd name="connsiteX1" fmla="*/ 2707759 w 2707759"/>
              <a:gd name="connsiteY1" fmla="*/ 0 h 4229244"/>
              <a:gd name="connsiteX2" fmla="*/ 2707759 w 2707759"/>
              <a:gd name="connsiteY2" fmla="*/ 4229244 h 4229244"/>
              <a:gd name="connsiteX3" fmla="*/ 7089 w 2707759"/>
              <a:gd name="connsiteY3" fmla="*/ 4229244 h 4229244"/>
              <a:gd name="connsiteX4" fmla="*/ 0 w 2707759"/>
              <a:gd name="connsiteY4" fmla="*/ 1587791 h 422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7759" h="4229244">
                <a:moveTo>
                  <a:pt x="0" y="1587791"/>
                </a:moveTo>
                <a:lnTo>
                  <a:pt x="2707759" y="0"/>
                </a:lnTo>
                <a:lnTo>
                  <a:pt x="2707759" y="4229244"/>
                </a:lnTo>
                <a:lnTo>
                  <a:pt x="7089" y="4229244"/>
                </a:lnTo>
                <a:lnTo>
                  <a:pt x="0" y="1587791"/>
                </a:lnTo>
                <a:close/>
              </a:path>
            </a:pathLst>
          </a:custGeom>
          <a:gradFill>
            <a:gsLst>
              <a:gs pos="83000">
                <a:srgbClr val="76B664">
                  <a:lumMod val="100000"/>
                </a:srgbClr>
              </a:gs>
              <a:gs pos="8000">
                <a:schemeClr val="accent1"/>
              </a:gs>
              <a:gs pos="48000">
                <a:srgbClr val="76B664">
                  <a:lumMod val="100000"/>
                </a:srgbClr>
              </a:gs>
            </a:gsLst>
            <a:lin ang="18900000" scaled="1"/>
          </a:gradFill>
        </p:spPr>
        <p:txBody>
          <a:bodyPr lIns="144000" tIns="1692000" rIns="108000" bIns="108000"/>
          <a:lstStyle>
            <a:lvl1pPr>
              <a:spcAft>
                <a:spcPts val="684"/>
              </a:spcAft>
              <a:defRPr b="1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9D2CD1DC-E362-4688-A92D-A8FDAA65F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1365" y="5896148"/>
            <a:ext cx="3349377" cy="426963"/>
          </a:xfrm>
        </p:spPr>
        <p:txBody>
          <a:bodyPr/>
          <a:lstStyle>
            <a:lvl1pPr>
              <a:lnSpc>
                <a:spcPct val="100000"/>
              </a:lnSpc>
              <a:defRPr sz="1597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C4B40565-031D-4F9F-9C5A-1532AA30F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7618B319-0EA0-4651-921B-6F2A443FC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731274-9793-4F55-89CF-9A736CE9F9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9138AE-E6ED-402A-8BCB-4886B943F4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283" b="-21871"/>
          <a:stretch/>
        </p:blipFill>
        <p:spPr>
          <a:xfrm>
            <a:off x="692018" y="5934823"/>
            <a:ext cx="195946" cy="21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809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slide - 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06448B3-536A-42C4-9EB8-57D10F7AFD1E}"/>
              </a:ext>
            </a:extLst>
          </p:cNvPr>
          <p:cNvSpPr/>
          <p:nvPr userDrawn="1"/>
        </p:nvSpPr>
        <p:spPr>
          <a:xfrm>
            <a:off x="528886" y="1517585"/>
            <a:ext cx="11133463" cy="490734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582" y="2325018"/>
            <a:ext cx="3509938" cy="3517055"/>
          </a:xfrm>
        </p:spPr>
        <p:txBody>
          <a:bodyPr/>
          <a:lstStyle>
            <a:lvl1pPr marL="0" indent="0">
              <a:lnSpc>
                <a:spcPts val="1905"/>
              </a:lnSpc>
              <a:spcBef>
                <a:spcPts val="684"/>
              </a:spcBef>
              <a:spcAft>
                <a:spcPts val="2053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33">
                <a:solidFill>
                  <a:schemeClr val="accent5"/>
                </a:solidFill>
                <a:latin typeface="+mn-lt"/>
              </a:defRPr>
            </a:lvl1pPr>
            <a:lvl2pPr marL="0" indent="0">
              <a:lnSpc>
                <a:spcPts val="1542"/>
              </a:lnSpc>
              <a:spcAft>
                <a:spcPts val="684"/>
              </a:spcAft>
              <a:buNone/>
              <a:defRPr sz="1270">
                <a:solidFill>
                  <a:schemeClr val="tx2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D3075A-9573-4662-9FF8-9107B7308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296" y="1789557"/>
            <a:ext cx="3509938" cy="488078"/>
          </a:xfrm>
        </p:spPr>
        <p:txBody>
          <a:bodyPr/>
          <a:lstStyle>
            <a:lvl1pPr>
              <a:lnSpc>
                <a:spcPts val="1633"/>
              </a:lnSpc>
              <a:defRPr sz="1452" b="1"/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EBFDACE-DCE2-4C97-91F7-C4C9BC833D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1365" y="5896148"/>
            <a:ext cx="3349377" cy="426963"/>
          </a:xfrm>
        </p:spPr>
        <p:txBody>
          <a:bodyPr/>
          <a:lstStyle>
            <a:lvl1pPr>
              <a:lnSpc>
                <a:spcPct val="100000"/>
              </a:lnSpc>
              <a:defRPr sz="1597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FD0155A-AD2F-421E-ADF6-8159EC8034B4}"/>
              </a:ext>
            </a:extLst>
          </p:cNvPr>
          <p:cNvCxnSpPr>
            <a:cxnSpLocks/>
          </p:cNvCxnSpPr>
          <p:nvPr userDrawn="1"/>
        </p:nvCxnSpPr>
        <p:spPr>
          <a:xfrm>
            <a:off x="696297" y="2251191"/>
            <a:ext cx="3452479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84844BF-7E49-4996-9A61-58C37D14C25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55951" y="1827120"/>
            <a:ext cx="6571189" cy="4184071"/>
          </a:xfrm>
        </p:spPr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308DDE-01C2-473A-AD8F-8D961FE11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283" b="-21871"/>
          <a:stretch/>
        </p:blipFill>
        <p:spPr>
          <a:xfrm>
            <a:off x="692018" y="5934823"/>
            <a:ext cx="195946" cy="215964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D32B126-E716-411A-9803-89D2662967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75509" y="2597903"/>
            <a:ext cx="3087689" cy="3836693"/>
          </a:xfrm>
          <a:custGeom>
            <a:avLst/>
            <a:gdLst>
              <a:gd name="connsiteX0" fmla="*/ 0 w 2700670"/>
              <a:gd name="connsiteY0" fmla="*/ 0 h 4229244"/>
              <a:gd name="connsiteX1" fmla="*/ 2700670 w 2700670"/>
              <a:gd name="connsiteY1" fmla="*/ 0 h 4229244"/>
              <a:gd name="connsiteX2" fmla="*/ 2700670 w 2700670"/>
              <a:gd name="connsiteY2" fmla="*/ 4229244 h 4229244"/>
              <a:gd name="connsiteX3" fmla="*/ 0 w 2700670"/>
              <a:gd name="connsiteY3" fmla="*/ 4229244 h 4229244"/>
              <a:gd name="connsiteX4" fmla="*/ 0 w 2700670"/>
              <a:gd name="connsiteY4" fmla="*/ 0 h 4229244"/>
              <a:gd name="connsiteX0" fmla="*/ 7089 w 2707759"/>
              <a:gd name="connsiteY0" fmla="*/ 0 h 4229244"/>
              <a:gd name="connsiteX1" fmla="*/ 2707759 w 2707759"/>
              <a:gd name="connsiteY1" fmla="*/ 0 h 4229244"/>
              <a:gd name="connsiteX2" fmla="*/ 2707759 w 2707759"/>
              <a:gd name="connsiteY2" fmla="*/ 4229244 h 4229244"/>
              <a:gd name="connsiteX3" fmla="*/ 7089 w 2707759"/>
              <a:gd name="connsiteY3" fmla="*/ 4229244 h 4229244"/>
              <a:gd name="connsiteX4" fmla="*/ 0 w 2707759"/>
              <a:gd name="connsiteY4" fmla="*/ 1587791 h 4229244"/>
              <a:gd name="connsiteX5" fmla="*/ 7089 w 2707759"/>
              <a:gd name="connsiteY5" fmla="*/ 0 h 4229244"/>
              <a:gd name="connsiteX0" fmla="*/ 0 w 2707759"/>
              <a:gd name="connsiteY0" fmla="*/ 1587791 h 4229244"/>
              <a:gd name="connsiteX1" fmla="*/ 2707759 w 2707759"/>
              <a:gd name="connsiteY1" fmla="*/ 0 h 4229244"/>
              <a:gd name="connsiteX2" fmla="*/ 2707759 w 2707759"/>
              <a:gd name="connsiteY2" fmla="*/ 4229244 h 4229244"/>
              <a:gd name="connsiteX3" fmla="*/ 7089 w 2707759"/>
              <a:gd name="connsiteY3" fmla="*/ 4229244 h 4229244"/>
              <a:gd name="connsiteX4" fmla="*/ 0 w 2707759"/>
              <a:gd name="connsiteY4" fmla="*/ 1587791 h 422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7759" h="4229244">
                <a:moveTo>
                  <a:pt x="0" y="1587791"/>
                </a:moveTo>
                <a:lnTo>
                  <a:pt x="2707759" y="0"/>
                </a:lnTo>
                <a:lnTo>
                  <a:pt x="2707759" y="4229244"/>
                </a:lnTo>
                <a:lnTo>
                  <a:pt x="7089" y="4229244"/>
                </a:lnTo>
                <a:lnTo>
                  <a:pt x="0" y="1587791"/>
                </a:lnTo>
                <a:close/>
              </a:path>
            </a:pathLst>
          </a:custGeom>
          <a:gradFill>
            <a:gsLst>
              <a:gs pos="83000">
                <a:srgbClr val="76B664">
                  <a:lumMod val="100000"/>
                </a:srgbClr>
              </a:gs>
              <a:gs pos="8000">
                <a:schemeClr val="accent1"/>
              </a:gs>
              <a:gs pos="48000">
                <a:srgbClr val="76B664">
                  <a:lumMod val="100000"/>
                </a:srgbClr>
              </a:gs>
            </a:gsLst>
            <a:lin ang="18900000" scaled="1"/>
          </a:gradFill>
        </p:spPr>
        <p:txBody>
          <a:bodyPr lIns="144000" tIns="1692000" rIns="108000" bIns="108000"/>
          <a:lstStyle>
            <a:lvl1pPr>
              <a:spcAft>
                <a:spcPts val="684"/>
              </a:spcAft>
              <a:defRPr b="1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C52ED37C-F016-493B-8F69-66CE27A4F7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5447" y="1599645"/>
            <a:ext cx="3509938" cy="189902"/>
          </a:xfrm>
        </p:spPr>
        <p:txBody>
          <a:bodyPr/>
          <a:lstStyle>
            <a:lvl1pPr>
              <a:lnSpc>
                <a:spcPct val="100000"/>
              </a:lnSpc>
              <a:defRPr sz="127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852C117-D57A-4B61-897F-7A83ED033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8733FBB9-C0FA-4D58-882D-E9C0BF2CC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9AA2AC7-1CAE-404C-9A0E-61F34CDAB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445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slide -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091F044F-FCE1-4F18-9C80-E5F6D41ED2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706" y="1"/>
            <a:ext cx="3612294" cy="6436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388645"/>
            <a:ext cx="7290899" cy="68535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803" y="1997915"/>
            <a:ext cx="3509938" cy="271917"/>
          </a:xfrm>
        </p:spPr>
        <p:txBody>
          <a:bodyPr/>
          <a:lstStyle>
            <a:lvl1pPr marL="0" indent="0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accent4"/>
                </a:solidFill>
                <a:latin typeface="+mn-lt"/>
              </a:defRPr>
            </a:lvl1pPr>
            <a:lvl2pPr marL="0" indent="0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accent4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D3075A-9573-4662-9FF8-9107B7308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886" y="1497424"/>
            <a:ext cx="7295414" cy="329696"/>
          </a:xfrm>
        </p:spPr>
        <p:txBody>
          <a:bodyPr/>
          <a:lstStyle>
            <a:lvl1pPr>
              <a:lnSpc>
                <a:spcPct val="100000"/>
              </a:lnSpc>
              <a:defRPr sz="171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84844BF-7E49-4996-9A61-58C37D14C25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59212" y="1890550"/>
            <a:ext cx="1729752" cy="2109185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9F55FCA-120D-4023-AB38-BF37724AF57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66656" y="4216266"/>
            <a:ext cx="3318241" cy="271917"/>
          </a:xfrm>
        </p:spPr>
        <p:txBody>
          <a:bodyPr/>
          <a:lstStyle>
            <a:lvl1pPr marL="0" indent="0" algn="r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0" indent="0" algn="r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bg1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3DFE851-19A8-465D-B87A-9453907F594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272372" y="2005609"/>
            <a:ext cx="1454932" cy="695177"/>
          </a:xfrm>
        </p:spPr>
        <p:txBody>
          <a:bodyPr/>
          <a:lstStyle>
            <a:lvl1pPr marL="0" indent="0" algn="r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accent4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A59E0FB-6D73-4C1B-9AC6-B0FE36ADD00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452833" y="5606138"/>
            <a:ext cx="3318241" cy="496352"/>
          </a:xfrm>
        </p:spPr>
        <p:txBody>
          <a:bodyPr/>
          <a:lstStyle>
            <a:lvl1pPr marL="0" indent="0" algn="l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0" indent="0" algn="r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bg1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2">
            <a:extLst>
              <a:ext uri="{FF2B5EF4-FFF2-40B4-BE49-F238E27FC236}">
                <a16:creationId xmlns:a16="http://schemas.microsoft.com/office/drawing/2014/main" id="{2C093C8D-7C98-43EA-BCB9-ED7F3C86520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8887" y="1890550"/>
            <a:ext cx="5488184" cy="2109185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A8606D41-9458-4741-B01F-9B97408B5E3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28886" y="4121566"/>
            <a:ext cx="3617670" cy="2087259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5DFC56C0-9AB3-41C1-80ED-E53C9D44F3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03119" y="4114793"/>
            <a:ext cx="3585845" cy="2087259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62602A6A-6AC5-410C-A1A5-D156583E25C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704795" y="547184"/>
            <a:ext cx="2963259" cy="329696"/>
          </a:xfrm>
        </p:spPr>
        <p:txBody>
          <a:bodyPr/>
          <a:lstStyle>
            <a:lvl1pPr>
              <a:lnSpc>
                <a:spcPct val="100000"/>
              </a:lnSpc>
              <a:defRPr sz="171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4F85F73-84FD-4F4C-BB57-A462EFACEB47}"/>
              </a:ext>
            </a:extLst>
          </p:cNvPr>
          <p:cNvSpPr/>
          <p:nvPr userDrawn="1"/>
        </p:nvSpPr>
        <p:spPr>
          <a:xfrm>
            <a:off x="9101405" y="947098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C2334E2-A28B-4E76-9CF7-8E34A0E3DD17}"/>
              </a:ext>
            </a:extLst>
          </p:cNvPr>
          <p:cNvSpPr/>
          <p:nvPr userDrawn="1"/>
        </p:nvSpPr>
        <p:spPr>
          <a:xfrm>
            <a:off x="10468860" y="946084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2F182BB-96EB-4E5C-99F0-34A1D654B248}"/>
              </a:ext>
            </a:extLst>
          </p:cNvPr>
          <p:cNvSpPr/>
          <p:nvPr userDrawn="1"/>
        </p:nvSpPr>
        <p:spPr>
          <a:xfrm>
            <a:off x="9101405" y="1952501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61B13EF-72DC-49CD-A0D9-578F6289AD55}"/>
              </a:ext>
            </a:extLst>
          </p:cNvPr>
          <p:cNvSpPr/>
          <p:nvPr userDrawn="1"/>
        </p:nvSpPr>
        <p:spPr>
          <a:xfrm>
            <a:off x="10468860" y="1970750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FEE2B87-0B59-42A0-ADF6-3237FB956D5B}"/>
              </a:ext>
            </a:extLst>
          </p:cNvPr>
          <p:cNvSpPr/>
          <p:nvPr userDrawn="1"/>
        </p:nvSpPr>
        <p:spPr>
          <a:xfrm>
            <a:off x="9101055" y="2957904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DE02033-EB4D-4FCF-8348-A94AB22AF12F}"/>
              </a:ext>
            </a:extLst>
          </p:cNvPr>
          <p:cNvSpPr/>
          <p:nvPr userDrawn="1"/>
        </p:nvSpPr>
        <p:spPr>
          <a:xfrm>
            <a:off x="10468061" y="2995416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6D2109F-FA33-4CA4-B379-7B5E9D96A84F}"/>
              </a:ext>
            </a:extLst>
          </p:cNvPr>
          <p:cNvSpPr/>
          <p:nvPr userDrawn="1"/>
        </p:nvSpPr>
        <p:spPr>
          <a:xfrm>
            <a:off x="9101055" y="3963309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7162CE8-DC6E-4821-846F-7FB3C315147A}"/>
              </a:ext>
            </a:extLst>
          </p:cNvPr>
          <p:cNvSpPr/>
          <p:nvPr userDrawn="1"/>
        </p:nvSpPr>
        <p:spPr>
          <a:xfrm>
            <a:off x="10468061" y="4020081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1F6F84-0B67-421D-BD7B-5AD0302BAEC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01055" y="951195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229140CF-DF88-4787-917C-C0C0EE52D4D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464451" y="956603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7808E92A-A752-4E53-BAA3-A75283A0646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101055" y="1949020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5ACE11BB-A789-4C73-BED2-8F147373039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464451" y="1977763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39" name="Picture Placeholder 6">
            <a:extLst>
              <a:ext uri="{FF2B5EF4-FFF2-40B4-BE49-F238E27FC236}">
                <a16:creationId xmlns:a16="http://schemas.microsoft.com/office/drawing/2014/main" id="{1BA845D5-5DA3-42CC-8CBE-B6D02B2D9D8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01055" y="2946846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56F8AF81-E70C-4F87-B91B-29842D74B8D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64451" y="2998922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41" name="Picture Placeholder 6">
            <a:extLst>
              <a:ext uri="{FF2B5EF4-FFF2-40B4-BE49-F238E27FC236}">
                <a16:creationId xmlns:a16="http://schemas.microsoft.com/office/drawing/2014/main" id="{B2A9320A-AF70-4A1D-B154-653FBC629C28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101055" y="3944671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42" name="Picture Placeholder 6">
            <a:extLst>
              <a:ext uri="{FF2B5EF4-FFF2-40B4-BE49-F238E27FC236}">
                <a16:creationId xmlns:a16="http://schemas.microsoft.com/office/drawing/2014/main" id="{A676B395-2902-4A1B-8330-95A52777E03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464451" y="4020081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43" name="Slide Number Placeholder 5">
            <a:extLst>
              <a:ext uri="{FF2B5EF4-FFF2-40B4-BE49-F238E27FC236}">
                <a16:creationId xmlns:a16="http://schemas.microsoft.com/office/drawing/2014/main" id="{4B474081-0489-4E90-95E4-69E437607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4" name="Footer Placeholder 3">
            <a:extLst>
              <a:ext uri="{FF2B5EF4-FFF2-40B4-BE49-F238E27FC236}">
                <a16:creationId xmlns:a16="http://schemas.microsoft.com/office/drawing/2014/main" id="{C9099AEA-F1E0-4B2B-A40B-A1865B915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07F2824-4271-4C42-B360-961A8F9FA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332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redentials slide -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 descr="Background pattern&#10;&#10;Description automatically generated">
            <a:extLst>
              <a:ext uri="{FF2B5EF4-FFF2-40B4-BE49-F238E27FC236}">
                <a16:creationId xmlns:a16="http://schemas.microsoft.com/office/drawing/2014/main" id="{80A56631-CC72-49F1-B282-CDA18DB7D1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706" y="1"/>
            <a:ext cx="3612294" cy="6436598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8305A4D3-DA32-4672-B45F-00BEA01B59B4}"/>
              </a:ext>
            </a:extLst>
          </p:cNvPr>
          <p:cNvSpPr/>
          <p:nvPr userDrawn="1"/>
        </p:nvSpPr>
        <p:spPr>
          <a:xfrm>
            <a:off x="9101405" y="947098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F3B3F5A-9402-4B41-B611-5E14694B06E9}"/>
              </a:ext>
            </a:extLst>
          </p:cNvPr>
          <p:cNvSpPr/>
          <p:nvPr userDrawn="1"/>
        </p:nvSpPr>
        <p:spPr>
          <a:xfrm>
            <a:off x="10468860" y="946084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3DC9481-9E54-4B39-9CD4-F8C785189599}"/>
              </a:ext>
            </a:extLst>
          </p:cNvPr>
          <p:cNvSpPr/>
          <p:nvPr userDrawn="1"/>
        </p:nvSpPr>
        <p:spPr>
          <a:xfrm>
            <a:off x="9101405" y="1952501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E541C90-AE28-48A9-B820-FE4269BF3F92}"/>
              </a:ext>
            </a:extLst>
          </p:cNvPr>
          <p:cNvSpPr/>
          <p:nvPr userDrawn="1"/>
        </p:nvSpPr>
        <p:spPr>
          <a:xfrm>
            <a:off x="10468860" y="1970750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70CF497-19DA-41C3-AA55-6A0B28ED4C2B}"/>
              </a:ext>
            </a:extLst>
          </p:cNvPr>
          <p:cNvSpPr/>
          <p:nvPr userDrawn="1"/>
        </p:nvSpPr>
        <p:spPr>
          <a:xfrm>
            <a:off x="9101055" y="2957904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85E0945-E8FA-4282-829A-4FC914CCF85D}"/>
              </a:ext>
            </a:extLst>
          </p:cNvPr>
          <p:cNvSpPr/>
          <p:nvPr userDrawn="1"/>
        </p:nvSpPr>
        <p:spPr>
          <a:xfrm>
            <a:off x="10468061" y="2995416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54C384A-22F9-4519-8A03-FE717C87D0A8}"/>
              </a:ext>
            </a:extLst>
          </p:cNvPr>
          <p:cNvSpPr/>
          <p:nvPr userDrawn="1"/>
        </p:nvSpPr>
        <p:spPr>
          <a:xfrm>
            <a:off x="9101055" y="3963309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9427934-51F4-485E-BDD4-286C752CF9C3}"/>
              </a:ext>
            </a:extLst>
          </p:cNvPr>
          <p:cNvSpPr/>
          <p:nvPr userDrawn="1"/>
        </p:nvSpPr>
        <p:spPr>
          <a:xfrm>
            <a:off x="10468061" y="4020081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4" name="Picture Placeholder 6">
            <a:extLst>
              <a:ext uri="{FF2B5EF4-FFF2-40B4-BE49-F238E27FC236}">
                <a16:creationId xmlns:a16="http://schemas.microsoft.com/office/drawing/2014/main" id="{F3C32C73-AD01-4741-9E10-ACCAF8732ED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01055" y="951195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55" name="Picture Placeholder 6">
            <a:extLst>
              <a:ext uri="{FF2B5EF4-FFF2-40B4-BE49-F238E27FC236}">
                <a16:creationId xmlns:a16="http://schemas.microsoft.com/office/drawing/2014/main" id="{128EDBE3-A7D8-4C3A-972D-75F8F43D271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464451" y="956603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56" name="Picture Placeholder 6">
            <a:extLst>
              <a:ext uri="{FF2B5EF4-FFF2-40B4-BE49-F238E27FC236}">
                <a16:creationId xmlns:a16="http://schemas.microsoft.com/office/drawing/2014/main" id="{6D3E3186-72DA-49DB-9C98-16CF8E8A571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101055" y="1949020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57" name="Picture Placeholder 6">
            <a:extLst>
              <a:ext uri="{FF2B5EF4-FFF2-40B4-BE49-F238E27FC236}">
                <a16:creationId xmlns:a16="http://schemas.microsoft.com/office/drawing/2014/main" id="{1B8B0CF3-130B-4F8F-BF4F-6B5C43315AC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464451" y="1977763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58" name="Picture Placeholder 6">
            <a:extLst>
              <a:ext uri="{FF2B5EF4-FFF2-40B4-BE49-F238E27FC236}">
                <a16:creationId xmlns:a16="http://schemas.microsoft.com/office/drawing/2014/main" id="{6F7A09E3-BAF2-4035-BA81-08412F73125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01055" y="2946846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59" name="Picture Placeholder 6">
            <a:extLst>
              <a:ext uri="{FF2B5EF4-FFF2-40B4-BE49-F238E27FC236}">
                <a16:creationId xmlns:a16="http://schemas.microsoft.com/office/drawing/2014/main" id="{5AAF2722-6E06-447D-967F-A59E0E58792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64451" y="2998922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60" name="Picture Placeholder 6">
            <a:extLst>
              <a:ext uri="{FF2B5EF4-FFF2-40B4-BE49-F238E27FC236}">
                <a16:creationId xmlns:a16="http://schemas.microsoft.com/office/drawing/2014/main" id="{061561B1-59FA-4E83-A6EA-67393A020F82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101055" y="3944671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61" name="Picture Placeholder 6">
            <a:extLst>
              <a:ext uri="{FF2B5EF4-FFF2-40B4-BE49-F238E27FC236}">
                <a16:creationId xmlns:a16="http://schemas.microsoft.com/office/drawing/2014/main" id="{87912C07-4A55-4DAF-8F32-4C6CFF9C0C6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464451" y="4020081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5DFC56C0-9AB3-41C1-80ED-E53C9D44F3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03120" y="4114793"/>
            <a:ext cx="1713951" cy="2087259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44" name="Picture Placeholder 22">
            <a:extLst>
              <a:ext uri="{FF2B5EF4-FFF2-40B4-BE49-F238E27FC236}">
                <a16:creationId xmlns:a16="http://schemas.microsoft.com/office/drawing/2014/main" id="{DC6FDA3C-2D71-4A3A-A2B6-DCE0C66746A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159212" y="4121566"/>
            <a:ext cx="1749688" cy="2087259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388645"/>
            <a:ext cx="7290899" cy="68535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803" y="1997915"/>
            <a:ext cx="3509938" cy="271917"/>
          </a:xfrm>
        </p:spPr>
        <p:txBody>
          <a:bodyPr/>
          <a:lstStyle>
            <a:lvl1pPr marL="0" indent="0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accent4"/>
                </a:solidFill>
                <a:latin typeface="+mn-lt"/>
              </a:defRPr>
            </a:lvl1pPr>
            <a:lvl2pPr marL="0" indent="0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accent4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D3075A-9573-4662-9FF8-9107B7308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886" y="1497424"/>
            <a:ext cx="7295414" cy="329696"/>
          </a:xfrm>
        </p:spPr>
        <p:txBody>
          <a:bodyPr/>
          <a:lstStyle>
            <a:lvl1pPr>
              <a:lnSpc>
                <a:spcPct val="100000"/>
              </a:lnSpc>
              <a:defRPr sz="171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84844BF-7E49-4996-9A61-58C37D14C25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59212" y="1890550"/>
            <a:ext cx="1729752" cy="2109185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9F55FCA-120D-4023-AB38-BF37724AF57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66656" y="4216266"/>
            <a:ext cx="3318241" cy="271917"/>
          </a:xfrm>
        </p:spPr>
        <p:txBody>
          <a:bodyPr/>
          <a:lstStyle>
            <a:lvl1pPr marL="0" indent="0" algn="r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0" indent="0" algn="r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bg1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3DFE851-19A8-465D-B87A-9453907F594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272371" y="3400669"/>
            <a:ext cx="1551928" cy="495106"/>
          </a:xfrm>
        </p:spPr>
        <p:txBody>
          <a:bodyPr/>
          <a:lstStyle>
            <a:lvl1pPr marL="0" indent="0" algn="r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accent4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A59E0FB-6D73-4C1B-9AC6-B0FE36ADD00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452834" y="4225527"/>
            <a:ext cx="1487103" cy="401741"/>
          </a:xfrm>
        </p:spPr>
        <p:txBody>
          <a:bodyPr/>
          <a:lstStyle>
            <a:lvl1pPr marL="0" indent="0" algn="r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accent4"/>
                </a:solidFill>
                <a:latin typeface="+mn-lt"/>
              </a:defRPr>
            </a:lvl1pPr>
            <a:lvl2pPr marL="0" indent="0" algn="r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bg1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2">
            <a:extLst>
              <a:ext uri="{FF2B5EF4-FFF2-40B4-BE49-F238E27FC236}">
                <a16:creationId xmlns:a16="http://schemas.microsoft.com/office/drawing/2014/main" id="{2C093C8D-7C98-43EA-BCB9-ED7F3C86520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8887" y="1890550"/>
            <a:ext cx="5488184" cy="2109185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A8606D41-9458-4741-B01F-9B97408B5E3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28886" y="4121566"/>
            <a:ext cx="3617670" cy="2087259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62602A6A-6AC5-410C-A1A5-D156583E25C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704795" y="547184"/>
            <a:ext cx="2963259" cy="329696"/>
          </a:xfrm>
        </p:spPr>
        <p:txBody>
          <a:bodyPr/>
          <a:lstStyle>
            <a:lvl1pPr>
              <a:lnSpc>
                <a:spcPct val="100000"/>
              </a:lnSpc>
              <a:defRPr sz="171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874011C2-3EE9-49E2-AF3B-73554661E1E4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6272371" y="4216267"/>
            <a:ext cx="1559395" cy="411001"/>
          </a:xfrm>
        </p:spPr>
        <p:txBody>
          <a:bodyPr/>
          <a:lstStyle>
            <a:lvl1pPr marL="0" indent="0" algn="r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accent4"/>
                </a:solidFill>
                <a:latin typeface="+mn-lt"/>
              </a:defRPr>
            </a:lvl1pPr>
            <a:lvl2pPr marL="0" indent="0" algn="r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bg1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Slide Number Placeholder 5">
            <a:extLst>
              <a:ext uri="{FF2B5EF4-FFF2-40B4-BE49-F238E27FC236}">
                <a16:creationId xmlns:a16="http://schemas.microsoft.com/office/drawing/2014/main" id="{1B830EB9-A381-4F88-8078-767870A2F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3" name="Footer Placeholder 3">
            <a:extLst>
              <a:ext uri="{FF2B5EF4-FFF2-40B4-BE49-F238E27FC236}">
                <a16:creationId xmlns:a16="http://schemas.microsoft.com/office/drawing/2014/main" id="{954FC8B6-6DF9-4A48-9752-793AF942C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C1E5317B-1CC4-455B-B21F-AC9F8478A7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556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entials slide - 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Background pattern&#10;&#10;Description automatically generated">
            <a:extLst>
              <a:ext uri="{FF2B5EF4-FFF2-40B4-BE49-F238E27FC236}">
                <a16:creationId xmlns:a16="http://schemas.microsoft.com/office/drawing/2014/main" id="{3C251567-CF9C-487E-9BF8-D9C47A85D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706" y="0"/>
            <a:ext cx="3622222" cy="643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388645"/>
            <a:ext cx="7290899" cy="68535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803" y="1997915"/>
            <a:ext cx="3509938" cy="271917"/>
          </a:xfrm>
        </p:spPr>
        <p:txBody>
          <a:bodyPr/>
          <a:lstStyle>
            <a:lvl1pPr marL="0" indent="0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accent4"/>
                </a:solidFill>
                <a:latin typeface="+mn-lt"/>
              </a:defRPr>
            </a:lvl1pPr>
            <a:lvl2pPr marL="0" indent="0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accent4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D3075A-9573-4662-9FF8-9107B7308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886" y="1497424"/>
            <a:ext cx="7295414" cy="329696"/>
          </a:xfrm>
        </p:spPr>
        <p:txBody>
          <a:bodyPr/>
          <a:lstStyle>
            <a:lvl1pPr>
              <a:lnSpc>
                <a:spcPct val="100000"/>
              </a:lnSpc>
              <a:defRPr sz="171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84844BF-7E49-4996-9A61-58C37D14C25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59212" y="1890550"/>
            <a:ext cx="1729752" cy="2109185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9F55FCA-120D-4023-AB38-BF37724AF57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66656" y="4216266"/>
            <a:ext cx="3318241" cy="271917"/>
          </a:xfrm>
        </p:spPr>
        <p:txBody>
          <a:bodyPr/>
          <a:lstStyle>
            <a:lvl1pPr marL="0" indent="0" algn="r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0" indent="0" algn="r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bg1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3DFE851-19A8-465D-B87A-9453907F594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272372" y="2005609"/>
            <a:ext cx="1454932" cy="695177"/>
          </a:xfrm>
        </p:spPr>
        <p:txBody>
          <a:bodyPr/>
          <a:lstStyle>
            <a:lvl1pPr marL="0" indent="0" algn="r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accent4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A59E0FB-6D73-4C1B-9AC6-B0FE36ADD00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452833" y="5606138"/>
            <a:ext cx="3318241" cy="496352"/>
          </a:xfrm>
        </p:spPr>
        <p:txBody>
          <a:bodyPr/>
          <a:lstStyle>
            <a:lvl1pPr marL="0" indent="0" algn="l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0" indent="0" algn="r">
              <a:lnSpc>
                <a:spcPts val="1654"/>
              </a:lnSpc>
              <a:spcAft>
                <a:spcPts val="1368"/>
              </a:spcAft>
              <a:buNone/>
              <a:defRPr>
                <a:solidFill>
                  <a:schemeClr val="bg1"/>
                </a:solidFill>
              </a:defRPr>
            </a:lvl2pPr>
            <a:lvl3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3pPr>
            <a:lvl4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4pPr>
            <a:lvl5pPr>
              <a:lnSpc>
                <a:spcPts val="1654"/>
              </a:lnSpc>
              <a:spcAft>
                <a:spcPts val="1368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2">
            <a:extLst>
              <a:ext uri="{FF2B5EF4-FFF2-40B4-BE49-F238E27FC236}">
                <a16:creationId xmlns:a16="http://schemas.microsoft.com/office/drawing/2014/main" id="{2C093C8D-7C98-43EA-BCB9-ED7F3C86520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8887" y="1890550"/>
            <a:ext cx="5488184" cy="2109185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A8606D41-9458-4741-B01F-9B97408B5E3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28886" y="4121566"/>
            <a:ext cx="3617670" cy="2087259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5DFC56C0-9AB3-41C1-80ED-E53C9D44F3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03119" y="4114793"/>
            <a:ext cx="3585845" cy="2087259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62602A6A-6AC5-410C-A1A5-D156583E25C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704795" y="547184"/>
            <a:ext cx="2963259" cy="329696"/>
          </a:xfrm>
        </p:spPr>
        <p:txBody>
          <a:bodyPr/>
          <a:lstStyle>
            <a:lvl1pPr>
              <a:lnSpc>
                <a:spcPct val="100000"/>
              </a:lnSpc>
              <a:defRPr sz="171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D21CE9F-6EA2-4498-B42C-FBCE807B942F}"/>
              </a:ext>
            </a:extLst>
          </p:cNvPr>
          <p:cNvSpPr/>
          <p:nvPr userDrawn="1"/>
        </p:nvSpPr>
        <p:spPr>
          <a:xfrm>
            <a:off x="9101405" y="947098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7CE33BE-B39A-4CC7-94D3-004E5FFDB65B}"/>
              </a:ext>
            </a:extLst>
          </p:cNvPr>
          <p:cNvSpPr/>
          <p:nvPr userDrawn="1"/>
        </p:nvSpPr>
        <p:spPr>
          <a:xfrm>
            <a:off x="10468860" y="946084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18F834F-C5C8-4957-9ACE-33AC31054A2E}"/>
              </a:ext>
            </a:extLst>
          </p:cNvPr>
          <p:cNvSpPr/>
          <p:nvPr userDrawn="1"/>
        </p:nvSpPr>
        <p:spPr>
          <a:xfrm>
            <a:off x="9101405" y="1952501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1B5DB9A-CDF8-4CBA-8569-6A5496E461B7}"/>
              </a:ext>
            </a:extLst>
          </p:cNvPr>
          <p:cNvSpPr/>
          <p:nvPr userDrawn="1"/>
        </p:nvSpPr>
        <p:spPr>
          <a:xfrm>
            <a:off x="10468860" y="1970750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C8446AE-4216-4F10-AB2D-3523681A08D1}"/>
              </a:ext>
            </a:extLst>
          </p:cNvPr>
          <p:cNvSpPr/>
          <p:nvPr userDrawn="1"/>
        </p:nvSpPr>
        <p:spPr>
          <a:xfrm>
            <a:off x="9101055" y="2957904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30C5EE6-61E7-4652-A132-45642792A3ED}"/>
              </a:ext>
            </a:extLst>
          </p:cNvPr>
          <p:cNvSpPr/>
          <p:nvPr userDrawn="1"/>
        </p:nvSpPr>
        <p:spPr>
          <a:xfrm>
            <a:off x="10468061" y="2995416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436E0EF-AED1-446B-BD8E-465CBF00426A}"/>
              </a:ext>
            </a:extLst>
          </p:cNvPr>
          <p:cNvSpPr/>
          <p:nvPr userDrawn="1"/>
        </p:nvSpPr>
        <p:spPr>
          <a:xfrm>
            <a:off x="9101055" y="3963309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B7E0051-77B3-4FE9-BD79-D83B1F3D6326}"/>
              </a:ext>
            </a:extLst>
          </p:cNvPr>
          <p:cNvSpPr/>
          <p:nvPr userDrawn="1"/>
        </p:nvSpPr>
        <p:spPr>
          <a:xfrm>
            <a:off x="10468061" y="4020081"/>
            <a:ext cx="947073" cy="947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72" name="Picture Placeholder 6">
            <a:extLst>
              <a:ext uri="{FF2B5EF4-FFF2-40B4-BE49-F238E27FC236}">
                <a16:creationId xmlns:a16="http://schemas.microsoft.com/office/drawing/2014/main" id="{6BC5CD12-4FE9-41EA-AA31-9421D87CF00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01055" y="951195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73" name="Picture Placeholder 6">
            <a:extLst>
              <a:ext uri="{FF2B5EF4-FFF2-40B4-BE49-F238E27FC236}">
                <a16:creationId xmlns:a16="http://schemas.microsoft.com/office/drawing/2014/main" id="{BE08320C-9AC7-485C-8E3E-CF88E812FD9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464451" y="956603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74" name="Picture Placeholder 6">
            <a:extLst>
              <a:ext uri="{FF2B5EF4-FFF2-40B4-BE49-F238E27FC236}">
                <a16:creationId xmlns:a16="http://schemas.microsoft.com/office/drawing/2014/main" id="{70B42CAA-DE90-4A5A-93DD-9289A700764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101055" y="1949020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75" name="Picture Placeholder 6">
            <a:extLst>
              <a:ext uri="{FF2B5EF4-FFF2-40B4-BE49-F238E27FC236}">
                <a16:creationId xmlns:a16="http://schemas.microsoft.com/office/drawing/2014/main" id="{16B44FAE-064D-41AA-BD48-F45D23C51B4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464451" y="1977763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76" name="Picture Placeholder 6">
            <a:extLst>
              <a:ext uri="{FF2B5EF4-FFF2-40B4-BE49-F238E27FC236}">
                <a16:creationId xmlns:a16="http://schemas.microsoft.com/office/drawing/2014/main" id="{BC62CA62-2A66-4EDC-A15E-DCC423D99D9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01055" y="2946846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77" name="Picture Placeholder 6">
            <a:extLst>
              <a:ext uri="{FF2B5EF4-FFF2-40B4-BE49-F238E27FC236}">
                <a16:creationId xmlns:a16="http://schemas.microsoft.com/office/drawing/2014/main" id="{1424D135-53A4-4CE3-8B09-D0FBCB22C71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64451" y="2998922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78" name="Picture Placeholder 6">
            <a:extLst>
              <a:ext uri="{FF2B5EF4-FFF2-40B4-BE49-F238E27FC236}">
                <a16:creationId xmlns:a16="http://schemas.microsoft.com/office/drawing/2014/main" id="{AE9F8B8F-E223-4EFC-AC43-F25C28EEF00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101055" y="3944671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79" name="Picture Placeholder 6">
            <a:extLst>
              <a:ext uri="{FF2B5EF4-FFF2-40B4-BE49-F238E27FC236}">
                <a16:creationId xmlns:a16="http://schemas.microsoft.com/office/drawing/2014/main" id="{A88CAC2D-741D-451B-A6EC-652F0633D3F3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464451" y="4020081"/>
            <a:ext cx="947073" cy="947098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80" name="Slide Number Placeholder 5">
            <a:extLst>
              <a:ext uri="{FF2B5EF4-FFF2-40B4-BE49-F238E27FC236}">
                <a16:creationId xmlns:a16="http://schemas.microsoft.com/office/drawing/2014/main" id="{F4A37F6A-0FB0-47E3-9535-B42FCB029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1" name="Footer Placeholder 3">
            <a:extLst>
              <a:ext uri="{FF2B5EF4-FFF2-40B4-BE49-F238E27FC236}">
                <a16:creationId xmlns:a16="http://schemas.microsoft.com/office/drawing/2014/main" id="{D44AA7E8-E0DF-4294-96FB-A78ADD533A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945F744F-61A8-43F5-B0F5-2FE3E73FFF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50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01C4AA9-9E3C-4AD1-805B-846952641CB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09035" y="4798584"/>
            <a:ext cx="849100" cy="849122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 sz="1255"/>
            </a:lvl1pPr>
          </a:lstStyle>
          <a:p>
            <a:endParaRPr lang="en-GB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0023988D-28D1-40B0-B00C-4F8DAAC046C0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10696" y="3811073"/>
            <a:ext cx="849100" cy="849122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 sz="1255"/>
            </a:lvl1pPr>
          </a:lstStyle>
          <a:p>
            <a:endParaRPr lang="en-GB"/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84BD1E3A-CF18-42B8-A1CB-89551BA7F0AF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10696" y="2820075"/>
            <a:ext cx="849100" cy="849122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 sz="1255"/>
            </a:lvl1pPr>
          </a:lstStyle>
          <a:p>
            <a:endParaRPr lang="en-GB"/>
          </a:p>
        </p:txBody>
      </p:sp>
      <p:sp>
        <p:nvSpPr>
          <p:cNvPr id="39" name="Picture Placeholder 4">
            <a:extLst>
              <a:ext uri="{FF2B5EF4-FFF2-40B4-BE49-F238E27FC236}">
                <a16:creationId xmlns:a16="http://schemas.microsoft.com/office/drawing/2014/main" id="{D6202DC8-09F1-4D95-A085-08160FC012C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07956" y="1832564"/>
            <a:ext cx="849100" cy="849122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 sz="1255"/>
            </a:lvl1pPr>
          </a:lstStyle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B6A4EF-81E4-4E4E-8A07-CD0DC2B2A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890" y="1479434"/>
            <a:ext cx="2640873" cy="35414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F399FC0-670D-4429-ADE0-75C6004F04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92599" y="2017569"/>
            <a:ext cx="1583601" cy="616064"/>
          </a:xfrm>
        </p:spPr>
        <p:txBody>
          <a:bodyPr/>
          <a:lstStyle>
            <a:lvl1pPr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buNone/>
              <a:defRPr sz="1026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18871D2C-76A4-4323-85CF-3122513485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6162" y="3018853"/>
            <a:ext cx="1583600" cy="611869"/>
          </a:xfrm>
        </p:spPr>
        <p:txBody>
          <a:bodyPr/>
          <a:lstStyle>
            <a:lvl1pPr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buNone/>
              <a:defRPr sz="1026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9D1E4CD-DD64-4283-8762-6CD224753A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0311" y="1796220"/>
            <a:ext cx="2684163" cy="3113012"/>
          </a:xfrm>
        </p:spPr>
        <p:txBody>
          <a:bodyPr/>
          <a:lstStyle>
            <a:lvl1pPr>
              <a:lnSpc>
                <a:spcPts val="1505"/>
              </a:lnSpc>
              <a:spcBef>
                <a:spcPts val="684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  <a:buNone/>
              <a:defRPr sz="1140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0722D2C4-5DAA-4BD5-8B90-85CC10CCC36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86162" y="3988167"/>
            <a:ext cx="1538067" cy="611869"/>
          </a:xfrm>
        </p:spPr>
        <p:txBody>
          <a:bodyPr/>
          <a:lstStyle>
            <a:lvl1pPr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buNone/>
              <a:defRPr sz="1026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B2734BAC-8C28-48A0-814E-C331C83EE9B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70273" y="5024414"/>
            <a:ext cx="1538067" cy="579096"/>
          </a:xfrm>
        </p:spPr>
        <p:txBody>
          <a:bodyPr/>
          <a:lstStyle>
            <a:lvl1pPr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buNone/>
              <a:defRPr sz="1026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C53B1964-E4EF-4AAB-AD04-61183A69C38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79666" y="1796222"/>
            <a:ext cx="2196241" cy="2139119"/>
          </a:xfrm>
        </p:spPr>
        <p:txBody>
          <a:bodyPr/>
          <a:lstStyle>
            <a:lvl1pPr>
              <a:lnSpc>
                <a:spcPts val="1505"/>
              </a:lnSpc>
              <a:spcBef>
                <a:spcPts val="684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  <a:buNone/>
              <a:defRPr sz="1140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E619E32B-A96C-42F6-9B04-7B53234160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0310" y="1479432"/>
            <a:ext cx="2684179" cy="295039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72B9D0EF-FC22-4D46-B51A-88B48245D11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34729" y="1796220"/>
            <a:ext cx="2533326" cy="4525480"/>
          </a:xfrm>
        </p:spPr>
        <p:txBody>
          <a:bodyPr/>
          <a:lstStyle>
            <a:lvl1pPr>
              <a:lnSpc>
                <a:spcPts val="1505"/>
              </a:lnSpc>
              <a:spcBef>
                <a:spcPts val="684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  <a:buNone/>
              <a:defRPr sz="1140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52B65F0-EB56-4700-B94E-3606362A4CD7}"/>
              </a:ext>
            </a:extLst>
          </p:cNvPr>
          <p:cNvCxnSpPr>
            <a:cxnSpLocks/>
          </p:cNvCxnSpPr>
          <p:nvPr userDrawn="1"/>
        </p:nvCxnSpPr>
        <p:spPr>
          <a:xfrm>
            <a:off x="5889397" y="1492919"/>
            <a:ext cx="0" cy="473548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9FC232A1-5FEF-4B64-AA52-7C70A02C7CF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134222" y="1479432"/>
            <a:ext cx="2541708" cy="295039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BC899C3A-5170-4573-91BB-6DB952BA144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579666" y="1479432"/>
            <a:ext cx="2196241" cy="295039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FB56AFDE-A956-4CC8-B2EC-CF7C378C7DA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79666" y="4585261"/>
            <a:ext cx="2196241" cy="1736436"/>
          </a:xfrm>
        </p:spPr>
        <p:txBody>
          <a:bodyPr/>
          <a:lstStyle>
            <a:lvl1pPr>
              <a:lnSpc>
                <a:spcPts val="1505"/>
              </a:lnSpc>
              <a:spcBef>
                <a:spcPts val="684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  <a:buNone/>
              <a:defRPr sz="1140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7D54F651-5D98-46FF-8D15-25FC3029862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579666" y="4270105"/>
            <a:ext cx="2196241" cy="329851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D4A57A6F-BC83-4033-84C3-D315E9DD65F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260311" y="5299525"/>
            <a:ext cx="2684168" cy="1022168"/>
          </a:xfrm>
        </p:spPr>
        <p:txBody>
          <a:bodyPr/>
          <a:lstStyle>
            <a:lvl1pPr>
              <a:lnSpc>
                <a:spcPts val="1505"/>
              </a:lnSpc>
              <a:spcBef>
                <a:spcPts val="684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  <a:buNone/>
              <a:defRPr sz="1140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F42B5BCA-C99C-454E-B32A-A6A72AEB6FB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60312" y="4986002"/>
            <a:ext cx="2684163" cy="328387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5D31EAD1-F7A5-4F59-B09A-4F265B496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6" name="Footer Placeholder 3">
            <a:extLst>
              <a:ext uri="{FF2B5EF4-FFF2-40B4-BE49-F238E27FC236}">
                <a16:creationId xmlns:a16="http://schemas.microsoft.com/office/drawing/2014/main" id="{19B25B34-DBF5-42A7-8A6B-4AA496B4C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7F35C86-23B9-42CD-9F35-D89D6A613E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62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15">
          <p15:clr>
            <a:srgbClr val="FBAE40"/>
          </p15:clr>
        </p15:guide>
        <p15:guide id="2" pos="4232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D66E9434-ACB4-4AC8-8077-C293FE2D11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B6A4EF-81E4-4E4E-8A07-CD0DC2B2A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890" y="1479434"/>
            <a:ext cx="2640873" cy="354148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F399FC0-670D-4429-ADE0-75C6004F04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92599" y="2017569"/>
            <a:ext cx="1583601" cy="616064"/>
          </a:xfrm>
        </p:spPr>
        <p:txBody>
          <a:bodyPr/>
          <a:lstStyle>
            <a:lvl1pPr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buNone/>
              <a:defRPr sz="1026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18871D2C-76A4-4323-85CF-3122513485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6162" y="3018853"/>
            <a:ext cx="1583600" cy="611869"/>
          </a:xfrm>
        </p:spPr>
        <p:txBody>
          <a:bodyPr/>
          <a:lstStyle>
            <a:lvl1pPr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buNone/>
              <a:defRPr sz="1026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0722D2C4-5DAA-4BD5-8B90-85CC10CCC36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86162" y="3988167"/>
            <a:ext cx="1538067" cy="611869"/>
          </a:xfrm>
        </p:spPr>
        <p:txBody>
          <a:bodyPr/>
          <a:lstStyle>
            <a:lvl1pPr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buNone/>
              <a:defRPr sz="1026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B2734BAC-8C28-48A0-814E-C331C83EE9B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70273" y="5024414"/>
            <a:ext cx="1538067" cy="579096"/>
          </a:xfrm>
        </p:spPr>
        <p:txBody>
          <a:bodyPr/>
          <a:lstStyle>
            <a:lvl1pPr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505"/>
              </a:lnSpc>
              <a:spcBef>
                <a:spcPts val="228"/>
              </a:spcBef>
              <a:spcAft>
                <a:spcPts val="0"/>
              </a:spcAft>
              <a:buNone/>
              <a:defRPr sz="1026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6" name="Picture Placeholder 4">
            <a:extLst>
              <a:ext uri="{FF2B5EF4-FFF2-40B4-BE49-F238E27FC236}">
                <a16:creationId xmlns:a16="http://schemas.microsoft.com/office/drawing/2014/main" id="{A6D37D0D-64D7-45D6-B037-BEE3EEDF36B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09035" y="4798584"/>
            <a:ext cx="849100" cy="849122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 sz="1255"/>
            </a:lvl1pPr>
          </a:lstStyle>
          <a:p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B06299BE-7640-48C6-AC34-F579212CE998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10696" y="3811073"/>
            <a:ext cx="849100" cy="849122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 sz="1255"/>
            </a:lvl1pPr>
          </a:lstStyle>
          <a:p>
            <a:endParaRPr lang="en-GB"/>
          </a:p>
        </p:txBody>
      </p:sp>
      <p:sp>
        <p:nvSpPr>
          <p:cNvPr id="41" name="Picture Placeholder 4">
            <a:extLst>
              <a:ext uri="{FF2B5EF4-FFF2-40B4-BE49-F238E27FC236}">
                <a16:creationId xmlns:a16="http://schemas.microsoft.com/office/drawing/2014/main" id="{2CAB7D06-0658-426A-82FB-29C380EC6F7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10696" y="2820075"/>
            <a:ext cx="849100" cy="849122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 sz="1255"/>
            </a:lvl1pPr>
          </a:lstStyle>
          <a:p>
            <a:endParaRPr lang="en-GB"/>
          </a:p>
        </p:txBody>
      </p:sp>
      <p:sp>
        <p:nvSpPr>
          <p:cNvPr id="42" name="Picture Placeholder 4">
            <a:extLst>
              <a:ext uri="{FF2B5EF4-FFF2-40B4-BE49-F238E27FC236}">
                <a16:creationId xmlns:a16="http://schemas.microsoft.com/office/drawing/2014/main" id="{157A791F-E514-45F2-A305-00D2538A53BC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07956" y="1832564"/>
            <a:ext cx="849100" cy="849122"/>
          </a:xfrm>
          <a:prstGeom prst="ellipse">
            <a:avLst/>
          </a:prstGeom>
          <a:ln>
            <a:noFill/>
          </a:ln>
        </p:spPr>
        <p:txBody>
          <a:bodyPr anchor="ctr"/>
          <a:lstStyle>
            <a:lvl1pPr algn="ctr">
              <a:defRPr sz="1255"/>
            </a:lvl1pPr>
          </a:lstStyle>
          <a:p>
            <a:endParaRPr lang="en-GB"/>
          </a:p>
        </p:txBody>
      </p:sp>
      <p:sp>
        <p:nvSpPr>
          <p:cNvPr id="43" name="Slide Number Placeholder 5">
            <a:extLst>
              <a:ext uri="{FF2B5EF4-FFF2-40B4-BE49-F238E27FC236}">
                <a16:creationId xmlns:a16="http://schemas.microsoft.com/office/drawing/2014/main" id="{BEC955E3-3561-482E-9AC7-F6CEE2C32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4" name="Footer Placeholder 3">
            <a:extLst>
              <a:ext uri="{FF2B5EF4-FFF2-40B4-BE49-F238E27FC236}">
                <a16:creationId xmlns:a16="http://schemas.microsoft.com/office/drawing/2014/main" id="{B90B9A24-FFB5-45FA-88C2-EDA59BEE41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8051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E70F58B9-A59D-4623-B7F0-E82403DCD8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5CA0D8AA-A660-4073-8261-00B9134D6F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0311" y="1796220"/>
            <a:ext cx="2684163" cy="3113012"/>
          </a:xfrm>
        </p:spPr>
        <p:txBody>
          <a:bodyPr/>
          <a:lstStyle>
            <a:lvl1pPr>
              <a:lnSpc>
                <a:spcPts val="1505"/>
              </a:lnSpc>
              <a:spcBef>
                <a:spcPts val="684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  <a:buNone/>
              <a:defRPr sz="1140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3" name="Text Placeholder 8">
            <a:extLst>
              <a:ext uri="{FF2B5EF4-FFF2-40B4-BE49-F238E27FC236}">
                <a16:creationId xmlns:a16="http://schemas.microsoft.com/office/drawing/2014/main" id="{0720E1E7-CF9C-4685-9BC3-DCDE9D6E46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79666" y="1796222"/>
            <a:ext cx="2196241" cy="2139119"/>
          </a:xfrm>
        </p:spPr>
        <p:txBody>
          <a:bodyPr/>
          <a:lstStyle>
            <a:lvl1pPr>
              <a:lnSpc>
                <a:spcPts val="1505"/>
              </a:lnSpc>
              <a:spcBef>
                <a:spcPts val="684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  <a:buNone/>
              <a:defRPr sz="1140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8FC9BDC5-5697-4E53-9818-CCEAC0704E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0310" y="1479432"/>
            <a:ext cx="2684179" cy="295039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8">
            <a:extLst>
              <a:ext uri="{FF2B5EF4-FFF2-40B4-BE49-F238E27FC236}">
                <a16:creationId xmlns:a16="http://schemas.microsoft.com/office/drawing/2014/main" id="{501FDB08-AFB6-4BEB-A732-C435F00E419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34729" y="1796220"/>
            <a:ext cx="2533326" cy="4525480"/>
          </a:xfrm>
        </p:spPr>
        <p:txBody>
          <a:bodyPr/>
          <a:lstStyle>
            <a:lvl1pPr>
              <a:lnSpc>
                <a:spcPts val="1505"/>
              </a:lnSpc>
              <a:spcBef>
                <a:spcPts val="684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  <a:buNone/>
              <a:defRPr sz="1140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B3A023E-EBE1-4627-BFBB-16511D174469}"/>
              </a:ext>
            </a:extLst>
          </p:cNvPr>
          <p:cNvCxnSpPr>
            <a:cxnSpLocks/>
          </p:cNvCxnSpPr>
          <p:nvPr userDrawn="1"/>
        </p:nvCxnSpPr>
        <p:spPr>
          <a:xfrm>
            <a:off x="5889397" y="1492919"/>
            <a:ext cx="0" cy="4735489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57337E-6876-4016-8D7B-5731B89FB65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134222" y="1479432"/>
            <a:ext cx="2541708" cy="295039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8">
            <a:extLst>
              <a:ext uri="{FF2B5EF4-FFF2-40B4-BE49-F238E27FC236}">
                <a16:creationId xmlns:a16="http://schemas.microsoft.com/office/drawing/2014/main" id="{C493A123-8CA6-4E6F-909F-4CBC85E78DA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579666" y="1479432"/>
            <a:ext cx="2196241" cy="295039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C81675A7-BA03-4DD3-8278-1FCBACFCE3C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79666" y="4585261"/>
            <a:ext cx="2196241" cy="1736436"/>
          </a:xfrm>
        </p:spPr>
        <p:txBody>
          <a:bodyPr/>
          <a:lstStyle>
            <a:lvl1pPr>
              <a:lnSpc>
                <a:spcPts val="1505"/>
              </a:lnSpc>
              <a:spcBef>
                <a:spcPts val="684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  <a:buNone/>
              <a:defRPr sz="1140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0A5CC1C1-8A70-4F31-BE28-240D5904E99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579666" y="4271738"/>
            <a:ext cx="2196241" cy="329851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8">
            <a:extLst>
              <a:ext uri="{FF2B5EF4-FFF2-40B4-BE49-F238E27FC236}">
                <a16:creationId xmlns:a16="http://schemas.microsoft.com/office/drawing/2014/main" id="{3A3CCC30-6DDA-4F69-97E4-5BC39AD84A9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260311" y="5299525"/>
            <a:ext cx="2684168" cy="1022168"/>
          </a:xfrm>
        </p:spPr>
        <p:txBody>
          <a:bodyPr/>
          <a:lstStyle>
            <a:lvl1pPr>
              <a:lnSpc>
                <a:spcPts val="1505"/>
              </a:lnSpc>
              <a:spcBef>
                <a:spcPts val="684"/>
              </a:spcBef>
              <a:spcAft>
                <a:spcPts val="0"/>
              </a:spcAft>
              <a:defRPr sz="1368" b="1"/>
            </a:lvl1pPr>
            <a:lvl2pPr marL="0" indent="0">
              <a:lnSpc>
                <a:spcPts val="1452"/>
              </a:lnSpc>
              <a:spcBef>
                <a:spcPts val="0"/>
              </a:spcBef>
              <a:spcAft>
                <a:spcPts val="0"/>
              </a:spcAft>
              <a:buNone/>
              <a:defRPr sz="1140"/>
            </a:lvl2pPr>
            <a:lvl3pPr marL="246316" indent="0">
              <a:lnSpc>
                <a:spcPts val="1597"/>
              </a:lnSpc>
              <a:buNone/>
              <a:defRPr sz="1255"/>
            </a:lvl3pPr>
            <a:lvl4pPr marL="328421" indent="0">
              <a:lnSpc>
                <a:spcPts val="1597"/>
              </a:lnSpc>
              <a:buNone/>
              <a:defRPr sz="1255"/>
            </a:lvl4pPr>
            <a:lvl5pPr marL="492631" indent="0">
              <a:lnSpc>
                <a:spcPts val="1597"/>
              </a:lnSpc>
              <a:buNone/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F1F51F75-D93D-4F28-8D6A-78277C93C6A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60312" y="4986002"/>
            <a:ext cx="2684163" cy="328387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6204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15">
          <p15:clr>
            <a:srgbClr val="FBAE40"/>
          </p15:clr>
        </p15:guide>
        <p15:guide id="2" pos="4232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96D2C2-EC67-4D1C-A879-27DE0E5AD822}"/>
              </a:ext>
            </a:extLst>
          </p:cNvPr>
          <p:cNvCxnSpPr/>
          <p:nvPr userDrawn="1"/>
        </p:nvCxnSpPr>
        <p:spPr>
          <a:xfrm>
            <a:off x="528887" y="1708826"/>
            <a:ext cx="36125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D0D51-EA17-4355-8D05-4886AEDA36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074" y="1791891"/>
            <a:ext cx="3571614" cy="1683324"/>
          </a:xfrm>
        </p:spPr>
        <p:txBody>
          <a:bodyPr/>
          <a:lstStyle>
            <a:lvl1pPr>
              <a:defRPr sz="1482"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9B7196E-BCBA-449D-B28D-4A5637995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728" y="1475117"/>
            <a:ext cx="3283930" cy="282523"/>
          </a:xfrm>
        </p:spPr>
        <p:txBody>
          <a:bodyPr/>
          <a:lstStyle>
            <a:lvl1pPr>
              <a:defRPr sz="1711"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20FD56B0-FAE3-468D-9E89-831320EDCB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189" y="1470852"/>
            <a:ext cx="197699" cy="19632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7595016-2811-482E-B487-9FFCC6F58744}"/>
              </a:ext>
            </a:extLst>
          </p:cNvPr>
          <p:cNvCxnSpPr/>
          <p:nvPr userDrawn="1"/>
        </p:nvCxnSpPr>
        <p:spPr>
          <a:xfrm>
            <a:off x="528887" y="3927713"/>
            <a:ext cx="36125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83AC737-A601-47E6-A548-CBAD29F298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3074" y="4010778"/>
            <a:ext cx="3571614" cy="1683324"/>
          </a:xfrm>
        </p:spPr>
        <p:txBody>
          <a:bodyPr/>
          <a:lstStyle>
            <a:lvl1pPr>
              <a:defRPr sz="1482"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30DA782-C440-4CAB-9015-1080BA314E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8728" y="3694004"/>
            <a:ext cx="3283930" cy="282523"/>
          </a:xfrm>
        </p:spPr>
        <p:txBody>
          <a:bodyPr/>
          <a:lstStyle>
            <a:lvl1pPr>
              <a:defRPr sz="1711"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76A8B236-7161-4B25-8494-49EDB9CD05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189" y="3689739"/>
            <a:ext cx="197699" cy="196321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34677E0-ECE7-4D7E-93A6-87B9BB905274}"/>
              </a:ext>
            </a:extLst>
          </p:cNvPr>
          <p:cNvCxnSpPr/>
          <p:nvPr userDrawn="1"/>
        </p:nvCxnSpPr>
        <p:spPr>
          <a:xfrm>
            <a:off x="4296005" y="1708826"/>
            <a:ext cx="36125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555372E-5D64-460A-8A2B-9247121FFC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10193" y="1791891"/>
            <a:ext cx="3571614" cy="1683324"/>
          </a:xfrm>
        </p:spPr>
        <p:txBody>
          <a:bodyPr/>
          <a:lstStyle>
            <a:lvl1pPr>
              <a:defRPr sz="1482"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D0E41A7-D122-4417-917E-D2F08A3582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95847" y="1475117"/>
            <a:ext cx="3283930" cy="282523"/>
          </a:xfrm>
        </p:spPr>
        <p:txBody>
          <a:bodyPr/>
          <a:lstStyle>
            <a:lvl1pPr>
              <a:defRPr sz="1711"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FF3E747E-A2ED-454E-AD18-4F94B04F44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08" y="1470852"/>
            <a:ext cx="197699" cy="19632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2484156-A3F8-4CE7-8863-4D1DC628B42E}"/>
              </a:ext>
            </a:extLst>
          </p:cNvPr>
          <p:cNvCxnSpPr/>
          <p:nvPr userDrawn="1"/>
        </p:nvCxnSpPr>
        <p:spPr>
          <a:xfrm>
            <a:off x="4296005" y="3927713"/>
            <a:ext cx="36125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E761574D-29CD-482F-ABD4-3C4965B72E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10193" y="4010778"/>
            <a:ext cx="3571614" cy="1683324"/>
          </a:xfrm>
        </p:spPr>
        <p:txBody>
          <a:bodyPr/>
          <a:lstStyle>
            <a:lvl1pPr>
              <a:defRPr sz="1482"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6200DC2C-AE1C-4FB3-8BCA-AD2088B551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95847" y="3694004"/>
            <a:ext cx="3283930" cy="282523"/>
          </a:xfrm>
        </p:spPr>
        <p:txBody>
          <a:bodyPr/>
          <a:lstStyle>
            <a:lvl1pPr>
              <a:defRPr sz="1711"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D38DD832-544A-43B2-91C5-EC0E7623F4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08" y="3689739"/>
            <a:ext cx="197699" cy="196321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B27F526-9456-4A68-9BEE-68C3519DEBE1}"/>
              </a:ext>
            </a:extLst>
          </p:cNvPr>
          <p:cNvCxnSpPr/>
          <p:nvPr userDrawn="1"/>
        </p:nvCxnSpPr>
        <p:spPr>
          <a:xfrm>
            <a:off x="8047115" y="1708826"/>
            <a:ext cx="36125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E275C378-4044-4373-9DC8-04CC542111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61302" y="1791891"/>
            <a:ext cx="3571614" cy="1683324"/>
          </a:xfrm>
        </p:spPr>
        <p:txBody>
          <a:bodyPr/>
          <a:lstStyle>
            <a:lvl1pPr>
              <a:defRPr sz="1482"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6AA108D4-9F79-48BA-AFFD-A03BFB048FE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46956" y="1475117"/>
            <a:ext cx="3283930" cy="282523"/>
          </a:xfrm>
        </p:spPr>
        <p:txBody>
          <a:bodyPr/>
          <a:lstStyle>
            <a:lvl1pPr>
              <a:defRPr sz="1711"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A4DF6967-C5B0-4C39-8115-4B155AE4F3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417" y="1470852"/>
            <a:ext cx="197699" cy="196321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9998D10-E151-4537-AA24-FFFEB4519805}"/>
              </a:ext>
            </a:extLst>
          </p:cNvPr>
          <p:cNvCxnSpPr/>
          <p:nvPr userDrawn="1"/>
        </p:nvCxnSpPr>
        <p:spPr>
          <a:xfrm>
            <a:off x="8047115" y="3927713"/>
            <a:ext cx="36125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632D910D-384C-4128-AD12-1484EAA4AC8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61302" y="4010778"/>
            <a:ext cx="3571614" cy="1683324"/>
          </a:xfrm>
        </p:spPr>
        <p:txBody>
          <a:bodyPr/>
          <a:lstStyle>
            <a:lvl1pPr>
              <a:defRPr sz="1482"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B2783A8B-56C2-4656-A908-7573F17984A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46956" y="3694004"/>
            <a:ext cx="3283930" cy="282523"/>
          </a:xfrm>
        </p:spPr>
        <p:txBody>
          <a:bodyPr/>
          <a:lstStyle>
            <a:lvl1pPr>
              <a:defRPr sz="1711"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76DB43D6-6989-4B5A-8209-C449745625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417" y="3689739"/>
            <a:ext cx="197699" cy="196321"/>
          </a:xfrm>
          <a:prstGeom prst="rect">
            <a:avLst/>
          </a:prstGeom>
        </p:spPr>
      </p:pic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FCE98529-0E46-4441-81C9-3CC96953C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9426ED1A-3539-4C16-90CE-345137D737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9818B5D-AF70-4BA2-8903-4093D4F7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783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564E5AE3-996D-4234-AB3A-79E7FDC4B0CE}"/>
              </a:ext>
            </a:extLst>
          </p:cNvPr>
          <p:cNvGrpSpPr/>
          <p:nvPr userDrawn="1"/>
        </p:nvGrpSpPr>
        <p:grpSpPr>
          <a:xfrm>
            <a:off x="5264167" y="3042036"/>
            <a:ext cx="1665542" cy="1600269"/>
            <a:chOff x="4469768" y="3406534"/>
            <a:chExt cx="1752278" cy="1721018"/>
          </a:xfrm>
        </p:grpSpPr>
        <p:sp>
          <p:nvSpPr>
            <p:cNvPr id="75" name="Circle: Hollow 73">
              <a:extLst>
                <a:ext uri="{FF2B5EF4-FFF2-40B4-BE49-F238E27FC236}">
                  <a16:creationId xmlns:a16="http://schemas.microsoft.com/office/drawing/2014/main" id="{16D73059-1454-4C36-ADAB-4EC215AF8A33}"/>
                </a:ext>
              </a:extLst>
            </p:cNvPr>
            <p:cNvSpPr/>
            <p:nvPr userDrawn="1"/>
          </p:nvSpPr>
          <p:spPr>
            <a:xfrm flipV="1">
              <a:off x="4502424" y="3406534"/>
              <a:ext cx="1679990" cy="886247"/>
            </a:xfrm>
            <a:custGeom>
              <a:avLst/>
              <a:gdLst>
                <a:gd name="connsiteX0" fmla="*/ 0 w 1679989"/>
                <a:gd name="connsiteY0" fmla="*/ 845724 h 1691447"/>
                <a:gd name="connsiteX1" fmla="*/ 839995 w 1679989"/>
                <a:gd name="connsiteY1" fmla="*/ 0 h 1691447"/>
                <a:gd name="connsiteX2" fmla="*/ 1679990 w 1679989"/>
                <a:gd name="connsiteY2" fmla="*/ 845724 h 1691447"/>
                <a:gd name="connsiteX3" fmla="*/ 839995 w 1679989"/>
                <a:gd name="connsiteY3" fmla="*/ 1691448 h 1691447"/>
                <a:gd name="connsiteX4" fmla="*/ 0 w 1679989"/>
                <a:gd name="connsiteY4" fmla="*/ 845724 h 1691447"/>
                <a:gd name="connsiteX5" fmla="*/ 142513 w 1679989"/>
                <a:gd name="connsiteY5" fmla="*/ 845724 h 1691447"/>
                <a:gd name="connsiteX6" fmla="*/ 839994 w 1679989"/>
                <a:gd name="connsiteY6" fmla="*/ 1548934 h 1691447"/>
                <a:gd name="connsiteX7" fmla="*/ 1537475 w 1679989"/>
                <a:gd name="connsiteY7" fmla="*/ 845724 h 1691447"/>
                <a:gd name="connsiteX8" fmla="*/ 839994 w 1679989"/>
                <a:gd name="connsiteY8" fmla="*/ 142514 h 1691447"/>
                <a:gd name="connsiteX9" fmla="*/ 142513 w 1679989"/>
                <a:gd name="connsiteY9" fmla="*/ 845724 h 1691447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142513 w 1679990"/>
                <a:gd name="connsiteY4" fmla="*/ 845724 h 1691448"/>
                <a:gd name="connsiteX5" fmla="*/ 839994 w 1679990"/>
                <a:gd name="connsiteY5" fmla="*/ 1548934 h 1691448"/>
                <a:gd name="connsiteX6" fmla="*/ 1537475 w 1679990"/>
                <a:gd name="connsiteY6" fmla="*/ 845724 h 1691448"/>
                <a:gd name="connsiteX7" fmla="*/ 839994 w 1679990"/>
                <a:gd name="connsiteY7" fmla="*/ 142514 h 1691448"/>
                <a:gd name="connsiteX8" fmla="*/ 142513 w 1679990"/>
                <a:gd name="connsiteY8" fmla="*/ 845724 h 1691448"/>
                <a:gd name="connsiteX9" fmla="*/ 931435 w 1679990"/>
                <a:gd name="connsiteY9" fmla="*/ 91440 h 1691448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839995 w 1679990"/>
                <a:gd name="connsiteY4" fmla="*/ 0 h 1691448"/>
                <a:gd name="connsiteX5" fmla="*/ 142513 w 1679990"/>
                <a:gd name="connsiteY5" fmla="*/ 845724 h 1691448"/>
                <a:gd name="connsiteX6" fmla="*/ 839994 w 1679990"/>
                <a:gd name="connsiteY6" fmla="*/ 1548934 h 1691448"/>
                <a:gd name="connsiteX7" fmla="*/ 1537475 w 1679990"/>
                <a:gd name="connsiteY7" fmla="*/ 845724 h 1691448"/>
                <a:gd name="connsiteX8" fmla="*/ 839994 w 1679990"/>
                <a:gd name="connsiteY8" fmla="*/ 142514 h 1691448"/>
                <a:gd name="connsiteX9" fmla="*/ 142513 w 1679990"/>
                <a:gd name="connsiteY9" fmla="*/ 845724 h 1691448"/>
                <a:gd name="connsiteX0" fmla="*/ 0 w 1679990"/>
                <a:gd name="connsiteY0" fmla="*/ 703210 h 1548934"/>
                <a:gd name="connsiteX1" fmla="*/ 1679990 w 1679990"/>
                <a:gd name="connsiteY1" fmla="*/ 703210 h 1548934"/>
                <a:gd name="connsiteX2" fmla="*/ 839995 w 1679990"/>
                <a:gd name="connsiteY2" fmla="*/ 1548934 h 1548934"/>
                <a:gd name="connsiteX3" fmla="*/ 0 w 1679990"/>
                <a:gd name="connsiteY3" fmla="*/ 703210 h 1548934"/>
                <a:gd name="connsiteX4" fmla="*/ 142513 w 1679990"/>
                <a:gd name="connsiteY4" fmla="*/ 703210 h 1548934"/>
                <a:gd name="connsiteX5" fmla="*/ 839994 w 1679990"/>
                <a:gd name="connsiteY5" fmla="*/ 1406420 h 1548934"/>
                <a:gd name="connsiteX6" fmla="*/ 1537475 w 1679990"/>
                <a:gd name="connsiteY6" fmla="*/ 703210 h 1548934"/>
                <a:gd name="connsiteX7" fmla="*/ 839994 w 1679990"/>
                <a:gd name="connsiteY7" fmla="*/ 0 h 1548934"/>
                <a:gd name="connsiteX8" fmla="*/ 142513 w 1679990"/>
                <a:gd name="connsiteY8" fmla="*/ 703210 h 1548934"/>
                <a:gd name="connsiteX0" fmla="*/ 0 w 1679990"/>
                <a:gd name="connsiteY0" fmla="*/ 52090 h 897814"/>
                <a:gd name="connsiteX1" fmla="*/ 1679990 w 1679990"/>
                <a:gd name="connsiteY1" fmla="*/ 52090 h 897814"/>
                <a:gd name="connsiteX2" fmla="*/ 839995 w 1679990"/>
                <a:gd name="connsiteY2" fmla="*/ 897814 h 897814"/>
                <a:gd name="connsiteX3" fmla="*/ 0 w 1679990"/>
                <a:gd name="connsiteY3" fmla="*/ 52090 h 897814"/>
                <a:gd name="connsiteX4" fmla="*/ 142513 w 1679990"/>
                <a:gd name="connsiteY4" fmla="*/ 52090 h 897814"/>
                <a:gd name="connsiteX5" fmla="*/ 839994 w 1679990"/>
                <a:gd name="connsiteY5" fmla="*/ 755300 h 897814"/>
                <a:gd name="connsiteX6" fmla="*/ 1537475 w 1679990"/>
                <a:gd name="connsiteY6" fmla="*/ 52090 h 897814"/>
                <a:gd name="connsiteX7" fmla="*/ 142513 w 1679990"/>
                <a:gd name="connsiteY7" fmla="*/ 52090 h 897814"/>
                <a:gd name="connsiteX0" fmla="*/ 0 w 1679990"/>
                <a:gd name="connsiteY0" fmla="*/ 57854 h 903578"/>
                <a:gd name="connsiteX1" fmla="*/ 1679990 w 1679990"/>
                <a:gd name="connsiteY1" fmla="*/ 57854 h 903578"/>
                <a:gd name="connsiteX2" fmla="*/ 839995 w 1679990"/>
                <a:gd name="connsiteY2" fmla="*/ 903578 h 903578"/>
                <a:gd name="connsiteX3" fmla="*/ 0 w 1679990"/>
                <a:gd name="connsiteY3" fmla="*/ 57854 h 903578"/>
                <a:gd name="connsiteX4" fmla="*/ 142513 w 1679990"/>
                <a:gd name="connsiteY4" fmla="*/ 57854 h 903578"/>
                <a:gd name="connsiteX5" fmla="*/ 839994 w 1679990"/>
                <a:gd name="connsiteY5" fmla="*/ 761064 h 903578"/>
                <a:gd name="connsiteX6" fmla="*/ 1537475 w 1679990"/>
                <a:gd name="connsiteY6" fmla="*/ 57854 h 903578"/>
                <a:gd name="connsiteX7" fmla="*/ 142513 w 1679990"/>
                <a:gd name="connsiteY7" fmla="*/ 57854 h 903578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839994 w 1679990"/>
                <a:gd name="connsiteY5" fmla="*/ 703210 h 845724"/>
                <a:gd name="connsiteX6" fmla="*/ 142513 w 1679990"/>
                <a:gd name="connsiteY6" fmla="*/ 0 h 845724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142513 w 1679990"/>
                <a:gd name="connsiteY5" fmla="*/ 0 h 84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9990" h="845724">
                  <a:moveTo>
                    <a:pt x="0" y="0"/>
                  </a:moveTo>
                  <a:lnTo>
                    <a:pt x="1679990" y="0"/>
                  </a:lnTo>
                  <a:cubicBezTo>
                    <a:pt x="1679990" y="467080"/>
                    <a:pt x="1303911" y="845724"/>
                    <a:pt x="839995" y="845724"/>
                  </a:cubicBezTo>
                  <a:cubicBezTo>
                    <a:pt x="376079" y="845724"/>
                    <a:pt x="0" y="467080"/>
                    <a:pt x="0" y="0"/>
                  </a:cubicBezTo>
                  <a:close/>
                  <a:moveTo>
                    <a:pt x="142513" y="0"/>
                  </a:moveTo>
                  <a:lnTo>
                    <a:pt x="142513" y="0"/>
                  </a:lnTo>
                </a:path>
              </a:pathLst>
            </a:custGeom>
            <a:gradFill>
              <a:gsLst>
                <a:gs pos="4000">
                  <a:srgbClr val="169360"/>
                </a:gs>
                <a:gs pos="100000">
                  <a:srgbClr val="86BA6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>
                <a:solidFill>
                  <a:schemeClr val="tx1"/>
                </a:solidFill>
              </a:endParaRPr>
            </a:p>
          </p:txBody>
        </p:sp>
        <p:sp>
          <p:nvSpPr>
            <p:cNvPr id="74" name="Circle: Hollow 73">
              <a:extLst>
                <a:ext uri="{FF2B5EF4-FFF2-40B4-BE49-F238E27FC236}">
                  <a16:creationId xmlns:a16="http://schemas.microsoft.com/office/drawing/2014/main" id="{8C77779F-CF53-4F5D-BC73-A4C9E873EB1D}"/>
                </a:ext>
              </a:extLst>
            </p:cNvPr>
            <p:cNvSpPr/>
            <p:nvPr userDrawn="1"/>
          </p:nvSpPr>
          <p:spPr>
            <a:xfrm>
              <a:off x="4505688" y="4252505"/>
              <a:ext cx="1679990" cy="875047"/>
            </a:xfrm>
            <a:custGeom>
              <a:avLst/>
              <a:gdLst>
                <a:gd name="connsiteX0" fmla="*/ 0 w 1679989"/>
                <a:gd name="connsiteY0" fmla="*/ 845724 h 1691447"/>
                <a:gd name="connsiteX1" fmla="*/ 839995 w 1679989"/>
                <a:gd name="connsiteY1" fmla="*/ 0 h 1691447"/>
                <a:gd name="connsiteX2" fmla="*/ 1679990 w 1679989"/>
                <a:gd name="connsiteY2" fmla="*/ 845724 h 1691447"/>
                <a:gd name="connsiteX3" fmla="*/ 839995 w 1679989"/>
                <a:gd name="connsiteY3" fmla="*/ 1691448 h 1691447"/>
                <a:gd name="connsiteX4" fmla="*/ 0 w 1679989"/>
                <a:gd name="connsiteY4" fmla="*/ 845724 h 1691447"/>
                <a:gd name="connsiteX5" fmla="*/ 142513 w 1679989"/>
                <a:gd name="connsiteY5" fmla="*/ 845724 h 1691447"/>
                <a:gd name="connsiteX6" fmla="*/ 839994 w 1679989"/>
                <a:gd name="connsiteY6" fmla="*/ 1548934 h 1691447"/>
                <a:gd name="connsiteX7" fmla="*/ 1537475 w 1679989"/>
                <a:gd name="connsiteY7" fmla="*/ 845724 h 1691447"/>
                <a:gd name="connsiteX8" fmla="*/ 839994 w 1679989"/>
                <a:gd name="connsiteY8" fmla="*/ 142514 h 1691447"/>
                <a:gd name="connsiteX9" fmla="*/ 142513 w 1679989"/>
                <a:gd name="connsiteY9" fmla="*/ 845724 h 1691447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142513 w 1679990"/>
                <a:gd name="connsiteY4" fmla="*/ 845724 h 1691448"/>
                <a:gd name="connsiteX5" fmla="*/ 839994 w 1679990"/>
                <a:gd name="connsiteY5" fmla="*/ 1548934 h 1691448"/>
                <a:gd name="connsiteX6" fmla="*/ 1537475 w 1679990"/>
                <a:gd name="connsiteY6" fmla="*/ 845724 h 1691448"/>
                <a:gd name="connsiteX7" fmla="*/ 839994 w 1679990"/>
                <a:gd name="connsiteY7" fmla="*/ 142514 h 1691448"/>
                <a:gd name="connsiteX8" fmla="*/ 142513 w 1679990"/>
                <a:gd name="connsiteY8" fmla="*/ 845724 h 1691448"/>
                <a:gd name="connsiteX9" fmla="*/ 931435 w 1679990"/>
                <a:gd name="connsiteY9" fmla="*/ 91440 h 1691448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839995 w 1679990"/>
                <a:gd name="connsiteY4" fmla="*/ 0 h 1691448"/>
                <a:gd name="connsiteX5" fmla="*/ 142513 w 1679990"/>
                <a:gd name="connsiteY5" fmla="*/ 845724 h 1691448"/>
                <a:gd name="connsiteX6" fmla="*/ 839994 w 1679990"/>
                <a:gd name="connsiteY6" fmla="*/ 1548934 h 1691448"/>
                <a:gd name="connsiteX7" fmla="*/ 1537475 w 1679990"/>
                <a:gd name="connsiteY7" fmla="*/ 845724 h 1691448"/>
                <a:gd name="connsiteX8" fmla="*/ 839994 w 1679990"/>
                <a:gd name="connsiteY8" fmla="*/ 142514 h 1691448"/>
                <a:gd name="connsiteX9" fmla="*/ 142513 w 1679990"/>
                <a:gd name="connsiteY9" fmla="*/ 845724 h 1691448"/>
                <a:gd name="connsiteX0" fmla="*/ 0 w 1679990"/>
                <a:gd name="connsiteY0" fmla="*/ 703210 h 1548934"/>
                <a:gd name="connsiteX1" fmla="*/ 1679990 w 1679990"/>
                <a:gd name="connsiteY1" fmla="*/ 703210 h 1548934"/>
                <a:gd name="connsiteX2" fmla="*/ 839995 w 1679990"/>
                <a:gd name="connsiteY2" fmla="*/ 1548934 h 1548934"/>
                <a:gd name="connsiteX3" fmla="*/ 0 w 1679990"/>
                <a:gd name="connsiteY3" fmla="*/ 703210 h 1548934"/>
                <a:gd name="connsiteX4" fmla="*/ 142513 w 1679990"/>
                <a:gd name="connsiteY4" fmla="*/ 703210 h 1548934"/>
                <a:gd name="connsiteX5" fmla="*/ 839994 w 1679990"/>
                <a:gd name="connsiteY5" fmla="*/ 1406420 h 1548934"/>
                <a:gd name="connsiteX6" fmla="*/ 1537475 w 1679990"/>
                <a:gd name="connsiteY6" fmla="*/ 703210 h 1548934"/>
                <a:gd name="connsiteX7" fmla="*/ 839994 w 1679990"/>
                <a:gd name="connsiteY7" fmla="*/ 0 h 1548934"/>
                <a:gd name="connsiteX8" fmla="*/ 142513 w 1679990"/>
                <a:gd name="connsiteY8" fmla="*/ 703210 h 1548934"/>
                <a:gd name="connsiteX0" fmla="*/ 0 w 1679990"/>
                <a:gd name="connsiteY0" fmla="*/ 52090 h 897814"/>
                <a:gd name="connsiteX1" fmla="*/ 1679990 w 1679990"/>
                <a:gd name="connsiteY1" fmla="*/ 52090 h 897814"/>
                <a:gd name="connsiteX2" fmla="*/ 839995 w 1679990"/>
                <a:gd name="connsiteY2" fmla="*/ 897814 h 897814"/>
                <a:gd name="connsiteX3" fmla="*/ 0 w 1679990"/>
                <a:gd name="connsiteY3" fmla="*/ 52090 h 897814"/>
                <a:gd name="connsiteX4" fmla="*/ 142513 w 1679990"/>
                <a:gd name="connsiteY4" fmla="*/ 52090 h 897814"/>
                <a:gd name="connsiteX5" fmla="*/ 839994 w 1679990"/>
                <a:gd name="connsiteY5" fmla="*/ 755300 h 897814"/>
                <a:gd name="connsiteX6" fmla="*/ 1537475 w 1679990"/>
                <a:gd name="connsiteY6" fmla="*/ 52090 h 897814"/>
                <a:gd name="connsiteX7" fmla="*/ 142513 w 1679990"/>
                <a:gd name="connsiteY7" fmla="*/ 52090 h 897814"/>
                <a:gd name="connsiteX0" fmla="*/ 0 w 1679990"/>
                <a:gd name="connsiteY0" fmla="*/ 57854 h 903578"/>
                <a:gd name="connsiteX1" fmla="*/ 1679990 w 1679990"/>
                <a:gd name="connsiteY1" fmla="*/ 57854 h 903578"/>
                <a:gd name="connsiteX2" fmla="*/ 839995 w 1679990"/>
                <a:gd name="connsiteY2" fmla="*/ 903578 h 903578"/>
                <a:gd name="connsiteX3" fmla="*/ 0 w 1679990"/>
                <a:gd name="connsiteY3" fmla="*/ 57854 h 903578"/>
                <a:gd name="connsiteX4" fmla="*/ 142513 w 1679990"/>
                <a:gd name="connsiteY4" fmla="*/ 57854 h 903578"/>
                <a:gd name="connsiteX5" fmla="*/ 839994 w 1679990"/>
                <a:gd name="connsiteY5" fmla="*/ 761064 h 903578"/>
                <a:gd name="connsiteX6" fmla="*/ 1537475 w 1679990"/>
                <a:gd name="connsiteY6" fmla="*/ 57854 h 903578"/>
                <a:gd name="connsiteX7" fmla="*/ 142513 w 1679990"/>
                <a:gd name="connsiteY7" fmla="*/ 57854 h 903578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839994 w 1679990"/>
                <a:gd name="connsiteY5" fmla="*/ 703210 h 845724"/>
                <a:gd name="connsiteX6" fmla="*/ 142513 w 1679990"/>
                <a:gd name="connsiteY6" fmla="*/ 0 h 845724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142513 w 1679990"/>
                <a:gd name="connsiteY5" fmla="*/ 0 h 84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9990" h="845724">
                  <a:moveTo>
                    <a:pt x="0" y="0"/>
                  </a:moveTo>
                  <a:lnTo>
                    <a:pt x="1679990" y="0"/>
                  </a:lnTo>
                  <a:cubicBezTo>
                    <a:pt x="1679990" y="467080"/>
                    <a:pt x="1303911" y="845724"/>
                    <a:pt x="839995" y="845724"/>
                  </a:cubicBezTo>
                  <a:cubicBezTo>
                    <a:pt x="376079" y="845724"/>
                    <a:pt x="0" y="467080"/>
                    <a:pt x="0" y="0"/>
                  </a:cubicBezTo>
                  <a:close/>
                  <a:moveTo>
                    <a:pt x="142513" y="0"/>
                  </a:moveTo>
                  <a:lnTo>
                    <a:pt x="142513" y="0"/>
                  </a:lnTo>
                </a:path>
              </a:pathLst>
            </a:custGeom>
            <a:gradFill>
              <a:gsLst>
                <a:gs pos="4000">
                  <a:srgbClr val="231D4C"/>
                </a:gs>
                <a:gs pos="100000">
                  <a:srgbClr val="00B7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>
                <a:solidFill>
                  <a:schemeClr val="tx1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AD33CB2-8250-4567-971D-D6A524533139}"/>
                </a:ext>
              </a:extLst>
            </p:cNvPr>
            <p:cNvSpPr/>
            <p:nvPr userDrawn="1"/>
          </p:nvSpPr>
          <p:spPr>
            <a:xfrm>
              <a:off x="4646579" y="3550595"/>
              <a:ext cx="1413753" cy="14169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/>
            </a:p>
          </p:txBody>
        </p:sp>
        <p:sp>
          <p:nvSpPr>
            <p:cNvPr id="77" name="Arrow: Chevron 76">
              <a:extLst>
                <a:ext uri="{FF2B5EF4-FFF2-40B4-BE49-F238E27FC236}">
                  <a16:creationId xmlns:a16="http://schemas.microsoft.com/office/drawing/2014/main" id="{312F1247-2B67-4DCF-8057-5B5D3C494A59}"/>
                </a:ext>
              </a:extLst>
            </p:cNvPr>
            <p:cNvSpPr/>
            <p:nvPr userDrawn="1"/>
          </p:nvSpPr>
          <p:spPr>
            <a:xfrm rot="5400000">
              <a:off x="4492486" y="4139411"/>
              <a:ext cx="160920" cy="206356"/>
            </a:xfrm>
            <a:prstGeom prst="chevron">
              <a:avLst>
                <a:gd name="adj" fmla="val 594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>
                <a:solidFill>
                  <a:schemeClr val="tx1"/>
                </a:solidFill>
              </a:endParaRPr>
            </a:p>
          </p:txBody>
        </p:sp>
        <p:sp>
          <p:nvSpPr>
            <p:cNvPr id="78" name="Arrow: Chevron 77">
              <a:extLst>
                <a:ext uri="{FF2B5EF4-FFF2-40B4-BE49-F238E27FC236}">
                  <a16:creationId xmlns:a16="http://schemas.microsoft.com/office/drawing/2014/main" id="{FDEDE935-EA0A-46F2-B4B6-A1CC833F56ED}"/>
                </a:ext>
              </a:extLst>
            </p:cNvPr>
            <p:cNvSpPr/>
            <p:nvPr userDrawn="1"/>
          </p:nvSpPr>
          <p:spPr>
            <a:xfrm rot="16200000">
              <a:off x="6038408" y="4169165"/>
              <a:ext cx="160920" cy="206356"/>
            </a:xfrm>
            <a:prstGeom prst="chevron">
              <a:avLst>
                <a:gd name="adj" fmla="val 594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8478E2D-BB0C-4DE5-83F3-17B9187D1465}"/>
              </a:ext>
            </a:extLst>
          </p:cNvPr>
          <p:cNvSpPr/>
          <p:nvPr userDrawn="1"/>
        </p:nvSpPr>
        <p:spPr>
          <a:xfrm>
            <a:off x="4159281" y="2578062"/>
            <a:ext cx="1858201" cy="392943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208CC9C4-CF95-41AE-BE82-BF0485FBF836}"/>
              </a:ext>
            </a:extLst>
          </p:cNvPr>
          <p:cNvSpPr/>
          <p:nvPr userDrawn="1"/>
        </p:nvSpPr>
        <p:spPr>
          <a:xfrm>
            <a:off x="4159282" y="1471151"/>
            <a:ext cx="3865484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rgbClr val="008260"/>
              </a:gs>
              <a:gs pos="100000">
                <a:srgbClr val="76B664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D64F89E-573F-4B53-B2F4-9B29D20C4263}"/>
              </a:ext>
            </a:extLst>
          </p:cNvPr>
          <p:cNvSpPr txBox="1"/>
          <p:nvPr userDrawn="1"/>
        </p:nvSpPr>
        <p:spPr>
          <a:xfrm>
            <a:off x="6021968" y="1796546"/>
            <a:ext cx="148063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2F78FA14-9B01-4F39-83F3-04C43AFA83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38240" y="1514023"/>
            <a:ext cx="3717397" cy="282523"/>
          </a:xfrm>
        </p:spPr>
        <p:txBody>
          <a:bodyPr anchor="ctr"/>
          <a:lstStyle>
            <a:lvl1pPr algn="ctr">
              <a:defRPr sz="171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allout: Down Arrow 35">
            <a:extLst>
              <a:ext uri="{FF2B5EF4-FFF2-40B4-BE49-F238E27FC236}">
                <a16:creationId xmlns:a16="http://schemas.microsoft.com/office/drawing/2014/main" id="{4AF8103D-224A-4548-90D2-E9454B95EA7C}"/>
              </a:ext>
            </a:extLst>
          </p:cNvPr>
          <p:cNvSpPr/>
          <p:nvPr userDrawn="1"/>
        </p:nvSpPr>
        <p:spPr>
          <a:xfrm>
            <a:off x="4163258" y="2039074"/>
            <a:ext cx="3865484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solidFill>
            <a:srgbClr val="F1F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365BB57-320C-4CEF-A8F5-A64989F7F9F8}"/>
              </a:ext>
            </a:extLst>
          </p:cNvPr>
          <p:cNvSpPr txBox="1"/>
          <p:nvPr userDrawn="1"/>
        </p:nvSpPr>
        <p:spPr>
          <a:xfrm>
            <a:off x="6025943" y="2364469"/>
            <a:ext cx="148063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rgbClr val="169360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B477F549-083B-4E5E-97C6-DBFC67E265F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3326" y="2090615"/>
            <a:ext cx="3717397" cy="282523"/>
          </a:xfrm>
        </p:spPr>
        <p:txBody>
          <a:bodyPr anchor="ctr"/>
          <a:lstStyle>
            <a:lvl1pPr algn="ctr">
              <a:lnSpc>
                <a:spcPts val="1779"/>
              </a:lnSpc>
              <a:defRPr sz="142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4AA1366E-A3A6-43FB-A393-1463EA99B6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33327" y="2629041"/>
            <a:ext cx="1729278" cy="310558"/>
          </a:xfrm>
        </p:spPr>
        <p:txBody>
          <a:bodyPr anchor="ctr"/>
          <a:lstStyle>
            <a:lvl1pPr algn="ctr">
              <a:lnSpc>
                <a:spcPts val="1505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304860A-D70A-470D-AC7D-9E80B7B8DEE0}"/>
              </a:ext>
            </a:extLst>
          </p:cNvPr>
          <p:cNvSpPr/>
          <p:nvPr userDrawn="1"/>
        </p:nvSpPr>
        <p:spPr>
          <a:xfrm>
            <a:off x="6170031" y="2578062"/>
            <a:ext cx="1858201" cy="392943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17B95455-505D-44CB-AF03-BD8A6BF6ED2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4076" y="2629041"/>
            <a:ext cx="1729278" cy="310558"/>
          </a:xfrm>
        </p:spPr>
        <p:txBody>
          <a:bodyPr anchor="ctr"/>
          <a:lstStyle>
            <a:lvl1pPr algn="ctr">
              <a:lnSpc>
                <a:spcPts val="1505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7C2C743-4FAE-4FA8-A266-E731AC12C590}"/>
              </a:ext>
            </a:extLst>
          </p:cNvPr>
          <p:cNvSpPr/>
          <p:nvPr userDrawn="1"/>
        </p:nvSpPr>
        <p:spPr>
          <a:xfrm>
            <a:off x="528885" y="4278115"/>
            <a:ext cx="1858201" cy="593144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44" name="Callout: Down Arrow 43">
            <a:extLst>
              <a:ext uri="{FF2B5EF4-FFF2-40B4-BE49-F238E27FC236}">
                <a16:creationId xmlns:a16="http://schemas.microsoft.com/office/drawing/2014/main" id="{A3B471E8-75BE-4767-B908-3E2933D5068F}"/>
              </a:ext>
            </a:extLst>
          </p:cNvPr>
          <p:cNvSpPr/>
          <p:nvPr userDrawn="1"/>
        </p:nvSpPr>
        <p:spPr>
          <a:xfrm>
            <a:off x="528886" y="3171205"/>
            <a:ext cx="3865484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4000">
                <a:srgbClr val="008260"/>
              </a:gs>
              <a:gs pos="100000">
                <a:srgbClr val="76B66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23C7DDC-FD55-4E81-AF89-0B868E3C523F}"/>
              </a:ext>
            </a:extLst>
          </p:cNvPr>
          <p:cNvSpPr txBox="1"/>
          <p:nvPr userDrawn="1"/>
        </p:nvSpPr>
        <p:spPr>
          <a:xfrm>
            <a:off x="2391571" y="3496600"/>
            <a:ext cx="148063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CD125614-172F-4B43-854E-F39DECDEFD0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7843" y="3214077"/>
            <a:ext cx="3717397" cy="282523"/>
          </a:xfrm>
        </p:spPr>
        <p:txBody>
          <a:bodyPr anchor="ctr"/>
          <a:lstStyle>
            <a:lvl1pPr algn="ctr">
              <a:defRPr sz="171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Callout: Down Arrow 46">
            <a:extLst>
              <a:ext uri="{FF2B5EF4-FFF2-40B4-BE49-F238E27FC236}">
                <a16:creationId xmlns:a16="http://schemas.microsoft.com/office/drawing/2014/main" id="{849F2D90-EDBB-4CF7-ABE6-9DB56011CB2C}"/>
              </a:ext>
            </a:extLst>
          </p:cNvPr>
          <p:cNvSpPr/>
          <p:nvPr userDrawn="1"/>
        </p:nvSpPr>
        <p:spPr>
          <a:xfrm>
            <a:off x="532861" y="3739128"/>
            <a:ext cx="3865484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solidFill>
            <a:srgbClr val="F1F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BFE9601-E1E3-4467-B70B-DB464D1464E8}"/>
              </a:ext>
            </a:extLst>
          </p:cNvPr>
          <p:cNvSpPr txBox="1"/>
          <p:nvPr userDrawn="1"/>
        </p:nvSpPr>
        <p:spPr>
          <a:xfrm>
            <a:off x="2395547" y="4064523"/>
            <a:ext cx="148063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rgbClr val="169360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97AB5C3A-91F5-4BBE-98C1-74EE5B92D7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02929" y="3790669"/>
            <a:ext cx="3717397" cy="282523"/>
          </a:xfrm>
        </p:spPr>
        <p:txBody>
          <a:bodyPr anchor="ctr"/>
          <a:lstStyle>
            <a:lvl1pPr algn="ctr">
              <a:lnSpc>
                <a:spcPts val="1779"/>
              </a:lnSpc>
              <a:defRPr sz="142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3D71015C-9E94-483E-A20C-CEC98B717E6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2930" y="4329093"/>
            <a:ext cx="1729278" cy="468784"/>
          </a:xfrm>
        </p:spPr>
        <p:txBody>
          <a:bodyPr anchor="ctr"/>
          <a:lstStyle>
            <a:lvl1pPr algn="ctr">
              <a:lnSpc>
                <a:spcPts val="1505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F51D1D0-FC23-4B86-8A19-E27AC2F711DE}"/>
              </a:ext>
            </a:extLst>
          </p:cNvPr>
          <p:cNvSpPr/>
          <p:nvPr userDrawn="1"/>
        </p:nvSpPr>
        <p:spPr>
          <a:xfrm>
            <a:off x="2539634" y="4278115"/>
            <a:ext cx="1858201" cy="593144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89D01025-5A0B-4D7B-A1C8-B1F3E41766B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613680" y="4329093"/>
            <a:ext cx="1729278" cy="468784"/>
          </a:xfrm>
        </p:spPr>
        <p:txBody>
          <a:bodyPr anchor="ctr"/>
          <a:lstStyle>
            <a:lvl1pPr algn="ctr">
              <a:lnSpc>
                <a:spcPts val="1505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Callout: Down Arrow 53">
            <a:extLst>
              <a:ext uri="{FF2B5EF4-FFF2-40B4-BE49-F238E27FC236}">
                <a16:creationId xmlns:a16="http://schemas.microsoft.com/office/drawing/2014/main" id="{F92A5506-57F0-4C12-989C-2AD27EDD85B4}"/>
              </a:ext>
            </a:extLst>
          </p:cNvPr>
          <p:cNvSpPr/>
          <p:nvPr userDrawn="1"/>
        </p:nvSpPr>
        <p:spPr>
          <a:xfrm>
            <a:off x="7789680" y="3368067"/>
            <a:ext cx="3865484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11000">
                <a:srgbClr val="008260"/>
              </a:gs>
              <a:gs pos="100000">
                <a:srgbClr val="76B664"/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0802174-A650-4074-A85B-85340E886FA2}"/>
              </a:ext>
            </a:extLst>
          </p:cNvPr>
          <p:cNvSpPr txBox="1"/>
          <p:nvPr userDrawn="1"/>
        </p:nvSpPr>
        <p:spPr>
          <a:xfrm>
            <a:off x="9652366" y="3693461"/>
            <a:ext cx="148063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FB0027E2-0D6F-415E-A743-2661ECCCBA6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868637" y="3410938"/>
            <a:ext cx="3717397" cy="282523"/>
          </a:xfrm>
        </p:spPr>
        <p:txBody>
          <a:bodyPr anchor="ctr"/>
          <a:lstStyle>
            <a:lvl1pPr algn="ctr">
              <a:defRPr sz="171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E86372D-8C54-4AB2-92EB-AE4491179254}"/>
              </a:ext>
            </a:extLst>
          </p:cNvPr>
          <p:cNvSpPr/>
          <p:nvPr userDrawn="1"/>
        </p:nvSpPr>
        <p:spPr>
          <a:xfrm>
            <a:off x="7793655" y="3935990"/>
            <a:ext cx="3865484" cy="384934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6EB15963-3A50-49AB-ACE9-0A73E29BC93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863724" y="3987531"/>
            <a:ext cx="3717397" cy="282523"/>
          </a:xfrm>
        </p:spPr>
        <p:txBody>
          <a:bodyPr anchor="ctr"/>
          <a:lstStyle>
            <a:lvl1pPr algn="ctr">
              <a:lnSpc>
                <a:spcPts val="1505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Callout: Down Arrow 62">
            <a:extLst>
              <a:ext uri="{FF2B5EF4-FFF2-40B4-BE49-F238E27FC236}">
                <a16:creationId xmlns:a16="http://schemas.microsoft.com/office/drawing/2014/main" id="{6A765571-3E24-4BBB-8657-89500F86CB00}"/>
              </a:ext>
            </a:extLst>
          </p:cNvPr>
          <p:cNvSpPr/>
          <p:nvPr userDrawn="1"/>
        </p:nvSpPr>
        <p:spPr>
          <a:xfrm>
            <a:off x="3714917" y="5005310"/>
            <a:ext cx="2302566" cy="542516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4000">
                <a:srgbClr val="008260"/>
              </a:gs>
              <a:gs pos="100000">
                <a:srgbClr val="76B66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F0E6820-C81F-43BE-B682-B20B8F57EAE5}"/>
              </a:ext>
            </a:extLst>
          </p:cNvPr>
          <p:cNvSpPr txBox="1"/>
          <p:nvPr userDrawn="1"/>
        </p:nvSpPr>
        <p:spPr>
          <a:xfrm>
            <a:off x="4788595" y="5351632"/>
            <a:ext cx="148063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CC386445-110A-4C73-8B9D-7B853472EB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793874" y="5048180"/>
            <a:ext cx="2168732" cy="303451"/>
          </a:xfrm>
        </p:spPr>
        <p:txBody>
          <a:bodyPr anchor="ctr"/>
          <a:lstStyle>
            <a:lvl1pPr algn="ctr">
              <a:defRPr sz="171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Callout: Down Arrow 65">
            <a:extLst>
              <a:ext uri="{FF2B5EF4-FFF2-40B4-BE49-F238E27FC236}">
                <a16:creationId xmlns:a16="http://schemas.microsoft.com/office/drawing/2014/main" id="{0173520E-3166-4B9E-9E42-E9D6BF95CBA6}"/>
              </a:ext>
            </a:extLst>
          </p:cNvPr>
          <p:cNvSpPr/>
          <p:nvPr userDrawn="1"/>
        </p:nvSpPr>
        <p:spPr>
          <a:xfrm>
            <a:off x="6170031" y="5030324"/>
            <a:ext cx="2302566" cy="542516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4000">
                <a:srgbClr val="008260"/>
              </a:gs>
              <a:gs pos="100000">
                <a:srgbClr val="76B66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0E5C2CC-A597-4C1C-B08F-BC0823AEABE5}"/>
              </a:ext>
            </a:extLst>
          </p:cNvPr>
          <p:cNvSpPr txBox="1"/>
          <p:nvPr userDrawn="1"/>
        </p:nvSpPr>
        <p:spPr>
          <a:xfrm>
            <a:off x="7243709" y="5376646"/>
            <a:ext cx="148063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68" name="Text Placeholder 4">
            <a:extLst>
              <a:ext uri="{FF2B5EF4-FFF2-40B4-BE49-F238E27FC236}">
                <a16:creationId xmlns:a16="http://schemas.microsoft.com/office/drawing/2014/main" id="{C9DC68BA-5B2E-4042-8951-F585F825F90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48988" y="5073194"/>
            <a:ext cx="2168732" cy="303451"/>
          </a:xfrm>
        </p:spPr>
        <p:txBody>
          <a:bodyPr anchor="ctr"/>
          <a:lstStyle>
            <a:lvl1pPr algn="ctr">
              <a:defRPr sz="171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8B78E0F-F301-4CDF-BC1B-E3E5F43D2257}"/>
              </a:ext>
            </a:extLst>
          </p:cNvPr>
          <p:cNvSpPr/>
          <p:nvPr userDrawn="1"/>
        </p:nvSpPr>
        <p:spPr>
          <a:xfrm>
            <a:off x="3714916" y="5603871"/>
            <a:ext cx="2311027" cy="377019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70" name="Text Placeholder 4">
            <a:extLst>
              <a:ext uri="{FF2B5EF4-FFF2-40B4-BE49-F238E27FC236}">
                <a16:creationId xmlns:a16="http://schemas.microsoft.com/office/drawing/2014/main" id="{913BD61F-D743-4503-ABEC-11626A1D644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788962" y="5654849"/>
            <a:ext cx="2150688" cy="297973"/>
          </a:xfrm>
        </p:spPr>
        <p:txBody>
          <a:bodyPr anchor="ctr"/>
          <a:lstStyle>
            <a:lvl1pPr algn="ctr">
              <a:lnSpc>
                <a:spcPts val="1505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2426853-4895-468A-B342-72F808D3F82C}"/>
              </a:ext>
            </a:extLst>
          </p:cNvPr>
          <p:cNvSpPr/>
          <p:nvPr userDrawn="1"/>
        </p:nvSpPr>
        <p:spPr>
          <a:xfrm>
            <a:off x="6174006" y="5601693"/>
            <a:ext cx="2311027" cy="377019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72" name="Text Placeholder 4">
            <a:extLst>
              <a:ext uri="{FF2B5EF4-FFF2-40B4-BE49-F238E27FC236}">
                <a16:creationId xmlns:a16="http://schemas.microsoft.com/office/drawing/2014/main" id="{7470910A-AAD4-4CEC-880D-D21120DE93D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48051" y="5652671"/>
            <a:ext cx="2150688" cy="297973"/>
          </a:xfrm>
        </p:spPr>
        <p:txBody>
          <a:bodyPr anchor="ctr"/>
          <a:lstStyle>
            <a:lvl1pPr algn="ctr">
              <a:lnSpc>
                <a:spcPts val="1505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4">
            <a:extLst>
              <a:ext uri="{FF2B5EF4-FFF2-40B4-BE49-F238E27FC236}">
                <a16:creationId xmlns:a16="http://schemas.microsoft.com/office/drawing/2014/main" id="{0B79893C-1914-49BD-A3CB-7C4C9549A78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376196" y="3550101"/>
            <a:ext cx="1434640" cy="667199"/>
          </a:xfrm>
        </p:spPr>
        <p:txBody>
          <a:bodyPr anchor="ctr"/>
          <a:lstStyle>
            <a:lvl1pPr algn="ctr">
              <a:lnSpc>
                <a:spcPts val="2053"/>
              </a:lnSpc>
              <a:defRPr sz="1711" b="1">
                <a:solidFill>
                  <a:schemeClr val="accent4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318E22B0-F05C-41A6-9F2B-82A6951473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45159" y="2912790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4.</a:t>
            </a:r>
            <a:endParaRPr lang="en-GB"/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id="{A9783116-32B0-41C7-A297-7D37275A0B5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54560" y="1215117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1.</a:t>
            </a:r>
            <a:endParaRPr lang="en-GB"/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01D86BDC-FE24-4585-A065-476807499D2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976821" y="4762218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3.</a:t>
            </a:r>
            <a:endParaRPr lang="en-GB"/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D4A27E55-C36F-48CE-96F4-302D3D75781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92579" y="3097526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lIns="0"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2.</a:t>
            </a:r>
            <a:endParaRPr lang="en-GB"/>
          </a:p>
        </p:txBody>
      </p:sp>
      <p:sp>
        <p:nvSpPr>
          <p:cNvPr id="60" name="Slide Number Placeholder 5">
            <a:extLst>
              <a:ext uri="{FF2B5EF4-FFF2-40B4-BE49-F238E27FC236}">
                <a16:creationId xmlns:a16="http://schemas.microsoft.com/office/drawing/2014/main" id="{A213ED56-3E0B-4E31-B280-E8E0084E5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1" name="Footer Placeholder 3">
            <a:extLst>
              <a:ext uri="{FF2B5EF4-FFF2-40B4-BE49-F238E27FC236}">
                <a16:creationId xmlns:a16="http://schemas.microsoft.com/office/drawing/2014/main" id="{1010EEFF-6256-4EA7-89E0-F85BFA353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BE309336-220D-4EF0-A882-7AFBA913E9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5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ame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7BCCAE6-2825-459A-9651-EF96B4EF2E63}"/>
              </a:ext>
            </a:extLst>
          </p:cNvPr>
          <p:cNvGrpSpPr/>
          <p:nvPr userDrawn="1"/>
        </p:nvGrpSpPr>
        <p:grpSpPr>
          <a:xfrm>
            <a:off x="3040372" y="1011368"/>
            <a:ext cx="6197302" cy="5350289"/>
            <a:chOff x="3420808" y="1114845"/>
            <a:chExt cx="6831557" cy="589770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A49310F-F613-4F03-A469-1D3275DF621C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3420808" y="1114845"/>
              <a:ext cx="6831557" cy="5897703"/>
              <a:chOff x="2462696" y="1261021"/>
              <a:chExt cx="5348018" cy="5594585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A3877D82-2A60-44F1-9218-D5ECFB9FFB01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>
              <a:xfrm>
                <a:off x="2462696" y="1378311"/>
                <a:ext cx="5348018" cy="5477295"/>
                <a:chOff x="4505275" y="3406534"/>
                <a:chExt cx="1680403" cy="1721018"/>
              </a:xfrm>
            </p:grpSpPr>
            <p:sp>
              <p:nvSpPr>
                <p:cNvPr id="69" name="Circle: Hollow 73">
                  <a:extLst>
                    <a:ext uri="{FF2B5EF4-FFF2-40B4-BE49-F238E27FC236}">
                      <a16:creationId xmlns:a16="http://schemas.microsoft.com/office/drawing/2014/main" id="{911B7BCF-A2B6-4BBC-A95D-C32FADAE3173}"/>
                    </a:ext>
                  </a:extLst>
                </p:cNvPr>
                <p:cNvSpPr/>
                <p:nvPr userDrawn="1"/>
              </p:nvSpPr>
              <p:spPr>
                <a:xfrm flipV="1">
                  <a:off x="4505275" y="3406534"/>
                  <a:ext cx="1677139" cy="869916"/>
                </a:xfrm>
                <a:custGeom>
                  <a:avLst/>
                  <a:gdLst>
                    <a:gd name="connsiteX0" fmla="*/ 0 w 1679989"/>
                    <a:gd name="connsiteY0" fmla="*/ 845724 h 1691447"/>
                    <a:gd name="connsiteX1" fmla="*/ 839995 w 1679989"/>
                    <a:gd name="connsiteY1" fmla="*/ 0 h 1691447"/>
                    <a:gd name="connsiteX2" fmla="*/ 1679990 w 1679989"/>
                    <a:gd name="connsiteY2" fmla="*/ 845724 h 1691447"/>
                    <a:gd name="connsiteX3" fmla="*/ 839995 w 1679989"/>
                    <a:gd name="connsiteY3" fmla="*/ 1691448 h 1691447"/>
                    <a:gd name="connsiteX4" fmla="*/ 0 w 1679989"/>
                    <a:gd name="connsiteY4" fmla="*/ 845724 h 1691447"/>
                    <a:gd name="connsiteX5" fmla="*/ 142513 w 1679989"/>
                    <a:gd name="connsiteY5" fmla="*/ 845724 h 1691447"/>
                    <a:gd name="connsiteX6" fmla="*/ 839994 w 1679989"/>
                    <a:gd name="connsiteY6" fmla="*/ 1548934 h 1691447"/>
                    <a:gd name="connsiteX7" fmla="*/ 1537475 w 1679989"/>
                    <a:gd name="connsiteY7" fmla="*/ 845724 h 1691447"/>
                    <a:gd name="connsiteX8" fmla="*/ 839994 w 1679989"/>
                    <a:gd name="connsiteY8" fmla="*/ 142514 h 1691447"/>
                    <a:gd name="connsiteX9" fmla="*/ 142513 w 1679989"/>
                    <a:gd name="connsiteY9" fmla="*/ 845724 h 1691447"/>
                    <a:gd name="connsiteX0" fmla="*/ 839995 w 1679990"/>
                    <a:gd name="connsiteY0" fmla="*/ 0 h 1691448"/>
                    <a:gd name="connsiteX1" fmla="*/ 1679990 w 1679990"/>
                    <a:gd name="connsiteY1" fmla="*/ 845724 h 1691448"/>
                    <a:gd name="connsiteX2" fmla="*/ 839995 w 1679990"/>
                    <a:gd name="connsiteY2" fmla="*/ 1691448 h 1691448"/>
                    <a:gd name="connsiteX3" fmla="*/ 0 w 1679990"/>
                    <a:gd name="connsiteY3" fmla="*/ 845724 h 1691448"/>
                    <a:gd name="connsiteX4" fmla="*/ 142513 w 1679990"/>
                    <a:gd name="connsiteY4" fmla="*/ 845724 h 1691448"/>
                    <a:gd name="connsiteX5" fmla="*/ 839994 w 1679990"/>
                    <a:gd name="connsiteY5" fmla="*/ 1548934 h 1691448"/>
                    <a:gd name="connsiteX6" fmla="*/ 1537475 w 1679990"/>
                    <a:gd name="connsiteY6" fmla="*/ 845724 h 1691448"/>
                    <a:gd name="connsiteX7" fmla="*/ 839994 w 1679990"/>
                    <a:gd name="connsiteY7" fmla="*/ 142514 h 1691448"/>
                    <a:gd name="connsiteX8" fmla="*/ 142513 w 1679990"/>
                    <a:gd name="connsiteY8" fmla="*/ 845724 h 1691448"/>
                    <a:gd name="connsiteX9" fmla="*/ 931435 w 1679990"/>
                    <a:gd name="connsiteY9" fmla="*/ 91440 h 1691448"/>
                    <a:gd name="connsiteX0" fmla="*/ 839995 w 1679990"/>
                    <a:gd name="connsiteY0" fmla="*/ 0 h 1691448"/>
                    <a:gd name="connsiteX1" fmla="*/ 1679990 w 1679990"/>
                    <a:gd name="connsiteY1" fmla="*/ 845724 h 1691448"/>
                    <a:gd name="connsiteX2" fmla="*/ 839995 w 1679990"/>
                    <a:gd name="connsiteY2" fmla="*/ 1691448 h 1691448"/>
                    <a:gd name="connsiteX3" fmla="*/ 0 w 1679990"/>
                    <a:gd name="connsiteY3" fmla="*/ 845724 h 1691448"/>
                    <a:gd name="connsiteX4" fmla="*/ 839995 w 1679990"/>
                    <a:gd name="connsiteY4" fmla="*/ 0 h 1691448"/>
                    <a:gd name="connsiteX5" fmla="*/ 142513 w 1679990"/>
                    <a:gd name="connsiteY5" fmla="*/ 845724 h 1691448"/>
                    <a:gd name="connsiteX6" fmla="*/ 839994 w 1679990"/>
                    <a:gd name="connsiteY6" fmla="*/ 1548934 h 1691448"/>
                    <a:gd name="connsiteX7" fmla="*/ 1537475 w 1679990"/>
                    <a:gd name="connsiteY7" fmla="*/ 845724 h 1691448"/>
                    <a:gd name="connsiteX8" fmla="*/ 839994 w 1679990"/>
                    <a:gd name="connsiteY8" fmla="*/ 142514 h 1691448"/>
                    <a:gd name="connsiteX9" fmla="*/ 142513 w 1679990"/>
                    <a:gd name="connsiteY9" fmla="*/ 845724 h 1691448"/>
                    <a:gd name="connsiteX0" fmla="*/ 0 w 1679990"/>
                    <a:gd name="connsiteY0" fmla="*/ 703210 h 1548934"/>
                    <a:gd name="connsiteX1" fmla="*/ 1679990 w 1679990"/>
                    <a:gd name="connsiteY1" fmla="*/ 703210 h 1548934"/>
                    <a:gd name="connsiteX2" fmla="*/ 839995 w 1679990"/>
                    <a:gd name="connsiteY2" fmla="*/ 1548934 h 1548934"/>
                    <a:gd name="connsiteX3" fmla="*/ 0 w 1679990"/>
                    <a:gd name="connsiteY3" fmla="*/ 703210 h 1548934"/>
                    <a:gd name="connsiteX4" fmla="*/ 142513 w 1679990"/>
                    <a:gd name="connsiteY4" fmla="*/ 703210 h 1548934"/>
                    <a:gd name="connsiteX5" fmla="*/ 839994 w 1679990"/>
                    <a:gd name="connsiteY5" fmla="*/ 1406420 h 1548934"/>
                    <a:gd name="connsiteX6" fmla="*/ 1537475 w 1679990"/>
                    <a:gd name="connsiteY6" fmla="*/ 703210 h 1548934"/>
                    <a:gd name="connsiteX7" fmla="*/ 839994 w 1679990"/>
                    <a:gd name="connsiteY7" fmla="*/ 0 h 1548934"/>
                    <a:gd name="connsiteX8" fmla="*/ 142513 w 1679990"/>
                    <a:gd name="connsiteY8" fmla="*/ 703210 h 1548934"/>
                    <a:gd name="connsiteX0" fmla="*/ 0 w 1679990"/>
                    <a:gd name="connsiteY0" fmla="*/ 52090 h 897814"/>
                    <a:gd name="connsiteX1" fmla="*/ 1679990 w 1679990"/>
                    <a:gd name="connsiteY1" fmla="*/ 52090 h 897814"/>
                    <a:gd name="connsiteX2" fmla="*/ 839995 w 1679990"/>
                    <a:gd name="connsiteY2" fmla="*/ 897814 h 897814"/>
                    <a:gd name="connsiteX3" fmla="*/ 0 w 1679990"/>
                    <a:gd name="connsiteY3" fmla="*/ 52090 h 897814"/>
                    <a:gd name="connsiteX4" fmla="*/ 142513 w 1679990"/>
                    <a:gd name="connsiteY4" fmla="*/ 52090 h 897814"/>
                    <a:gd name="connsiteX5" fmla="*/ 839994 w 1679990"/>
                    <a:gd name="connsiteY5" fmla="*/ 755300 h 897814"/>
                    <a:gd name="connsiteX6" fmla="*/ 1537475 w 1679990"/>
                    <a:gd name="connsiteY6" fmla="*/ 52090 h 897814"/>
                    <a:gd name="connsiteX7" fmla="*/ 142513 w 1679990"/>
                    <a:gd name="connsiteY7" fmla="*/ 52090 h 897814"/>
                    <a:gd name="connsiteX0" fmla="*/ 0 w 1679990"/>
                    <a:gd name="connsiteY0" fmla="*/ 57854 h 903578"/>
                    <a:gd name="connsiteX1" fmla="*/ 1679990 w 1679990"/>
                    <a:gd name="connsiteY1" fmla="*/ 57854 h 903578"/>
                    <a:gd name="connsiteX2" fmla="*/ 839995 w 1679990"/>
                    <a:gd name="connsiteY2" fmla="*/ 903578 h 903578"/>
                    <a:gd name="connsiteX3" fmla="*/ 0 w 1679990"/>
                    <a:gd name="connsiteY3" fmla="*/ 57854 h 903578"/>
                    <a:gd name="connsiteX4" fmla="*/ 142513 w 1679990"/>
                    <a:gd name="connsiteY4" fmla="*/ 57854 h 903578"/>
                    <a:gd name="connsiteX5" fmla="*/ 839994 w 1679990"/>
                    <a:gd name="connsiteY5" fmla="*/ 761064 h 903578"/>
                    <a:gd name="connsiteX6" fmla="*/ 1537475 w 1679990"/>
                    <a:gd name="connsiteY6" fmla="*/ 57854 h 903578"/>
                    <a:gd name="connsiteX7" fmla="*/ 142513 w 1679990"/>
                    <a:gd name="connsiteY7" fmla="*/ 57854 h 903578"/>
                    <a:gd name="connsiteX0" fmla="*/ 0 w 1679990"/>
                    <a:gd name="connsiteY0" fmla="*/ 0 h 845724"/>
                    <a:gd name="connsiteX1" fmla="*/ 1679990 w 1679990"/>
                    <a:gd name="connsiteY1" fmla="*/ 0 h 845724"/>
                    <a:gd name="connsiteX2" fmla="*/ 839995 w 1679990"/>
                    <a:gd name="connsiteY2" fmla="*/ 845724 h 845724"/>
                    <a:gd name="connsiteX3" fmla="*/ 0 w 1679990"/>
                    <a:gd name="connsiteY3" fmla="*/ 0 h 845724"/>
                    <a:gd name="connsiteX4" fmla="*/ 142513 w 1679990"/>
                    <a:gd name="connsiteY4" fmla="*/ 0 h 845724"/>
                    <a:gd name="connsiteX5" fmla="*/ 839994 w 1679990"/>
                    <a:gd name="connsiteY5" fmla="*/ 703210 h 845724"/>
                    <a:gd name="connsiteX6" fmla="*/ 142513 w 1679990"/>
                    <a:gd name="connsiteY6" fmla="*/ 0 h 845724"/>
                    <a:gd name="connsiteX0" fmla="*/ 0 w 1679990"/>
                    <a:gd name="connsiteY0" fmla="*/ 0 h 845724"/>
                    <a:gd name="connsiteX1" fmla="*/ 1679990 w 1679990"/>
                    <a:gd name="connsiteY1" fmla="*/ 0 h 845724"/>
                    <a:gd name="connsiteX2" fmla="*/ 839995 w 1679990"/>
                    <a:gd name="connsiteY2" fmla="*/ 845724 h 845724"/>
                    <a:gd name="connsiteX3" fmla="*/ 0 w 1679990"/>
                    <a:gd name="connsiteY3" fmla="*/ 0 h 845724"/>
                    <a:gd name="connsiteX4" fmla="*/ 142513 w 1679990"/>
                    <a:gd name="connsiteY4" fmla="*/ 0 h 845724"/>
                    <a:gd name="connsiteX5" fmla="*/ 142513 w 1679990"/>
                    <a:gd name="connsiteY5" fmla="*/ 0 h 845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79990" h="845724">
                      <a:moveTo>
                        <a:pt x="0" y="0"/>
                      </a:moveTo>
                      <a:lnTo>
                        <a:pt x="1679990" y="0"/>
                      </a:lnTo>
                      <a:cubicBezTo>
                        <a:pt x="1679990" y="467080"/>
                        <a:pt x="1303911" y="845724"/>
                        <a:pt x="839995" y="845724"/>
                      </a:cubicBezTo>
                      <a:cubicBezTo>
                        <a:pt x="376079" y="845724"/>
                        <a:pt x="0" y="467080"/>
                        <a:pt x="0" y="0"/>
                      </a:cubicBezTo>
                      <a:close/>
                      <a:moveTo>
                        <a:pt x="142513" y="0"/>
                      </a:moveTo>
                      <a:lnTo>
                        <a:pt x="142513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53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Circle: Hollow 73">
                  <a:extLst>
                    <a:ext uri="{FF2B5EF4-FFF2-40B4-BE49-F238E27FC236}">
                      <a16:creationId xmlns:a16="http://schemas.microsoft.com/office/drawing/2014/main" id="{E011FAC7-4DF3-497E-B094-BED73E05B76D}"/>
                    </a:ext>
                  </a:extLst>
                </p:cNvPr>
                <p:cNvSpPr/>
                <p:nvPr userDrawn="1"/>
              </p:nvSpPr>
              <p:spPr>
                <a:xfrm>
                  <a:off x="4505688" y="4272132"/>
                  <a:ext cx="1679990" cy="855420"/>
                </a:xfrm>
                <a:custGeom>
                  <a:avLst/>
                  <a:gdLst>
                    <a:gd name="connsiteX0" fmla="*/ 0 w 1679989"/>
                    <a:gd name="connsiteY0" fmla="*/ 845724 h 1691447"/>
                    <a:gd name="connsiteX1" fmla="*/ 839995 w 1679989"/>
                    <a:gd name="connsiteY1" fmla="*/ 0 h 1691447"/>
                    <a:gd name="connsiteX2" fmla="*/ 1679990 w 1679989"/>
                    <a:gd name="connsiteY2" fmla="*/ 845724 h 1691447"/>
                    <a:gd name="connsiteX3" fmla="*/ 839995 w 1679989"/>
                    <a:gd name="connsiteY3" fmla="*/ 1691448 h 1691447"/>
                    <a:gd name="connsiteX4" fmla="*/ 0 w 1679989"/>
                    <a:gd name="connsiteY4" fmla="*/ 845724 h 1691447"/>
                    <a:gd name="connsiteX5" fmla="*/ 142513 w 1679989"/>
                    <a:gd name="connsiteY5" fmla="*/ 845724 h 1691447"/>
                    <a:gd name="connsiteX6" fmla="*/ 839994 w 1679989"/>
                    <a:gd name="connsiteY6" fmla="*/ 1548934 h 1691447"/>
                    <a:gd name="connsiteX7" fmla="*/ 1537475 w 1679989"/>
                    <a:gd name="connsiteY7" fmla="*/ 845724 h 1691447"/>
                    <a:gd name="connsiteX8" fmla="*/ 839994 w 1679989"/>
                    <a:gd name="connsiteY8" fmla="*/ 142514 h 1691447"/>
                    <a:gd name="connsiteX9" fmla="*/ 142513 w 1679989"/>
                    <a:gd name="connsiteY9" fmla="*/ 845724 h 1691447"/>
                    <a:gd name="connsiteX0" fmla="*/ 839995 w 1679990"/>
                    <a:gd name="connsiteY0" fmla="*/ 0 h 1691448"/>
                    <a:gd name="connsiteX1" fmla="*/ 1679990 w 1679990"/>
                    <a:gd name="connsiteY1" fmla="*/ 845724 h 1691448"/>
                    <a:gd name="connsiteX2" fmla="*/ 839995 w 1679990"/>
                    <a:gd name="connsiteY2" fmla="*/ 1691448 h 1691448"/>
                    <a:gd name="connsiteX3" fmla="*/ 0 w 1679990"/>
                    <a:gd name="connsiteY3" fmla="*/ 845724 h 1691448"/>
                    <a:gd name="connsiteX4" fmla="*/ 142513 w 1679990"/>
                    <a:gd name="connsiteY4" fmla="*/ 845724 h 1691448"/>
                    <a:gd name="connsiteX5" fmla="*/ 839994 w 1679990"/>
                    <a:gd name="connsiteY5" fmla="*/ 1548934 h 1691448"/>
                    <a:gd name="connsiteX6" fmla="*/ 1537475 w 1679990"/>
                    <a:gd name="connsiteY6" fmla="*/ 845724 h 1691448"/>
                    <a:gd name="connsiteX7" fmla="*/ 839994 w 1679990"/>
                    <a:gd name="connsiteY7" fmla="*/ 142514 h 1691448"/>
                    <a:gd name="connsiteX8" fmla="*/ 142513 w 1679990"/>
                    <a:gd name="connsiteY8" fmla="*/ 845724 h 1691448"/>
                    <a:gd name="connsiteX9" fmla="*/ 931435 w 1679990"/>
                    <a:gd name="connsiteY9" fmla="*/ 91440 h 1691448"/>
                    <a:gd name="connsiteX0" fmla="*/ 839995 w 1679990"/>
                    <a:gd name="connsiteY0" fmla="*/ 0 h 1691448"/>
                    <a:gd name="connsiteX1" fmla="*/ 1679990 w 1679990"/>
                    <a:gd name="connsiteY1" fmla="*/ 845724 h 1691448"/>
                    <a:gd name="connsiteX2" fmla="*/ 839995 w 1679990"/>
                    <a:gd name="connsiteY2" fmla="*/ 1691448 h 1691448"/>
                    <a:gd name="connsiteX3" fmla="*/ 0 w 1679990"/>
                    <a:gd name="connsiteY3" fmla="*/ 845724 h 1691448"/>
                    <a:gd name="connsiteX4" fmla="*/ 839995 w 1679990"/>
                    <a:gd name="connsiteY4" fmla="*/ 0 h 1691448"/>
                    <a:gd name="connsiteX5" fmla="*/ 142513 w 1679990"/>
                    <a:gd name="connsiteY5" fmla="*/ 845724 h 1691448"/>
                    <a:gd name="connsiteX6" fmla="*/ 839994 w 1679990"/>
                    <a:gd name="connsiteY6" fmla="*/ 1548934 h 1691448"/>
                    <a:gd name="connsiteX7" fmla="*/ 1537475 w 1679990"/>
                    <a:gd name="connsiteY7" fmla="*/ 845724 h 1691448"/>
                    <a:gd name="connsiteX8" fmla="*/ 839994 w 1679990"/>
                    <a:gd name="connsiteY8" fmla="*/ 142514 h 1691448"/>
                    <a:gd name="connsiteX9" fmla="*/ 142513 w 1679990"/>
                    <a:gd name="connsiteY9" fmla="*/ 845724 h 1691448"/>
                    <a:gd name="connsiteX0" fmla="*/ 0 w 1679990"/>
                    <a:gd name="connsiteY0" fmla="*/ 703210 h 1548934"/>
                    <a:gd name="connsiteX1" fmla="*/ 1679990 w 1679990"/>
                    <a:gd name="connsiteY1" fmla="*/ 703210 h 1548934"/>
                    <a:gd name="connsiteX2" fmla="*/ 839995 w 1679990"/>
                    <a:gd name="connsiteY2" fmla="*/ 1548934 h 1548934"/>
                    <a:gd name="connsiteX3" fmla="*/ 0 w 1679990"/>
                    <a:gd name="connsiteY3" fmla="*/ 703210 h 1548934"/>
                    <a:gd name="connsiteX4" fmla="*/ 142513 w 1679990"/>
                    <a:gd name="connsiteY4" fmla="*/ 703210 h 1548934"/>
                    <a:gd name="connsiteX5" fmla="*/ 839994 w 1679990"/>
                    <a:gd name="connsiteY5" fmla="*/ 1406420 h 1548934"/>
                    <a:gd name="connsiteX6" fmla="*/ 1537475 w 1679990"/>
                    <a:gd name="connsiteY6" fmla="*/ 703210 h 1548934"/>
                    <a:gd name="connsiteX7" fmla="*/ 839994 w 1679990"/>
                    <a:gd name="connsiteY7" fmla="*/ 0 h 1548934"/>
                    <a:gd name="connsiteX8" fmla="*/ 142513 w 1679990"/>
                    <a:gd name="connsiteY8" fmla="*/ 703210 h 1548934"/>
                    <a:gd name="connsiteX0" fmla="*/ 0 w 1679990"/>
                    <a:gd name="connsiteY0" fmla="*/ 52090 h 897814"/>
                    <a:gd name="connsiteX1" fmla="*/ 1679990 w 1679990"/>
                    <a:gd name="connsiteY1" fmla="*/ 52090 h 897814"/>
                    <a:gd name="connsiteX2" fmla="*/ 839995 w 1679990"/>
                    <a:gd name="connsiteY2" fmla="*/ 897814 h 897814"/>
                    <a:gd name="connsiteX3" fmla="*/ 0 w 1679990"/>
                    <a:gd name="connsiteY3" fmla="*/ 52090 h 897814"/>
                    <a:gd name="connsiteX4" fmla="*/ 142513 w 1679990"/>
                    <a:gd name="connsiteY4" fmla="*/ 52090 h 897814"/>
                    <a:gd name="connsiteX5" fmla="*/ 839994 w 1679990"/>
                    <a:gd name="connsiteY5" fmla="*/ 755300 h 897814"/>
                    <a:gd name="connsiteX6" fmla="*/ 1537475 w 1679990"/>
                    <a:gd name="connsiteY6" fmla="*/ 52090 h 897814"/>
                    <a:gd name="connsiteX7" fmla="*/ 142513 w 1679990"/>
                    <a:gd name="connsiteY7" fmla="*/ 52090 h 897814"/>
                    <a:gd name="connsiteX0" fmla="*/ 0 w 1679990"/>
                    <a:gd name="connsiteY0" fmla="*/ 57854 h 903578"/>
                    <a:gd name="connsiteX1" fmla="*/ 1679990 w 1679990"/>
                    <a:gd name="connsiteY1" fmla="*/ 57854 h 903578"/>
                    <a:gd name="connsiteX2" fmla="*/ 839995 w 1679990"/>
                    <a:gd name="connsiteY2" fmla="*/ 903578 h 903578"/>
                    <a:gd name="connsiteX3" fmla="*/ 0 w 1679990"/>
                    <a:gd name="connsiteY3" fmla="*/ 57854 h 903578"/>
                    <a:gd name="connsiteX4" fmla="*/ 142513 w 1679990"/>
                    <a:gd name="connsiteY4" fmla="*/ 57854 h 903578"/>
                    <a:gd name="connsiteX5" fmla="*/ 839994 w 1679990"/>
                    <a:gd name="connsiteY5" fmla="*/ 761064 h 903578"/>
                    <a:gd name="connsiteX6" fmla="*/ 1537475 w 1679990"/>
                    <a:gd name="connsiteY6" fmla="*/ 57854 h 903578"/>
                    <a:gd name="connsiteX7" fmla="*/ 142513 w 1679990"/>
                    <a:gd name="connsiteY7" fmla="*/ 57854 h 903578"/>
                    <a:gd name="connsiteX0" fmla="*/ 0 w 1679990"/>
                    <a:gd name="connsiteY0" fmla="*/ 0 h 845724"/>
                    <a:gd name="connsiteX1" fmla="*/ 1679990 w 1679990"/>
                    <a:gd name="connsiteY1" fmla="*/ 0 h 845724"/>
                    <a:gd name="connsiteX2" fmla="*/ 839995 w 1679990"/>
                    <a:gd name="connsiteY2" fmla="*/ 845724 h 845724"/>
                    <a:gd name="connsiteX3" fmla="*/ 0 w 1679990"/>
                    <a:gd name="connsiteY3" fmla="*/ 0 h 845724"/>
                    <a:gd name="connsiteX4" fmla="*/ 142513 w 1679990"/>
                    <a:gd name="connsiteY4" fmla="*/ 0 h 845724"/>
                    <a:gd name="connsiteX5" fmla="*/ 839994 w 1679990"/>
                    <a:gd name="connsiteY5" fmla="*/ 703210 h 845724"/>
                    <a:gd name="connsiteX6" fmla="*/ 142513 w 1679990"/>
                    <a:gd name="connsiteY6" fmla="*/ 0 h 845724"/>
                    <a:gd name="connsiteX0" fmla="*/ 0 w 1679990"/>
                    <a:gd name="connsiteY0" fmla="*/ 0 h 845724"/>
                    <a:gd name="connsiteX1" fmla="*/ 1679990 w 1679990"/>
                    <a:gd name="connsiteY1" fmla="*/ 0 h 845724"/>
                    <a:gd name="connsiteX2" fmla="*/ 839995 w 1679990"/>
                    <a:gd name="connsiteY2" fmla="*/ 845724 h 845724"/>
                    <a:gd name="connsiteX3" fmla="*/ 0 w 1679990"/>
                    <a:gd name="connsiteY3" fmla="*/ 0 h 845724"/>
                    <a:gd name="connsiteX4" fmla="*/ 142513 w 1679990"/>
                    <a:gd name="connsiteY4" fmla="*/ 0 h 845724"/>
                    <a:gd name="connsiteX5" fmla="*/ 142513 w 1679990"/>
                    <a:gd name="connsiteY5" fmla="*/ 0 h 845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79990" h="845724">
                      <a:moveTo>
                        <a:pt x="0" y="0"/>
                      </a:moveTo>
                      <a:lnTo>
                        <a:pt x="1679990" y="0"/>
                      </a:lnTo>
                      <a:cubicBezTo>
                        <a:pt x="1679990" y="467080"/>
                        <a:pt x="1303911" y="845724"/>
                        <a:pt x="839995" y="845724"/>
                      </a:cubicBezTo>
                      <a:cubicBezTo>
                        <a:pt x="376079" y="845724"/>
                        <a:pt x="0" y="467080"/>
                        <a:pt x="0" y="0"/>
                      </a:cubicBezTo>
                      <a:close/>
                      <a:moveTo>
                        <a:pt x="142513" y="0"/>
                      </a:moveTo>
                      <a:lnTo>
                        <a:pt x="142513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53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06E9B8B8-7F68-4192-BCA9-92A04DE04011}"/>
                    </a:ext>
                  </a:extLst>
                </p:cNvPr>
                <p:cNvSpPr/>
                <p:nvPr userDrawn="1"/>
              </p:nvSpPr>
              <p:spPr>
                <a:xfrm>
                  <a:off x="4634321" y="3557405"/>
                  <a:ext cx="1413753" cy="141699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53"/>
                </a:p>
              </p:txBody>
            </p:sp>
            <p:sp>
              <p:nvSpPr>
                <p:cNvPr id="94" name="Arrow: Chevron 93">
                  <a:extLst>
                    <a:ext uri="{FF2B5EF4-FFF2-40B4-BE49-F238E27FC236}">
                      <a16:creationId xmlns:a16="http://schemas.microsoft.com/office/drawing/2014/main" id="{6AD5D13F-11D2-47F0-8B85-F26DD9667274}"/>
                    </a:ext>
                  </a:extLst>
                </p:cNvPr>
                <p:cNvSpPr/>
                <p:nvPr userDrawn="1"/>
              </p:nvSpPr>
              <p:spPr>
                <a:xfrm rot="3966532">
                  <a:off x="5967614" y="3831713"/>
                  <a:ext cx="160920" cy="206356"/>
                </a:xfrm>
                <a:prstGeom prst="chevron">
                  <a:avLst>
                    <a:gd name="adj" fmla="val 5941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53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7" name="Arrow: Chevron 96">
                <a:extLst>
                  <a:ext uri="{FF2B5EF4-FFF2-40B4-BE49-F238E27FC236}">
                    <a16:creationId xmlns:a16="http://schemas.microsoft.com/office/drawing/2014/main" id="{6EDAAE61-75B0-4BE8-93DD-7BFFDB0D5CE2}"/>
                  </a:ext>
                </a:extLst>
              </p:cNvPr>
              <p:cNvSpPr/>
              <p:nvPr userDrawn="1"/>
            </p:nvSpPr>
            <p:spPr>
              <a:xfrm rot="13604575">
                <a:off x="3074771" y="5466266"/>
                <a:ext cx="512142" cy="656744"/>
              </a:xfrm>
              <a:prstGeom prst="chevron">
                <a:avLst>
                  <a:gd name="adj" fmla="val 5941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53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Arrow: Chevron 97">
                <a:extLst>
                  <a:ext uri="{FF2B5EF4-FFF2-40B4-BE49-F238E27FC236}">
                    <a16:creationId xmlns:a16="http://schemas.microsoft.com/office/drawing/2014/main" id="{C1BC3621-C3AD-48B5-B269-557929B12787}"/>
                  </a:ext>
                </a:extLst>
              </p:cNvPr>
              <p:cNvSpPr/>
              <p:nvPr userDrawn="1"/>
            </p:nvSpPr>
            <p:spPr>
              <a:xfrm rot="17778607">
                <a:off x="2660142" y="2718039"/>
                <a:ext cx="512142" cy="656744"/>
              </a:xfrm>
              <a:prstGeom prst="chevron">
                <a:avLst>
                  <a:gd name="adj" fmla="val 5941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53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Arrow: Chevron 98">
                <a:extLst>
                  <a:ext uri="{FF2B5EF4-FFF2-40B4-BE49-F238E27FC236}">
                    <a16:creationId xmlns:a16="http://schemas.microsoft.com/office/drawing/2014/main" id="{1F046026-12F1-4590-BC47-30E4814B819E}"/>
                  </a:ext>
                </a:extLst>
              </p:cNvPr>
              <p:cNvSpPr/>
              <p:nvPr userDrawn="1"/>
            </p:nvSpPr>
            <p:spPr>
              <a:xfrm rot="21378563">
                <a:off x="5141322" y="1261021"/>
                <a:ext cx="512142" cy="656744"/>
              </a:xfrm>
              <a:prstGeom prst="chevron">
                <a:avLst>
                  <a:gd name="adj" fmla="val 5941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53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6" name="Arrow: Chevron 65">
              <a:extLst>
                <a:ext uri="{FF2B5EF4-FFF2-40B4-BE49-F238E27FC236}">
                  <a16:creationId xmlns:a16="http://schemas.microsoft.com/office/drawing/2014/main" id="{D6A9F6A9-897B-4395-AE87-A4903A60026F}"/>
                </a:ext>
              </a:extLst>
            </p:cNvPr>
            <p:cNvSpPr/>
            <p:nvPr userDrawn="1"/>
          </p:nvSpPr>
          <p:spPr>
            <a:xfrm rot="7451315">
              <a:off x="9264810" y="5037849"/>
              <a:ext cx="512142" cy="825539"/>
            </a:xfrm>
            <a:prstGeom prst="chevron">
              <a:avLst>
                <a:gd name="adj" fmla="val 594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>
                <a:solidFill>
                  <a:schemeClr val="tx1"/>
                </a:solidFill>
              </a:endParaRPr>
            </a:p>
          </p:txBody>
        </p:sp>
      </p:grpSp>
      <p:sp>
        <p:nvSpPr>
          <p:cNvPr id="56" name="Callout: Down Arrow 55">
            <a:extLst>
              <a:ext uri="{FF2B5EF4-FFF2-40B4-BE49-F238E27FC236}">
                <a16:creationId xmlns:a16="http://schemas.microsoft.com/office/drawing/2014/main" id="{734A7774-76EE-46FE-9CA2-E4B631BB55EB}"/>
              </a:ext>
            </a:extLst>
          </p:cNvPr>
          <p:cNvSpPr/>
          <p:nvPr userDrawn="1"/>
        </p:nvSpPr>
        <p:spPr>
          <a:xfrm>
            <a:off x="7642969" y="3228993"/>
            <a:ext cx="2298926" cy="534077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4E5AE3-996D-4234-AB3A-79E7FDC4B0CE}"/>
              </a:ext>
            </a:extLst>
          </p:cNvPr>
          <p:cNvGrpSpPr/>
          <p:nvPr userDrawn="1"/>
        </p:nvGrpSpPr>
        <p:grpSpPr>
          <a:xfrm flipH="1">
            <a:off x="5445496" y="3019176"/>
            <a:ext cx="1371623" cy="1241025"/>
            <a:chOff x="4469768" y="3406534"/>
            <a:chExt cx="1752278" cy="1721018"/>
          </a:xfrm>
        </p:grpSpPr>
        <p:sp>
          <p:nvSpPr>
            <p:cNvPr id="75" name="Circle: Hollow 73">
              <a:extLst>
                <a:ext uri="{FF2B5EF4-FFF2-40B4-BE49-F238E27FC236}">
                  <a16:creationId xmlns:a16="http://schemas.microsoft.com/office/drawing/2014/main" id="{16D73059-1454-4C36-ADAB-4EC215AF8A33}"/>
                </a:ext>
              </a:extLst>
            </p:cNvPr>
            <p:cNvSpPr/>
            <p:nvPr userDrawn="1"/>
          </p:nvSpPr>
          <p:spPr>
            <a:xfrm flipV="1">
              <a:off x="4502424" y="3406534"/>
              <a:ext cx="1679990" cy="886247"/>
            </a:xfrm>
            <a:custGeom>
              <a:avLst/>
              <a:gdLst>
                <a:gd name="connsiteX0" fmla="*/ 0 w 1679989"/>
                <a:gd name="connsiteY0" fmla="*/ 845724 h 1691447"/>
                <a:gd name="connsiteX1" fmla="*/ 839995 w 1679989"/>
                <a:gd name="connsiteY1" fmla="*/ 0 h 1691447"/>
                <a:gd name="connsiteX2" fmla="*/ 1679990 w 1679989"/>
                <a:gd name="connsiteY2" fmla="*/ 845724 h 1691447"/>
                <a:gd name="connsiteX3" fmla="*/ 839995 w 1679989"/>
                <a:gd name="connsiteY3" fmla="*/ 1691448 h 1691447"/>
                <a:gd name="connsiteX4" fmla="*/ 0 w 1679989"/>
                <a:gd name="connsiteY4" fmla="*/ 845724 h 1691447"/>
                <a:gd name="connsiteX5" fmla="*/ 142513 w 1679989"/>
                <a:gd name="connsiteY5" fmla="*/ 845724 h 1691447"/>
                <a:gd name="connsiteX6" fmla="*/ 839994 w 1679989"/>
                <a:gd name="connsiteY6" fmla="*/ 1548934 h 1691447"/>
                <a:gd name="connsiteX7" fmla="*/ 1537475 w 1679989"/>
                <a:gd name="connsiteY7" fmla="*/ 845724 h 1691447"/>
                <a:gd name="connsiteX8" fmla="*/ 839994 w 1679989"/>
                <a:gd name="connsiteY8" fmla="*/ 142514 h 1691447"/>
                <a:gd name="connsiteX9" fmla="*/ 142513 w 1679989"/>
                <a:gd name="connsiteY9" fmla="*/ 845724 h 1691447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142513 w 1679990"/>
                <a:gd name="connsiteY4" fmla="*/ 845724 h 1691448"/>
                <a:gd name="connsiteX5" fmla="*/ 839994 w 1679990"/>
                <a:gd name="connsiteY5" fmla="*/ 1548934 h 1691448"/>
                <a:gd name="connsiteX6" fmla="*/ 1537475 w 1679990"/>
                <a:gd name="connsiteY6" fmla="*/ 845724 h 1691448"/>
                <a:gd name="connsiteX7" fmla="*/ 839994 w 1679990"/>
                <a:gd name="connsiteY7" fmla="*/ 142514 h 1691448"/>
                <a:gd name="connsiteX8" fmla="*/ 142513 w 1679990"/>
                <a:gd name="connsiteY8" fmla="*/ 845724 h 1691448"/>
                <a:gd name="connsiteX9" fmla="*/ 931435 w 1679990"/>
                <a:gd name="connsiteY9" fmla="*/ 91440 h 1691448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839995 w 1679990"/>
                <a:gd name="connsiteY4" fmla="*/ 0 h 1691448"/>
                <a:gd name="connsiteX5" fmla="*/ 142513 w 1679990"/>
                <a:gd name="connsiteY5" fmla="*/ 845724 h 1691448"/>
                <a:gd name="connsiteX6" fmla="*/ 839994 w 1679990"/>
                <a:gd name="connsiteY6" fmla="*/ 1548934 h 1691448"/>
                <a:gd name="connsiteX7" fmla="*/ 1537475 w 1679990"/>
                <a:gd name="connsiteY7" fmla="*/ 845724 h 1691448"/>
                <a:gd name="connsiteX8" fmla="*/ 839994 w 1679990"/>
                <a:gd name="connsiteY8" fmla="*/ 142514 h 1691448"/>
                <a:gd name="connsiteX9" fmla="*/ 142513 w 1679990"/>
                <a:gd name="connsiteY9" fmla="*/ 845724 h 1691448"/>
                <a:gd name="connsiteX0" fmla="*/ 0 w 1679990"/>
                <a:gd name="connsiteY0" fmla="*/ 703210 h 1548934"/>
                <a:gd name="connsiteX1" fmla="*/ 1679990 w 1679990"/>
                <a:gd name="connsiteY1" fmla="*/ 703210 h 1548934"/>
                <a:gd name="connsiteX2" fmla="*/ 839995 w 1679990"/>
                <a:gd name="connsiteY2" fmla="*/ 1548934 h 1548934"/>
                <a:gd name="connsiteX3" fmla="*/ 0 w 1679990"/>
                <a:gd name="connsiteY3" fmla="*/ 703210 h 1548934"/>
                <a:gd name="connsiteX4" fmla="*/ 142513 w 1679990"/>
                <a:gd name="connsiteY4" fmla="*/ 703210 h 1548934"/>
                <a:gd name="connsiteX5" fmla="*/ 839994 w 1679990"/>
                <a:gd name="connsiteY5" fmla="*/ 1406420 h 1548934"/>
                <a:gd name="connsiteX6" fmla="*/ 1537475 w 1679990"/>
                <a:gd name="connsiteY6" fmla="*/ 703210 h 1548934"/>
                <a:gd name="connsiteX7" fmla="*/ 839994 w 1679990"/>
                <a:gd name="connsiteY7" fmla="*/ 0 h 1548934"/>
                <a:gd name="connsiteX8" fmla="*/ 142513 w 1679990"/>
                <a:gd name="connsiteY8" fmla="*/ 703210 h 1548934"/>
                <a:gd name="connsiteX0" fmla="*/ 0 w 1679990"/>
                <a:gd name="connsiteY0" fmla="*/ 52090 h 897814"/>
                <a:gd name="connsiteX1" fmla="*/ 1679990 w 1679990"/>
                <a:gd name="connsiteY1" fmla="*/ 52090 h 897814"/>
                <a:gd name="connsiteX2" fmla="*/ 839995 w 1679990"/>
                <a:gd name="connsiteY2" fmla="*/ 897814 h 897814"/>
                <a:gd name="connsiteX3" fmla="*/ 0 w 1679990"/>
                <a:gd name="connsiteY3" fmla="*/ 52090 h 897814"/>
                <a:gd name="connsiteX4" fmla="*/ 142513 w 1679990"/>
                <a:gd name="connsiteY4" fmla="*/ 52090 h 897814"/>
                <a:gd name="connsiteX5" fmla="*/ 839994 w 1679990"/>
                <a:gd name="connsiteY5" fmla="*/ 755300 h 897814"/>
                <a:gd name="connsiteX6" fmla="*/ 1537475 w 1679990"/>
                <a:gd name="connsiteY6" fmla="*/ 52090 h 897814"/>
                <a:gd name="connsiteX7" fmla="*/ 142513 w 1679990"/>
                <a:gd name="connsiteY7" fmla="*/ 52090 h 897814"/>
                <a:gd name="connsiteX0" fmla="*/ 0 w 1679990"/>
                <a:gd name="connsiteY0" fmla="*/ 57854 h 903578"/>
                <a:gd name="connsiteX1" fmla="*/ 1679990 w 1679990"/>
                <a:gd name="connsiteY1" fmla="*/ 57854 h 903578"/>
                <a:gd name="connsiteX2" fmla="*/ 839995 w 1679990"/>
                <a:gd name="connsiteY2" fmla="*/ 903578 h 903578"/>
                <a:gd name="connsiteX3" fmla="*/ 0 w 1679990"/>
                <a:gd name="connsiteY3" fmla="*/ 57854 h 903578"/>
                <a:gd name="connsiteX4" fmla="*/ 142513 w 1679990"/>
                <a:gd name="connsiteY4" fmla="*/ 57854 h 903578"/>
                <a:gd name="connsiteX5" fmla="*/ 839994 w 1679990"/>
                <a:gd name="connsiteY5" fmla="*/ 761064 h 903578"/>
                <a:gd name="connsiteX6" fmla="*/ 1537475 w 1679990"/>
                <a:gd name="connsiteY6" fmla="*/ 57854 h 903578"/>
                <a:gd name="connsiteX7" fmla="*/ 142513 w 1679990"/>
                <a:gd name="connsiteY7" fmla="*/ 57854 h 903578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839994 w 1679990"/>
                <a:gd name="connsiteY5" fmla="*/ 703210 h 845724"/>
                <a:gd name="connsiteX6" fmla="*/ 142513 w 1679990"/>
                <a:gd name="connsiteY6" fmla="*/ 0 h 845724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142513 w 1679990"/>
                <a:gd name="connsiteY5" fmla="*/ 0 h 84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9990" h="845724">
                  <a:moveTo>
                    <a:pt x="0" y="0"/>
                  </a:moveTo>
                  <a:lnTo>
                    <a:pt x="1679990" y="0"/>
                  </a:lnTo>
                  <a:cubicBezTo>
                    <a:pt x="1679990" y="467080"/>
                    <a:pt x="1303911" y="845724"/>
                    <a:pt x="839995" y="845724"/>
                  </a:cubicBezTo>
                  <a:cubicBezTo>
                    <a:pt x="376079" y="845724"/>
                    <a:pt x="0" y="467080"/>
                    <a:pt x="0" y="0"/>
                  </a:cubicBezTo>
                  <a:close/>
                  <a:moveTo>
                    <a:pt x="142513" y="0"/>
                  </a:moveTo>
                  <a:lnTo>
                    <a:pt x="142513" y="0"/>
                  </a:lnTo>
                </a:path>
              </a:pathLst>
            </a:custGeom>
            <a:gradFill>
              <a:gsLst>
                <a:gs pos="4000">
                  <a:srgbClr val="169360"/>
                </a:gs>
                <a:gs pos="100000">
                  <a:srgbClr val="86BA6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2053">
                <a:solidFill>
                  <a:schemeClr val="tx1"/>
                </a:solidFill>
              </a:endParaRPr>
            </a:p>
          </p:txBody>
        </p:sp>
        <p:sp>
          <p:nvSpPr>
            <p:cNvPr id="74" name="Circle: Hollow 73">
              <a:extLst>
                <a:ext uri="{FF2B5EF4-FFF2-40B4-BE49-F238E27FC236}">
                  <a16:creationId xmlns:a16="http://schemas.microsoft.com/office/drawing/2014/main" id="{8C77779F-CF53-4F5D-BC73-A4C9E873EB1D}"/>
                </a:ext>
              </a:extLst>
            </p:cNvPr>
            <p:cNvSpPr/>
            <p:nvPr userDrawn="1"/>
          </p:nvSpPr>
          <p:spPr>
            <a:xfrm>
              <a:off x="4505688" y="4252505"/>
              <a:ext cx="1679990" cy="875047"/>
            </a:xfrm>
            <a:custGeom>
              <a:avLst/>
              <a:gdLst>
                <a:gd name="connsiteX0" fmla="*/ 0 w 1679989"/>
                <a:gd name="connsiteY0" fmla="*/ 845724 h 1691447"/>
                <a:gd name="connsiteX1" fmla="*/ 839995 w 1679989"/>
                <a:gd name="connsiteY1" fmla="*/ 0 h 1691447"/>
                <a:gd name="connsiteX2" fmla="*/ 1679990 w 1679989"/>
                <a:gd name="connsiteY2" fmla="*/ 845724 h 1691447"/>
                <a:gd name="connsiteX3" fmla="*/ 839995 w 1679989"/>
                <a:gd name="connsiteY3" fmla="*/ 1691448 h 1691447"/>
                <a:gd name="connsiteX4" fmla="*/ 0 w 1679989"/>
                <a:gd name="connsiteY4" fmla="*/ 845724 h 1691447"/>
                <a:gd name="connsiteX5" fmla="*/ 142513 w 1679989"/>
                <a:gd name="connsiteY5" fmla="*/ 845724 h 1691447"/>
                <a:gd name="connsiteX6" fmla="*/ 839994 w 1679989"/>
                <a:gd name="connsiteY6" fmla="*/ 1548934 h 1691447"/>
                <a:gd name="connsiteX7" fmla="*/ 1537475 w 1679989"/>
                <a:gd name="connsiteY7" fmla="*/ 845724 h 1691447"/>
                <a:gd name="connsiteX8" fmla="*/ 839994 w 1679989"/>
                <a:gd name="connsiteY8" fmla="*/ 142514 h 1691447"/>
                <a:gd name="connsiteX9" fmla="*/ 142513 w 1679989"/>
                <a:gd name="connsiteY9" fmla="*/ 845724 h 1691447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142513 w 1679990"/>
                <a:gd name="connsiteY4" fmla="*/ 845724 h 1691448"/>
                <a:gd name="connsiteX5" fmla="*/ 839994 w 1679990"/>
                <a:gd name="connsiteY5" fmla="*/ 1548934 h 1691448"/>
                <a:gd name="connsiteX6" fmla="*/ 1537475 w 1679990"/>
                <a:gd name="connsiteY6" fmla="*/ 845724 h 1691448"/>
                <a:gd name="connsiteX7" fmla="*/ 839994 w 1679990"/>
                <a:gd name="connsiteY7" fmla="*/ 142514 h 1691448"/>
                <a:gd name="connsiteX8" fmla="*/ 142513 w 1679990"/>
                <a:gd name="connsiteY8" fmla="*/ 845724 h 1691448"/>
                <a:gd name="connsiteX9" fmla="*/ 931435 w 1679990"/>
                <a:gd name="connsiteY9" fmla="*/ 91440 h 1691448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839995 w 1679990"/>
                <a:gd name="connsiteY4" fmla="*/ 0 h 1691448"/>
                <a:gd name="connsiteX5" fmla="*/ 142513 w 1679990"/>
                <a:gd name="connsiteY5" fmla="*/ 845724 h 1691448"/>
                <a:gd name="connsiteX6" fmla="*/ 839994 w 1679990"/>
                <a:gd name="connsiteY6" fmla="*/ 1548934 h 1691448"/>
                <a:gd name="connsiteX7" fmla="*/ 1537475 w 1679990"/>
                <a:gd name="connsiteY7" fmla="*/ 845724 h 1691448"/>
                <a:gd name="connsiteX8" fmla="*/ 839994 w 1679990"/>
                <a:gd name="connsiteY8" fmla="*/ 142514 h 1691448"/>
                <a:gd name="connsiteX9" fmla="*/ 142513 w 1679990"/>
                <a:gd name="connsiteY9" fmla="*/ 845724 h 1691448"/>
                <a:gd name="connsiteX0" fmla="*/ 0 w 1679990"/>
                <a:gd name="connsiteY0" fmla="*/ 703210 h 1548934"/>
                <a:gd name="connsiteX1" fmla="*/ 1679990 w 1679990"/>
                <a:gd name="connsiteY1" fmla="*/ 703210 h 1548934"/>
                <a:gd name="connsiteX2" fmla="*/ 839995 w 1679990"/>
                <a:gd name="connsiteY2" fmla="*/ 1548934 h 1548934"/>
                <a:gd name="connsiteX3" fmla="*/ 0 w 1679990"/>
                <a:gd name="connsiteY3" fmla="*/ 703210 h 1548934"/>
                <a:gd name="connsiteX4" fmla="*/ 142513 w 1679990"/>
                <a:gd name="connsiteY4" fmla="*/ 703210 h 1548934"/>
                <a:gd name="connsiteX5" fmla="*/ 839994 w 1679990"/>
                <a:gd name="connsiteY5" fmla="*/ 1406420 h 1548934"/>
                <a:gd name="connsiteX6" fmla="*/ 1537475 w 1679990"/>
                <a:gd name="connsiteY6" fmla="*/ 703210 h 1548934"/>
                <a:gd name="connsiteX7" fmla="*/ 839994 w 1679990"/>
                <a:gd name="connsiteY7" fmla="*/ 0 h 1548934"/>
                <a:gd name="connsiteX8" fmla="*/ 142513 w 1679990"/>
                <a:gd name="connsiteY8" fmla="*/ 703210 h 1548934"/>
                <a:gd name="connsiteX0" fmla="*/ 0 w 1679990"/>
                <a:gd name="connsiteY0" fmla="*/ 52090 h 897814"/>
                <a:gd name="connsiteX1" fmla="*/ 1679990 w 1679990"/>
                <a:gd name="connsiteY1" fmla="*/ 52090 h 897814"/>
                <a:gd name="connsiteX2" fmla="*/ 839995 w 1679990"/>
                <a:gd name="connsiteY2" fmla="*/ 897814 h 897814"/>
                <a:gd name="connsiteX3" fmla="*/ 0 w 1679990"/>
                <a:gd name="connsiteY3" fmla="*/ 52090 h 897814"/>
                <a:gd name="connsiteX4" fmla="*/ 142513 w 1679990"/>
                <a:gd name="connsiteY4" fmla="*/ 52090 h 897814"/>
                <a:gd name="connsiteX5" fmla="*/ 839994 w 1679990"/>
                <a:gd name="connsiteY5" fmla="*/ 755300 h 897814"/>
                <a:gd name="connsiteX6" fmla="*/ 1537475 w 1679990"/>
                <a:gd name="connsiteY6" fmla="*/ 52090 h 897814"/>
                <a:gd name="connsiteX7" fmla="*/ 142513 w 1679990"/>
                <a:gd name="connsiteY7" fmla="*/ 52090 h 897814"/>
                <a:gd name="connsiteX0" fmla="*/ 0 w 1679990"/>
                <a:gd name="connsiteY0" fmla="*/ 57854 h 903578"/>
                <a:gd name="connsiteX1" fmla="*/ 1679990 w 1679990"/>
                <a:gd name="connsiteY1" fmla="*/ 57854 h 903578"/>
                <a:gd name="connsiteX2" fmla="*/ 839995 w 1679990"/>
                <a:gd name="connsiteY2" fmla="*/ 903578 h 903578"/>
                <a:gd name="connsiteX3" fmla="*/ 0 w 1679990"/>
                <a:gd name="connsiteY3" fmla="*/ 57854 h 903578"/>
                <a:gd name="connsiteX4" fmla="*/ 142513 w 1679990"/>
                <a:gd name="connsiteY4" fmla="*/ 57854 h 903578"/>
                <a:gd name="connsiteX5" fmla="*/ 839994 w 1679990"/>
                <a:gd name="connsiteY5" fmla="*/ 761064 h 903578"/>
                <a:gd name="connsiteX6" fmla="*/ 1537475 w 1679990"/>
                <a:gd name="connsiteY6" fmla="*/ 57854 h 903578"/>
                <a:gd name="connsiteX7" fmla="*/ 142513 w 1679990"/>
                <a:gd name="connsiteY7" fmla="*/ 57854 h 903578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839994 w 1679990"/>
                <a:gd name="connsiteY5" fmla="*/ 703210 h 845724"/>
                <a:gd name="connsiteX6" fmla="*/ 142513 w 1679990"/>
                <a:gd name="connsiteY6" fmla="*/ 0 h 845724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142513 w 1679990"/>
                <a:gd name="connsiteY5" fmla="*/ 0 h 84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9990" h="845724">
                  <a:moveTo>
                    <a:pt x="0" y="0"/>
                  </a:moveTo>
                  <a:lnTo>
                    <a:pt x="1679990" y="0"/>
                  </a:lnTo>
                  <a:cubicBezTo>
                    <a:pt x="1679990" y="467080"/>
                    <a:pt x="1303911" y="845724"/>
                    <a:pt x="839995" y="845724"/>
                  </a:cubicBezTo>
                  <a:cubicBezTo>
                    <a:pt x="376079" y="845724"/>
                    <a:pt x="0" y="467080"/>
                    <a:pt x="0" y="0"/>
                  </a:cubicBezTo>
                  <a:close/>
                  <a:moveTo>
                    <a:pt x="142513" y="0"/>
                  </a:moveTo>
                  <a:lnTo>
                    <a:pt x="142513" y="0"/>
                  </a:lnTo>
                </a:path>
              </a:pathLst>
            </a:custGeom>
            <a:gradFill>
              <a:gsLst>
                <a:gs pos="4000">
                  <a:srgbClr val="231D4C"/>
                </a:gs>
                <a:gs pos="100000">
                  <a:srgbClr val="00B7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2053">
                <a:solidFill>
                  <a:schemeClr val="tx1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AD33CB2-8250-4567-971D-D6A524533139}"/>
                </a:ext>
              </a:extLst>
            </p:cNvPr>
            <p:cNvSpPr/>
            <p:nvPr userDrawn="1"/>
          </p:nvSpPr>
          <p:spPr>
            <a:xfrm>
              <a:off x="4646579" y="3550595"/>
              <a:ext cx="1413753" cy="14169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2053"/>
            </a:p>
          </p:txBody>
        </p:sp>
        <p:sp>
          <p:nvSpPr>
            <p:cNvPr id="77" name="Arrow: Chevron 76">
              <a:extLst>
                <a:ext uri="{FF2B5EF4-FFF2-40B4-BE49-F238E27FC236}">
                  <a16:creationId xmlns:a16="http://schemas.microsoft.com/office/drawing/2014/main" id="{312F1247-2B67-4DCF-8057-5B5D3C494A59}"/>
                </a:ext>
              </a:extLst>
            </p:cNvPr>
            <p:cNvSpPr/>
            <p:nvPr userDrawn="1"/>
          </p:nvSpPr>
          <p:spPr>
            <a:xfrm rot="5400000">
              <a:off x="4492486" y="4139411"/>
              <a:ext cx="160920" cy="206356"/>
            </a:xfrm>
            <a:prstGeom prst="chevron">
              <a:avLst>
                <a:gd name="adj" fmla="val 594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2053">
                <a:solidFill>
                  <a:schemeClr val="tx1"/>
                </a:solidFill>
              </a:endParaRPr>
            </a:p>
          </p:txBody>
        </p:sp>
        <p:sp>
          <p:nvSpPr>
            <p:cNvPr id="78" name="Arrow: Chevron 77">
              <a:extLst>
                <a:ext uri="{FF2B5EF4-FFF2-40B4-BE49-F238E27FC236}">
                  <a16:creationId xmlns:a16="http://schemas.microsoft.com/office/drawing/2014/main" id="{FDEDE935-EA0A-46F2-B4B6-A1CC833F56ED}"/>
                </a:ext>
              </a:extLst>
            </p:cNvPr>
            <p:cNvSpPr/>
            <p:nvPr userDrawn="1"/>
          </p:nvSpPr>
          <p:spPr>
            <a:xfrm rot="16200000">
              <a:off x="6038408" y="4169165"/>
              <a:ext cx="160920" cy="206356"/>
            </a:xfrm>
            <a:prstGeom prst="chevron">
              <a:avLst>
                <a:gd name="adj" fmla="val 594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2053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8478E2D-BB0C-4DE5-83F3-17B9187D1465}"/>
              </a:ext>
            </a:extLst>
          </p:cNvPr>
          <p:cNvSpPr/>
          <p:nvPr userDrawn="1"/>
        </p:nvSpPr>
        <p:spPr>
          <a:xfrm>
            <a:off x="4327219" y="2519086"/>
            <a:ext cx="1818549" cy="3929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208CC9C4-CF95-41AE-BE82-BF0485FBF836}"/>
              </a:ext>
            </a:extLst>
          </p:cNvPr>
          <p:cNvSpPr/>
          <p:nvPr userDrawn="1"/>
        </p:nvSpPr>
        <p:spPr>
          <a:xfrm>
            <a:off x="4340191" y="1431834"/>
            <a:ext cx="3665384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1814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D64F89E-573F-4B53-B2F4-9B29D20C4263}"/>
              </a:ext>
            </a:extLst>
          </p:cNvPr>
          <p:cNvSpPr txBox="1"/>
          <p:nvPr userDrawn="1"/>
        </p:nvSpPr>
        <p:spPr>
          <a:xfrm>
            <a:off x="6104369" y="1737571"/>
            <a:ext cx="140397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2F78FA14-9B01-4F39-83F3-04C43AFA83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23872" y="1487478"/>
            <a:ext cx="3524962" cy="282523"/>
          </a:xfrm>
        </p:spPr>
        <p:txBody>
          <a:bodyPr anchor="ctr"/>
          <a:lstStyle>
            <a:lvl1pPr algn="ctr">
              <a:lnSpc>
                <a:spcPct val="100000"/>
              </a:lnSpc>
              <a:defRPr sz="1597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allout: Down Arrow 35">
            <a:extLst>
              <a:ext uri="{FF2B5EF4-FFF2-40B4-BE49-F238E27FC236}">
                <a16:creationId xmlns:a16="http://schemas.microsoft.com/office/drawing/2014/main" id="{4AF8103D-224A-4548-90D2-E9454B95EA7C}"/>
              </a:ext>
            </a:extLst>
          </p:cNvPr>
          <p:cNvSpPr/>
          <p:nvPr userDrawn="1"/>
        </p:nvSpPr>
        <p:spPr>
          <a:xfrm>
            <a:off x="4327220" y="1980098"/>
            <a:ext cx="3678355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365BB57-320C-4CEF-A8F5-A64989F7F9F8}"/>
              </a:ext>
            </a:extLst>
          </p:cNvPr>
          <p:cNvSpPr txBox="1"/>
          <p:nvPr userDrawn="1"/>
        </p:nvSpPr>
        <p:spPr>
          <a:xfrm>
            <a:off x="6098461" y="2305494"/>
            <a:ext cx="140397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accent5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B477F549-083B-4E5E-97C6-DBFC67E265F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58593" y="2031640"/>
            <a:ext cx="3577272" cy="282523"/>
          </a:xfrm>
        </p:spPr>
        <p:txBody>
          <a:bodyPr anchor="ctr"/>
          <a:lstStyle>
            <a:lvl1pPr algn="ctr">
              <a:lnSpc>
                <a:spcPct val="100000"/>
              </a:lnSpc>
              <a:defRPr sz="142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4AA1366E-A3A6-43FB-A393-1463EA99B6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68475" y="2570065"/>
            <a:ext cx="1688024" cy="310558"/>
          </a:xfrm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304860A-D70A-470D-AC7D-9E80B7B8DEE0}"/>
              </a:ext>
            </a:extLst>
          </p:cNvPr>
          <p:cNvSpPr/>
          <p:nvPr userDrawn="1"/>
        </p:nvSpPr>
        <p:spPr>
          <a:xfrm>
            <a:off x="6207442" y="2519086"/>
            <a:ext cx="1798135" cy="3929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17B95455-505D-44CB-AF03-BD8A6BF6ED2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9594" y="2570065"/>
            <a:ext cx="1706895" cy="310558"/>
          </a:xfrm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4">
            <a:extLst>
              <a:ext uri="{FF2B5EF4-FFF2-40B4-BE49-F238E27FC236}">
                <a16:creationId xmlns:a16="http://schemas.microsoft.com/office/drawing/2014/main" id="{0B79893C-1914-49BD-A3CB-7C4C9549A78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488441" y="3286786"/>
            <a:ext cx="1322756" cy="667199"/>
          </a:xfrm>
        </p:spPr>
        <p:txBody>
          <a:bodyPr anchor="ctr"/>
          <a:lstStyle>
            <a:lvl1pPr algn="ctr">
              <a:lnSpc>
                <a:spcPct val="100000"/>
              </a:lnSpc>
              <a:defRPr sz="1368" b="1">
                <a:solidFill>
                  <a:schemeClr val="accent4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318E22B0-F05C-41A6-9F2B-82A6951473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46126" y="2808649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4.</a:t>
            </a:r>
            <a:endParaRPr lang="en-GB"/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id="{A9783116-32B0-41C7-A297-7D37275A0B5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56499" y="1207048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1.</a:t>
            </a:r>
            <a:endParaRPr lang="en-GB"/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01D86BDC-FE24-4585-A065-476807499D2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61180" y="4421430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3.</a:t>
            </a:r>
            <a:endParaRPr lang="en-GB"/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D4A27E55-C36F-48CE-96F4-302D3D75781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92355" y="2974686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lIns="0"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2.</a:t>
            </a:r>
            <a:endParaRPr lang="en-GB"/>
          </a:p>
        </p:txBody>
      </p:sp>
      <p:sp>
        <p:nvSpPr>
          <p:cNvPr id="127" name="Callout: Down Arrow 126">
            <a:extLst>
              <a:ext uri="{FF2B5EF4-FFF2-40B4-BE49-F238E27FC236}">
                <a16:creationId xmlns:a16="http://schemas.microsoft.com/office/drawing/2014/main" id="{8F641AEF-BD3C-4E71-BF50-6190407998E3}"/>
              </a:ext>
            </a:extLst>
          </p:cNvPr>
          <p:cNvSpPr/>
          <p:nvPr userDrawn="1"/>
        </p:nvSpPr>
        <p:spPr>
          <a:xfrm>
            <a:off x="1942372" y="3055484"/>
            <a:ext cx="2818530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129" name="Text Placeholder 4">
            <a:extLst>
              <a:ext uri="{FF2B5EF4-FFF2-40B4-BE49-F238E27FC236}">
                <a16:creationId xmlns:a16="http://schemas.microsoft.com/office/drawing/2014/main" id="{8BCE1D3A-BECA-47EA-850E-B730ED5C482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981219" y="3098357"/>
            <a:ext cx="2710553" cy="282523"/>
          </a:xfrm>
        </p:spPr>
        <p:txBody>
          <a:bodyPr anchor="ctr"/>
          <a:lstStyle>
            <a:lvl1pPr algn="ctr">
              <a:lnSpc>
                <a:spcPct val="100000"/>
              </a:lnSpc>
              <a:defRPr sz="1452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0" name="Callout: Down Arrow 129">
            <a:extLst>
              <a:ext uri="{FF2B5EF4-FFF2-40B4-BE49-F238E27FC236}">
                <a16:creationId xmlns:a16="http://schemas.microsoft.com/office/drawing/2014/main" id="{B261E692-0D8B-4950-8BB2-7A93304F991E}"/>
              </a:ext>
            </a:extLst>
          </p:cNvPr>
          <p:cNvSpPr/>
          <p:nvPr userDrawn="1"/>
        </p:nvSpPr>
        <p:spPr>
          <a:xfrm>
            <a:off x="1946347" y="3595446"/>
            <a:ext cx="2818530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D006732-8560-4F07-907C-E41336083AD1}"/>
              </a:ext>
            </a:extLst>
          </p:cNvPr>
          <p:cNvSpPr txBox="1"/>
          <p:nvPr userDrawn="1"/>
        </p:nvSpPr>
        <p:spPr>
          <a:xfrm>
            <a:off x="3300390" y="3926417"/>
            <a:ext cx="107960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accent5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132" name="Text Placeholder 4">
            <a:extLst>
              <a:ext uri="{FF2B5EF4-FFF2-40B4-BE49-F238E27FC236}">
                <a16:creationId xmlns:a16="http://schemas.microsoft.com/office/drawing/2014/main" id="{CEF18F85-0BAA-47F3-BEB6-1CAC078D1C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76306" y="3674949"/>
            <a:ext cx="2710553" cy="282523"/>
          </a:xfrm>
        </p:spPr>
        <p:txBody>
          <a:bodyPr anchor="ctr"/>
          <a:lstStyle>
            <a:lvl1pPr algn="ctr">
              <a:lnSpc>
                <a:spcPct val="100000"/>
              </a:lnSpc>
              <a:defRPr sz="142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876DEA4-59ED-4271-B038-DEA00090CD5C}"/>
              </a:ext>
            </a:extLst>
          </p:cNvPr>
          <p:cNvSpPr txBox="1"/>
          <p:nvPr userDrawn="1"/>
        </p:nvSpPr>
        <p:spPr>
          <a:xfrm>
            <a:off x="3307213" y="3372916"/>
            <a:ext cx="107960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86C02AF-EB56-4876-8FD9-8A32570C9413}"/>
              </a:ext>
            </a:extLst>
          </p:cNvPr>
          <p:cNvSpPr txBox="1"/>
          <p:nvPr userDrawn="1"/>
        </p:nvSpPr>
        <p:spPr>
          <a:xfrm>
            <a:off x="8716646" y="3575316"/>
            <a:ext cx="148063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154" name="Text Placeholder 4">
            <a:extLst>
              <a:ext uri="{FF2B5EF4-FFF2-40B4-BE49-F238E27FC236}">
                <a16:creationId xmlns:a16="http://schemas.microsoft.com/office/drawing/2014/main" id="{A64A2821-58FB-4DDC-98E4-4229F4840294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721924" y="3271864"/>
            <a:ext cx="2168732" cy="303451"/>
          </a:xfrm>
          <a:noFill/>
        </p:spPr>
        <p:txBody>
          <a:bodyPr anchor="ctr"/>
          <a:lstStyle>
            <a:lvl1pPr algn="ctr">
              <a:lnSpc>
                <a:spcPct val="100000"/>
              </a:lnSpc>
              <a:defRPr sz="1452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98E78D84-460B-43CB-B938-7C0F76070B1A}"/>
              </a:ext>
            </a:extLst>
          </p:cNvPr>
          <p:cNvSpPr/>
          <p:nvPr userDrawn="1"/>
        </p:nvSpPr>
        <p:spPr>
          <a:xfrm>
            <a:off x="7642967" y="3811828"/>
            <a:ext cx="2311027" cy="6082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156" name="Text Placeholder 4">
            <a:extLst>
              <a:ext uri="{FF2B5EF4-FFF2-40B4-BE49-F238E27FC236}">
                <a16:creationId xmlns:a16="http://schemas.microsoft.com/office/drawing/2014/main" id="{213EC90B-66F8-44C7-AE6F-68F7CA84170C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717012" y="3862806"/>
            <a:ext cx="2150688" cy="517667"/>
          </a:xfrm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4" name="Text Placeholder 10">
            <a:extLst>
              <a:ext uri="{FF2B5EF4-FFF2-40B4-BE49-F238E27FC236}">
                <a16:creationId xmlns:a16="http://schemas.microsoft.com/office/drawing/2014/main" id="{82929CE8-0E1B-46AE-99E9-BF097C9EC5BB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515335" y="2968601"/>
            <a:ext cx="1382835" cy="1154983"/>
          </a:xfrm>
          <a:prstGeom prst="homePlate">
            <a:avLst>
              <a:gd name="adj" fmla="val 12940"/>
            </a:avLst>
          </a:prstGeom>
          <a:gradFill flip="none" rotWithShape="1">
            <a:gsLst>
              <a:gs pos="4000">
                <a:schemeClr val="accent4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lIns="72000" tIns="72000"/>
          <a:lstStyle>
            <a:lvl1pPr>
              <a:lnSpc>
                <a:spcPts val="1482"/>
              </a:lnSpc>
              <a:spcAft>
                <a:spcPts val="0"/>
              </a:spcAft>
              <a:defRPr sz="1140">
                <a:solidFill>
                  <a:schemeClr val="bg1"/>
                </a:solidFill>
              </a:defRPr>
            </a:lvl1pPr>
            <a:lvl2pPr marL="0" indent="0">
              <a:lnSpc>
                <a:spcPts val="1482"/>
              </a:lnSpc>
              <a:spcAft>
                <a:spcPts val="0"/>
              </a:spcAft>
              <a:buNone/>
              <a:defRPr sz="1140">
                <a:solidFill>
                  <a:schemeClr val="bg1"/>
                </a:solidFill>
              </a:defRPr>
            </a:lvl2pPr>
            <a:lvl3pPr>
              <a:lnSpc>
                <a:spcPts val="1482"/>
              </a:lnSpc>
              <a:spcAft>
                <a:spcPts val="0"/>
              </a:spcAft>
              <a:defRPr sz="1140"/>
            </a:lvl3pPr>
            <a:lvl4pPr>
              <a:lnSpc>
                <a:spcPts val="1482"/>
              </a:lnSpc>
              <a:spcAft>
                <a:spcPts val="0"/>
              </a:spcAft>
              <a:defRPr sz="1140"/>
            </a:lvl4pPr>
            <a:lvl5pPr>
              <a:lnSpc>
                <a:spcPts val="1482"/>
              </a:lnSpc>
              <a:spcAft>
                <a:spcPts val="0"/>
              </a:spcAft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6" name="Text Placeholder 10">
            <a:extLst>
              <a:ext uri="{FF2B5EF4-FFF2-40B4-BE49-F238E27FC236}">
                <a16:creationId xmlns:a16="http://schemas.microsoft.com/office/drawing/2014/main" id="{38B503C4-9A52-4172-A192-4C8F1BA8AB77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8330194" y="1511763"/>
            <a:ext cx="2037518" cy="956405"/>
          </a:xfrm>
          <a:prstGeom prst="leftArrowCallout">
            <a:avLst>
              <a:gd name="adj1" fmla="val 100000"/>
              <a:gd name="adj2" fmla="val 91099"/>
              <a:gd name="adj3" fmla="val 10613"/>
              <a:gd name="adj4" fmla="val 84790"/>
            </a:avLst>
          </a:prstGeom>
          <a:gradFill flip="none" rotWithShape="1">
            <a:gsLst>
              <a:gs pos="4000">
                <a:schemeClr val="accent4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lIns="72000" tIns="72000"/>
          <a:lstStyle>
            <a:lvl1pPr>
              <a:lnSpc>
                <a:spcPts val="1482"/>
              </a:lnSpc>
              <a:spcAft>
                <a:spcPts val="0"/>
              </a:spcAft>
              <a:defRPr sz="1140">
                <a:solidFill>
                  <a:schemeClr val="bg1"/>
                </a:solidFill>
              </a:defRPr>
            </a:lvl1pPr>
            <a:lvl2pPr marL="0" indent="0">
              <a:lnSpc>
                <a:spcPts val="1482"/>
              </a:lnSpc>
              <a:spcAft>
                <a:spcPts val="0"/>
              </a:spcAft>
              <a:buNone/>
              <a:defRPr sz="1140">
                <a:solidFill>
                  <a:schemeClr val="bg1"/>
                </a:solidFill>
              </a:defRPr>
            </a:lvl2pPr>
            <a:lvl3pPr>
              <a:lnSpc>
                <a:spcPts val="1482"/>
              </a:lnSpc>
              <a:spcAft>
                <a:spcPts val="0"/>
              </a:spcAft>
              <a:defRPr sz="1140"/>
            </a:lvl3pPr>
            <a:lvl4pPr>
              <a:lnSpc>
                <a:spcPts val="1482"/>
              </a:lnSpc>
              <a:spcAft>
                <a:spcPts val="0"/>
              </a:spcAft>
              <a:defRPr sz="1140"/>
            </a:lvl4pPr>
            <a:lvl5pPr>
              <a:lnSpc>
                <a:spcPts val="1482"/>
              </a:lnSpc>
              <a:spcAft>
                <a:spcPts val="0"/>
              </a:spcAft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7" name="Text Placeholder 10">
            <a:extLst>
              <a:ext uri="{FF2B5EF4-FFF2-40B4-BE49-F238E27FC236}">
                <a16:creationId xmlns:a16="http://schemas.microsoft.com/office/drawing/2014/main" id="{F7538F02-6BA4-463D-AF27-5F47A9D24D9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0044973" y="3192470"/>
            <a:ext cx="1498152" cy="1108190"/>
          </a:xfrm>
          <a:prstGeom prst="leftArrowCallout">
            <a:avLst>
              <a:gd name="adj1" fmla="val 100000"/>
              <a:gd name="adj2" fmla="val 91099"/>
              <a:gd name="adj3" fmla="val 9036"/>
              <a:gd name="adj4" fmla="val 84790"/>
            </a:avLst>
          </a:prstGeom>
          <a:gradFill flip="none" rotWithShape="1">
            <a:gsLst>
              <a:gs pos="4000">
                <a:schemeClr val="accent4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lIns="72000" tIns="72000"/>
          <a:lstStyle>
            <a:lvl1pPr>
              <a:lnSpc>
                <a:spcPts val="1482"/>
              </a:lnSpc>
              <a:spcAft>
                <a:spcPts val="0"/>
              </a:spcAft>
              <a:defRPr sz="1140">
                <a:solidFill>
                  <a:schemeClr val="bg1"/>
                </a:solidFill>
              </a:defRPr>
            </a:lvl1pPr>
            <a:lvl2pPr marL="0" indent="0">
              <a:lnSpc>
                <a:spcPts val="1482"/>
              </a:lnSpc>
              <a:spcAft>
                <a:spcPts val="0"/>
              </a:spcAft>
              <a:buNone/>
              <a:defRPr sz="1140">
                <a:solidFill>
                  <a:schemeClr val="bg1"/>
                </a:solidFill>
              </a:defRPr>
            </a:lvl2pPr>
            <a:lvl3pPr>
              <a:lnSpc>
                <a:spcPts val="1482"/>
              </a:lnSpc>
              <a:spcAft>
                <a:spcPts val="0"/>
              </a:spcAft>
              <a:defRPr sz="1140"/>
            </a:lvl3pPr>
            <a:lvl4pPr>
              <a:lnSpc>
                <a:spcPts val="1482"/>
              </a:lnSpc>
              <a:spcAft>
                <a:spcPts val="0"/>
              </a:spcAft>
              <a:defRPr sz="1140"/>
            </a:lvl4pPr>
            <a:lvl5pPr>
              <a:lnSpc>
                <a:spcPts val="1482"/>
              </a:lnSpc>
              <a:spcAft>
                <a:spcPts val="0"/>
              </a:spcAft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8" name="Callout: Down Arrow 87">
            <a:extLst>
              <a:ext uri="{FF2B5EF4-FFF2-40B4-BE49-F238E27FC236}">
                <a16:creationId xmlns:a16="http://schemas.microsoft.com/office/drawing/2014/main" id="{1521773E-073D-4F28-A4A5-E3ECD727EB2B}"/>
              </a:ext>
            </a:extLst>
          </p:cNvPr>
          <p:cNvSpPr/>
          <p:nvPr userDrawn="1"/>
        </p:nvSpPr>
        <p:spPr>
          <a:xfrm>
            <a:off x="4340191" y="4656332"/>
            <a:ext cx="3648439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CC386445-110A-4C73-8B9D-7B853472EB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10901" y="4681651"/>
            <a:ext cx="3508666" cy="303451"/>
          </a:xfrm>
        </p:spPr>
        <p:txBody>
          <a:bodyPr anchor="ctr"/>
          <a:lstStyle>
            <a:lvl1pPr algn="ctr">
              <a:lnSpc>
                <a:spcPct val="100000"/>
              </a:lnSpc>
              <a:defRPr sz="1452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F0E6820-C81F-43BE-B682-B20B8F57EAE5}"/>
              </a:ext>
            </a:extLst>
          </p:cNvPr>
          <p:cNvSpPr txBox="1"/>
          <p:nvPr userDrawn="1"/>
        </p:nvSpPr>
        <p:spPr>
          <a:xfrm>
            <a:off x="6090931" y="4989265"/>
            <a:ext cx="139749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89" name="Callout: Down Arrow 88">
            <a:extLst>
              <a:ext uri="{FF2B5EF4-FFF2-40B4-BE49-F238E27FC236}">
                <a16:creationId xmlns:a16="http://schemas.microsoft.com/office/drawing/2014/main" id="{983AD1F9-0F87-448F-BE72-07E7F430AD7F}"/>
              </a:ext>
            </a:extLst>
          </p:cNvPr>
          <p:cNvSpPr/>
          <p:nvPr userDrawn="1"/>
        </p:nvSpPr>
        <p:spPr>
          <a:xfrm>
            <a:off x="4357137" y="5216264"/>
            <a:ext cx="3648439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148BCB9-5643-4E81-8FE3-A311146ACB1E}"/>
              </a:ext>
            </a:extLst>
          </p:cNvPr>
          <p:cNvSpPr txBox="1"/>
          <p:nvPr userDrawn="1"/>
        </p:nvSpPr>
        <p:spPr>
          <a:xfrm>
            <a:off x="6111431" y="5541659"/>
            <a:ext cx="139749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accent5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50317F67-30D8-4065-8533-224B1F027FD5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4423871" y="5267805"/>
            <a:ext cx="3508668" cy="282523"/>
          </a:xfrm>
        </p:spPr>
        <p:txBody>
          <a:bodyPr anchor="ctr"/>
          <a:lstStyle>
            <a:lvl1pPr algn="ctr">
              <a:lnSpc>
                <a:spcPct val="100000"/>
              </a:lnSpc>
              <a:defRPr sz="142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437D04C-853D-408C-96BF-A958BB3924D9}"/>
              </a:ext>
            </a:extLst>
          </p:cNvPr>
          <p:cNvSpPr/>
          <p:nvPr userDrawn="1"/>
        </p:nvSpPr>
        <p:spPr>
          <a:xfrm>
            <a:off x="4341228" y="5749309"/>
            <a:ext cx="3691961" cy="452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B186E8D0-B276-43E2-B6B7-44F648483A1B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423872" y="5800287"/>
            <a:ext cx="3520926" cy="357406"/>
          </a:xfrm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3E18C0FE-624F-4EBE-8E65-9CBA20976AED}"/>
              </a:ext>
            </a:extLst>
          </p:cNvPr>
          <p:cNvSpPr/>
          <p:nvPr userDrawn="1"/>
        </p:nvSpPr>
        <p:spPr>
          <a:xfrm>
            <a:off x="1943312" y="4115793"/>
            <a:ext cx="2821057" cy="452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135" name="Text Placeholder 4">
            <a:extLst>
              <a:ext uri="{FF2B5EF4-FFF2-40B4-BE49-F238E27FC236}">
                <a16:creationId xmlns:a16="http://schemas.microsoft.com/office/drawing/2014/main" id="{6D0D7BE7-B1C0-4E8B-A1A3-3DCE86C0DD3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76306" y="4144035"/>
            <a:ext cx="2733184" cy="402596"/>
          </a:xfrm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5" name="Text Placeholder 10">
            <a:extLst>
              <a:ext uri="{FF2B5EF4-FFF2-40B4-BE49-F238E27FC236}">
                <a16:creationId xmlns:a16="http://schemas.microsoft.com/office/drawing/2014/main" id="{2A6BD2E1-D6BC-49ED-9873-0130553E2A72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1942372" y="4705317"/>
            <a:ext cx="2016484" cy="569953"/>
          </a:xfrm>
          <a:prstGeom prst="homePlate">
            <a:avLst>
              <a:gd name="adj" fmla="val 13484"/>
            </a:avLst>
          </a:prstGeom>
          <a:gradFill flip="none" rotWithShape="1">
            <a:gsLst>
              <a:gs pos="4000">
                <a:schemeClr val="accent4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lIns="72000" tIns="72000"/>
          <a:lstStyle>
            <a:lvl1pPr>
              <a:lnSpc>
                <a:spcPts val="1482"/>
              </a:lnSpc>
              <a:spcAft>
                <a:spcPts val="0"/>
              </a:spcAft>
              <a:defRPr sz="1140">
                <a:solidFill>
                  <a:schemeClr val="bg1"/>
                </a:solidFill>
              </a:defRPr>
            </a:lvl1pPr>
            <a:lvl2pPr marL="0" indent="0">
              <a:lnSpc>
                <a:spcPts val="1482"/>
              </a:lnSpc>
              <a:spcAft>
                <a:spcPts val="0"/>
              </a:spcAft>
              <a:buNone/>
              <a:defRPr sz="1140">
                <a:solidFill>
                  <a:schemeClr val="bg1"/>
                </a:solidFill>
              </a:defRPr>
            </a:lvl2pPr>
            <a:lvl3pPr>
              <a:lnSpc>
                <a:spcPts val="1482"/>
              </a:lnSpc>
              <a:spcAft>
                <a:spcPts val="0"/>
              </a:spcAft>
              <a:defRPr sz="1140"/>
            </a:lvl3pPr>
            <a:lvl4pPr>
              <a:lnSpc>
                <a:spcPts val="1482"/>
              </a:lnSpc>
              <a:spcAft>
                <a:spcPts val="0"/>
              </a:spcAft>
              <a:defRPr sz="1140"/>
            </a:lvl4pPr>
            <a:lvl5pPr>
              <a:lnSpc>
                <a:spcPts val="1482"/>
              </a:lnSpc>
              <a:spcAft>
                <a:spcPts val="0"/>
              </a:spcAft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7" name="Slide Number Placeholder 5">
            <a:extLst>
              <a:ext uri="{FF2B5EF4-FFF2-40B4-BE49-F238E27FC236}">
                <a16:creationId xmlns:a16="http://schemas.microsoft.com/office/drawing/2014/main" id="{ACD1D509-3E05-4BDF-BB13-E43AE956F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5" name="Footer Placeholder 3">
            <a:extLst>
              <a:ext uri="{FF2B5EF4-FFF2-40B4-BE49-F238E27FC236}">
                <a16:creationId xmlns:a16="http://schemas.microsoft.com/office/drawing/2014/main" id="{D75BEA50-B1F1-4F0E-9F0D-861501ECF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ECB5EF79-9AFF-4A8E-9512-028D5E9CA1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903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rame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7BCCAE6-2825-459A-9651-EF96B4EF2E63}"/>
              </a:ext>
            </a:extLst>
          </p:cNvPr>
          <p:cNvGrpSpPr/>
          <p:nvPr userDrawn="1"/>
        </p:nvGrpSpPr>
        <p:grpSpPr>
          <a:xfrm>
            <a:off x="3040372" y="1011368"/>
            <a:ext cx="6197302" cy="5350289"/>
            <a:chOff x="3420808" y="1114845"/>
            <a:chExt cx="6831557" cy="589770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A49310F-F613-4F03-A469-1D3275DF621C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3420808" y="1114845"/>
              <a:ext cx="6831557" cy="5897703"/>
              <a:chOff x="2462696" y="1261021"/>
              <a:chExt cx="5348018" cy="5594585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A3877D82-2A60-44F1-9218-D5ECFB9FFB01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>
              <a:xfrm>
                <a:off x="2462696" y="1378311"/>
                <a:ext cx="5348018" cy="5477295"/>
                <a:chOff x="4505275" y="3406534"/>
                <a:chExt cx="1680403" cy="1721018"/>
              </a:xfrm>
            </p:grpSpPr>
            <p:sp>
              <p:nvSpPr>
                <p:cNvPr id="69" name="Circle: Hollow 73">
                  <a:extLst>
                    <a:ext uri="{FF2B5EF4-FFF2-40B4-BE49-F238E27FC236}">
                      <a16:creationId xmlns:a16="http://schemas.microsoft.com/office/drawing/2014/main" id="{911B7BCF-A2B6-4BBC-A95D-C32FADAE3173}"/>
                    </a:ext>
                  </a:extLst>
                </p:cNvPr>
                <p:cNvSpPr/>
                <p:nvPr userDrawn="1"/>
              </p:nvSpPr>
              <p:spPr>
                <a:xfrm flipV="1">
                  <a:off x="4505275" y="3406534"/>
                  <a:ext cx="1677139" cy="869916"/>
                </a:xfrm>
                <a:custGeom>
                  <a:avLst/>
                  <a:gdLst>
                    <a:gd name="connsiteX0" fmla="*/ 0 w 1679989"/>
                    <a:gd name="connsiteY0" fmla="*/ 845724 h 1691447"/>
                    <a:gd name="connsiteX1" fmla="*/ 839995 w 1679989"/>
                    <a:gd name="connsiteY1" fmla="*/ 0 h 1691447"/>
                    <a:gd name="connsiteX2" fmla="*/ 1679990 w 1679989"/>
                    <a:gd name="connsiteY2" fmla="*/ 845724 h 1691447"/>
                    <a:gd name="connsiteX3" fmla="*/ 839995 w 1679989"/>
                    <a:gd name="connsiteY3" fmla="*/ 1691448 h 1691447"/>
                    <a:gd name="connsiteX4" fmla="*/ 0 w 1679989"/>
                    <a:gd name="connsiteY4" fmla="*/ 845724 h 1691447"/>
                    <a:gd name="connsiteX5" fmla="*/ 142513 w 1679989"/>
                    <a:gd name="connsiteY5" fmla="*/ 845724 h 1691447"/>
                    <a:gd name="connsiteX6" fmla="*/ 839994 w 1679989"/>
                    <a:gd name="connsiteY6" fmla="*/ 1548934 h 1691447"/>
                    <a:gd name="connsiteX7" fmla="*/ 1537475 w 1679989"/>
                    <a:gd name="connsiteY7" fmla="*/ 845724 h 1691447"/>
                    <a:gd name="connsiteX8" fmla="*/ 839994 w 1679989"/>
                    <a:gd name="connsiteY8" fmla="*/ 142514 h 1691447"/>
                    <a:gd name="connsiteX9" fmla="*/ 142513 w 1679989"/>
                    <a:gd name="connsiteY9" fmla="*/ 845724 h 1691447"/>
                    <a:gd name="connsiteX0" fmla="*/ 839995 w 1679990"/>
                    <a:gd name="connsiteY0" fmla="*/ 0 h 1691448"/>
                    <a:gd name="connsiteX1" fmla="*/ 1679990 w 1679990"/>
                    <a:gd name="connsiteY1" fmla="*/ 845724 h 1691448"/>
                    <a:gd name="connsiteX2" fmla="*/ 839995 w 1679990"/>
                    <a:gd name="connsiteY2" fmla="*/ 1691448 h 1691448"/>
                    <a:gd name="connsiteX3" fmla="*/ 0 w 1679990"/>
                    <a:gd name="connsiteY3" fmla="*/ 845724 h 1691448"/>
                    <a:gd name="connsiteX4" fmla="*/ 142513 w 1679990"/>
                    <a:gd name="connsiteY4" fmla="*/ 845724 h 1691448"/>
                    <a:gd name="connsiteX5" fmla="*/ 839994 w 1679990"/>
                    <a:gd name="connsiteY5" fmla="*/ 1548934 h 1691448"/>
                    <a:gd name="connsiteX6" fmla="*/ 1537475 w 1679990"/>
                    <a:gd name="connsiteY6" fmla="*/ 845724 h 1691448"/>
                    <a:gd name="connsiteX7" fmla="*/ 839994 w 1679990"/>
                    <a:gd name="connsiteY7" fmla="*/ 142514 h 1691448"/>
                    <a:gd name="connsiteX8" fmla="*/ 142513 w 1679990"/>
                    <a:gd name="connsiteY8" fmla="*/ 845724 h 1691448"/>
                    <a:gd name="connsiteX9" fmla="*/ 931435 w 1679990"/>
                    <a:gd name="connsiteY9" fmla="*/ 91440 h 1691448"/>
                    <a:gd name="connsiteX0" fmla="*/ 839995 w 1679990"/>
                    <a:gd name="connsiteY0" fmla="*/ 0 h 1691448"/>
                    <a:gd name="connsiteX1" fmla="*/ 1679990 w 1679990"/>
                    <a:gd name="connsiteY1" fmla="*/ 845724 h 1691448"/>
                    <a:gd name="connsiteX2" fmla="*/ 839995 w 1679990"/>
                    <a:gd name="connsiteY2" fmla="*/ 1691448 h 1691448"/>
                    <a:gd name="connsiteX3" fmla="*/ 0 w 1679990"/>
                    <a:gd name="connsiteY3" fmla="*/ 845724 h 1691448"/>
                    <a:gd name="connsiteX4" fmla="*/ 839995 w 1679990"/>
                    <a:gd name="connsiteY4" fmla="*/ 0 h 1691448"/>
                    <a:gd name="connsiteX5" fmla="*/ 142513 w 1679990"/>
                    <a:gd name="connsiteY5" fmla="*/ 845724 h 1691448"/>
                    <a:gd name="connsiteX6" fmla="*/ 839994 w 1679990"/>
                    <a:gd name="connsiteY6" fmla="*/ 1548934 h 1691448"/>
                    <a:gd name="connsiteX7" fmla="*/ 1537475 w 1679990"/>
                    <a:gd name="connsiteY7" fmla="*/ 845724 h 1691448"/>
                    <a:gd name="connsiteX8" fmla="*/ 839994 w 1679990"/>
                    <a:gd name="connsiteY8" fmla="*/ 142514 h 1691448"/>
                    <a:gd name="connsiteX9" fmla="*/ 142513 w 1679990"/>
                    <a:gd name="connsiteY9" fmla="*/ 845724 h 1691448"/>
                    <a:gd name="connsiteX0" fmla="*/ 0 w 1679990"/>
                    <a:gd name="connsiteY0" fmla="*/ 703210 h 1548934"/>
                    <a:gd name="connsiteX1" fmla="*/ 1679990 w 1679990"/>
                    <a:gd name="connsiteY1" fmla="*/ 703210 h 1548934"/>
                    <a:gd name="connsiteX2" fmla="*/ 839995 w 1679990"/>
                    <a:gd name="connsiteY2" fmla="*/ 1548934 h 1548934"/>
                    <a:gd name="connsiteX3" fmla="*/ 0 w 1679990"/>
                    <a:gd name="connsiteY3" fmla="*/ 703210 h 1548934"/>
                    <a:gd name="connsiteX4" fmla="*/ 142513 w 1679990"/>
                    <a:gd name="connsiteY4" fmla="*/ 703210 h 1548934"/>
                    <a:gd name="connsiteX5" fmla="*/ 839994 w 1679990"/>
                    <a:gd name="connsiteY5" fmla="*/ 1406420 h 1548934"/>
                    <a:gd name="connsiteX6" fmla="*/ 1537475 w 1679990"/>
                    <a:gd name="connsiteY6" fmla="*/ 703210 h 1548934"/>
                    <a:gd name="connsiteX7" fmla="*/ 839994 w 1679990"/>
                    <a:gd name="connsiteY7" fmla="*/ 0 h 1548934"/>
                    <a:gd name="connsiteX8" fmla="*/ 142513 w 1679990"/>
                    <a:gd name="connsiteY8" fmla="*/ 703210 h 1548934"/>
                    <a:gd name="connsiteX0" fmla="*/ 0 w 1679990"/>
                    <a:gd name="connsiteY0" fmla="*/ 52090 h 897814"/>
                    <a:gd name="connsiteX1" fmla="*/ 1679990 w 1679990"/>
                    <a:gd name="connsiteY1" fmla="*/ 52090 h 897814"/>
                    <a:gd name="connsiteX2" fmla="*/ 839995 w 1679990"/>
                    <a:gd name="connsiteY2" fmla="*/ 897814 h 897814"/>
                    <a:gd name="connsiteX3" fmla="*/ 0 w 1679990"/>
                    <a:gd name="connsiteY3" fmla="*/ 52090 h 897814"/>
                    <a:gd name="connsiteX4" fmla="*/ 142513 w 1679990"/>
                    <a:gd name="connsiteY4" fmla="*/ 52090 h 897814"/>
                    <a:gd name="connsiteX5" fmla="*/ 839994 w 1679990"/>
                    <a:gd name="connsiteY5" fmla="*/ 755300 h 897814"/>
                    <a:gd name="connsiteX6" fmla="*/ 1537475 w 1679990"/>
                    <a:gd name="connsiteY6" fmla="*/ 52090 h 897814"/>
                    <a:gd name="connsiteX7" fmla="*/ 142513 w 1679990"/>
                    <a:gd name="connsiteY7" fmla="*/ 52090 h 897814"/>
                    <a:gd name="connsiteX0" fmla="*/ 0 w 1679990"/>
                    <a:gd name="connsiteY0" fmla="*/ 57854 h 903578"/>
                    <a:gd name="connsiteX1" fmla="*/ 1679990 w 1679990"/>
                    <a:gd name="connsiteY1" fmla="*/ 57854 h 903578"/>
                    <a:gd name="connsiteX2" fmla="*/ 839995 w 1679990"/>
                    <a:gd name="connsiteY2" fmla="*/ 903578 h 903578"/>
                    <a:gd name="connsiteX3" fmla="*/ 0 w 1679990"/>
                    <a:gd name="connsiteY3" fmla="*/ 57854 h 903578"/>
                    <a:gd name="connsiteX4" fmla="*/ 142513 w 1679990"/>
                    <a:gd name="connsiteY4" fmla="*/ 57854 h 903578"/>
                    <a:gd name="connsiteX5" fmla="*/ 839994 w 1679990"/>
                    <a:gd name="connsiteY5" fmla="*/ 761064 h 903578"/>
                    <a:gd name="connsiteX6" fmla="*/ 1537475 w 1679990"/>
                    <a:gd name="connsiteY6" fmla="*/ 57854 h 903578"/>
                    <a:gd name="connsiteX7" fmla="*/ 142513 w 1679990"/>
                    <a:gd name="connsiteY7" fmla="*/ 57854 h 903578"/>
                    <a:gd name="connsiteX0" fmla="*/ 0 w 1679990"/>
                    <a:gd name="connsiteY0" fmla="*/ 0 h 845724"/>
                    <a:gd name="connsiteX1" fmla="*/ 1679990 w 1679990"/>
                    <a:gd name="connsiteY1" fmla="*/ 0 h 845724"/>
                    <a:gd name="connsiteX2" fmla="*/ 839995 w 1679990"/>
                    <a:gd name="connsiteY2" fmla="*/ 845724 h 845724"/>
                    <a:gd name="connsiteX3" fmla="*/ 0 w 1679990"/>
                    <a:gd name="connsiteY3" fmla="*/ 0 h 845724"/>
                    <a:gd name="connsiteX4" fmla="*/ 142513 w 1679990"/>
                    <a:gd name="connsiteY4" fmla="*/ 0 h 845724"/>
                    <a:gd name="connsiteX5" fmla="*/ 839994 w 1679990"/>
                    <a:gd name="connsiteY5" fmla="*/ 703210 h 845724"/>
                    <a:gd name="connsiteX6" fmla="*/ 142513 w 1679990"/>
                    <a:gd name="connsiteY6" fmla="*/ 0 h 845724"/>
                    <a:gd name="connsiteX0" fmla="*/ 0 w 1679990"/>
                    <a:gd name="connsiteY0" fmla="*/ 0 h 845724"/>
                    <a:gd name="connsiteX1" fmla="*/ 1679990 w 1679990"/>
                    <a:gd name="connsiteY1" fmla="*/ 0 h 845724"/>
                    <a:gd name="connsiteX2" fmla="*/ 839995 w 1679990"/>
                    <a:gd name="connsiteY2" fmla="*/ 845724 h 845724"/>
                    <a:gd name="connsiteX3" fmla="*/ 0 w 1679990"/>
                    <a:gd name="connsiteY3" fmla="*/ 0 h 845724"/>
                    <a:gd name="connsiteX4" fmla="*/ 142513 w 1679990"/>
                    <a:gd name="connsiteY4" fmla="*/ 0 h 845724"/>
                    <a:gd name="connsiteX5" fmla="*/ 142513 w 1679990"/>
                    <a:gd name="connsiteY5" fmla="*/ 0 h 845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79990" h="845724">
                      <a:moveTo>
                        <a:pt x="0" y="0"/>
                      </a:moveTo>
                      <a:lnTo>
                        <a:pt x="1679990" y="0"/>
                      </a:lnTo>
                      <a:cubicBezTo>
                        <a:pt x="1679990" y="467080"/>
                        <a:pt x="1303911" y="845724"/>
                        <a:pt x="839995" y="845724"/>
                      </a:cubicBezTo>
                      <a:cubicBezTo>
                        <a:pt x="376079" y="845724"/>
                        <a:pt x="0" y="467080"/>
                        <a:pt x="0" y="0"/>
                      </a:cubicBezTo>
                      <a:close/>
                      <a:moveTo>
                        <a:pt x="142513" y="0"/>
                      </a:moveTo>
                      <a:lnTo>
                        <a:pt x="142513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53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Circle: Hollow 73">
                  <a:extLst>
                    <a:ext uri="{FF2B5EF4-FFF2-40B4-BE49-F238E27FC236}">
                      <a16:creationId xmlns:a16="http://schemas.microsoft.com/office/drawing/2014/main" id="{E011FAC7-4DF3-497E-B094-BED73E05B76D}"/>
                    </a:ext>
                  </a:extLst>
                </p:cNvPr>
                <p:cNvSpPr/>
                <p:nvPr userDrawn="1"/>
              </p:nvSpPr>
              <p:spPr>
                <a:xfrm>
                  <a:off x="4505688" y="4272132"/>
                  <a:ext cx="1679990" cy="855420"/>
                </a:xfrm>
                <a:custGeom>
                  <a:avLst/>
                  <a:gdLst>
                    <a:gd name="connsiteX0" fmla="*/ 0 w 1679989"/>
                    <a:gd name="connsiteY0" fmla="*/ 845724 h 1691447"/>
                    <a:gd name="connsiteX1" fmla="*/ 839995 w 1679989"/>
                    <a:gd name="connsiteY1" fmla="*/ 0 h 1691447"/>
                    <a:gd name="connsiteX2" fmla="*/ 1679990 w 1679989"/>
                    <a:gd name="connsiteY2" fmla="*/ 845724 h 1691447"/>
                    <a:gd name="connsiteX3" fmla="*/ 839995 w 1679989"/>
                    <a:gd name="connsiteY3" fmla="*/ 1691448 h 1691447"/>
                    <a:gd name="connsiteX4" fmla="*/ 0 w 1679989"/>
                    <a:gd name="connsiteY4" fmla="*/ 845724 h 1691447"/>
                    <a:gd name="connsiteX5" fmla="*/ 142513 w 1679989"/>
                    <a:gd name="connsiteY5" fmla="*/ 845724 h 1691447"/>
                    <a:gd name="connsiteX6" fmla="*/ 839994 w 1679989"/>
                    <a:gd name="connsiteY6" fmla="*/ 1548934 h 1691447"/>
                    <a:gd name="connsiteX7" fmla="*/ 1537475 w 1679989"/>
                    <a:gd name="connsiteY7" fmla="*/ 845724 h 1691447"/>
                    <a:gd name="connsiteX8" fmla="*/ 839994 w 1679989"/>
                    <a:gd name="connsiteY8" fmla="*/ 142514 h 1691447"/>
                    <a:gd name="connsiteX9" fmla="*/ 142513 w 1679989"/>
                    <a:gd name="connsiteY9" fmla="*/ 845724 h 1691447"/>
                    <a:gd name="connsiteX0" fmla="*/ 839995 w 1679990"/>
                    <a:gd name="connsiteY0" fmla="*/ 0 h 1691448"/>
                    <a:gd name="connsiteX1" fmla="*/ 1679990 w 1679990"/>
                    <a:gd name="connsiteY1" fmla="*/ 845724 h 1691448"/>
                    <a:gd name="connsiteX2" fmla="*/ 839995 w 1679990"/>
                    <a:gd name="connsiteY2" fmla="*/ 1691448 h 1691448"/>
                    <a:gd name="connsiteX3" fmla="*/ 0 w 1679990"/>
                    <a:gd name="connsiteY3" fmla="*/ 845724 h 1691448"/>
                    <a:gd name="connsiteX4" fmla="*/ 142513 w 1679990"/>
                    <a:gd name="connsiteY4" fmla="*/ 845724 h 1691448"/>
                    <a:gd name="connsiteX5" fmla="*/ 839994 w 1679990"/>
                    <a:gd name="connsiteY5" fmla="*/ 1548934 h 1691448"/>
                    <a:gd name="connsiteX6" fmla="*/ 1537475 w 1679990"/>
                    <a:gd name="connsiteY6" fmla="*/ 845724 h 1691448"/>
                    <a:gd name="connsiteX7" fmla="*/ 839994 w 1679990"/>
                    <a:gd name="connsiteY7" fmla="*/ 142514 h 1691448"/>
                    <a:gd name="connsiteX8" fmla="*/ 142513 w 1679990"/>
                    <a:gd name="connsiteY8" fmla="*/ 845724 h 1691448"/>
                    <a:gd name="connsiteX9" fmla="*/ 931435 w 1679990"/>
                    <a:gd name="connsiteY9" fmla="*/ 91440 h 1691448"/>
                    <a:gd name="connsiteX0" fmla="*/ 839995 w 1679990"/>
                    <a:gd name="connsiteY0" fmla="*/ 0 h 1691448"/>
                    <a:gd name="connsiteX1" fmla="*/ 1679990 w 1679990"/>
                    <a:gd name="connsiteY1" fmla="*/ 845724 h 1691448"/>
                    <a:gd name="connsiteX2" fmla="*/ 839995 w 1679990"/>
                    <a:gd name="connsiteY2" fmla="*/ 1691448 h 1691448"/>
                    <a:gd name="connsiteX3" fmla="*/ 0 w 1679990"/>
                    <a:gd name="connsiteY3" fmla="*/ 845724 h 1691448"/>
                    <a:gd name="connsiteX4" fmla="*/ 839995 w 1679990"/>
                    <a:gd name="connsiteY4" fmla="*/ 0 h 1691448"/>
                    <a:gd name="connsiteX5" fmla="*/ 142513 w 1679990"/>
                    <a:gd name="connsiteY5" fmla="*/ 845724 h 1691448"/>
                    <a:gd name="connsiteX6" fmla="*/ 839994 w 1679990"/>
                    <a:gd name="connsiteY6" fmla="*/ 1548934 h 1691448"/>
                    <a:gd name="connsiteX7" fmla="*/ 1537475 w 1679990"/>
                    <a:gd name="connsiteY7" fmla="*/ 845724 h 1691448"/>
                    <a:gd name="connsiteX8" fmla="*/ 839994 w 1679990"/>
                    <a:gd name="connsiteY8" fmla="*/ 142514 h 1691448"/>
                    <a:gd name="connsiteX9" fmla="*/ 142513 w 1679990"/>
                    <a:gd name="connsiteY9" fmla="*/ 845724 h 1691448"/>
                    <a:gd name="connsiteX0" fmla="*/ 0 w 1679990"/>
                    <a:gd name="connsiteY0" fmla="*/ 703210 h 1548934"/>
                    <a:gd name="connsiteX1" fmla="*/ 1679990 w 1679990"/>
                    <a:gd name="connsiteY1" fmla="*/ 703210 h 1548934"/>
                    <a:gd name="connsiteX2" fmla="*/ 839995 w 1679990"/>
                    <a:gd name="connsiteY2" fmla="*/ 1548934 h 1548934"/>
                    <a:gd name="connsiteX3" fmla="*/ 0 w 1679990"/>
                    <a:gd name="connsiteY3" fmla="*/ 703210 h 1548934"/>
                    <a:gd name="connsiteX4" fmla="*/ 142513 w 1679990"/>
                    <a:gd name="connsiteY4" fmla="*/ 703210 h 1548934"/>
                    <a:gd name="connsiteX5" fmla="*/ 839994 w 1679990"/>
                    <a:gd name="connsiteY5" fmla="*/ 1406420 h 1548934"/>
                    <a:gd name="connsiteX6" fmla="*/ 1537475 w 1679990"/>
                    <a:gd name="connsiteY6" fmla="*/ 703210 h 1548934"/>
                    <a:gd name="connsiteX7" fmla="*/ 839994 w 1679990"/>
                    <a:gd name="connsiteY7" fmla="*/ 0 h 1548934"/>
                    <a:gd name="connsiteX8" fmla="*/ 142513 w 1679990"/>
                    <a:gd name="connsiteY8" fmla="*/ 703210 h 1548934"/>
                    <a:gd name="connsiteX0" fmla="*/ 0 w 1679990"/>
                    <a:gd name="connsiteY0" fmla="*/ 52090 h 897814"/>
                    <a:gd name="connsiteX1" fmla="*/ 1679990 w 1679990"/>
                    <a:gd name="connsiteY1" fmla="*/ 52090 h 897814"/>
                    <a:gd name="connsiteX2" fmla="*/ 839995 w 1679990"/>
                    <a:gd name="connsiteY2" fmla="*/ 897814 h 897814"/>
                    <a:gd name="connsiteX3" fmla="*/ 0 w 1679990"/>
                    <a:gd name="connsiteY3" fmla="*/ 52090 h 897814"/>
                    <a:gd name="connsiteX4" fmla="*/ 142513 w 1679990"/>
                    <a:gd name="connsiteY4" fmla="*/ 52090 h 897814"/>
                    <a:gd name="connsiteX5" fmla="*/ 839994 w 1679990"/>
                    <a:gd name="connsiteY5" fmla="*/ 755300 h 897814"/>
                    <a:gd name="connsiteX6" fmla="*/ 1537475 w 1679990"/>
                    <a:gd name="connsiteY6" fmla="*/ 52090 h 897814"/>
                    <a:gd name="connsiteX7" fmla="*/ 142513 w 1679990"/>
                    <a:gd name="connsiteY7" fmla="*/ 52090 h 897814"/>
                    <a:gd name="connsiteX0" fmla="*/ 0 w 1679990"/>
                    <a:gd name="connsiteY0" fmla="*/ 57854 h 903578"/>
                    <a:gd name="connsiteX1" fmla="*/ 1679990 w 1679990"/>
                    <a:gd name="connsiteY1" fmla="*/ 57854 h 903578"/>
                    <a:gd name="connsiteX2" fmla="*/ 839995 w 1679990"/>
                    <a:gd name="connsiteY2" fmla="*/ 903578 h 903578"/>
                    <a:gd name="connsiteX3" fmla="*/ 0 w 1679990"/>
                    <a:gd name="connsiteY3" fmla="*/ 57854 h 903578"/>
                    <a:gd name="connsiteX4" fmla="*/ 142513 w 1679990"/>
                    <a:gd name="connsiteY4" fmla="*/ 57854 h 903578"/>
                    <a:gd name="connsiteX5" fmla="*/ 839994 w 1679990"/>
                    <a:gd name="connsiteY5" fmla="*/ 761064 h 903578"/>
                    <a:gd name="connsiteX6" fmla="*/ 1537475 w 1679990"/>
                    <a:gd name="connsiteY6" fmla="*/ 57854 h 903578"/>
                    <a:gd name="connsiteX7" fmla="*/ 142513 w 1679990"/>
                    <a:gd name="connsiteY7" fmla="*/ 57854 h 903578"/>
                    <a:gd name="connsiteX0" fmla="*/ 0 w 1679990"/>
                    <a:gd name="connsiteY0" fmla="*/ 0 h 845724"/>
                    <a:gd name="connsiteX1" fmla="*/ 1679990 w 1679990"/>
                    <a:gd name="connsiteY1" fmla="*/ 0 h 845724"/>
                    <a:gd name="connsiteX2" fmla="*/ 839995 w 1679990"/>
                    <a:gd name="connsiteY2" fmla="*/ 845724 h 845724"/>
                    <a:gd name="connsiteX3" fmla="*/ 0 w 1679990"/>
                    <a:gd name="connsiteY3" fmla="*/ 0 h 845724"/>
                    <a:gd name="connsiteX4" fmla="*/ 142513 w 1679990"/>
                    <a:gd name="connsiteY4" fmla="*/ 0 h 845724"/>
                    <a:gd name="connsiteX5" fmla="*/ 839994 w 1679990"/>
                    <a:gd name="connsiteY5" fmla="*/ 703210 h 845724"/>
                    <a:gd name="connsiteX6" fmla="*/ 142513 w 1679990"/>
                    <a:gd name="connsiteY6" fmla="*/ 0 h 845724"/>
                    <a:gd name="connsiteX0" fmla="*/ 0 w 1679990"/>
                    <a:gd name="connsiteY0" fmla="*/ 0 h 845724"/>
                    <a:gd name="connsiteX1" fmla="*/ 1679990 w 1679990"/>
                    <a:gd name="connsiteY1" fmla="*/ 0 h 845724"/>
                    <a:gd name="connsiteX2" fmla="*/ 839995 w 1679990"/>
                    <a:gd name="connsiteY2" fmla="*/ 845724 h 845724"/>
                    <a:gd name="connsiteX3" fmla="*/ 0 w 1679990"/>
                    <a:gd name="connsiteY3" fmla="*/ 0 h 845724"/>
                    <a:gd name="connsiteX4" fmla="*/ 142513 w 1679990"/>
                    <a:gd name="connsiteY4" fmla="*/ 0 h 845724"/>
                    <a:gd name="connsiteX5" fmla="*/ 142513 w 1679990"/>
                    <a:gd name="connsiteY5" fmla="*/ 0 h 845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79990" h="845724">
                      <a:moveTo>
                        <a:pt x="0" y="0"/>
                      </a:moveTo>
                      <a:lnTo>
                        <a:pt x="1679990" y="0"/>
                      </a:lnTo>
                      <a:cubicBezTo>
                        <a:pt x="1679990" y="467080"/>
                        <a:pt x="1303911" y="845724"/>
                        <a:pt x="839995" y="845724"/>
                      </a:cubicBezTo>
                      <a:cubicBezTo>
                        <a:pt x="376079" y="845724"/>
                        <a:pt x="0" y="467080"/>
                        <a:pt x="0" y="0"/>
                      </a:cubicBezTo>
                      <a:close/>
                      <a:moveTo>
                        <a:pt x="142513" y="0"/>
                      </a:moveTo>
                      <a:lnTo>
                        <a:pt x="142513" y="0"/>
                      </a:lnTo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53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06E9B8B8-7F68-4192-BCA9-92A04DE04011}"/>
                    </a:ext>
                  </a:extLst>
                </p:cNvPr>
                <p:cNvSpPr/>
                <p:nvPr userDrawn="1"/>
              </p:nvSpPr>
              <p:spPr>
                <a:xfrm>
                  <a:off x="4634321" y="3557405"/>
                  <a:ext cx="1413753" cy="141699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53"/>
                </a:p>
              </p:txBody>
            </p:sp>
            <p:sp>
              <p:nvSpPr>
                <p:cNvPr id="94" name="Arrow: Chevron 93">
                  <a:extLst>
                    <a:ext uri="{FF2B5EF4-FFF2-40B4-BE49-F238E27FC236}">
                      <a16:creationId xmlns:a16="http://schemas.microsoft.com/office/drawing/2014/main" id="{6AD5D13F-11D2-47F0-8B85-F26DD9667274}"/>
                    </a:ext>
                  </a:extLst>
                </p:cNvPr>
                <p:cNvSpPr/>
                <p:nvPr userDrawn="1"/>
              </p:nvSpPr>
              <p:spPr>
                <a:xfrm rot="3966532">
                  <a:off x="5967614" y="3831713"/>
                  <a:ext cx="160920" cy="206356"/>
                </a:xfrm>
                <a:prstGeom prst="chevron">
                  <a:avLst>
                    <a:gd name="adj" fmla="val 5941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053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7" name="Arrow: Chevron 96">
                <a:extLst>
                  <a:ext uri="{FF2B5EF4-FFF2-40B4-BE49-F238E27FC236}">
                    <a16:creationId xmlns:a16="http://schemas.microsoft.com/office/drawing/2014/main" id="{6EDAAE61-75B0-4BE8-93DD-7BFFDB0D5CE2}"/>
                  </a:ext>
                </a:extLst>
              </p:cNvPr>
              <p:cNvSpPr/>
              <p:nvPr userDrawn="1"/>
            </p:nvSpPr>
            <p:spPr>
              <a:xfrm rot="13604575">
                <a:off x="3074771" y="5466266"/>
                <a:ext cx="512142" cy="656744"/>
              </a:xfrm>
              <a:prstGeom prst="chevron">
                <a:avLst>
                  <a:gd name="adj" fmla="val 5941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53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Arrow: Chevron 97">
                <a:extLst>
                  <a:ext uri="{FF2B5EF4-FFF2-40B4-BE49-F238E27FC236}">
                    <a16:creationId xmlns:a16="http://schemas.microsoft.com/office/drawing/2014/main" id="{C1BC3621-C3AD-48B5-B269-557929B12787}"/>
                  </a:ext>
                </a:extLst>
              </p:cNvPr>
              <p:cNvSpPr/>
              <p:nvPr userDrawn="1"/>
            </p:nvSpPr>
            <p:spPr>
              <a:xfrm rot="17778607">
                <a:off x="2660142" y="2718039"/>
                <a:ext cx="512142" cy="656744"/>
              </a:xfrm>
              <a:prstGeom prst="chevron">
                <a:avLst>
                  <a:gd name="adj" fmla="val 5941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53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Arrow: Chevron 98">
                <a:extLst>
                  <a:ext uri="{FF2B5EF4-FFF2-40B4-BE49-F238E27FC236}">
                    <a16:creationId xmlns:a16="http://schemas.microsoft.com/office/drawing/2014/main" id="{1F046026-12F1-4590-BC47-30E4814B819E}"/>
                  </a:ext>
                </a:extLst>
              </p:cNvPr>
              <p:cNvSpPr/>
              <p:nvPr userDrawn="1"/>
            </p:nvSpPr>
            <p:spPr>
              <a:xfrm rot="21378563">
                <a:off x="5141322" y="1261021"/>
                <a:ext cx="512142" cy="656744"/>
              </a:xfrm>
              <a:prstGeom prst="chevron">
                <a:avLst>
                  <a:gd name="adj" fmla="val 5941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53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6" name="Arrow: Chevron 65">
              <a:extLst>
                <a:ext uri="{FF2B5EF4-FFF2-40B4-BE49-F238E27FC236}">
                  <a16:creationId xmlns:a16="http://schemas.microsoft.com/office/drawing/2014/main" id="{D6A9F6A9-897B-4395-AE87-A4903A60026F}"/>
                </a:ext>
              </a:extLst>
            </p:cNvPr>
            <p:cNvSpPr/>
            <p:nvPr userDrawn="1"/>
          </p:nvSpPr>
          <p:spPr>
            <a:xfrm rot="7451315">
              <a:off x="9264810" y="5037849"/>
              <a:ext cx="512142" cy="825539"/>
            </a:xfrm>
            <a:prstGeom prst="chevron">
              <a:avLst>
                <a:gd name="adj" fmla="val 594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53">
                <a:solidFill>
                  <a:schemeClr val="tx1"/>
                </a:solidFill>
              </a:endParaRPr>
            </a:p>
          </p:txBody>
        </p:sp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id="{75208611-3C77-4073-BC63-8D1F313578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56" name="Callout: Down Arrow 55">
            <a:extLst>
              <a:ext uri="{FF2B5EF4-FFF2-40B4-BE49-F238E27FC236}">
                <a16:creationId xmlns:a16="http://schemas.microsoft.com/office/drawing/2014/main" id="{734A7774-76EE-46FE-9CA2-E4B631BB55EB}"/>
              </a:ext>
            </a:extLst>
          </p:cNvPr>
          <p:cNvSpPr/>
          <p:nvPr userDrawn="1"/>
        </p:nvSpPr>
        <p:spPr>
          <a:xfrm>
            <a:off x="7642969" y="3228993"/>
            <a:ext cx="2298926" cy="534077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4E5AE3-996D-4234-AB3A-79E7FDC4B0CE}"/>
              </a:ext>
            </a:extLst>
          </p:cNvPr>
          <p:cNvGrpSpPr/>
          <p:nvPr userDrawn="1"/>
        </p:nvGrpSpPr>
        <p:grpSpPr>
          <a:xfrm flipH="1">
            <a:off x="5445496" y="3019176"/>
            <a:ext cx="1371623" cy="1241025"/>
            <a:chOff x="4469768" y="3406534"/>
            <a:chExt cx="1752278" cy="1721018"/>
          </a:xfrm>
        </p:grpSpPr>
        <p:sp>
          <p:nvSpPr>
            <p:cNvPr id="75" name="Circle: Hollow 73">
              <a:extLst>
                <a:ext uri="{FF2B5EF4-FFF2-40B4-BE49-F238E27FC236}">
                  <a16:creationId xmlns:a16="http://schemas.microsoft.com/office/drawing/2014/main" id="{16D73059-1454-4C36-ADAB-4EC215AF8A33}"/>
                </a:ext>
              </a:extLst>
            </p:cNvPr>
            <p:cNvSpPr/>
            <p:nvPr userDrawn="1"/>
          </p:nvSpPr>
          <p:spPr>
            <a:xfrm flipV="1">
              <a:off x="4502424" y="3406534"/>
              <a:ext cx="1679990" cy="886247"/>
            </a:xfrm>
            <a:custGeom>
              <a:avLst/>
              <a:gdLst>
                <a:gd name="connsiteX0" fmla="*/ 0 w 1679989"/>
                <a:gd name="connsiteY0" fmla="*/ 845724 h 1691447"/>
                <a:gd name="connsiteX1" fmla="*/ 839995 w 1679989"/>
                <a:gd name="connsiteY1" fmla="*/ 0 h 1691447"/>
                <a:gd name="connsiteX2" fmla="*/ 1679990 w 1679989"/>
                <a:gd name="connsiteY2" fmla="*/ 845724 h 1691447"/>
                <a:gd name="connsiteX3" fmla="*/ 839995 w 1679989"/>
                <a:gd name="connsiteY3" fmla="*/ 1691448 h 1691447"/>
                <a:gd name="connsiteX4" fmla="*/ 0 w 1679989"/>
                <a:gd name="connsiteY4" fmla="*/ 845724 h 1691447"/>
                <a:gd name="connsiteX5" fmla="*/ 142513 w 1679989"/>
                <a:gd name="connsiteY5" fmla="*/ 845724 h 1691447"/>
                <a:gd name="connsiteX6" fmla="*/ 839994 w 1679989"/>
                <a:gd name="connsiteY6" fmla="*/ 1548934 h 1691447"/>
                <a:gd name="connsiteX7" fmla="*/ 1537475 w 1679989"/>
                <a:gd name="connsiteY7" fmla="*/ 845724 h 1691447"/>
                <a:gd name="connsiteX8" fmla="*/ 839994 w 1679989"/>
                <a:gd name="connsiteY8" fmla="*/ 142514 h 1691447"/>
                <a:gd name="connsiteX9" fmla="*/ 142513 w 1679989"/>
                <a:gd name="connsiteY9" fmla="*/ 845724 h 1691447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142513 w 1679990"/>
                <a:gd name="connsiteY4" fmla="*/ 845724 h 1691448"/>
                <a:gd name="connsiteX5" fmla="*/ 839994 w 1679990"/>
                <a:gd name="connsiteY5" fmla="*/ 1548934 h 1691448"/>
                <a:gd name="connsiteX6" fmla="*/ 1537475 w 1679990"/>
                <a:gd name="connsiteY6" fmla="*/ 845724 h 1691448"/>
                <a:gd name="connsiteX7" fmla="*/ 839994 w 1679990"/>
                <a:gd name="connsiteY7" fmla="*/ 142514 h 1691448"/>
                <a:gd name="connsiteX8" fmla="*/ 142513 w 1679990"/>
                <a:gd name="connsiteY8" fmla="*/ 845724 h 1691448"/>
                <a:gd name="connsiteX9" fmla="*/ 931435 w 1679990"/>
                <a:gd name="connsiteY9" fmla="*/ 91440 h 1691448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839995 w 1679990"/>
                <a:gd name="connsiteY4" fmla="*/ 0 h 1691448"/>
                <a:gd name="connsiteX5" fmla="*/ 142513 w 1679990"/>
                <a:gd name="connsiteY5" fmla="*/ 845724 h 1691448"/>
                <a:gd name="connsiteX6" fmla="*/ 839994 w 1679990"/>
                <a:gd name="connsiteY6" fmla="*/ 1548934 h 1691448"/>
                <a:gd name="connsiteX7" fmla="*/ 1537475 w 1679990"/>
                <a:gd name="connsiteY7" fmla="*/ 845724 h 1691448"/>
                <a:gd name="connsiteX8" fmla="*/ 839994 w 1679990"/>
                <a:gd name="connsiteY8" fmla="*/ 142514 h 1691448"/>
                <a:gd name="connsiteX9" fmla="*/ 142513 w 1679990"/>
                <a:gd name="connsiteY9" fmla="*/ 845724 h 1691448"/>
                <a:gd name="connsiteX0" fmla="*/ 0 w 1679990"/>
                <a:gd name="connsiteY0" fmla="*/ 703210 h 1548934"/>
                <a:gd name="connsiteX1" fmla="*/ 1679990 w 1679990"/>
                <a:gd name="connsiteY1" fmla="*/ 703210 h 1548934"/>
                <a:gd name="connsiteX2" fmla="*/ 839995 w 1679990"/>
                <a:gd name="connsiteY2" fmla="*/ 1548934 h 1548934"/>
                <a:gd name="connsiteX3" fmla="*/ 0 w 1679990"/>
                <a:gd name="connsiteY3" fmla="*/ 703210 h 1548934"/>
                <a:gd name="connsiteX4" fmla="*/ 142513 w 1679990"/>
                <a:gd name="connsiteY4" fmla="*/ 703210 h 1548934"/>
                <a:gd name="connsiteX5" fmla="*/ 839994 w 1679990"/>
                <a:gd name="connsiteY5" fmla="*/ 1406420 h 1548934"/>
                <a:gd name="connsiteX6" fmla="*/ 1537475 w 1679990"/>
                <a:gd name="connsiteY6" fmla="*/ 703210 h 1548934"/>
                <a:gd name="connsiteX7" fmla="*/ 839994 w 1679990"/>
                <a:gd name="connsiteY7" fmla="*/ 0 h 1548934"/>
                <a:gd name="connsiteX8" fmla="*/ 142513 w 1679990"/>
                <a:gd name="connsiteY8" fmla="*/ 703210 h 1548934"/>
                <a:gd name="connsiteX0" fmla="*/ 0 w 1679990"/>
                <a:gd name="connsiteY0" fmla="*/ 52090 h 897814"/>
                <a:gd name="connsiteX1" fmla="*/ 1679990 w 1679990"/>
                <a:gd name="connsiteY1" fmla="*/ 52090 h 897814"/>
                <a:gd name="connsiteX2" fmla="*/ 839995 w 1679990"/>
                <a:gd name="connsiteY2" fmla="*/ 897814 h 897814"/>
                <a:gd name="connsiteX3" fmla="*/ 0 w 1679990"/>
                <a:gd name="connsiteY3" fmla="*/ 52090 h 897814"/>
                <a:gd name="connsiteX4" fmla="*/ 142513 w 1679990"/>
                <a:gd name="connsiteY4" fmla="*/ 52090 h 897814"/>
                <a:gd name="connsiteX5" fmla="*/ 839994 w 1679990"/>
                <a:gd name="connsiteY5" fmla="*/ 755300 h 897814"/>
                <a:gd name="connsiteX6" fmla="*/ 1537475 w 1679990"/>
                <a:gd name="connsiteY6" fmla="*/ 52090 h 897814"/>
                <a:gd name="connsiteX7" fmla="*/ 142513 w 1679990"/>
                <a:gd name="connsiteY7" fmla="*/ 52090 h 897814"/>
                <a:gd name="connsiteX0" fmla="*/ 0 w 1679990"/>
                <a:gd name="connsiteY0" fmla="*/ 57854 h 903578"/>
                <a:gd name="connsiteX1" fmla="*/ 1679990 w 1679990"/>
                <a:gd name="connsiteY1" fmla="*/ 57854 h 903578"/>
                <a:gd name="connsiteX2" fmla="*/ 839995 w 1679990"/>
                <a:gd name="connsiteY2" fmla="*/ 903578 h 903578"/>
                <a:gd name="connsiteX3" fmla="*/ 0 w 1679990"/>
                <a:gd name="connsiteY3" fmla="*/ 57854 h 903578"/>
                <a:gd name="connsiteX4" fmla="*/ 142513 w 1679990"/>
                <a:gd name="connsiteY4" fmla="*/ 57854 h 903578"/>
                <a:gd name="connsiteX5" fmla="*/ 839994 w 1679990"/>
                <a:gd name="connsiteY5" fmla="*/ 761064 h 903578"/>
                <a:gd name="connsiteX6" fmla="*/ 1537475 w 1679990"/>
                <a:gd name="connsiteY6" fmla="*/ 57854 h 903578"/>
                <a:gd name="connsiteX7" fmla="*/ 142513 w 1679990"/>
                <a:gd name="connsiteY7" fmla="*/ 57854 h 903578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839994 w 1679990"/>
                <a:gd name="connsiteY5" fmla="*/ 703210 h 845724"/>
                <a:gd name="connsiteX6" fmla="*/ 142513 w 1679990"/>
                <a:gd name="connsiteY6" fmla="*/ 0 h 845724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142513 w 1679990"/>
                <a:gd name="connsiteY5" fmla="*/ 0 h 84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9990" h="845724">
                  <a:moveTo>
                    <a:pt x="0" y="0"/>
                  </a:moveTo>
                  <a:lnTo>
                    <a:pt x="1679990" y="0"/>
                  </a:lnTo>
                  <a:cubicBezTo>
                    <a:pt x="1679990" y="467080"/>
                    <a:pt x="1303911" y="845724"/>
                    <a:pt x="839995" y="845724"/>
                  </a:cubicBezTo>
                  <a:cubicBezTo>
                    <a:pt x="376079" y="845724"/>
                    <a:pt x="0" y="467080"/>
                    <a:pt x="0" y="0"/>
                  </a:cubicBezTo>
                  <a:close/>
                  <a:moveTo>
                    <a:pt x="142513" y="0"/>
                  </a:moveTo>
                  <a:lnTo>
                    <a:pt x="142513" y="0"/>
                  </a:lnTo>
                </a:path>
              </a:pathLst>
            </a:custGeom>
            <a:gradFill>
              <a:gsLst>
                <a:gs pos="4000">
                  <a:srgbClr val="169360"/>
                </a:gs>
                <a:gs pos="100000">
                  <a:srgbClr val="86BA6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2053">
                <a:solidFill>
                  <a:schemeClr val="tx1"/>
                </a:solidFill>
              </a:endParaRPr>
            </a:p>
          </p:txBody>
        </p:sp>
        <p:sp>
          <p:nvSpPr>
            <p:cNvPr id="74" name="Circle: Hollow 73">
              <a:extLst>
                <a:ext uri="{FF2B5EF4-FFF2-40B4-BE49-F238E27FC236}">
                  <a16:creationId xmlns:a16="http://schemas.microsoft.com/office/drawing/2014/main" id="{8C77779F-CF53-4F5D-BC73-A4C9E873EB1D}"/>
                </a:ext>
              </a:extLst>
            </p:cNvPr>
            <p:cNvSpPr/>
            <p:nvPr userDrawn="1"/>
          </p:nvSpPr>
          <p:spPr>
            <a:xfrm>
              <a:off x="4505688" y="4252505"/>
              <a:ext cx="1679990" cy="875047"/>
            </a:xfrm>
            <a:custGeom>
              <a:avLst/>
              <a:gdLst>
                <a:gd name="connsiteX0" fmla="*/ 0 w 1679989"/>
                <a:gd name="connsiteY0" fmla="*/ 845724 h 1691447"/>
                <a:gd name="connsiteX1" fmla="*/ 839995 w 1679989"/>
                <a:gd name="connsiteY1" fmla="*/ 0 h 1691447"/>
                <a:gd name="connsiteX2" fmla="*/ 1679990 w 1679989"/>
                <a:gd name="connsiteY2" fmla="*/ 845724 h 1691447"/>
                <a:gd name="connsiteX3" fmla="*/ 839995 w 1679989"/>
                <a:gd name="connsiteY3" fmla="*/ 1691448 h 1691447"/>
                <a:gd name="connsiteX4" fmla="*/ 0 w 1679989"/>
                <a:gd name="connsiteY4" fmla="*/ 845724 h 1691447"/>
                <a:gd name="connsiteX5" fmla="*/ 142513 w 1679989"/>
                <a:gd name="connsiteY5" fmla="*/ 845724 h 1691447"/>
                <a:gd name="connsiteX6" fmla="*/ 839994 w 1679989"/>
                <a:gd name="connsiteY6" fmla="*/ 1548934 h 1691447"/>
                <a:gd name="connsiteX7" fmla="*/ 1537475 w 1679989"/>
                <a:gd name="connsiteY7" fmla="*/ 845724 h 1691447"/>
                <a:gd name="connsiteX8" fmla="*/ 839994 w 1679989"/>
                <a:gd name="connsiteY8" fmla="*/ 142514 h 1691447"/>
                <a:gd name="connsiteX9" fmla="*/ 142513 w 1679989"/>
                <a:gd name="connsiteY9" fmla="*/ 845724 h 1691447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142513 w 1679990"/>
                <a:gd name="connsiteY4" fmla="*/ 845724 h 1691448"/>
                <a:gd name="connsiteX5" fmla="*/ 839994 w 1679990"/>
                <a:gd name="connsiteY5" fmla="*/ 1548934 h 1691448"/>
                <a:gd name="connsiteX6" fmla="*/ 1537475 w 1679990"/>
                <a:gd name="connsiteY6" fmla="*/ 845724 h 1691448"/>
                <a:gd name="connsiteX7" fmla="*/ 839994 w 1679990"/>
                <a:gd name="connsiteY7" fmla="*/ 142514 h 1691448"/>
                <a:gd name="connsiteX8" fmla="*/ 142513 w 1679990"/>
                <a:gd name="connsiteY8" fmla="*/ 845724 h 1691448"/>
                <a:gd name="connsiteX9" fmla="*/ 931435 w 1679990"/>
                <a:gd name="connsiteY9" fmla="*/ 91440 h 1691448"/>
                <a:gd name="connsiteX0" fmla="*/ 839995 w 1679990"/>
                <a:gd name="connsiteY0" fmla="*/ 0 h 1691448"/>
                <a:gd name="connsiteX1" fmla="*/ 1679990 w 1679990"/>
                <a:gd name="connsiteY1" fmla="*/ 845724 h 1691448"/>
                <a:gd name="connsiteX2" fmla="*/ 839995 w 1679990"/>
                <a:gd name="connsiteY2" fmla="*/ 1691448 h 1691448"/>
                <a:gd name="connsiteX3" fmla="*/ 0 w 1679990"/>
                <a:gd name="connsiteY3" fmla="*/ 845724 h 1691448"/>
                <a:gd name="connsiteX4" fmla="*/ 839995 w 1679990"/>
                <a:gd name="connsiteY4" fmla="*/ 0 h 1691448"/>
                <a:gd name="connsiteX5" fmla="*/ 142513 w 1679990"/>
                <a:gd name="connsiteY5" fmla="*/ 845724 h 1691448"/>
                <a:gd name="connsiteX6" fmla="*/ 839994 w 1679990"/>
                <a:gd name="connsiteY6" fmla="*/ 1548934 h 1691448"/>
                <a:gd name="connsiteX7" fmla="*/ 1537475 w 1679990"/>
                <a:gd name="connsiteY7" fmla="*/ 845724 h 1691448"/>
                <a:gd name="connsiteX8" fmla="*/ 839994 w 1679990"/>
                <a:gd name="connsiteY8" fmla="*/ 142514 h 1691448"/>
                <a:gd name="connsiteX9" fmla="*/ 142513 w 1679990"/>
                <a:gd name="connsiteY9" fmla="*/ 845724 h 1691448"/>
                <a:gd name="connsiteX0" fmla="*/ 0 w 1679990"/>
                <a:gd name="connsiteY0" fmla="*/ 703210 h 1548934"/>
                <a:gd name="connsiteX1" fmla="*/ 1679990 w 1679990"/>
                <a:gd name="connsiteY1" fmla="*/ 703210 h 1548934"/>
                <a:gd name="connsiteX2" fmla="*/ 839995 w 1679990"/>
                <a:gd name="connsiteY2" fmla="*/ 1548934 h 1548934"/>
                <a:gd name="connsiteX3" fmla="*/ 0 w 1679990"/>
                <a:gd name="connsiteY3" fmla="*/ 703210 h 1548934"/>
                <a:gd name="connsiteX4" fmla="*/ 142513 w 1679990"/>
                <a:gd name="connsiteY4" fmla="*/ 703210 h 1548934"/>
                <a:gd name="connsiteX5" fmla="*/ 839994 w 1679990"/>
                <a:gd name="connsiteY5" fmla="*/ 1406420 h 1548934"/>
                <a:gd name="connsiteX6" fmla="*/ 1537475 w 1679990"/>
                <a:gd name="connsiteY6" fmla="*/ 703210 h 1548934"/>
                <a:gd name="connsiteX7" fmla="*/ 839994 w 1679990"/>
                <a:gd name="connsiteY7" fmla="*/ 0 h 1548934"/>
                <a:gd name="connsiteX8" fmla="*/ 142513 w 1679990"/>
                <a:gd name="connsiteY8" fmla="*/ 703210 h 1548934"/>
                <a:gd name="connsiteX0" fmla="*/ 0 w 1679990"/>
                <a:gd name="connsiteY0" fmla="*/ 52090 h 897814"/>
                <a:gd name="connsiteX1" fmla="*/ 1679990 w 1679990"/>
                <a:gd name="connsiteY1" fmla="*/ 52090 h 897814"/>
                <a:gd name="connsiteX2" fmla="*/ 839995 w 1679990"/>
                <a:gd name="connsiteY2" fmla="*/ 897814 h 897814"/>
                <a:gd name="connsiteX3" fmla="*/ 0 w 1679990"/>
                <a:gd name="connsiteY3" fmla="*/ 52090 h 897814"/>
                <a:gd name="connsiteX4" fmla="*/ 142513 w 1679990"/>
                <a:gd name="connsiteY4" fmla="*/ 52090 h 897814"/>
                <a:gd name="connsiteX5" fmla="*/ 839994 w 1679990"/>
                <a:gd name="connsiteY5" fmla="*/ 755300 h 897814"/>
                <a:gd name="connsiteX6" fmla="*/ 1537475 w 1679990"/>
                <a:gd name="connsiteY6" fmla="*/ 52090 h 897814"/>
                <a:gd name="connsiteX7" fmla="*/ 142513 w 1679990"/>
                <a:gd name="connsiteY7" fmla="*/ 52090 h 897814"/>
                <a:gd name="connsiteX0" fmla="*/ 0 w 1679990"/>
                <a:gd name="connsiteY0" fmla="*/ 57854 h 903578"/>
                <a:gd name="connsiteX1" fmla="*/ 1679990 w 1679990"/>
                <a:gd name="connsiteY1" fmla="*/ 57854 h 903578"/>
                <a:gd name="connsiteX2" fmla="*/ 839995 w 1679990"/>
                <a:gd name="connsiteY2" fmla="*/ 903578 h 903578"/>
                <a:gd name="connsiteX3" fmla="*/ 0 w 1679990"/>
                <a:gd name="connsiteY3" fmla="*/ 57854 h 903578"/>
                <a:gd name="connsiteX4" fmla="*/ 142513 w 1679990"/>
                <a:gd name="connsiteY4" fmla="*/ 57854 h 903578"/>
                <a:gd name="connsiteX5" fmla="*/ 839994 w 1679990"/>
                <a:gd name="connsiteY5" fmla="*/ 761064 h 903578"/>
                <a:gd name="connsiteX6" fmla="*/ 1537475 w 1679990"/>
                <a:gd name="connsiteY6" fmla="*/ 57854 h 903578"/>
                <a:gd name="connsiteX7" fmla="*/ 142513 w 1679990"/>
                <a:gd name="connsiteY7" fmla="*/ 57854 h 903578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839994 w 1679990"/>
                <a:gd name="connsiteY5" fmla="*/ 703210 h 845724"/>
                <a:gd name="connsiteX6" fmla="*/ 142513 w 1679990"/>
                <a:gd name="connsiteY6" fmla="*/ 0 h 845724"/>
                <a:gd name="connsiteX0" fmla="*/ 0 w 1679990"/>
                <a:gd name="connsiteY0" fmla="*/ 0 h 845724"/>
                <a:gd name="connsiteX1" fmla="*/ 1679990 w 1679990"/>
                <a:gd name="connsiteY1" fmla="*/ 0 h 845724"/>
                <a:gd name="connsiteX2" fmla="*/ 839995 w 1679990"/>
                <a:gd name="connsiteY2" fmla="*/ 845724 h 845724"/>
                <a:gd name="connsiteX3" fmla="*/ 0 w 1679990"/>
                <a:gd name="connsiteY3" fmla="*/ 0 h 845724"/>
                <a:gd name="connsiteX4" fmla="*/ 142513 w 1679990"/>
                <a:gd name="connsiteY4" fmla="*/ 0 h 845724"/>
                <a:gd name="connsiteX5" fmla="*/ 142513 w 1679990"/>
                <a:gd name="connsiteY5" fmla="*/ 0 h 84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9990" h="845724">
                  <a:moveTo>
                    <a:pt x="0" y="0"/>
                  </a:moveTo>
                  <a:lnTo>
                    <a:pt x="1679990" y="0"/>
                  </a:lnTo>
                  <a:cubicBezTo>
                    <a:pt x="1679990" y="467080"/>
                    <a:pt x="1303911" y="845724"/>
                    <a:pt x="839995" y="845724"/>
                  </a:cubicBezTo>
                  <a:cubicBezTo>
                    <a:pt x="376079" y="845724"/>
                    <a:pt x="0" y="467080"/>
                    <a:pt x="0" y="0"/>
                  </a:cubicBezTo>
                  <a:close/>
                  <a:moveTo>
                    <a:pt x="142513" y="0"/>
                  </a:moveTo>
                  <a:lnTo>
                    <a:pt x="142513" y="0"/>
                  </a:lnTo>
                </a:path>
              </a:pathLst>
            </a:custGeom>
            <a:gradFill>
              <a:gsLst>
                <a:gs pos="4000">
                  <a:srgbClr val="231D4C"/>
                </a:gs>
                <a:gs pos="100000">
                  <a:srgbClr val="00B7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2053">
                <a:solidFill>
                  <a:schemeClr val="tx1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AD33CB2-8250-4567-971D-D6A524533139}"/>
                </a:ext>
              </a:extLst>
            </p:cNvPr>
            <p:cNvSpPr/>
            <p:nvPr userDrawn="1"/>
          </p:nvSpPr>
          <p:spPr>
            <a:xfrm>
              <a:off x="4646579" y="3550595"/>
              <a:ext cx="1413753" cy="14169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2053"/>
            </a:p>
          </p:txBody>
        </p:sp>
        <p:sp>
          <p:nvSpPr>
            <p:cNvPr id="77" name="Arrow: Chevron 76">
              <a:extLst>
                <a:ext uri="{FF2B5EF4-FFF2-40B4-BE49-F238E27FC236}">
                  <a16:creationId xmlns:a16="http://schemas.microsoft.com/office/drawing/2014/main" id="{312F1247-2B67-4DCF-8057-5B5D3C494A59}"/>
                </a:ext>
              </a:extLst>
            </p:cNvPr>
            <p:cNvSpPr/>
            <p:nvPr userDrawn="1"/>
          </p:nvSpPr>
          <p:spPr>
            <a:xfrm rot="5400000">
              <a:off x="4492486" y="4139411"/>
              <a:ext cx="160920" cy="206356"/>
            </a:xfrm>
            <a:prstGeom prst="chevron">
              <a:avLst>
                <a:gd name="adj" fmla="val 594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2053">
                <a:solidFill>
                  <a:schemeClr val="tx1"/>
                </a:solidFill>
              </a:endParaRPr>
            </a:p>
          </p:txBody>
        </p:sp>
        <p:sp>
          <p:nvSpPr>
            <p:cNvPr id="78" name="Arrow: Chevron 77">
              <a:extLst>
                <a:ext uri="{FF2B5EF4-FFF2-40B4-BE49-F238E27FC236}">
                  <a16:creationId xmlns:a16="http://schemas.microsoft.com/office/drawing/2014/main" id="{FDEDE935-EA0A-46F2-B4B6-A1CC833F56ED}"/>
                </a:ext>
              </a:extLst>
            </p:cNvPr>
            <p:cNvSpPr/>
            <p:nvPr userDrawn="1"/>
          </p:nvSpPr>
          <p:spPr>
            <a:xfrm rot="16200000">
              <a:off x="6038408" y="4169165"/>
              <a:ext cx="160920" cy="206356"/>
            </a:xfrm>
            <a:prstGeom prst="chevron">
              <a:avLst>
                <a:gd name="adj" fmla="val 5941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GB" sz="2053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8478E2D-BB0C-4DE5-83F3-17B9187D1465}"/>
              </a:ext>
            </a:extLst>
          </p:cNvPr>
          <p:cNvSpPr/>
          <p:nvPr userDrawn="1"/>
        </p:nvSpPr>
        <p:spPr>
          <a:xfrm>
            <a:off x="4327219" y="2519086"/>
            <a:ext cx="1818549" cy="3929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208CC9C4-CF95-41AE-BE82-BF0485FBF836}"/>
              </a:ext>
            </a:extLst>
          </p:cNvPr>
          <p:cNvSpPr/>
          <p:nvPr userDrawn="1"/>
        </p:nvSpPr>
        <p:spPr>
          <a:xfrm>
            <a:off x="4340191" y="1431834"/>
            <a:ext cx="3665384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D64F89E-573F-4B53-B2F4-9B29D20C4263}"/>
              </a:ext>
            </a:extLst>
          </p:cNvPr>
          <p:cNvSpPr txBox="1"/>
          <p:nvPr userDrawn="1"/>
        </p:nvSpPr>
        <p:spPr>
          <a:xfrm>
            <a:off x="6104369" y="1737571"/>
            <a:ext cx="140397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2F78FA14-9B01-4F39-83F3-04C43AFA83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23872" y="1487478"/>
            <a:ext cx="3524962" cy="282523"/>
          </a:xfrm>
        </p:spPr>
        <p:txBody>
          <a:bodyPr anchor="ctr"/>
          <a:lstStyle>
            <a:lvl1pPr algn="ctr">
              <a:lnSpc>
                <a:spcPct val="100000"/>
              </a:lnSpc>
              <a:defRPr sz="1452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allout: Down Arrow 35">
            <a:extLst>
              <a:ext uri="{FF2B5EF4-FFF2-40B4-BE49-F238E27FC236}">
                <a16:creationId xmlns:a16="http://schemas.microsoft.com/office/drawing/2014/main" id="{4AF8103D-224A-4548-90D2-E9454B95EA7C}"/>
              </a:ext>
            </a:extLst>
          </p:cNvPr>
          <p:cNvSpPr/>
          <p:nvPr userDrawn="1"/>
        </p:nvSpPr>
        <p:spPr>
          <a:xfrm>
            <a:off x="4327220" y="1980098"/>
            <a:ext cx="3678355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365BB57-320C-4CEF-A8F5-A64989F7F9F8}"/>
              </a:ext>
            </a:extLst>
          </p:cNvPr>
          <p:cNvSpPr txBox="1"/>
          <p:nvPr userDrawn="1"/>
        </p:nvSpPr>
        <p:spPr>
          <a:xfrm>
            <a:off x="6098461" y="2305494"/>
            <a:ext cx="140397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accent5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B477F549-083B-4E5E-97C6-DBFC67E265F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58593" y="2031640"/>
            <a:ext cx="3577272" cy="282523"/>
          </a:xfrm>
        </p:spPr>
        <p:txBody>
          <a:bodyPr anchor="ctr"/>
          <a:lstStyle>
            <a:lvl1pPr algn="ctr">
              <a:lnSpc>
                <a:spcPct val="100000"/>
              </a:lnSpc>
              <a:defRPr sz="142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4AA1366E-A3A6-43FB-A393-1463EA99B6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68475" y="2570065"/>
            <a:ext cx="1688024" cy="310558"/>
          </a:xfrm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304860A-D70A-470D-AC7D-9E80B7B8DEE0}"/>
              </a:ext>
            </a:extLst>
          </p:cNvPr>
          <p:cNvSpPr/>
          <p:nvPr userDrawn="1"/>
        </p:nvSpPr>
        <p:spPr>
          <a:xfrm>
            <a:off x="6207442" y="2519086"/>
            <a:ext cx="1798135" cy="3929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17B95455-505D-44CB-AF03-BD8A6BF6ED2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9594" y="2570065"/>
            <a:ext cx="1706895" cy="310558"/>
          </a:xfrm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4">
            <a:extLst>
              <a:ext uri="{FF2B5EF4-FFF2-40B4-BE49-F238E27FC236}">
                <a16:creationId xmlns:a16="http://schemas.microsoft.com/office/drawing/2014/main" id="{0B79893C-1914-49BD-A3CB-7C4C9549A78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488441" y="3286786"/>
            <a:ext cx="1322756" cy="667199"/>
          </a:xfrm>
        </p:spPr>
        <p:txBody>
          <a:bodyPr anchor="ctr"/>
          <a:lstStyle>
            <a:lvl1pPr algn="ctr">
              <a:lnSpc>
                <a:spcPct val="100000"/>
              </a:lnSpc>
              <a:defRPr sz="1368" b="1">
                <a:solidFill>
                  <a:schemeClr val="accent4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318E22B0-F05C-41A6-9F2B-82A6951473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46126" y="2808649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4.</a:t>
            </a:r>
            <a:endParaRPr lang="en-GB"/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id="{A9783116-32B0-41C7-A297-7D37275A0B5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56499" y="1207048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1.</a:t>
            </a:r>
            <a:endParaRPr lang="en-GB"/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01D86BDC-FE24-4585-A065-476807499D2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61180" y="4421430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3.</a:t>
            </a:r>
            <a:endParaRPr lang="en-GB"/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D4A27E55-C36F-48CE-96F4-302D3D75781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92355" y="2974686"/>
            <a:ext cx="228604" cy="228610"/>
          </a:xfrm>
          <a:prstGeom prst="ellipse">
            <a:avLst/>
          </a:prstGeom>
          <a:gradFill>
            <a:gsLst>
              <a:gs pos="4000">
                <a:srgbClr val="1A4572">
                  <a:alpha val="72000"/>
                </a:srgbClr>
              </a:gs>
              <a:gs pos="74000">
                <a:srgbClr val="00B7DE"/>
              </a:gs>
            </a:gsLst>
            <a:lin ang="0" scaled="0"/>
          </a:gradFill>
          <a:ln>
            <a:noFill/>
          </a:ln>
        </p:spPr>
        <p:txBody>
          <a:bodyPr lIns="0" anchor="ctr"/>
          <a:lstStyle>
            <a:lvl1pPr algn="r">
              <a:lnSpc>
                <a:spcPct val="100000"/>
              </a:lnSpc>
              <a:defRPr sz="1368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2.</a:t>
            </a:r>
            <a:endParaRPr lang="en-GB"/>
          </a:p>
        </p:txBody>
      </p:sp>
      <p:sp>
        <p:nvSpPr>
          <p:cNvPr id="127" name="Callout: Down Arrow 126">
            <a:extLst>
              <a:ext uri="{FF2B5EF4-FFF2-40B4-BE49-F238E27FC236}">
                <a16:creationId xmlns:a16="http://schemas.microsoft.com/office/drawing/2014/main" id="{8F641AEF-BD3C-4E71-BF50-6190407998E3}"/>
              </a:ext>
            </a:extLst>
          </p:cNvPr>
          <p:cNvSpPr/>
          <p:nvPr userDrawn="1"/>
        </p:nvSpPr>
        <p:spPr>
          <a:xfrm>
            <a:off x="1942372" y="3055484"/>
            <a:ext cx="2818530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129" name="Text Placeholder 4">
            <a:extLst>
              <a:ext uri="{FF2B5EF4-FFF2-40B4-BE49-F238E27FC236}">
                <a16:creationId xmlns:a16="http://schemas.microsoft.com/office/drawing/2014/main" id="{8BCE1D3A-BECA-47EA-850E-B730ED5C482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981219" y="3098357"/>
            <a:ext cx="2710553" cy="282523"/>
          </a:xfrm>
        </p:spPr>
        <p:txBody>
          <a:bodyPr anchor="ctr"/>
          <a:lstStyle>
            <a:lvl1pPr algn="ctr">
              <a:lnSpc>
                <a:spcPts val="1824"/>
              </a:lnSpc>
              <a:defRPr sz="1452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0" name="Callout: Down Arrow 129">
            <a:extLst>
              <a:ext uri="{FF2B5EF4-FFF2-40B4-BE49-F238E27FC236}">
                <a16:creationId xmlns:a16="http://schemas.microsoft.com/office/drawing/2014/main" id="{B261E692-0D8B-4950-8BB2-7A93304F991E}"/>
              </a:ext>
            </a:extLst>
          </p:cNvPr>
          <p:cNvSpPr/>
          <p:nvPr userDrawn="1"/>
        </p:nvSpPr>
        <p:spPr>
          <a:xfrm>
            <a:off x="1946347" y="3595446"/>
            <a:ext cx="2818530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D006732-8560-4F07-907C-E41336083AD1}"/>
              </a:ext>
            </a:extLst>
          </p:cNvPr>
          <p:cNvSpPr txBox="1"/>
          <p:nvPr userDrawn="1"/>
        </p:nvSpPr>
        <p:spPr>
          <a:xfrm>
            <a:off x="3300390" y="3926417"/>
            <a:ext cx="107960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accent5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132" name="Text Placeholder 4">
            <a:extLst>
              <a:ext uri="{FF2B5EF4-FFF2-40B4-BE49-F238E27FC236}">
                <a16:creationId xmlns:a16="http://schemas.microsoft.com/office/drawing/2014/main" id="{CEF18F85-0BAA-47F3-BEB6-1CAC078D1C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76306" y="3674949"/>
            <a:ext cx="2710553" cy="282523"/>
          </a:xfrm>
        </p:spPr>
        <p:txBody>
          <a:bodyPr anchor="ctr"/>
          <a:lstStyle>
            <a:lvl1pPr algn="ctr">
              <a:lnSpc>
                <a:spcPts val="1779"/>
              </a:lnSpc>
              <a:defRPr sz="142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876DEA4-59ED-4271-B038-DEA00090CD5C}"/>
              </a:ext>
            </a:extLst>
          </p:cNvPr>
          <p:cNvSpPr txBox="1"/>
          <p:nvPr userDrawn="1"/>
        </p:nvSpPr>
        <p:spPr>
          <a:xfrm>
            <a:off x="3307213" y="3372916"/>
            <a:ext cx="107960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86C02AF-EB56-4876-8FD9-8A32570C9413}"/>
              </a:ext>
            </a:extLst>
          </p:cNvPr>
          <p:cNvSpPr txBox="1"/>
          <p:nvPr userDrawn="1"/>
        </p:nvSpPr>
        <p:spPr>
          <a:xfrm>
            <a:off x="8716646" y="3575316"/>
            <a:ext cx="148063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154" name="Text Placeholder 4">
            <a:extLst>
              <a:ext uri="{FF2B5EF4-FFF2-40B4-BE49-F238E27FC236}">
                <a16:creationId xmlns:a16="http://schemas.microsoft.com/office/drawing/2014/main" id="{A64A2821-58FB-4DDC-98E4-4229F4840294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721924" y="3271864"/>
            <a:ext cx="2168732" cy="303451"/>
          </a:xfrm>
          <a:noFill/>
        </p:spPr>
        <p:txBody>
          <a:bodyPr anchor="ctr"/>
          <a:lstStyle>
            <a:lvl1pPr algn="ctr">
              <a:lnSpc>
                <a:spcPct val="100000"/>
              </a:lnSpc>
              <a:defRPr sz="1452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98E78D84-460B-43CB-B938-7C0F76070B1A}"/>
              </a:ext>
            </a:extLst>
          </p:cNvPr>
          <p:cNvSpPr/>
          <p:nvPr userDrawn="1"/>
        </p:nvSpPr>
        <p:spPr>
          <a:xfrm>
            <a:off x="7642967" y="3811828"/>
            <a:ext cx="2311027" cy="6082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156" name="Text Placeholder 4">
            <a:extLst>
              <a:ext uri="{FF2B5EF4-FFF2-40B4-BE49-F238E27FC236}">
                <a16:creationId xmlns:a16="http://schemas.microsoft.com/office/drawing/2014/main" id="{213EC90B-66F8-44C7-AE6F-68F7CA84170C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717012" y="3862806"/>
            <a:ext cx="2150688" cy="517667"/>
          </a:xfrm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4" name="Text Placeholder 10">
            <a:extLst>
              <a:ext uri="{FF2B5EF4-FFF2-40B4-BE49-F238E27FC236}">
                <a16:creationId xmlns:a16="http://schemas.microsoft.com/office/drawing/2014/main" id="{82929CE8-0E1B-46AE-99E9-BF097C9EC5BB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515335" y="2968601"/>
            <a:ext cx="1382835" cy="1154983"/>
          </a:xfrm>
          <a:prstGeom prst="homePlate">
            <a:avLst>
              <a:gd name="adj" fmla="val 12940"/>
            </a:avLst>
          </a:prstGeom>
          <a:gradFill flip="none" rotWithShape="1">
            <a:gsLst>
              <a:gs pos="4000">
                <a:schemeClr val="accent4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lIns="72000" tIns="72000"/>
          <a:lstStyle>
            <a:lvl1pPr>
              <a:lnSpc>
                <a:spcPts val="1482"/>
              </a:lnSpc>
              <a:spcAft>
                <a:spcPts val="0"/>
              </a:spcAft>
              <a:defRPr sz="1140">
                <a:solidFill>
                  <a:schemeClr val="bg1"/>
                </a:solidFill>
              </a:defRPr>
            </a:lvl1pPr>
            <a:lvl2pPr marL="0" indent="0">
              <a:lnSpc>
                <a:spcPts val="1482"/>
              </a:lnSpc>
              <a:spcAft>
                <a:spcPts val="0"/>
              </a:spcAft>
              <a:buNone/>
              <a:defRPr sz="1140">
                <a:solidFill>
                  <a:schemeClr val="bg1"/>
                </a:solidFill>
              </a:defRPr>
            </a:lvl2pPr>
            <a:lvl3pPr>
              <a:lnSpc>
                <a:spcPts val="1482"/>
              </a:lnSpc>
              <a:spcAft>
                <a:spcPts val="0"/>
              </a:spcAft>
              <a:defRPr sz="1140"/>
            </a:lvl3pPr>
            <a:lvl4pPr>
              <a:lnSpc>
                <a:spcPts val="1482"/>
              </a:lnSpc>
              <a:spcAft>
                <a:spcPts val="0"/>
              </a:spcAft>
              <a:defRPr sz="1140"/>
            </a:lvl4pPr>
            <a:lvl5pPr>
              <a:lnSpc>
                <a:spcPts val="1482"/>
              </a:lnSpc>
              <a:spcAft>
                <a:spcPts val="0"/>
              </a:spcAft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6" name="Text Placeholder 10">
            <a:extLst>
              <a:ext uri="{FF2B5EF4-FFF2-40B4-BE49-F238E27FC236}">
                <a16:creationId xmlns:a16="http://schemas.microsoft.com/office/drawing/2014/main" id="{38B503C4-9A52-4172-A192-4C8F1BA8AB77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8330194" y="1511763"/>
            <a:ext cx="2037518" cy="956405"/>
          </a:xfrm>
          <a:prstGeom prst="leftArrowCallout">
            <a:avLst>
              <a:gd name="adj1" fmla="val 100000"/>
              <a:gd name="adj2" fmla="val 91099"/>
              <a:gd name="adj3" fmla="val 10613"/>
              <a:gd name="adj4" fmla="val 84790"/>
            </a:avLst>
          </a:prstGeom>
          <a:gradFill flip="none" rotWithShape="1">
            <a:gsLst>
              <a:gs pos="4000">
                <a:schemeClr val="accent4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lIns="72000" tIns="72000"/>
          <a:lstStyle>
            <a:lvl1pPr>
              <a:lnSpc>
                <a:spcPct val="100000"/>
              </a:lnSpc>
              <a:spcAft>
                <a:spcPts val="0"/>
              </a:spcAft>
              <a:defRPr sz="114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sz="1140">
                <a:solidFill>
                  <a:schemeClr val="bg1"/>
                </a:solidFill>
              </a:defRPr>
            </a:lvl2pPr>
            <a:lvl3pPr>
              <a:lnSpc>
                <a:spcPts val="1482"/>
              </a:lnSpc>
              <a:spcAft>
                <a:spcPts val="0"/>
              </a:spcAft>
              <a:defRPr sz="1140"/>
            </a:lvl3pPr>
            <a:lvl4pPr>
              <a:lnSpc>
                <a:spcPts val="1482"/>
              </a:lnSpc>
              <a:spcAft>
                <a:spcPts val="0"/>
              </a:spcAft>
              <a:defRPr sz="1140"/>
            </a:lvl4pPr>
            <a:lvl5pPr>
              <a:lnSpc>
                <a:spcPts val="1482"/>
              </a:lnSpc>
              <a:spcAft>
                <a:spcPts val="0"/>
              </a:spcAft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7" name="Text Placeholder 10">
            <a:extLst>
              <a:ext uri="{FF2B5EF4-FFF2-40B4-BE49-F238E27FC236}">
                <a16:creationId xmlns:a16="http://schemas.microsoft.com/office/drawing/2014/main" id="{F7538F02-6BA4-463D-AF27-5F47A9D24D9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0044973" y="3192470"/>
            <a:ext cx="1498152" cy="1108190"/>
          </a:xfrm>
          <a:prstGeom prst="leftArrowCallout">
            <a:avLst>
              <a:gd name="adj1" fmla="val 100000"/>
              <a:gd name="adj2" fmla="val 91099"/>
              <a:gd name="adj3" fmla="val 9036"/>
              <a:gd name="adj4" fmla="val 84790"/>
            </a:avLst>
          </a:prstGeom>
          <a:gradFill flip="none" rotWithShape="1">
            <a:gsLst>
              <a:gs pos="4000">
                <a:schemeClr val="accent4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lIns="72000" tIns="72000"/>
          <a:lstStyle>
            <a:lvl1pPr>
              <a:lnSpc>
                <a:spcPts val="1482"/>
              </a:lnSpc>
              <a:spcAft>
                <a:spcPts val="0"/>
              </a:spcAft>
              <a:defRPr sz="1140">
                <a:solidFill>
                  <a:schemeClr val="bg1"/>
                </a:solidFill>
              </a:defRPr>
            </a:lvl1pPr>
            <a:lvl2pPr marL="0" indent="0">
              <a:lnSpc>
                <a:spcPts val="1482"/>
              </a:lnSpc>
              <a:spcAft>
                <a:spcPts val="0"/>
              </a:spcAft>
              <a:buNone/>
              <a:defRPr sz="1140">
                <a:solidFill>
                  <a:schemeClr val="bg1"/>
                </a:solidFill>
              </a:defRPr>
            </a:lvl2pPr>
            <a:lvl3pPr>
              <a:lnSpc>
                <a:spcPts val="1482"/>
              </a:lnSpc>
              <a:spcAft>
                <a:spcPts val="0"/>
              </a:spcAft>
              <a:defRPr sz="1140"/>
            </a:lvl3pPr>
            <a:lvl4pPr>
              <a:lnSpc>
                <a:spcPts val="1482"/>
              </a:lnSpc>
              <a:spcAft>
                <a:spcPts val="0"/>
              </a:spcAft>
              <a:defRPr sz="1140"/>
            </a:lvl4pPr>
            <a:lvl5pPr>
              <a:lnSpc>
                <a:spcPts val="1482"/>
              </a:lnSpc>
              <a:spcAft>
                <a:spcPts val="0"/>
              </a:spcAft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8" name="Callout: Down Arrow 87">
            <a:extLst>
              <a:ext uri="{FF2B5EF4-FFF2-40B4-BE49-F238E27FC236}">
                <a16:creationId xmlns:a16="http://schemas.microsoft.com/office/drawing/2014/main" id="{1521773E-073D-4F28-A4A5-E3ECD727EB2B}"/>
              </a:ext>
            </a:extLst>
          </p:cNvPr>
          <p:cNvSpPr/>
          <p:nvPr userDrawn="1"/>
        </p:nvSpPr>
        <p:spPr>
          <a:xfrm>
            <a:off x="4340191" y="4656332"/>
            <a:ext cx="3648439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CC386445-110A-4C73-8B9D-7B853472EB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10901" y="4681651"/>
            <a:ext cx="3508666" cy="303451"/>
          </a:xfrm>
        </p:spPr>
        <p:txBody>
          <a:bodyPr anchor="ctr"/>
          <a:lstStyle>
            <a:lvl1pPr algn="ctr">
              <a:lnSpc>
                <a:spcPct val="100000"/>
              </a:lnSpc>
              <a:defRPr sz="1452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F0E6820-C81F-43BE-B682-B20B8F57EAE5}"/>
              </a:ext>
            </a:extLst>
          </p:cNvPr>
          <p:cNvSpPr txBox="1"/>
          <p:nvPr userDrawn="1"/>
        </p:nvSpPr>
        <p:spPr>
          <a:xfrm>
            <a:off x="6090931" y="4989265"/>
            <a:ext cx="139749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89" name="Callout: Down Arrow 88">
            <a:extLst>
              <a:ext uri="{FF2B5EF4-FFF2-40B4-BE49-F238E27FC236}">
                <a16:creationId xmlns:a16="http://schemas.microsoft.com/office/drawing/2014/main" id="{983AD1F9-0F87-448F-BE72-07E7F430AD7F}"/>
              </a:ext>
            </a:extLst>
          </p:cNvPr>
          <p:cNvSpPr/>
          <p:nvPr userDrawn="1"/>
        </p:nvSpPr>
        <p:spPr>
          <a:xfrm>
            <a:off x="4357137" y="5216264"/>
            <a:ext cx="3648439" cy="515590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GB" sz="2053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148BCB9-5643-4E81-8FE3-A311146ACB1E}"/>
              </a:ext>
            </a:extLst>
          </p:cNvPr>
          <p:cNvSpPr txBox="1"/>
          <p:nvPr userDrawn="1"/>
        </p:nvSpPr>
        <p:spPr>
          <a:xfrm>
            <a:off x="6111431" y="5541659"/>
            <a:ext cx="139749" cy="15280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053">
                <a:solidFill>
                  <a:schemeClr val="accent5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50317F67-30D8-4065-8533-224B1F027FD5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4423871" y="5267805"/>
            <a:ext cx="3508668" cy="282523"/>
          </a:xfrm>
        </p:spPr>
        <p:txBody>
          <a:bodyPr anchor="ctr"/>
          <a:lstStyle>
            <a:lvl1pPr algn="ctr">
              <a:lnSpc>
                <a:spcPct val="100000"/>
              </a:lnSpc>
              <a:defRPr sz="142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437D04C-853D-408C-96BF-A958BB3924D9}"/>
              </a:ext>
            </a:extLst>
          </p:cNvPr>
          <p:cNvSpPr/>
          <p:nvPr userDrawn="1"/>
        </p:nvSpPr>
        <p:spPr>
          <a:xfrm>
            <a:off x="4341228" y="5749309"/>
            <a:ext cx="3691961" cy="452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B186E8D0-B276-43E2-B6B7-44F648483A1B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423872" y="5800287"/>
            <a:ext cx="3520926" cy="357406"/>
          </a:xfrm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3E18C0FE-624F-4EBE-8E65-9CBA20976AED}"/>
              </a:ext>
            </a:extLst>
          </p:cNvPr>
          <p:cNvSpPr/>
          <p:nvPr userDrawn="1"/>
        </p:nvSpPr>
        <p:spPr>
          <a:xfrm>
            <a:off x="1943312" y="4115793"/>
            <a:ext cx="2821057" cy="452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135" name="Text Placeholder 4">
            <a:extLst>
              <a:ext uri="{FF2B5EF4-FFF2-40B4-BE49-F238E27FC236}">
                <a16:creationId xmlns:a16="http://schemas.microsoft.com/office/drawing/2014/main" id="{6D0D7BE7-B1C0-4E8B-A1A3-3DCE86C0DD3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76306" y="4144035"/>
            <a:ext cx="2733184" cy="402596"/>
          </a:xfrm>
        </p:spPr>
        <p:txBody>
          <a:bodyPr anchor="ctr"/>
          <a:lstStyle>
            <a:lvl1pPr algn="ctr">
              <a:lnSpc>
                <a:spcPts val="1505"/>
              </a:lnSpc>
              <a:defRPr sz="1255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5" name="Text Placeholder 10">
            <a:extLst>
              <a:ext uri="{FF2B5EF4-FFF2-40B4-BE49-F238E27FC236}">
                <a16:creationId xmlns:a16="http://schemas.microsoft.com/office/drawing/2014/main" id="{2A6BD2E1-D6BC-49ED-9873-0130553E2A72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2001834" y="4705318"/>
            <a:ext cx="1957022" cy="535617"/>
          </a:xfrm>
          <a:prstGeom prst="homePlate">
            <a:avLst>
              <a:gd name="adj" fmla="val 13484"/>
            </a:avLst>
          </a:prstGeom>
          <a:gradFill flip="none" rotWithShape="1">
            <a:gsLst>
              <a:gs pos="4000">
                <a:schemeClr val="accent4"/>
              </a:gs>
              <a:gs pos="100000">
                <a:schemeClr val="accent5"/>
              </a:gs>
            </a:gsLst>
            <a:lin ang="2700000" scaled="1"/>
            <a:tileRect/>
          </a:gradFill>
        </p:spPr>
        <p:txBody>
          <a:bodyPr lIns="72000" tIns="72000"/>
          <a:lstStyle>
            <a:lvl1pPr>
              <a:lnSpc>
                <a:spcPts val="1482"/>
              </a:lnSpc>
              <a:spcAft>
                <a:spcPts val="0"/>
              </a:spcAft>
              <a:defRPr sz="1140">
                <a:solidFill>
                  <a:schemeClr val="bg1"/>
                </a:solidFill>
              </a:defRPr>
            </a:lvl1pPr>
            <a:lvl2pPr marL="0" indent="0">
              <a:lnSpc>
                <a:spcPts val="1482"/>
              </a:lnSpc>
              <a:spcAft>
                <a:spcPts val="0"/>
              </a:spcAft>
              <a:buNone/>
              <a:defRPr sz="1140">
                <a:solidFill>
                  <a:schemeClr val="bg1"/>
                </a:solidFill>
              </a:defRPr>
            </a:lvl2pPr>
            <a:lvl3pPr>
              <a:lnSpc>
                <a:spcPts val="1482"/>
              </a:lnSpc>
              <a:spcAft>
                <a:spcPts val="0"/>
              </a:spcAft>
              <a:defRPr sz="1140"/>
            </a:lvl3pPr>
            <a:lvl4pPr>
              <a:lnSpc>
                <a:spcPts val="1482"/>
              </a:lnSpc>
              <a:spcAft>
                <a:spcPts val="0"/>
              </a:spcAft>
              <a:defRPr sz="1140"/>
            </a:lvl4pPr>
            <a:lvl5pPr>
              <a:lnSpc>
                <a:spcPts val="1482"/>
              </a:lnSpc>
              <a:spcAft>
                <a:spcPts val="0"/>
              </a:spcAft>
              <a:defRPr sz="11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7" name="Slide Number Placeholder 5">
            <a:extLst>
              <a:ext uri="{FF2B5EF4-FFF2-40B4-BE49-F238E27FC236}">
                <a16:creationId xmlns:a16="http://schemas.microsoft.com/office/drawing/2014/main" id="{ACD1D509-3E05-4BDF-BB13-E43AE956F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5" name="Footer Placeholder 3">
            <a:extLst>
              <a:ext uri="{FF2B5EF4-FFF2-40B4-BE49-F238E27FC236}">
                <a16:creationId xmlns:a16="http://schemas.microsoft.com/office/drawing/2014/main" id="{D75BEA50-B1F1-4F0E-9F0D-861501ECF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ECB5EF79-9AFF-4A8E-9512-028D5E9CA1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2982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95FC10-E89A-4142-948C-263F512DFB6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43073" y="1496894"/>
            <a:ext cx="3580890" cy="912296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F955AE73-569E-463C-8643-9C284E7E76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28886" y="2523751"/>
            <a:ext cx="3580890" cy="1108245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D7162539-ED56-4A5A-8B60-D26DCB25A6D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43073" y="4152891"/>
            <a:ext cx="3580890" cy="808516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F86AC88F-7214-40D4-A17D-D8C8B1F58D1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43073" y="5044470"/>
            <a:ext cx="3580890" cy="788471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">
            <a:extLst>
              <a:ext uri="{FF2B5EF4-FFF2-40B4-BE49-F238E27FC236}">
                <a16:creationId xmlns:a16="http://schemas.microsoft.com/office/drawing/2014/main" id="{AA6973F0-65C6-43B9-A601-2BCEAB8EA9D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3948" y="6063948"/>
            <a:ext cx="3699653" cy="287606"/>
          </a:xfrm>
        </p:spPr>
        <p:txBody>
          <a:bodyPr anchor="t"/>
          <a:lstStyle>
            <a:lvl1pPr algn="l">
              <a:lnSpc>
                <a:spcPts val="1095"/>
              </a:lnSpc>
              <a:defRPr sz="913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7BAE8AA9-BB49-4AE2-B690-11E0F48A0AF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262994" y="1949905"/>
            <a:ext cx="753416" cy="361644"/>
          </a:xfrm>
          <a:prstGeom prst="homePlate">
            <a:avLst>
              <a:gd name="adj" fmla="val 18530"/>
            </a:avLst>
          </a:prstGeom>
          <a:solidFill>
            <a:schemeClr val="accent4"/>
          </a:solidFill>
          <a:ln>
            <a:noFill/>
          </a:ln>
        </p:spPr>
        <p:txBody>
          <a:bodyPr lIns="36000" tIns="72000" anchor="t"/>
          <a:lstStyle>
            <a:lvl1pPr algn="l">
              <a:lnSpc>
                <a:spcPts val="1095"/>
              </a:lnSpc>
              <a:defRPr sz="1026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BB1ECEBE-84F9-4C19-B99B-6438BDC19C37}"/>
              </a:ext>
            </a:extLst>
          </p:cNvPr>
          <p:cNvSpPr>
            <a:spLocks noGrp="1"/>
          </p:cNvSpPr>
          <p:nvPr>
            <p:ph type="chart" sz="quarter" idx="40"/>
          </p:nvPr>
        </p:nvSpPr>
        <p:spPr>
          <a:xfrm>
            <a:off x="4914816" y="1411350"/>
            <a:ext cx="6734111" cy="2331605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5" name="Chart Placeholder 13">
            <a:extLst>
              <a:ext uri="{FF2B5EF4-FFF2-40B4-BE49-F238E27FC236}">
                <a16:creationId xmlns:a16="http://schemas.microsoft.com/office/drawing/2014/main" id="{71F0C9D8-FA6E-4414-985B-32FF5399A54C}"/>
              </a:ext>
            </a:extLst>
          </p:cNvPr>
          <p:cNvSpPr>
            <a:spLocks noGrp="1"/>
          </p:cNvSpPr>
          <p:nvPr>
            <p:ph type="chart" sz="quarter" idx="41"/>
          </p:nvPr>
        </p:nvSpPr>
        <p:spPr>
          <a:xfrm>
            <a:off x="4914816" y="3992111"/>
            <a:ext cx="6734111" cy="2331605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D2CE873A-D36A-4AB2-AEFF-AEE1DE064302}"/>
              </a:ext>
            </a:extLst>
          </p:cNvPr>
          <p:cNvCxnSpPr/>
          <p:nvPr userDrawn="1"/>
        </p:nvCxnSpPr>
        <p:spPr>
          <a:xfrm>
            <a:off x="542466" y="3918384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80D60FF-C406-4DAC-BDFA-1FF057561C6C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AB6C3250-BFA1-4FB1-B278-6D5C53961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FF872A62-B0A0-4625-B22A-23F260E23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5FFA7E6-5FBD-4E06-B16F-2165F045D5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5397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1 - bl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B1FC519-7F8E-4812-891B-7A1F192A3C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95FC10-E89A-4142-948C-263F512DFB6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43073" y="1496894"/>
            <a:ext cx="3580890" cy="912296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F955AE73-569E-463C-8643-9C284E7E76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28886" y="2523751"/>
            <a:ext cx="3580890" cy="1108245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D7162539-ED56-4A5A-8B60-D26DCB25A6D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43073" y="4152891"/>
            <a:ext cx="3580890" cy="808516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F86AC88F-7214-40D4-A17D-D8C8B1F58D1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43073" y="5044470"/>
            <a:ext cx="3580890" cy="788471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">
            <a:extLst>
              <a:ext uri="{FF2B5EF4-FFF2-40B4-BE49-F238E27FC236}">
                <a16:creationId xmlns:a16="http://schemas.microsoft.com/office/drawing/2014/main" id="{AA6973F0-65C6-43B9-A601-2BCEAB8EA9D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3948" y="6063948"/>
            <a:ext cx="3699653" cy="287606"/>
          </a:xfrm>
        </p:spPr>
        <p:txBody>
          <a:bodyPr anchor="t"/>
          <a:lstStyle>
            <a:lvl1pPr algn="l">
              <a:lnSpc>
                <a:spcPts val="1095"/>
              </a:lnSpc>
              <a:defRPr sz="913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7BAE8AA9-BB49-4AE2-B690-11E0F48A0AF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262994" y="1949905"/>
            <a:ext cx="753416" cy="361644"/>
          </a:xfrm>
          <a:prstGeom prst="homePlate">
            <a:avLst>
              <a:gd name="adj" fmla="val 18530"/>
            </a:avLst>
          </a:prstGeom>
          <a:solidFill>
            <a:schemeClr val="accent4"/>
          </a:solidFill>
          <a:ln>
            <a:noFill/>
          </a:ln>
        </p:spPr>
        <p:txBody>
          <a:bodyPr lIns="36000" tIns="72000" anchor="t"/>
          <a:lstStyle>
            <a:lvl1pPr algn="l">
              <a:lnSpc>
                <a:spcPts val="1095"/>
              </a:lnSpc>
              <a:defRPr sz="1026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BB1ECEBE-84F9-4C19-B99B-6438BDC19C37}"/>
              </a:ext>
            </a:extLst>
          </p:cNvPr>
          <p:cNvSpPr>
            <a:spLocks noGrp="1"/>
          </p:cNvSpPr>
          <p:nvPr>
            <p:ph type="chart" sz="quarter" idx="40"/>
          </p:nvPr>
        </p:nvSpPr>
        <p:spPr>
          <a:xfrm>
            <a:off x="4914816" y="1411350"/>
            <a:ext cx="6734111" cy="2331605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5" name="Chart Placeholder 13">
            <a:extLst>
              <a:ext uri="{FF2B5EF4-FFF2-40B4-BE49-F238E27FC236}">
                <a16:creationId xmlns:a16="http://schemas.microsoft.com/office/drawing/2014/main" id="{71F0C9D8-FA6E-4414-985B-32FF5399A54C}"/>
              </a:ext>
            </a:extLst>
          </p:cNvPr>
          <p:cNvSpPr>
            <a:spLocks noGrp="1"/>
          </p:cNvSpPr>
          <p:nvPr>
            <p:ph type="chart" sz="quarter" idx="41"/>
          </p:nvPr>
        </p:nvSpPr>
        <p:spPr>
          <a:xfrm>
            <a:off x="4914816" y="3992111"/>
            <a:ext cx="6734111" cy="2331605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D2CE873A-D36A-4AB2-AEFF-AEE1DE064302}"/>
              </a:ext>
            </a:extLst>
          </p:cNvPr>
          <p:cNvCxnSpPr/>
          <p:nvPr userDrawn="1"/>
        </p:nvCxnSpPr>
        <p:spPr>
          <a:xfrm>
            <a:off x="542466" y="3918384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35C640-8E15-4345-949B-F0C58CCBFA90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FCB2B150-7A05-4F68-9275-8C4289B6CD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A214A8D5-A6D9-409F-B260-464FC1104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201575-E518-4C6D-869C-37B4D60F45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762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95FC10-E89A-4142-948C-263F512DFB6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43071" y="1411342"/>
            <a:ext cx="5235028" cy="1436976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F955AE73-569E-463C-8643-9C284E7E76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28885" y="2994274"/>
            <a:ext cx="5235028" cy="1436977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D7162539-ED56-4A5A-8B60-D26DCB25A6D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42466" y="4577202"/>
            <a:ext cx="5235028" cy="1458862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">
            <a:extLst>
              <a:ext uri="{FF2B5EF4-FFF2-40B4-BE49-F238E27FC236}">
                <a16:creationId xmlns:a16="http://schemas.microsoft.com/office/drawing/2014/main" id="{AA6973F0-65C6-43B9-A601-2BCEAB8EA9D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3948" y="6063948"/>
            <a:ext cx="3699653" cy="287606"/>
          </a:xfrm>
        </p:spPr>
        <p:txBody>
          <a:bodyPr anchor="t"/>
          <a:lstStyle>
            <a:lvl1pPr algn="l">
              <a:lnSpc>
                <a:spcPts val="1095"/>
              </a:lnSpc>
              <a:defRPr sz="913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BB1ECEBE-84F9-4C19-B99B-6438BDC19C37}"/>
              </a:ext>
            </a:extLst>
          </p:cNvPr>
          <p:cNvSpPr>
            <a:spLocks noGrp="1"/>
          </p:cNvSpPr>
          <p:nvPr>
            <p:ph type="chart" sz="quarter" idx="40"/>
          </p:nvPr>
        </p:nvSpPr>
        <p:spPr>
          <a:xfrm>
            <a:off x="5949822" y="1411348"/>
            <a:ext cx="5699105" cy="1436976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5" name="Chart Placeholder 13">
            <a:extLst>
              <a:ext uri="{FF2B5EF4-FFF2-40B4-BE49-F238E27FC236}">
                <a16:creationId xmlns:a16="http://schemas.microsoft.com/office/drawing/2014/main" id="{71F0C9D8-FA6E-4414-985B-32FF5399A54C}"/>
              </a:ext>
            </a:extLst>
          </p:cNvPr>
          <p:cNvSpPr>
            <a:spLocks noGrp="1"/>
          </p:cNvSpPr>
          <p:nvPr>
            <p:ph type="chart" sz="quarter" idx="41"/>
          </p:nvPr>
        </p:nvSpPr>
        <p:spPr>
          <a:xfrm>
            <a:off x="5949822" y="2994274"/>
            <a:ext cx="5699105" cy="1436976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8" name="Chart Placeholder 13">
            <a:extLst>
              <a:ext uri="{FF2B5EF4-FFF2-40B4-BE49-F238E27FC236}">
                <a16:creationId xmlns:a16="http://schemas.microsoft.com/office/drawing/2014/main" id="{6C660D51-EBE9-4807-BCB0-40A0173C6DFB}"/>
              </a:ext>
            </a:extLst>
          </p:cNvPr>
          <p:cNvSpPr>
            <a:spLocks noGrp="1"/>
          </p:cNvSpPr>
          <p:nvPr>
            <p:ph type="chart" sz="quarter" idx="43"/>
          </p:nvPr>
        </p:nvSpPr>
        <p:spPr>
          <a:xfrm>
            <a:off x="5949822" y="4577201"/>
            <a:ext cx="5699105" cy="1436976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6D6C9C4-71C2-4AAC-8F21-F79C7C1D2ADE}"/>
              </a:ext>
            </a:extLst>
          </p:cNvPr>
          <p:cNvCxnSpPr/>
          <p:nvPr userDrawn="1"/>
        </p:nvCxnSpPr>
        <p:spPr>
          <a:xfrm>
            <a:off x="542466" y="2927665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DEC6462-8336-4B22-BB47-53774B381210}"/>
              </a:ext>
            </a:extLst>
          </p:cNvPr>
          <p:cNvCxnSpPr/>
          <p:nvPr userDrawn="1"/>
        </p:nvCxnSpPr>
        <p:spPr>
          <a:xfrm>
            <a:off x="542466" y="4500233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0D59D99-F0C7-4E33-942D-BFA5F062BAD0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22E9180E-D7BF-431C-861C-0C48CD57E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5800EA2F-2126-46A1-A0C3-F981848566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93C0FBE-CAFF-4D18-9A48-A1D11B7E4F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7521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2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DA4AB47-3E53-48B4-A276-F8D8D90A84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95FC10-E89A-4142-948C-263F512DFB6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43072" y="1411342"/>
            <a:ext cx="5233675" cy="1436976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F955AE73-569E-463C-8643-9C284E7E76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28885" y="2994274"/>
            <a:ext cx="5251932" cy="1436977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D7162539-ED56-4A5A-8B60-D26DCB25A6D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42466" y="4577202"/>
            <a:ext cx="5234454" cy="1458862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779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2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">
            <a:extLst>
              <a:ext uri="{FF2B5EF4-FFF2-40B4-BE49-F238E27FC236}">
                <a16:creationId xmlns:a16="http://schemas.microsoft.com/office/drawing/2014/main" id="{AA6973F0-65C6-43B9-A601-2BCEAB8EA9D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3948" y="6063948"/>
            <a:ext cx="3699653" cy="287606"/>
          </a:xfrm>
        </p:spPr>
        <p:txBody>
          <a:bodyPr anchor="t"/>
          <a:lstStyle>
            <a:lvl1pPr algn="l">
              <a:lnSpc>
                <a:spcPts val="1095"/>
              </a:lnSpc>
              <a:defRPr sz="913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BB1ECEBE-84F9-4C19-B99B-6438BDC19C37}"/>
              </a:ext>
            </a:extLst>
          </p:cNvPr>
          <p:cNvSpPr>
            <a:spLocks noGrp="1"/>
          </p:cNvSpPr>
          <p:nvPr>
            <p:ph type="chart" sz="quarter" idx="40"/>
          </p:nvPr>
        </p:nvSpPr>
        <p:spPr>
          <a:xfrm>
            <a:off x="5949822" y="1411348"/>
            <a:ext cx="5699105" cy="1436976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5" name="Chart Placeholder 13">
            <a:extLst>
              <a:ext uri="{FF2B5EF4-FFF2-40B4-BE49-F238E27FC236}">
                <a16:creationId xmlns:a16="http://schemas.microsoft.com/office/drawing/2014/main" id="{71F0C9D8-FA6E-4414-985B-32FF5399A54C}"/>
              </a:ext>
            </a:extLst>
          </p:cNvPr>
          <p:cNvSpPr>
            <a:spLocks noGrp="1"/>
          </p:cNvSpPr>
          <p:nvPr>
            <p:ph type="chart" sz="quarter" idx="41"/>
          </p:nvPr>
        </p:nvSpPr>
        <p:spPr>
          <a:xfrm>
            <a:off x="5949822" y="2994274"/>
            <a:ext cx="5699105" cy="1436976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8" name="Chart Placeholder 13">
            <a:extLst>
              <a:ext uri="{FF2B5EF4-FFF2-40B4-BE49-F238E27FC236}">
                <a16:creationId xmlns:a16="http://schemas.microsoft.com/office/drawing/2014/main" id="{6C660D51-EBE9-4807-BCB0-40A0173C6DFB}"/>
              </a:ext>
            </a:extLst>
          </p:cNvPr>
          <p:cNvSpPr>
            <a:spLocks noGrp="1"/>
          </p:cNvSpPr>
          <p:nvPr>
            <p:ph type="chart" sz="quarter" idx="43"/>
          </p:nvPr>
        </p:nvSpPr>
        <p:spPr>
          <a:xfrm>
            <a:off x="5949822" y="4577201"/>
            <a:ext cx="5699105" cy="1436976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6D6C9C4-71C2-4AAC-8F21-F79C7C1D2ADE}"/>
              </a:ext>
            </a:extLst>
          </p:cNvPr>
          <p:cNvCxnSpPr/>
          <p:nvPr userDrawn="1"/>
        </p:nvCxnSpPr>
        <p:spPr>
          <a:xfrm>
            <a:off x="542466" y="2927665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DEC6462-8336-4B22-BB47-53774B381210}"/>
              </a:ext>
            </a:extLst>
          </p:cNvPr>
          <p:cNvCxnSpPr/>
          <p:nvPr userDrawn="1"/>
        </p:nvCxnSpPr>
        <p:spPr>
          <a:xfrm>
            <a:off x="542466" y="4500233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D1A2AEB-5629-44E6-86B4-4C4B59082AD9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FEEFCBFD-EB0A-46AE-A2A3-54E71D580E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094B6711-2D1D-46F5-BE0C-17A14897B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BFA9401-14F4-4661-8427-C068B17154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57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5" y="1479360"/>
            <a:ext cx="6755281" cy="2379742"/>
          </a:xfrm>
        </p:spPr>
        <p:txBody>
          <a:bodyPr/>
          <a:lstStyle>
            <a:lvl1pPr marL="123158" indent="-123158">
              <a:spcBef>
                <a:spcPts val="1368"/>
              </a:spcBef>
              <a:buFont typeface="Arial" panose="020B0604020202020204" pitchFamily="34" charset="0"/>
              <a:buChar char="•"/>
              <a:defRPr baseline="0"/>
            </a:lvl1pPr>
            <a:lvl2pPr marL="410526" indent="-164210">
              <a:buFont typeface="Arial" panose="020B0604020202020204" pitchFamily="34" charset="0"/>
              <a:buChar char="̶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hart Placeholder 13">
            <a:extLst>
              <a:ext uri="{FF2B5EF4-FFF2-40B4-BE49-F238E27FC236}">
                <a16:creationId xmlns:a16="http://schemas.microsoft.com/office/drawing/2014/main" id="{F5DC8C94-7077-4DA0-8060-6C41D20E00A7}"/>
              </a:ext>
            </a:extLst>
          </p:cNvPr>
          <p:cNvSpPr>
            <a:spLocks noGrp="1"/>
          </p:cNvSpPr>
          <p:nvPr>
            <p:ph type="chart" sz="quarter" idx="41"/>
          </p:nvPr>
        </p:nvSpPr>
        <p:spPr>
          <a:xfrm>
            <a:off x="7371442" y="1462643"/>
            <a:ext cx="4277484" cy="4861072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2CA5027A-7FF2-458E-AF72-C5ECA7643EE7}"/>
              </a:ext>
            </a:extLst>
          </p:cNvPr>
          <p:cNvSpPr>
            <a:spLocks noGrp="1"/>
          </p:cNvSpPr>
          <p:nvPr>
            <p:ph type="tbl" sz="quarter" idx="42"/>
          </p:nvPr>
        </p:nvSpPr>
        <p:spPr>
          <a:xfrm>
            <a:off x="524972" y="3970002"/>
            <a:ext cx="6755834" cy="2340741"/>
          </a:xfrm>
        </p:spPr>
        <p:txBody>
          <a:bodyPr/>
          <a:lstStyle>
            <a:lvl1pPr>
              <a:defRPr sz="1368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3E2008-B796-4017-9CD1-5D397BFCB114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183321B-3E2A-4EE8-84AC-8825A1A2AB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47C7B0E9-82FA-4E82-BCCE-4606662D6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3AEFBDF-AC7B-4426-9492-A3D37911EE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120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3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889ABC0-4D0F-4B02-B71F-E622D82B0D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5" y="1479360"/>
            <a:ext cx="6755281" cy="2379742"/>
          </a:xfrm>
        </p:spPr>
        <p:txBody>
          <a:bodyPr/>
          <a:lstStyle>
            <a:lvl1pPr marL="123158" indent="-123158">
              <a:spcBef>
                <a:spcPts val="1368"/>
              </a:spcBef>
              <a:buFont typeface="Arial" panose="020B0604020202020204" pitchFamily="34" charset="0"/>
              <a:buChar char="•"/>
              <a:defRPr baseline="0"/>
            </a:lvl1pPr>
            <a:lvl2pPr marL="410526" indent="-164210">
              <a:buFont typeface="Arial" panose="020B0604020202020204" pitchFamily="34" charset="0"/>
              <a:buChar char="̶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hart Placeholder 13">
            <a:extLst>
              <a:ext uri="{FF2B5EF4-FFF2-40B4-BE49-F238E27FC236}">
                <a16:creationId xmlns:a16="http://schemas.microsoft.com/office/drawing/2014/main" id="{F5DC8C94-7077-4DA0-8060-6C41D20E00A7}"/>
              </a:ext>
            </a:extLst>
          </p:cNvPr>
          <p:cNvSpPr>
            <a:spLocks noGrp="1"/>
          </p:cNvSpPr>
          <p:nvPr>
            <p:ph type="chart" sz="quarter" idx="41"/>
          </p:nvPr>
        </p:nvSpPr>
        <p:spPr>
          <a:xfrm>
            <a:off x="7371442" y="1462643"/>
            <a:ext cx="4277484" cy="4861072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2CA5027A-7FF2-458E-AF72-C5ECA7643EE7}"/>
              </a:ext>
            </a:extLst>
          </p:cNvPr>
          <p:cNvSpPr>
            <a:spLocks noGrp="1"/>
          </p:cNvSpPr>
          <p:nvPr>
            <p:ph type="tbl" sz="quarter" idx="42"/>
          </p:nvPr>
        </p:nvSpPr>
        <p:spPr>
          <a:xfrm>
            <a:off x="524972" y="3970002"/>
            <a:ext cx="6755834" cy="2340741"/>
          </a:xfrm>
        </p:spPr>
        <p:txBody>
          <a:bodyPr/>
          <a:lstStyle>
            <a:lvl1pPr>
              <a:defRPr sz="1368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B7A03D-D5F4-4602-8791-B51A7360A98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7ED8A35-5BD7-48A3-B364-59494BBD02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52462B4B-C564-4F9A-9010-E57E18A66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7581E4-84CC-4916-B1EE-A29498D6BE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962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4871" y="1479360"/>
            <a:ext cx="3587478" cy="3954365"/>
          </a:xfrm>
        </p:spPr>
        <p:txBody>
          <a:bodyPr/>
          <a:lstStyle>
            <a:lvl1pPr>
              <a:lnSpc>
                <a:spcPts val="1779"/>
              </a:lnSpc>
              <a:spcAft>
                <a:spcPts val="684"/>
              </a:spcAft>
              <a:defRPr sz="1482">
                <a:latin typeface="+mn-lt"/>
              </a:defRPr>
            </a:lvl1pPr>
            <a:lvl2pPr marL="205263" indent="-205263">
              <a:lnSpc>
                <a:spcPts val="1779"/>
              </a:lnSpc>
              <a:spcAft>
                <a:spcPts val="684"/>
              </a:spcAft>
              <a:buClr>
                <a:schemeClr val="accent1"/>
              </a:buClr>
              <a:buFont typeface="+mj-lt"/>
              <a:buAutoNum type="arabicPeriod"/>
              <a:defRPr sz="1482"/>
            </a:lvl2pPr>
            <a:lvl3pPr marL="170169" indent="-170169">
              <a:lnSpc>
                <a:spcPts val="1779"/>
              </a:lnSpc>
              <a:spcAft>
                <a:spcPts val="684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82"/>
            </a:lvl3pPr>
            <a:lvl4pPr marL="376543" indent="-150256">
              <a:lnSpc>
                <a:spcPts val="1779"/>
              </a:lnSpc>
              <a:spcAft>
                <a:spcPts val="684"/>
              </a:spcAft>
              <a:buClr>
                <a:schemeClr val="accent1"/>
              </a:buClr>
              <a:buFont typeface="Arial" panose="020B0604020202020204" pitchFamily="34" charset="0"/>
              <a:buChar char="̶"/>
              <a:defRPr sz="1482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hart Placeholder 13">
            <a:extLst>
              <a:ext uri="{FF2B5EF4-FFF2-40B4-BE49-F238E27FC236}">
                <a16:creationId xmlns:a16="http://schemas.microsoft.com/office/drawing/2014/main" id="{F5DC8C94-7077-4DA0-8060-6C41D20E00A7}"/>
              </a:ext>
            </a:extLst>
          </p:cNvPr>
          <p:cNvSpPr>
            <a:spLocks noGrp="1"/>
          </p:cNvSpPr>
          <p:nvPr>
            <p:ph type="chart" sz="quarter" idx="41"/>
          </p:nvPr>
        </p:nvSpPr>
        <p:spPr>
          <a:xfrm>
            <a:off x="524972" y="1462642"/>
            <a:ext cx="7331660" cy="3971080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473F5D4-54F6-4135-9337-E8489175FA1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3947" y="5755247"/>
            <a:ext cx="9781819" cy="596308"/>
          </a:xfrm>
        </p:spPr>
        <p:txBody>
          <a:bodyPr anchor="t"/>
          <a:lstStyle>
            <a:lvl1pPr algn="l">
              <a:lnSpc>
                <a:spcPts val="1095"/>
              </a:lnSpc>
              <a:defRPr sz="913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E29B01D-C2E1-4AA8-B156-FC0F50A2223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9B12B434-1F87-4373-8897-5F3F1740A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F3553DFC-3C48-4EDE-B255-51C8EBF30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0E6C4DD-0AD7-4F02-B51E-4181B99A0B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619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4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DBE6E67-3BD9-4CE9-9F1B-B07349266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4871" y="1479360"/>
            <a:ext cx="3587478" cy="3954365"/>
          </a:xfrm>
        </p:spPr>
        <p:txBody>
          <a:bodyPr/>
          <a:lstStyle>
            <a:lvl1pPr>
              <a:lnSpc>
                <a:spcPts val="1779"/>
              </a:lnSpc>
              <a:spcAft>
                <a:spcPts val="684"/>
              </a:spcAft>
              <a:defRPr sz="1482">
                <a:latin typeface="+mn-lt"/>
              </a:defRPr>
            </a:lvl1pPr>
            <a:lvl2pPr marL="205263" indent="-205263">
              <a:lnSpc>
                <a:spcPts val="1779"/>
              </a:lnSpc>
              <a:spcAft>
                <a:spcPts val="684"/>
              </a:spcAft>
              <a:buClr>
                <a:schemeClr val="accent1"/>
              </a:buClr>
              <a:buFont typeface="+mj-lt"/>
              <a:buAutoNum type="arabicPeriod"/>
              <a:defRPr sz="1482"/>
            </a:lvl2pPr>
            <a:lvl3pPr marL="170169" indent="-170169">
              <a:lnSpc>
                <a:spcPts val="1779"/>
              </a:lnSpc>
              <a:spcAft>
                <a:spcPts val="684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82"/>
            </a:lvl3pPr>
            <a:lvl4pPr marL="376543" indent="-150256">
              <a:lnSpc>
                <a:spcPts val="1779"/>
              </a:lnSpc>
              <a:spcAft>
                <a:spcPts val="684"/>
              </a:spcAft>
              <a:buClr>
                <a:schemeClr val="accent1"/>
              </a:buClr>
              <a:buFont typeface="Arial" panose="020B0604020202020204" pitchFamily="34" charset="0"/>
              <a:buChar char="̶"/>
              <a:defRPr sz="1482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hart Placeholder 13">
            <a:extLst>
              <a:ext uri="{FF2B5EF4-FFF2-40B4-BE49-F238E27FC236}">
                <a16:creationId xmlns:a16="http://schemas.microsoft.com/office/drawing/2014/main" id="{F5DC8C94-7077-4DA0-8060-6C41D20E00A7}"/>
              </a:ext>
            </a:extLst>
          </p:cNvPr>
          <p:cNvSpPr>
            <a:spLocks noGrp="1"/>
          </p:cNvSpPr>
          <p:nvPr>
            <p:ph type="chart" sz="quarter" idx="41"/>
          </p:nvPr>
        </p:nvSpPr>
        <p:spPr>
          <a:xfrm>
            <a:off x="524972" y="1462642"/>
            <a:ext cx="7331660" cy="3971080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473F5D4-54F6-4135-9337-E8489175FA1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3947" y="5755247"/>
            <a:ext cx="9781819" cy="596308"/>
          </a:xfrm>
        </p:spPr>
        <p:txBody>
          <a:bodyPr anchor="t"/>
          <a:lstStyle>
            <a:lvl1pPr algn="l">
              <a:lnSpc>
                <a:spcPts val="1095"/>
              </a:lnSpc>
              <a:defRPr sz="913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4A1D043-DA41-45AC-9335-4D6937823DF7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791FBCA-75C0-4FF9-8DBE-FDCA520D8D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612164AB-8667-4CA9-A945-F58F9B07A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CD072A3-9468-4FE9-A429-2AF0F4A3E8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3588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4871" y="1479360"/>
            <a:ext cx="3587478" cy="4584766"/>
          </a:xfrm>
        </p:spPr>
        <p:txBody>
          <a:bodyPr/>
          <a:lstStyle>
            <a:lvl1pPr>
              <a:lnSpc>
                <a:spcPts val="1724"/>
              </a:lnSpc>
              <a:spcAft>
                <a:spcPts val="684"/>
              </a:spcAft>
              <a:defRPr sz="1452">
                <a:latin typeface="+mn-lt"/>
              </a:defRPr>
            </a:lvl1pPr>
            <a:lvl2pPr marL="161118" indent="-161118">
              <a:lnSpc>
                <a:spcPts val="1724"/>
              </a:lnSpc>
              <a:spcAft>
                <a:spcPts val="684"/>
              </a:spcAft>
              <a:buClr>
                <a:schemeClr val="accent1"/>
              </a:buClr>
              <a:buFont typeface="+mj-lt"/>
              <a:buAutoNum type="arabicPeriod"/>
              <a:defRPr sz="1452"/>
            </a:lvl2pPr>
            <a:lvl3pPr marL="170169" indent="-170169">
              <a:lnSpc>
                <a:spcPts val="1724"/>
              </a:lnSpc>
              <a:spcAft>
                <a:spcPts val="684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52"/>
            </a:lvl3pPr>
            <a:lvl4pPr marL="376543" indent="-150256">
              <a:lnSpc>
                <a:spcPts val="1724"/>
              </a:lnSpc>
              <a:spcAft>
                <a:spcPts val="684"/>
              </a:spcAft>
              <a:buClr>
                <a:schemeClr val="accent1"/>
              </a:buClr>
              <a:buFont typeface="Arial" panose="020B0604020202020204" pitchFamily="34" charset="0"/>
              <a:buChar char="̶"/>
              <a:defRPr sz="1452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473F5D4-54F6-4135-9337-E8489175FA1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8886" y="5682587"/>
            <a:ext cx="6755834" cy="653494"/>
          </a:xfrm>
        </p:spPr>
        <p:txBody>
          <a:bodyPr anchor="t"/>
          <a:lstStyle>
            <a:lvl1pPr algn="l">
              <a:lnSpc>
                <a:spcPts val="1095"/>
              </a:lnSpc>
              <a:defRPr sz="913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able Placeholder 4">
            <a:extLst>
              <a:ext uri="{FF2B5EF4-FFF2-40B4-BE49-F238E27FC236}">
                <a16:creationId xmlns:a16="http://schemas.microsoft.com/office/drawing/2014/main" id="{DEC1C876-FDB0-4CED-959F-1D82817FFB89}"/>
              </a:ext>
            </a:extLst>
          </p:cNvPr>
          <p:cNvSpPr>
            <a:spLocks noGrp="1"/>
          </p:cNvSpPr>
          <p:nvPr>
            <p:ph type="tbl" sz="quarter" idx="42"/>
          </p:nvPr>
        </p:nvSpPr>
        <p:spPr>
          <a:xfrm>
            <a:off x="524971" y="1479360"/>
            <a:ext cx="6754810" cy="3069279"/>
          </a:xfrm>
        </p:spPr>
        <p:txBody>
          <a:bodyPr/>
          <a:lstStyle>
            <a:lvl1pPr>
              <a:defRPr sz="1368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D70D075-5C0D-4FBF-BC6C-5AC094DF47BC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81C63F2-0D96-4567-9E7F-DFC3F4ECC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6938E7A7-3F94-4491-A344-E20FDCBF9C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92BCBED-3439-4C39-B65E-1B50B39223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435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C8B4961-373B-4F1F-A0D9-3C54C13767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4871" y="1479360"/>
            <a:ext cx="3587478" cy="4584766"/>
          </a:xfrm>
        </p:spPr>
        <p:txBody>
          <a:bodyPr/>
          <a:lstStyle>
            <a:lvl1pPr>
              <a:lnSpc>
                <a:spcPts val="1724"/>
              </a:lnSpc>
              <a:spcAft>
                <a:spcPts val="684"/>
              </a:spcAft>
              <a:defRPr sz="1452">
                <a:latin typeface="+mn-lt"/>
              </a:defRPr>
            </a:lvl1pPr>
            <a:lvl2pPr marL="161118" indent="-161118">
              <a:lnSpc>
                <a:spcPts val="1724"/>
              </a:lnSpc>
              <a:spcAft>
                <a:spcPts val="684"/>
              </a:spcAft>
              <a:buClr>
                <a:schemeClr val="accent1"/>
              </a:buClr>
              <a:buFont typeface="+mj-lt"/>
              <a:buAutoNum type="arabicPeriod"/>
              <a:defRPr sz="1452"/>
            </a:lvl2pPr>
            <a:lvl3pPr marL="170169" indent="-170169">
              <a:lnSpc>
                <a:spcPts val="1724"/>
              </a:lnSpc>
              <a:spcAft>
                <a:spcPts val="684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52"/>
            </a:lvl3pPr>
            <a:lvl4pPr marL="376543" indent="-150256">
              <a:lnSpc>
                <a:spcPts val="1724"/>
              </a:lnSpc>
              <a:spcAft>
                <a:spcPts val="684"/>
              </a:spcAft>
              <a:buClr>
                <a:schemeClr val="accent1"/>
              </a:buClr>
              <a:buFont typeface="Arial" panose="020B0604020202020204" pitchFamily="34" charset="0"/>
              <a:buChar char="̶"/>
              <a:defRPr sz="1452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473F5D4-54F6-4135-9337-E8489175FA1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3948" y="5682587"/>
            <a:ext cx="6755834" cy="653494"/>
          </a:xfrm>
        </p:spPr>
        <p:txBody>
          <a:bodyPr anchor="t"/>
          <a:lstStyle>
            <a:lvl1pPr algn="l">
              <a:lnSpc>
                <a:spcPts val="1095"/>
              </a:lnSpc>
              <a:defRPr sz="913">
                <a:solidFill>
                  <a:srgbClr val="646464"/>
                </a:solidFill>
                <a:latin typeface="+mn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able Placeholder 4">
            <a:extLst>
              <a:ext uri="{FF2B5EF4-FFF2-40B4-BE49-F238E27FC236}">
                <a16:creationId xmlns:a16="http://schemas.microsoft.com/office/drawing/2014/main" id="{DEC1C876-FDB0-4CED-959F-1D82817FFB89}"/>
              </a:ext>
            </a:extLst>
          </p:cNvPr>
          <p:cNvSpPr>
            <a:spLocks noGrp="1"/>
          </p:cNvSpPr>
          <p:nvPr>
            <p:ph type="tbl" sz="quarter" idx="42"/>
          </p:nvPr>
        </p:nvSpPr>
        <p:spPr>
          <a:xfrm>
            <a:off x="524971" y="1479360"/>
            <a:ext cx="6754810" cy="3069279"/>
          </a:xfrm>
        </p:spPr>
        <p:txBody>
          <a:bodyPr/>
          <a:lstStyle>
            <a:lvl1pPr>
              <a:defRPr sz="1368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F2ADD3-5FAF-40BB-9D2A-CA2372A63900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666CC09-64FC-48DC-ADAC-4687133017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7FDE1864-7D4E-4090-9BDF-FB8722AA0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477B40-9F0E-4729-8B54-2E85F2A3F4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7935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able Placeholder 4">
            <a:extLst>
              <a:ext uri="{FF2B5EF4-FFF2-40B4-BE49-F238E27FC236}">
                <a16:creationId xmlns:a16="http://schemas.microsoft.com/office/drawing/2014/main" id="{DEC1C876-FDB0-4CED-959F-1D82817FFB89}"/>
              </a:ext>
            </a:extLst>
          </p:cNvPr>
          <p:cNvSpPr>
            <a:spLocks noGrp="1"/>
          </p:cNvSpPr>
          <p:nvPr>
            <p:ph type="tbl" sz="quarter" idx="42"/>
          </p:nvPr>
        </p:nvSpPr>
        <p:spPr>
          <a:xfrm>
            <a:off x="1727553" y="1462643"/>
            <a:ext cx="5380344" cy="1469211"/>
          </a:xfrm>
        </p:spPr>
        <p:txBody>
          <a:bodyPr/>
          <a:lstStyle>
            <a:lvl1pPr>
              <a:defRPr sz="1368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15E8621-8E19-4FB2-895B-CC9188E20DC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360293" y="1462643"/>
            <a:ext cx="4297118" cy="1493772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482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5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5B427B-899B-49D3-ACE5-F978585641A2}"/>
              </a:ext>
            </a:extLst>
          </p:cNvPr>
          <p:cNvCxnSpPr/>
          <p:nvPr userDrawn="1"/>
        </p:nvCxnSpPr>
        <p:spPr>
          <a:xfrm>
            <a:off x="534589" y="3014161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F77D600-2AA6-4E34-AE14-A2F74EAF244E}"/>
              </a:ext>
            </a:extLst>
          </p:cNvPr>
          <p:cNvCxnSpPr/>
          <p:nvPr userDrawn="1"/>
        </p:nvCxnSpPr>
        <p:spPr>
          <a:xfrm>
            <a:off x="524969" y="4641177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able Placeholder 4">
            <a:extLst>
              <a:ext uri="{FF2B5EF4-FFF2-40B4-BE49-F238E27FC236}">
                <a16:creationId xmlns:a16="http://schemas.microsoft.com/office/drawing/2014/main" id="{3ED09E52-A61C-41BC-9985-D5B30012BC30}"/>
              </a:ext>
            </a:extLst>
          </p:cNvPr>
          <p:cNvSpPr>
            <a:spLocks noGrp="1"/>
          </p:cNvSpPr>
          <p:nvPr>
            <p:ph type="tbl" sz="quarter" idx="44"/>
          </p:nvPr>
        </p:nvSpPr>
        <p:spPr>
          <a:xfrm>
            <a:off x="1719716" y="3086468"/>
            <a:ext cx="5380344" cy="1469211"/>
          </a:xfrm>
        </p:spPr>
        <p:txBody>
          <a:bodyPr/>
          <a:lstStyle>
            <a:lvl1pPr>
              <a:defRPr sz="1368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05064B8F-B230-4F8B-B5E7-8EA0746F2101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352457" y="3083327"/>
            <a:ext cx="4297118" cy="1493772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482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5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able Placeholder 4">
            <a:extLst>
              <a:ext uri="{FF2B5EF4-FFF2-40B4-BE49-F238E27FC236}">
                <a16:creationId xmlns:a16="http://schemas.microsoft.com/office/drawing/2014/main" id="{DD234E16-3F57-4FED-901E-CDA04832608C}"/>
              </a:ext>
            </a:extLst>
          </p:cNvPr>
          <p:cNvSpPr>
            <a:spLocks noGrp="1"/>
          </p:cNvSpPr>
          <p:nvPr>
            <p:ph type="tbl" sz="quarter" idx="46"/>
          </p:nvPr>
        </p:nvSpPr>
        <p:spPr>
          <a:xfrm>
            <a:off x="1727552" y="4710294"/>
            <a:ext cx="5380344" cy="1469211"/>
          </a:xfrm>
        </p:spPr>
        <p:txBody>
          <a:bodyPr/>
          <a:lstStyle>
            <a:lvl1pPr>
              <a:defRPr sz="1368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970A86-D3E0-4265-BB10-7061DBC9F25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352457" y="4704011"/>
            <a:ext cx="4297118" cy="1493772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482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5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32A8C374-DA9D-4717-92B7-9F392C378937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03553" y="1454408"/>
            <a:ext cx="1109013" cy="1110391"/>
          </a:xfrm>
          <a:noFill/>
        </p:spPr>
        <p:txBody>
          <a:bodyPr lIns="72000" tIns="72000" rIns="36000" bIns="36000" anchor="ctr"/>
          <a:lstStyle>
            <a:lvl1pPr marL="32586" indent="0">
              <a:lnSpc>
                <a:spcPts val="1368"/>
              </a:lnSpc>
              <a:spcAft>
                <a:spcPts val="228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198">
                <a:solidFill>
                  <a:schemeClr val="bg1"/>
                </a:solidFill>
                <a:latin typeface="+mj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3CC6FF9-8905-4DFA-8865-7859AAE3AB9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492910" y="3085920"/>
            <a:ext cx="1109013" cy="1110391"/>
          </a:xfrm>
          <a:noFill/>
        </p:spPr>
        <p:txBody>
          <a:bodyPr lIns="72000" tIns="72000" rIns="36000" bIns="36000" anchor="ctr"/>
          <a:lstStyle>
            <a:lvl1pPr marL="32586" indent="0">
              <a:lnSpc>
                <a:spcPts val="1368"/>
              </a:lnSpc>
              <a:spcAft>
                <a:spcPts val="228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198">
                <a:solidFill>
                  <a:schemeClr val="bg1"/>
                </a:solidFill>
                <a:latin typeface="+mj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D3AB9CFD-453C-4B43-9A3A-CEC07F605E1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521050" y="4704009"/>
            <a:ext cx="1109013" cy="1110391"/>
          </a:xfrm>
          <a:noFill/>
        </p:spPr>
        <p:txBody>
          <a:bodyPr lIns="72000" tIns="72000" rIns="36000" bIns="36000" anchor="ctr"/>
          <a:lstStyle>
            <a:lvl1pPr marL="32586" indent="0">
              <a:lnSpc>
                <a:spcPts val="1368"/>
              </a:lnSpc>
              <a:spcAft>
                <a:spcPts val="228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198">
                <a:solidFill>
                  <a:schemeClr val="bg1"/>
                </a:solidFill>
                <a:latin typeface="+mj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AF8ADD-79D4-4F68-A6D9-F7602AA0B7F2}"/>
              </a:ext>
            </a:extLst>
          </p:cNvPr>
          <p:cNvCxnSpPr/>
          <p:nvPr userDrawn="1"/>
        </p:nvCxnSpPr>
        <p:spPr>
          <a:xfrm>
            <a:off x="523018" y="6224115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ECDF8E1-9542-4AAD-A5BF-BF2C8A3D5FD4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9E2CF1D6-44FE-4CF7-B5B7-9099E81FDC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4" name="Footer Placeholder 3">
            <a:extLst>
              <a:ext uri="{FF2B5EF4-FFF2-40B4-BE49-F238E27FC236}">
                <a16:creationId xmlns:a16="http://schemas.microsoft.com/office/drawing/2014/main" id="{DB61A391-F9EC-4CF5-9FD8-60888BB88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097AFA6-9FB4-45AE-9773-1ECEE7627F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531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abl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0F9B7C7-8F97-4381-A42C-A57E95A96F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able Placeholder 4">
            <a:extLst>
              <a:ext uri="{FF2B5EF4-FFF2-40B4-BE49-F238E27FC236}">
                <a16:creationId xmlns:a16="http://schemas.microsoft.com/office/drawing/2014/main" id="{DEC1C876-FDB0-4CED-959F-1D82817FFB89}"/>
              </a:ext>
            </a:extLst>
          </p:cNvPr>
          <p:cNvSpPr>
            <a:spLocks noGrp="1"/>
          </p:cNvSpPr>
          <p:nvPr>
            <p:ph type="tbl" sz="quarter" idx="42"/>
          </p:nvPr>
        </p:nvSpPr>
        <p:spPr>
          <a:xfrm>
            <a:off x="1727553" y="1462643"/>
            <a:ext cx="5380344" cy="1469211"/>
          </a:xfrm>
        </p:spPr>
        <p:txBody>
          <a:bodyPr/>
          <a:lstStyle>
            <a:lvl1pPr>
              <a:defRPr sz="1368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15E8621-8E19-4FB2-895B-CC9188E20DC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360293" y="1462643"/>
            <a:ext cx="4297118" cy="1493772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482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5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5B427B-899B-49D3-ACE5-F978585641A2}"/>
              </a:ext>
            </a:extLst>
          </p:cNvPr>
          <p:cNvCxnSpPr/>
          <p:nvPr userDrawn="1"/>
        </p:nvCxnSpPr>
        <p:spPr>
          <a:xfrm>
            <a:off x="534589" y="3014161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F77D600-2AA6-4E34-AE14-A2F74EAF244E}"/>
              </a:ext>
            </a:extLst>
          </p:cNvPr>
          <p:cNvCxnSpPr/>
          <p:nvPr userDrawn="1"/>
        </p:nvCxnSpPr>
        <p:spPr>
          <a:xfrm>
            <a:off x="524969" y="4641177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able Placeholder 4">
            <a:extLst>
              <a:ext uri="{FF2B5EF4-FFF2-40B4-BE49-F238E27FC236}">
                <a16:creationId xmlns:a16="http://schemas.microsoft.com/office/drawing/2014/main" id="{3ED09E52-A61C-41BC-9985-D5B30012BC30}"/>
              </a:ext>
            </a:extLst>
          </p:cNvPr>
          <p:cNvSpPr>
            <a:spLocks noGrp="1"/>
          </p:cNvSpPr>
          <p:nvPr>
            <p:ph type="tbl" sz="quarter" idx="44"/>
          </p:nvPr>
        </p:nvSpPr>
        <p:spPr>
          <a:xfrm>
            <a:off x="1719716" y="3086468"/>
            <a:ext cx="5380344" cy="1469211"/>
          </a:xfrm>
        </p:spPr>
        <p:txBody>
          <a:bodyPr/>
          <a:lstStyle>
            <a:lvl1pPr>
              <a:defRPr sz="1368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05064B8F-B230-4F8B-B5E7-8EA0746F2101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352457" y="3083327"/>
            <a:ext cx="4297118" cy="1493772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482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5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able Placeholder 4">
            <a:extLst>
              <a:ext uri="{FF2B5EF4-FFF2-40B4-BE49-F238E27FC236}">
                <a16:creationId xmlns:a16="http://schemas.microsoft.com/office/drawing/2014/main" id="{DD234E16-3F57-4FED-901E-CDA04832608C}"/>
              </a:ext>
            </a:extLst>
          </p:cNvPr>
          <p:cNvSpPr>
            <a:spLocks noGrp="1"/>
          </p:cNvSpPr>
          <p:nvPr>
            <p:ph type="tbl" sz="quarter" idx="46"/>
          </p:nvPr>
        </p:nvSpPr>
        <p:spPr>
          <a:xfrm>
            <a:off x="1727552" y="4710294"/>
            <a:ext cx="5380344" cy="1469211"/>
          </a:xfrm>
        </p:spPr>
        <p:txBody>
          <a:bodyPr/>
          <a:lstStyle>
            <a:lvl1pPr>
              <a:defRPr sz="1368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970A86-D3E0-4265-BB10-7061DBC9F25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352457" y="4704011"/>
            <a:ext cx="4297118" cy="1493772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482"/>
              </a:lnSpc>
              <a:spcAft>
                <a:spcPts val="342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5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32A8C374-DA9D-4717-92B7-9F392C378937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03553" y="1454408"/>
            <a:ext cx="1109013" cy="1110391"/>
          </a:xfrm>
          <a:noFill/>
        </p:spPr>
        <p:txBody>
          <a:bodyPr lIns="72000" tIns="72000" rIns="36000" bIns="36000" anchor="ctr"/>
          <a:lstStyle>
            <a:lvl1pPr marL="32586" indent="0">
              <a:lnSpc>
                <a:spcPts val="1368"/>
              </a:lnSpc>
              <a:spcAft>
                <a:spcPts val="228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198">
                <a:solidFill>
                  <a:schemeClr val="bg1"/>
                </a:solidFill>
                <a:latin typeface="+mj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3CC6FF9-8905-4DFA-8865-7859AAE3AB9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492910" y="3085920"/>
            <a:ext cx="1109013" cy="1110391"/>
          </a:xfrm>
          <a:noFill/>
        </p:spPr>
        <p:txBody>
          <a:bodyPr lIns="72000" tIns="72000" rIns="36000" bIns="36000" anchor="ctr"/>
          <a:lstStyle>
            <a:lvl1pPr marL="32586" indent="0">
              <a:lnSpc>
                <a:spcPts val="1368"/>
              </a:lnSpc>
              <a:spcAft>
                <a:spcPts val="228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198">
                <a:solidFill>
                  <a:schemeClr val="bg1"/>
                </a:solidFill>
                <a:latin typeface="+mj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D3AB9CFD-453C-4B43-9A3A-CEC07F605E1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521050" y="4704009"/>
            <a:ext cx="1109013" cy="1110391"/>
          </a:xfrm>
          <a:noFill/>
        </p:spPr>
        <p:txBody>
          <a:bodyPr lIns="72000" tIns="72000" rIns="36000" bIns="36000" anchor="ctr"/>
          <a:lstStyle>
            <a:lvl1pPr marL="32586" indent="0">
              <a:lnSpc>
                <a:spcPts val="1368"/>
              </a:lnSpc>
              <a:spcAft>
                <a:spcPts val="228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198">
                <a:solidFill>
                  <a:schemeClr val="bg1"/>
                </a:solidFill>
                <a:latin typeface="+mj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AF8ADD-79D4-4F68-A6D9-F7602AA0B7F2}"/>
              </a:ext>
            </a:extLst>
          </p:cNvPr>
          <p:cNvCxnSpPr/>
          <p:nvPr userDrawn="1"/>
        </p:nvCxnSpPr>
        <p:spPr>
          <a:xfrm>
            <a:off x="523018" y="6224115"/>
            <a:ext cx="11133464" cy="0"/>
          </a:xfrm>
          <a:prstGeom prst="line">
            <a:avLst/>
          </a:prstGeom>
          <a:ln w="12700" cap="rnd">
            <a:solidFill>
              <a:schemeClr val="bg2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8E51B5-9E40-45A7-AA83-8234DAF1F169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0BEA76DC-3E7D-473B-8EB8-4DCE6B400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DD1A3847-BB35-48C7-AC2B-EF5C173FD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DF0FB8C-068F-46CC-ACDB-5D4BFC18DC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2189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res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allout: Down Arrow 85">
            <a:extLst>
              <a:ext uri="{FF2B5EF4-FFF2-40B4-BE49-F238E27FC236}">
                <a16:creationId xmlns:a16="http://schemas.microsoft.com/office/drawing/2014/main" id="{1D11F2A8-A369-43DC-AD74-B2FEB5784890}"/>
              </a:ext>
            </a:extLst>
          </p:cNvPr>
          <p:cNvSpPr/>
          <p:nvPr userDrawn="1"/>
        </p:nvSpPr>
        <p:spPr>
          <a:xfrm>
            <a:off x="6178871" y="3954843"/>
            <a:ext cx="5505899" cy="564745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rgbClr val="008260"/>
              </a:gs>
              <a:gs pos="100000">
                <a:srgbClr val="76B664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87" name="Callout: Down Arrow 86">
            <a:extLst>
              <a:ext uri="{FF2B5EF4-FFF2-40B4-BE49-F238E27FC236}">
                <a16:creationId xmlns:a16="http://schemas.microsoft.com/office/drawing/2014/main" id="{136C00C4-4FB8-4DBE-BDED-9599743FB8FE}"/>
              </a:ext>
            </a:extLst>
          </p:cNvPr>
          <p:cNvSpPr/>
          <p:nvPr userDrawn="1"/>
        </p:nvSpPr>
        <p:spPr>
          <a:xfrm>
            <a:off x="528886" y="3956697"/>
            <a:ext cx="5505899" cy="564745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rgbClr val="008260"/>
              </a:gs>
              <a:gs pos="100000">
                <a:srgbClr val="76B664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CC2A9C4-52C1-4219-945D-586095C9F66B}"/>
              </a:ext>
            </a:extLst>
          </p:cNvPr>
          <p:cNvSpPr txBox="1"/>
          <p:nvPr userDrawn="1"/>
        </p:nvSpPr>
        <p:spPr>
          <a:xfrm>
            <a:off x="8826371" y="4303348"/>
            <a:ext cx="210897" cy="16737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F31819BF-9A7D-4294-AC81-8E581ED52FE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257829" y="3997713"/>
            <a:ext cx="5294968" cy="309458"/>
          </a:xfrm>
        </p:spPr>
        <p:txBody>
          <a:bodyPr anchor="ctr"/>
          <a:lstStyle>
            <a:lvl1pPr algn="ctr">
              <a:defRPr sz="171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3FAAB4F-36D8-4DDC-97EF-18AB065BBDD9}"/>
              </a:ext>
            </a:extLst>
          </p:cNvPr>
          <p:cNvSpPr txBox="1"/>
          <p:nvPr userDrawn="1"/>
        </p:nvSpPr>
        <p:spPr>
          <a:xfrm>
            <a:off x="3176386" y="4304656"/>
            <a:ext cx="210897" cy="16737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CD81DC8A-BC35-4D70-ABCA-FCC1D5585D0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07844" y="3999567"/>
            <a:ext cx="5294968" cy="309458"/>
          </a:xfrm>
        </p:spPr>
        <p:txBody>
          <a:bodyPr anchor="ctr"/>
          <a:lstStyle>
            <a:lvl1pPr algn="ctr">
              <a:defRPr sz="171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208CC9C4-CF95-41AE-BE82-BF0485FBF836}"/>
              </a:ext>
            </a:extLst>
          </p:cNvPr>
          <p:cNvSpPr/>
          <p:nvPr userDrawn="1"/>
        </p:nvSpPr>
        <p:spPr>
          <a:xfrm>
            <a:off x="6170030" y="1482484"/>
            <a:ext cx="5505899" cy="564745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rgbClr val="008260"/>
              </a:gs>
              <a:gs pos="100000">
                <a:srgbClr val="76B664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8" name="Callout: Down Arrow 57">
            <a:extLst>
              <a:ext uri="{FF2B5EF4-FFF2-40B4-BE49-F238E27FC236}">
                <a16:creationId xmlns:a16="http://schemas.microsoft.com/office/drawing/2014/main" id="{937D7B1F-C5C7-42D8-8AAE-A567E8E5B136}"/>
              </a:ext>
            </a:extLst>
          </p:cNvPr>
          <p:cNvSpPr/>
          <p:nvPr userDrawn="1"/>
        </p:nvSpPr>
        <p:spPr>
          <a:xfrm>
            <a:off x="520046" y="1484338"/>
            <a:ext cx="5505899" cy="564745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>
            <a:gsLst>
              <a:gs pos="0">
                <a:srgbClr val="008260"/>
              </a:gs>
              <a:gs pos="100000">
                <a:srgbClr val="76B664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64F89E-573F-4B53-B2F4-9B29D20C4263}"/>
              </a:ext>
            </a:extLst>
          </p:cNvPr>
          <p:cNvSpPr txBox="1"/>
          <p:nvPr userDrawn="1"/>
        </p:nvSpPr>
        <p:spPr>
          <a:xfrm>
            <a:off x="8817530" y="1830990"/>
            <a:ext cx="210897" cy="16737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2F78FA14-9B01-4F39-83F3-04C43AFA83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8988" y="1525355"/>
            <a:ext cx="5294968" cy="309458"/>
          </a:xfrm>
        </p:spPr>
        <p:txBody>
          <a:bodyPr anchor="ctr"/>
          <a:lstStyle>
            <a:lvl1pPr algn="ctr">
              <a:defRPr sz="171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318E22B0-F05C-41A6-9F2B-82A6951473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4477" y="4063345"/>
            <a:ext cx="246307" cy="1959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4.</a:t>
            </a:r>
            <a:endParaRPr lang="en-GB"/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id="{A9783116-32B0-41C7-A297-7D37275A0B5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53347" y="1595555"/>
            <a:ext cx="246307" cy="1959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1.</a:t>
            </a:r>
            <a:endParaRPr lang="en-GB"/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01D86BDC-FE24-4585-A065-476807499D2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3347" y="4063345"/>
            <a:ext cx="246307" cy="1959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3.</a:t>
            </a:r>
            <a:endParaRPr lang="en-GB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943A7A7-77FC-4F64-9E09-C35F30FC7FEE}"/>
              </a:ext>
            </a:extLst>
          </p:cNvPr>
          <p:cNvSpPr txBox="1"/>
          <p:nvPr userDrawn="1"/>
        </p:nvSpPr>
        <p:spPr>
          <a:xfrm>
            <a:off x="3167545" y="1832298"/>
            <a:ext cx="210897" cy="16737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541BE6E5-EC52-4F80-BBAF-313C7784D54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99003" y="1527209"/>
            <a:ext cx="5294968" cy="309458"/>
          </a:xfrm>
        </p:spPr>
        <p:txBody>
          <a:bodyPr anchor="ctr"/>
          <a:lstStyle>
            <a:lvl1pPr algn="ctr">
              <a:defRPr sz="171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4">
            <a:extLst>
              <a:ext uri="{FF2B5EF4-FFF2-40B4-BE49-F238E27FC236}">
                <a16:creationId xmlns:a16="http://schemas.microsoft.com/office/drawing/2014/main" id="{B1CF652E-55E5-40D0-A90A-01B7181170C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04477" y="1595555"/>
            <a:ext cx="246307" cy="1959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 sz="1255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2.</a:t>
            </a:r>
            <a:endParaRPr lang="en-GB"/>
          </a:p>
        </p:txBody>
      </p:sp>
      <p:sp>
        <p:nvSpPr>
          <p:cNvPr id="92" name="Text Placeholder 10">
            <a:extLst>
              <a:ext uri="{FF2B5EF4-FFF2-40B4-BE49-F238E27FC236}">
                <a16:creationId xmlns:a16="http://schemas.microsoft.com/office/drawing/2014/main" id="{CBF38BC5-8020-4E3F-ACF9-05E51AA079F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42467" y="2063452"/>
            <a:ext cx="2716519" cy="1411764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505"/>
              </a:lnSpc>
              <a:spcAft>
                <a:spcPts val="456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5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A4936D4-99A8-4B7F-8309-D4989ED361F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258986" y="2070347"/>
            <a:ext cx="2763700" cy="1404738"/>
          </a:xfrm>
        </p:spPr>
        <p:txBody>
          <a:bodyPr anchor="ctr"/>
          <a:lstStyle>
            <a:lvl1pPr algn="ctr">
              <a:defRPr sz="1597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4" name="Text Placeholder 10">
            <a:extLst>
              <a:ext uri="{FF2B5EF4-FFF2-40B4-BE49-F238E27FC236}">
                <a16:creationId xmlns:a16="http://schemas.microsoft.com/office/drawing/2014/main" id="{B86E6E54-0CD7-4ED7-89BF-8DCD1C7EF7E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42467" y="4545326"/>
            <a:ext cx="2716519" cy="1411764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505"/>
              </a:lnSpc>
              <a:spcAft>
                <a:spcPts val="456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5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Picture Placeholder 10">
            <a:extLst>
              <a:ext uri="{FF2B5EF4-FFF2-40B4-BE49-F238E27FC236}">
                <a16:creationId xmlns:a16="http://schemas.microsoft.com/office/drawing/2014/main" id="{B969E0F0-9B9B-411F-B394-8D0672753630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258986" y="4552221"/>
            <a:ext cx="2763700" cy="1404738"/>
          </a:xfrm>
        </p:spPr>
        <p:txBody>
          <a:bodyPr anchor="ctr"/>
          <a:lstStyle>
            <a:lvl1pPr algn="ctr">
              <a:defRPr sz="1597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6" name="Text Placeholder 10">
            <a:extLst>
              <a:ext uri="{FF2B5EF4-FFF2-40B4-BE49-F238E27FC236}">
                <a16:creationId xmlns:a16="http://schemas.microsoft.com/office/drawing/2014/main" id="{A1824E8F-2DED-4CD8-9DAE-DCB869D3EBEF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178870" y="2065139"/>
            <a:ext cx="2716519" cy="1411764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505"/>
              </a:lnSpc>
              <a:spcAft>
                <a:spcPts val="456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5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Picture Placeholder 10">
            <a:extLst>
              <a:ext uri="{FF2B5EF4-FFF2-40B4-BE49-F238E27FC236}">
                <a16:creationId xmlns:a16="http://schemas.microsoft.com/office/drawing/2014/main" id="{8F57F909-FD34-4CFC-8CC4-25AD145B60C5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895391" y="2072034"/>
            <a:ext cx="2763700" cy="1404738"/>
          </a:xfrm>
        </p:spPr>
        <p:txBody>
          <a:bodyPr anchor="ctr"/>
          <a:lstStyle>
            <a:lvl1pPr algn="ctr">
              <a:defRPr sz="1597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8" name="Text Placeholder 10">
            <a:extLst>
              <a:ext uri="{FF2B5EF4-FFF2-40B4-BE49-F238E27FC236}">
                <a16:creationId xmlns:a16="http://schemas.microsoft.com/office/drawing/2014/main" id="{2CDEA399-DC0F-4297-8F5E-B4A176B9A8B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178870" y="4547012"/>
            <a:ext cx="2716519" cy="1411764"/>
          </a:xfrm>
          <a:solidFill>
            <a:schemeClr val="bg2"/>
          </a:solidFill>
        </p:spPr>
        <p:txBody>
          <a:bodyPr lIns="72000" tIns="72000" rIns="36000" bIns="36000"/>
          <a:lstStyle>
            <a:lvl1pPr marL="141204" indent="-108618">
              <a:lnSpc>
                <a:spcPts val="1505"/>
              </a:lnSpc>
              <a:spcAft>
                <a:spcPts val="456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55">
                <a:solidFill>
                  <a:srgbClr val="646464"/>
                </a:solidFill>
                <a:latin typeface="+mn-lt"/>
              </a:defRPr>
            </a:lvl1pPr>
            <a:lvl2pPr marL="238960" indent="-126721">
              <a:defRPr sz="1482">
                <a:solidFill>
                  <a:srgbClr val="646464"/>
                </a:solidFill>
              </a:defRPr>
            </a:lvl2pPr>
            <a:lvl3pPr marL="238960" indent="-126721">
              <a:defRPr sz="1482">
                <a:solidFill>
                  <a:srgbClr val="646464"/>
                </a:solidFill>
              </a:defRPr>
            </a:lvl3pPr>
            <a:lvl4pPr marL="238960" indent="-126721">
              <a:defRPr sz="1482">
                <a:solidFill>
                  <a:srgbClr val="646464"/>
                </a:solidFill>
              </a:defRPr>
            </a:lvl4pPr>
            <a:lvl5pPr marL="238960" indent="-12672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9" name="Picture Placeholder 10">
            <a:extLst>
              <a:ext uri="{FF2B5EF4-FFF2-40B4-BE49-F238E27FC236}">
                <a16:creationId xmlns:a16="http://schemas.microsoft.com/office/drawing/2014/main" id="{D66C3CF7-0050-4C32-928F-863C2200C781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895391" y="4553907"/>
            <a:ext cx="2763700" cy="1404738"/>
          </a:xfrm>
        </p:spPr>
        <p:txBody>
          <a:bodyPr anchor="ctr"/>
          <a:lstStyle>
            <a:lvl1pPr algn="ctr">
              <a:defRPr sz="1597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55130E4-AFCC-4C98-985A-6E801A6A5707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7BC6B5CE-6085-4B38-B497-B14880748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6" name="Footer Placeholder 3">
            <a:extLst>
              <a:ext uri="{FF2B5EF4-FFF2-40B4-BE49-F238E27FC236}">
                <a16:creationId xmlns:a16="http://schemas.microsoft.com/office/drawing/2014/main" id="{BBDD7491-6059-4C25-AD80-827639F526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749C9E1-03B4-4AEB-8C8E-11ED50FF60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091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68BE18-FC49-4FA9-B7D4-89006FA53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" y="0"/>
            <a:ext cx="12191261" cy="110824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4" y="1479360"/>
            <a:ext cx="5480434" cy="4689248"/>
          </a:xfrm>
        </p:spPr>
        <p:txBody>
          <a:bodyPr/>
          <a:lstStyle>
            <a:lvl1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1pPr>
            <a:lvl2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2pPr>
            <a:lvl3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3pPr>
            <a:lvl4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4pPr>
            <a:lvl5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032B461-934F-4A06-BE39-B61314F6619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5617" y="1479360"/>
            <a:ext cx="5566732" cy="4689248"/>
          </a:xfrm>
        </p:spPr>
        <p:txBody>
          <a:bodyPr/>
          <a:lstStyle>
            <a:lvl1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1pPr>
            <a:lvl2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2pPr>
            <a:lvl3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3pPr>
            <a:lvl4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4pPr>
            <a:lvl5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FF9AE0-B35B-4F5C-8DCE-148B6A37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D92AF7-3FAA-4980-9D0C-9724EE0D5F12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3A75C79-E2B5-4020-8A2B-3DBE245C1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47476172-A1BB-4E6B-84E5-322BCAE5E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25E1784-01EB-4579-A805-CB1446E272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7291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c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63FC12E-67CB-4BF0-9F36-897E8C398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24" y="1479360"/>
            <a:ext cx="5480434" cy="4689248"/>
          </a:xfrm>
        </p:spPr>
        <p:txBody>
          <a:bodyPr/>
          <a:lstStyle>
            <a:lvl1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1pPr>
            <a:lvl2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2pPr>
            <a:lvl3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3pPr>
            <a:lvl4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4pPr>
            <a:lvl5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032B461-934F-4A06-BE39-B61314F6619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5617" y="1479360"/>
            <a:ext cx="5566732" cy="4689248"/>
          </a:xfrm>
        </p:spPr>
        <p:txBody>
          <a:bodyPr/>
          <a:lstStyle>
            <a:lvl1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1pPr>
            <a:lvl2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2pPr>
            <a:lvl3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3pPr>
            <a:lvl4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4pPr>
            <a:lvl5pPr>
              <a:lnSpc>
                <a:spcPts val="1361"/>
              </a:lnSpc>
              <a:spcAft>
                <a:spcPts val="684"/>
              </a:spcAft>
              <a:defRPr sz="1089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FF9AE0-B35B-4F5C-8DCE-148B6A37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98D559-8203-483D-98D7-519D403D0DFF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2F41992-A26F-4660-A9B6-22B787BC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D97FAEE2-5040-4BEB-A247-39686D0E2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020317-12E6-45D2-B11B-3727F8CF29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726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gres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>
            <a:extLst>
              <a:ext uri="{FF2B5EF4-FFF2-40B4-BE49-F238E27FC236}">
                <a16:creationId xmlns:a16="http://schemas.microsoft.com/office/drawing/2014/main" id="{DD78470A-904D-4229-9051-61B87CE189AF}"/>
              </a:ext>
            </a:extLst>
          </p:cNvPr>
          <p:cNvSpPr/>
          <p:nvPr userDrawn="1"/>
        </p:nvSpPr>
        <p:spPr>
          <a:xfrm>
            <a:off x="-11" y="4205508"/>
            <a:ext cx="12192012" cy="2652492"/>
          </a:xfrm>
          <a:custGeom>
            <a:avLst/>
            <a:gdLst>
              <a:gd name="connsiteX0" fmla="*/ 0 w 13438960"/>
              <a:gd name="connsiteY0" fmla="*/ 0 h 2314280"/>
              <a:gd name="connsiteX1" fmla="*/ 13438960 w 13438960"/>
              <a:gd name="connsiteY1" fmla="*/ 0 h 2314280"/>
              <a:gd name="connsiteX2" fmla="*/ 13438960 w 13438960"/>
              <a:gd name="connsiteY2" fmla="*/ 2314280 h 2314280"/>
              <a:gd name="connsiteX3" fmla="*/ 0 w 13438960"/>
              <a:gd name="connsiteY3" fmla="*/ 2314280 h 2314280"/>
              <a:gd name="connsiteX4" fmla="*/ 0 w 13438960"/>
              <a:gd name="connsiteY4" fmla="*/ 0 h 2314280"/>
              <a:gd name="connsiteX0" fmla="*/ 0 w 13446048"/>
              <a:gd name="connsiteY0" fmla="*/ 510363 h 2824643"/>
              <a:gd name="connsiteX1" fmla="*/ 13446048 w 13446048"/>
              <a:gd name="connsiteY1" fmla="*/ 0 h 2824643"/>
              <a:gd name="connsiteX2" fmla="*/ 13438960 w 13446048"/>
              <a:gd name="connsiteY2" fmla="*/ 2824643 h 2824643"/>
              <a:gd name="connsiteX3" fmla="*/ 0 w 13446048"/>
              <a:gd name="connsiteY3" fmla="*/ 2824643 h 2824643"/>
              <a:gd name="connsiteX4" fmla="*/ 0 w 13446048"/>
              <a:gd name="connsiteY4" fmla="*/ 510363 h 2824643"/>
              <a:gd name="connsiteX0" fmla="*/ 0 w 13446048"/>
              <a:gd name="connsiteY0" fmla="*/ 510363 h 2824643"/>
              <a:gd name="connsiteX1" fmla="*/ 5713241 w 13446048"/>
              <a:gd name="connsiteY1" fmla="*/ 786810 h 2824643"/>
              <a:gd name="connsiteX2" fmla="*/ 13446048 w 13446048"/>
              <a:gd name="connsiteY2" fmla="*/ 0 h 2824643"/>
              <a:gd name="connsiteX3" fmla="*/ 13438960 w 13446048"/>
              <a:gd name="connsiteY3" fmla="*/ 2824643 h 2824643"/>
              <a:gd name="connsiteX4" fmla="*/ 0 w 13446048"/>
              <a:gd name="connsiteY4" fmla="*/ 2824643 h 2824643"/>
              <a:gd name="connsiteX5" fmla="*/ 0 w 13446048"/>
              <a:gd name="connsiteY5" fmla="*/ 510363 h 2824643"/>
              <a:gd name="connsiteX0" fmla="*/ 0 w 13446048"/>
              <a:gd name="connsiteY0" fmla="*/ 567070 h 2881350"/>
              <a:gd name="connsiteX1" fmla="*/ 9080218 w 13446048"/>
              <a:gd name="connsiteY1" fmla="*/ 0 h 2881350"/>
              <a:gd name="connsiteX2" fmla="*/ 13446048 w 13446048"/>
              <a:gd name="connsiteY2" fmla="*/ 56707 h 2881350"/>
              <a:gd name="connsiteX3" fmla="*/ 13438960 w 13446048"/>
              <a:gd name="connsiteY3" fmla="*/ 2881350 h 2881350"/>
              <a:gd name="connsiteX4" fmla="*/ 0 w 13446048"/>
              <a:gd name="connsiteY4" fmla="*/ 2881350 h 2881350"/>
              <a:gd name="connsiteX5" fmla="*/ 0 w 13446048"/>
              <a:gd name="connsiteY5" fmla="*/ 567070 h 2881350"/>
              <a:gd name="connsiteX0" fmla="*/ 0 w 13446048"/>
              <a:gd name="connsiteY0" fmla="*/ 567070 h 2881350"/>
              <a:gd name="connsiteX1" fmla="*/ 3026748 w 13446048"/>
              <a:gd name="connsiteY1" fmla="*/ 1297173 h 2881350"/>
              <a:gd name="connsiteX2" fmla="*/ 9080218 w 13446048"/>
              <a:gd name="connsiteY2" fmla="*/ 0 h 2881350"/>
              <a:gd name="connsiteX3" fmla="*/ 13446048 w 13446048"/>
              <a:gd name="connsiteY3" fmla="*/ 56707 h 2881350"/>
              <a:gd name="connsiteX4" fmla="*/ 13438960 w 13446048"/>
              <a:gd name="connsiteY4" fmla="*/ 2881350 h 2881350"/>
              <a:gd name="connsiteX5" fmla="*/ 0 w 13446048"/>
              <a:gd name="connsiteY5" fmla="*/ 2881350 h 2881350"/>
              <a:gd name="connsiteX6" fmla="*/ 0 w 13446048"/>
              <a:gd name="connsiteY6" fmla="*/ 567070 h 2881350"/>
              <a:gd name="connsiteX0" fmla="*/ 0 w 13446048"/>
              <a:gd name="connsiteY0" fmla="*/ 567070 h 2881350"/>
              <a:gd name="connsiteX1" fmla="*/ 3296106 w 13446048"/>
              <a:gd name="connsiteY1" fmla="*/ 800987 h 2881350"/>
              <a:gd name="connsiteX2" fmla="*/ 9080218 w 13446048"/>
              <a:gd name="connsiteY2" fmla="*/ 0 h 2881350"/>
              <a:gd name="connsiteX3" fmla="*/ 13446048 w 13446048"/>
              <a:gd name="connsiteY3" fmla="*/ 56707 h 2881350"/>
              <a:gd name="connsiteX4" fmla="*/ 13438960 w 13446048"/>
              <a:gd name="connsiteY4" fmla="*/ 2881350 h 2881350"/>
              <a:gd name="connsiteX5" fmla="*/ 0 w 13446048"/>
              <a:gd name="connsiteY5" fmla="*/ 2881350 h 2881350"/>
              <a:gd name="connsiteX6" fmla="*/ 0 w 13446048"/>
              <a:gd name="connsiteY6" fmla="*/ 567070 h 2881350"/>
              <a:gd name="connsiteX0" fmla="*/ 0 w 13446048"/>
              <a:gd name="connsiteY0" fmla="*/ 567070 h 2881350"/>
              <a:gd name="connsiteX1" fmla="*/ 3296106 w 13446048"/>
              <a:gd name="connsiteY1" fmla="*/ 800987 h 2881350"/>
              <a:gd name="connsiteX2" fmla="*/ 9080218 w 13446048"/>
              <a:gd name="connsiteY2" fmla="*/ 0 h 2881350"/>
              <a:gd name="connsiteX3" fmla="*/ 13446048 w 13446048"/>
              <a:gd name="connsiteY3" fmla="*/ 56707 h 2881350"/>
              <a:gd name="connsiteX4" fmla="*/ 13438960 w 13446048"/>
              <a:gd name="connsiteY4" fmla="*/ 2881350 h 2881350"/>
              <a:gd name="connsiteX5" fmla="*/ 0 w 13446048"/>
              <a:gd name="connsiteY5" fmla="*/ 2881350 h 2881350"/>
              <a:gd name="connsiteX6" fmla="*/ 0 w 13446048"/>
              <a:gd name="connsiteY6" fmla="*/ 567070 h 2881350"/>
              <a:gd name="connsiteX0" fmla="*/ 21265 w 13446048"/>
              <a:gd name="connsiteY0" fmla="*/ 354418 h 2881350"/>
              <a:gd name="connsiteX1" fmla="*/ 3296106 w 13446048"/>
              <a:gd name="connsiteY1" fmla="*/ 800987 h 2881350"/>
              <a:gd name="connsiteX2" fmla="*/ 9080218 w 13446048"/>
              <a:gd name="connsiteY2" fmla="*/ 0 h 2881350"/>
              <a:gd name="connsiteX3" fmla="*/ 13446048 w 13446048"/>
              <a:gd name="connsiteY3" fmla="*/ 56707 h 2881350"/>
              <a:gd name="connsiteX4" fmla="*/ 13438960 w 13446048"/>
              <a:gd name="connsiteY4" fmla="*/ 2881350 h 2881350"/>
              <a:gd name="connsiteX5" fmla="*/ 0 w 13446048"/>
              <a:gd name="connsiteY5" fmla="*/ 2881350 h 2881350"/>
              <a:gd name="connsiteX6" fmla="*/ 21265 w 13446048"/>
              <a:gd name="connsiteY6" fmla="*/ 354418 h 2881350"/>
              <a:gd name="connsiteX0" fmla="*/ 7088 w 13446048"/>
              <a:gd name="connsiteY0" fmla="*/ 354418 h 2881350"/>
              <a:gd name="connsiteX1" fmla="*/ 3296106 w 13446048"/>
              <a:gd name="connsiteY1" fmla="*/ 800987 h 2881350"/>
              <a:gd name="connsiteX2" fmla="*/ 9080218 w 13446048"/>
              <a:gd name="connsiteY2" fmla="*/ 0 h 2881350"/>
              <a:gd name="connsiteX3" fmla="*/ 13446048 w 13446048"/>
              <a:gd name="connsiteY3" fmla="*/ 56707 h 2881350"/>
              <a:gd name="connsiteX4" fmla="*/ 13438960 w 13446048"/>
              <a:gd name="connsiteY4" fmla="*/ 2881350 h 2881350"/>
              <a:gd name="connsiteX5" fmla="*/ 0 w 13446048"/>
              <a:gd name="connsiteY5" fmla="*/ 2881350 h 2881350"/>
              <a:gd name="connsiteX6" fmla="*/ 7088 w 13446048"/>
              <a:gd name="connsiteY6" fmla="*/ 354418 h 2881350"/>
              <a:gd name="connsiteX0" fmla="*/ 7088 w 13446048"/>
              <a:gd name="connsiteY0" fmla="*/ 354418 h 2881350"/>
              <a:gd name="connsiteX1" fmla="*/ 3296106 w 13446048"/>
              <a:gd name="connsiteY1" fmla="*/ 800987 h 2881350"/>
              <a:gd name="connsiteX2" fmla="*/ 9080218 w 13446048"/>
              <a:gd name="connsiteY2" fmla="*/ 0 h 2881350"/>
              <a:gd name="connsiteX3" fmla="*/ 13446048 w 13446048"/>
              <a:gd name="connsiteY3" fmla="*/ 56707 h 2881350"/>
              <a:gd name="connsiteX4" fmla="*/ 13438960 w 13446048"/>
              <a:gd name="connsiteY4" fmla="*/ 2881350 h 2881350"/>
              <a:gd name="connsiteX5" fmla="*/ 0 w 13446048"/>
              <a:gd name="connsiteY5" fmla="*/ 2881350 h 2881350"/>
              <a:gd name="connsiteX6" fmla="*/ 7088 w 13446048"/>
              <a:gd name="connsiteY6" fmla="*/ 354418 h 2881350"/>
              <a:gd name="connsiteX0" fmla="*/ 7088 w 13446048"/>
              <a:gd name="connsiteY0" fmla="*/ 396949 h 2923881"/>
              <a:gd name="connsiteX1" fmla="*/ 3296106 w 13446048"/>
              <a:gd name="connsiteY1" fmla="*/ 843518 h 2923881"/>
              <a:gd name="connsiteX2" fmla="*/ 9626023 w 13446048"/>
              <a:gd name="connsiteY2" fmla="*/ 0 h 2923881"/>
              <a:gd name="connsiteX3" fmla="*/ 13446048 w 13446048"/>
              <a:gd name="connsiteY3" fmla="*/ 99238 h 2923881"/>
              <a:gd name="connsiteX4" fmla="*/ 13438960 w 13446048"/>
              <a:gd name="connsiteY4" fmla="*/ 2923881 h 2923881"/>
              <a:gd name="connsiteX5" fmla="*/ 0 w 13446048"/>
              <a:gd name="connsiteY5" fmla="*/ 2923881 h 2923881"/>
              <a:gd name="connsiteX6" fmla="*/ 7088 w 13446048"/>
              <a:gd name="connsiteY6" fmla="*/ 396949 h 2923881"/>
              <a:gd name="connsiteX0" fmla="*/ 7088 w 13446048"/>
              <a:gd name="connsiteY0" fmla="*/ 396949 h 2923881"/>
              <a:gd name="connsiteX1" fmla="*/ 3296106 w 13446048"/>
              <a:gd name="connsiteY1" fmla="*/ 843518 h 2923881"/>
              <a:gd name="connsiteX2" fmla="*/ 9626023 w 13446048"/>
              <a:gd name="connsiteY2" fmla="*/ 0 h 2923881"/>
              <a:gd name="connsiteX3" fmla="*/ 13446048 w 13446048"/>
              <a:gd name="connsiteY3" fmla="*/ 99238 h 2923881"/>
              <a:gd name="connsiteX4" fmla="*/ 13438960 w 13446048"/>
              <a:gd name="connsiteY4" fmla="*/ 2923881 h 2923881"/>
              <a:gd name="connsiteX5" fmla="*/ 0 w 13446048"/>
              <a:gd name="connsiteY5" fmla="*/ 2923881 h 2923881"/>
              <a:gd name="connsiteX6" fmla="*/ 7088 w 13446048"/>
              <a:gd name="connsiteY6" fmla="*/ 396949 h 2923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46048" h="2923881">
                <a:moveTo>
                  <a:pt x="7088" y="396949"/>
                </a:moveTo>
                <a:cubicBezTo>
                  <a:pt x="897862" y="728343"/>
                  <a:pt x="1782737" y="938030"/>
                  <a:pt x="3296106" y="843518"/>
                </a:cubicBezTo>
                <a:cubicBezTo>
                  <a:pt x="4809475" y="805713"/>
                  <a:pt x="5901185" y="667489"/>
                  <a:pt x="9626023" y="0"/>
                </a:cubicBezTo>
                <a:lnTo>
                  <a:pt x="13446048" y="99238"/>
                </a:lnTo>
                <a:cubicBezTo>
                  <a:pt x="13443685" y="1040786"/>
                  <a:pt x="13441323" y="1982333"/>
                  <a:pt x="13438960" y="2923881"/>
                </a:cubicBezTo>
                <a:lnTo>
                  <a:pt x="0" y="2923881"/>
                </a:lnTo>
                <a:cubicBezTo>
                  <a:pt x="2363" y="2081570"/>
                  <a:pt x="4725" y="1239260"/>
                  <a:pt x="7088" y="396949"/>
                </a:cubicBezTo>
                <a:close/>
              </a:path>
            </a:pathLst>
          </a:custGeom>
          <a:solidFill>
            <a:srgbClr val="1B2B4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33"/>
          </a:p>
        </p:txBody>
      </p:sp>
      <p:pic>
        <p:nvPicPr>
          <p:cNvPr id="35" name="Picture 34" descr="Timeline&#10;&#10;Description automatically generated">
            <a:extLst>
              <a:ext uri="{FF2B5EF4-FFF2-40B4-BE49-F238E27FC236}">
                <a16:creationId xmlns:a16="http://schemas.microsoft.com/office/drawing/2014/main" id="{7144FCD7-6792-4F09-AA44-6EFAABFB6D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" t="53905" r="1318" b="27999"/>
          <a:stretch/>
        </p:blipFill>
        <p:spPr>
          <a:xfrm>
            <a:off x="0" y="3628074"/>
            <a:ext cx="12197679" cy="159430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D31C9F9-30E4-48E9-B55B-431667999D29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56096B13-878B-43B6-AA77-758A949FFF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bg1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8" name="Footer Placeholder 3">
            <a:extLst>
              <a:ext uri="{FF2B5EF4-FFF2-40B4-BE49-F238E27FC236}">
                <a16:creationId xmlns:a16="http://schemas.microsoft.com/office/drawing/2014/main" id="{C4F437A1-19E5-4796-84C3-41E313B1A2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chemeClr val="bg1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04EC8E2-21BE-4F8F-94BC-5FF528786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6A3DCFD-CA3C-4631-A218-B84EF68D5D45}"/>
              </a:ext>
            </a:extLst>
          </p:cNvPr>
          <p:cNvSpPr txBox="1"/>
          <p:nvPr userDrawn="1"/>
        </p:nvSpPr>
        <p:spPr>
          <a:xfrm>
            <a:off x="489914" y="5430216"/>
            <a:ext cx="1023594" cy="5025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179"/>
              </a:lnSpc>
            </a:pPr>
            <a:r>
              <a:rPr lang="en-GB" sz="1089">
                <a:solidFill>
                  <a:schemeClr val="bg1"/>
                </a:solidFill>
              </a:rPr>
              <a:t>Committed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to Net Zero Carbon target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1C9F0E1-74C8-451C-B01F-90DDB4B94C84}"/>
              </a:ext>
            </a:extLst>
          </p:cNvPr>
          <p:cNvSpPr txBox="1"/>
          <p:nvPr userDrawn="1"/>
        </p:nvSpPr>
        <p:spPr>
          <a:xfrm>
            <a:off x="2090875" y="5407932"/>
            <a:ext cx="1023594" cy="5025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179"/>
              </a:lnSpc>
            </a:pPr>
            <a:r>
              <a:rPr lang="en-GB" sz="1089">
                <a:solidFill>
                  <a:schemeClr val="bg1"/>
                </a:solidFill>
              </a:rPr>
              <a:t>Launched Sustainability page on website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1C7AF5E-5FF9-4132-8032-A91CBA3B2045}"/>
              </a:ext>
            </a:extLst>
          </p:cNvPr>
          <p:cNvSpPr txBox="1"/>
          <p:nvPr userDrawn="1"/>
        </p:nvSpPr>
        <p:spPr>
          <a:xfrm>
            <a:off x="3462765" y="5305398"/>
            <a:ext cx="1818123" cy="8377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61"/>
              </a:lnSpc>
            </a:pPr>
            <a:r>
              <a:rPr lang="en-GB" sz="1270" b="1">
                <a:solidFill>
                  <a:srgbClr val="E1B924"/>
                </a:solidFill>
              </a:rPr>
              <a:t>FLEET</a:t>
            </a:r>
          </a:p>
          <a:p>
            <a:pPr algn="ctr">
              <a:lnSpc>
                <a:spcPts val="1179"/>
              </a:lnSpc>
            </a:pPr>
            <a:r>
              <a:rPr lang="en-GB" sz="1089">
                <a:solidFill>
                  <a:schemeClr val="bg1"/>
                </a:solidFill>
              </a:rPr>
              <a:t>All vehicles at the end of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their lifecycle will be replaced with plug-in hybrid’s or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EV’s where possible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09FB252-948D-42D6-862C-42D87ABC7101}"/>
              </a:ext>
            </a:extLst>
          </p:cNvPr>
          <p:cNvSpPr txBox="1"/>
          <p:nvPr userDrawn="1"/>
        </p:nvSpPr>
        <p:spPr>
          <a:xfrm>
            <a:off x="5230887" y="5291692"/>
            <a:ext cx="1818123" cy="8377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61"/>
              </a:lnSpc>
            </a:pPr>
            <a:r>
              <a:rPr lang="en-GB" sz="1270" b="1">
                <a:solidFill>
                  <a:srgbClr val="E1B924"/>
                </a:solidFill>
              </a:rPr>
              <a:t>BUILDINGS</a:t>
            </a:r>
          </a:p>
          <a:p>
            <a:pPr algn="ctr">
              <a:lnSpc>
                <a:spcPts val="1179"/>
              </a:lnSpc>
            </a:pPr>
            <a:r>
              <a:rPr lang="en-GB" sz="1089">
                <a:solidFill>
                  <a:schemeClr val="bg1"/>
                </a:solidFill>
              </a:rPr>
              <a:t>Commence roll-out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of renewable and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efficiency upgrades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EA9703-F31C-47D3-AAAA-E8C056D9330C}"/>
              </a:ext>
            </a:extLst>
          </p:cNvPr>
          <p:cNvSpPr txBox="1"/>
          <p:nvPr userDrawn="1"/>
        </p:nvSpPr>
        <p:spPr>
          <a:xfrm>
            <a:off x="6939522" y="5305398"/>
            <a:ext cx="1818123" cy="8377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61"/>
              </a:lnSpc>
            </a:pPr>
            <a:r>
              <a:rPr lang="en-GB" sz="1270" b="1">
                <a:solidFill>
                  <a:srgbClr val="E1B924"/>
                </a:solidFill>
              </a:rPr>
              <a:t>FLEET</a:t>
            </a:r>
          </a:p>
          <a:p>
            <a:pPr algn="ctr">
              <a:lnSpc>
                <a:spcPts val="1179"/>
              </a:lnSpc>
            </a:pPr>
            <a:r>
              <a:rPr lang="en-GB" sz="1089">
                <a:solidFill>
                  <a:schemeClr val="bg1"/>
                </a:solidFill>
              </a:rPr>
              <a:t>All fleet will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emit the lowest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possible CO</a:t>
            </a:r>
            <a:r>
              <a:rPr lang="en-GB" sz="1089" baseline="-25000">
                <a:solidFill>
                  <a:schemeClr val="bg1"/>
                </a:solidFill>
              </a:rPr>
              <a:t>2</a:t>
            </a:r>
            <a:r>
              <a:rPr lang="en-GB" sz="1089">
                <a:solidFill>
                  <a:schemeClr val="bg1"/>
                </a:solidFill>
              </a:rPr>
              <a:t>/km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in their category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8638AA0-07F6-46DF-AB26-69541BF0F95A}"/>
              </a:ext>
            </a:extLst>
          </p:cNvPr>
          <p:cNvSpPr txBox="1"/>
          <p:nvPr userDrawn="1"/>
        </p:nvSpPr>
        <p:spPr>
          <a:xfrm>
            <a:off x="8688224" y="5285339"/>
            <a:ext cx="1818123" cy="8377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61"/>
              </a:lnSpc>
            </a:pPr>
            <a:r>
              <a:rPr lang="en-GB" sz="1270" b="1">
                <a:solidFill>
                  <a:srgbClr val="E1B924"/>
                </a:solidFill>
              </a:rPr>
              <a:t>FLEET</a:t>
            </a:r>
          </a:p>
          <a:p>
            <a:pPr algn="ctr">
              <a:lnSpc>
                <a:spcPts val="1179"/>
              </a:lnSpc>
            </a:pPr>
            <a:r>
              <a:rPr lang="en-GB" sz="1089">
                <a:solidFill>
                  <a:schemeClr val="bg1"/>
                </a:solidFill>
              </a:rPr>
              <a:t>All fleet will be EV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or emit 0g CO</a:t>
            </a:r>
            <a:r>
              <a:rPr lang="en-GB" sz="1089" baseline="-25000">
                <a:solidFill>
                  <a:schemeClr val="bg1"/>
                </a:solidFill>
              </a:rPr>
              <a:t>2</a:t>
            </a:r>
            <a:r>
              <a:rPr lang="en-GB" sz="1089">
                <a:solidFill>
                  <a:schemeClr val="bg1"/>
                </a:solidFill>
              </a:rPr>
              <a:t>/km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where possible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B520267-E56F-4B4B-A288-62544173EE1C}"/>
              </a:ext>
            </a:extLst>
          </p:cNvPr>
          <p:cNvSpPr txBox="1"/>
          <p:nvPr userDrawn="1"/>
        </p:nvSpPr>
        <p:spPr>
          <a:xfrm>
            <a:off x="10299812" y="5291692"/>
            <a:ext cx="1818123" cy="8377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61"/>
              </a:lnSpc>
            </a:pPr>
            <a:r>
              <a:rPr lang="en-GB" sz="1270" b="1">
                <a:solidFill>
                  <a:srgbClr val="E1B924"/>
                </a:solidFill>
              </a:rPr>
              <a:t>BUILDINGS</a:t>
            </a:r>
          </a:p>
          <a:p>
            <a:pPr algn="ctr">
              <a:lnSpc>
                <a:spcPts val="1179"/>
              </a:lnSpc>
            </a:pPr>
            <a:r>
              <a:rPr lang="en-GB" sz="1089">
                <a:solidFill>
                  <a:schemeClr val="bg1"/>
                </a:solidFill>
              </a:rPr>
              <a:t>All core sites to have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renewable generation,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fabric and energy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efficiency upgrades </a:t>
            </a:r>
            <a:br>
              <a:rPr lang="en-GB" sz="1089">
                <a:solidFill>
                  <a:schemeClr val="bg1"/>
                </a:solidFill>
              </a:rPr>
            </a:br>
            <a:r>
              <a:rPr lang="en-GB" sz="1089">
                <a:solidFill>
                  <a:schemeClr val="bg1"/>
                </a:solidFill>
              </a:rPr>
              <a:t>completed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625DD6-7505-4BA4-941C-B0D76AA98960}"/>
              </a:ext>
            </a:extLst>
          </p:cNvPr>
          <p:cNvSpPr txBox="1"/>
          <p:nvPr userDrawn="1"/>
        </p:nvSpPr>
        <p:spPr>
          <a:xfrm>
            <a:off x="3221997" y="6149492"/>
            <a:ext cx="6375289" cy="227034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70" b="1">
                <a:solidFill>
                  <a:schemeClr val="accent2"/>
                </a:solidFill>
              </a:rPr>
              <a:t>Beyond </a:t>
            </a:r>
            <a:r>
              <a:rPr lang="en-GB" sz="1270" b="0">
                <a:solidFill>
                  <a:schemeClr val="accent2"/>
                </a:solidFill>
              </a:rPr>
              <a:t>2023 </a:t>
            </a:r>
            <a:r>
              <a:rPr lang="en-GB" sz="1270" b="0">
                <a:solidFill>
                  <a:schemeClr val="accent4"/>
                </a:solidFill>
              </a:rPr>
              <a:t>Continuously working with suppliers and customers to reduce Scope 3 Emissions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CC824B0-B3AD-4A34-833B-D45B43B11C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0" name="Callout: Down Arrow 49">
            <a:extLst>
              <a:ext uri="{FF2B5EF4-FFF2-40B4-BE49-F238E27FC236}">
                <a16:creationId xmlns:a16="http://schemas.microsoft.com/office/drawing/2014/main" id="{EBF08822-490D-41C2-AD76-4CBFC4B71233}"/>
              </a:ext>
            </a:extLst>
          </p:cNvPr>
          <p:cNvSpPr/>
          <p:nvPr userDrawn="1"/>
        </p:nvSpPr>
        <p:spPr>
          <a:xfrm>
            <a:off x="538292" y="1413464"/>
            <a:ext cx="2505618" cy="525423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BE63827-8BC3-4367-962B-8298507243BF}"/>
              </a:ext>
            </a:extLst>
          </p:cNvPr>
          <p:cNvSpPr txBox="1"/>
          <p:nvPr userDrawn="1"/>
        </p:nvSpPr>
        <p:spPr>
          <a:xfrm>
            <a:off x="1685653" y="1729353"/>
            <a:ext cx="210897" cy="16737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291BE44E-97EC-43B1-8100-0CFCB0E6BDF1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538292" y="1413465"/>
            <a:ext cx="2505618" cy="403026"/>
          </a:xfrm>
        </p:spPr>
        <p:txBody>
          <a:bodyPr anchor="ctr"/>
          <a:lstStyle>
            <a:lvl1pPr algn="ctr">
              <a:defRPr sz="1597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44338976-CC13-40C7-AC8D-FABD2F6BA6BA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>
          <a:xfrm>
            <a:off x="538292" y="2367745"/>
            <a:ext cx="1216813" cy="1273683"/>
          </a:xfr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ts val="1255"/>
              </a:lnSpc>
              <a:spcAft>
                <a:spcPts val="228"/>
              </a:spcAft>
              <a:defRPr sz="1198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2pPr>
            <a:lvl3pPr marL="205263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3pPr>
            <a:lvl4pPr>
              <a:lnSpc>
                <a:spcPts val="1597"/>
              </a:lnSpc>
              <a:defRPr sz="1255"/>
            </a:lvl4pPr>
            <a:lvl5pPr>
              <a:lnSpc>
                <a:spcPts val="1597"/>
              </a:lnSpc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4" name="Callout: Down Arrow 53">
            <a:extLst>
              <a:ext uri="{FF2B5EF4-FFF2-40B4-BE49-F238E27FC236}">
                <a16:creationId xmlns:a16="http://schemas.microsoft.com/office/drawing/2014/main" id="{B0B3820C-3714-4B33-81D6-5414FF66C4E0}"/>
              </a:ext>
            </a:extLst>
          </p:cNvPr>
          <p:cNvSpPr/>
          <p:nvPr userDrawn="1"/>
        </p:nvSpPr>
        <p:spPr>
          <a:xfrm>
            <a:off x="3405761" y="1413464"/>
            <a:ext cx="2505618" cy="525423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683434E-BF67-4989-827D-B1957E9CC057}"/>
              </a:ext>
            </a:extLst>
          </p:cNvPr>
          <p:cNvSpPr txBox="1"/>
          <p:nvPr userDrawn="1"/>
        </p:nvSpPr>
        <p:spPr>
          <a:xfrm>
            <a:off x="4553121" y="1729353"/>
            <a:ext cx="210897" cy="16737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1C9F0B2D-C82E-4A13-A3F9-19BE1D7E125B}"/>
              </a:ext>
            </a:extLst>
          </p:cNvPr>
          <p:cNvSpPr>
            <a:spLocks noGrp="1"/>
          </p:cNvSpPr>
          <p:nvPr>
            <p:ph type="body" sz="quarter" idx="102"/>
          </p:nvPr>
        </p:nvSpPr>
        <p:spPr>
          <a:xfrm>
            <a:off x="3405761" y="1413465"/>
            <a:ext cx="2505618" cy="403026"/>
          </a:xfrm>
        </p:spPr>
        <p:txBody>
          <a:bodyPr anchor="ctr"/>
          <a:lstStyle>
            <a:lvl1pPr algn="ctr">
              <a:defRPr sz="1597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Callout: Down Arrow 57">
            <a:extLst>
              <a:ext uri="{FF2B5EF4-FFF2-40B4-BE49-F238E27FC236}">
                <a16:creationId xmlns:a16="http://schemas.microsoft.com/office/drawing/2014/main" id="{16439899-2E83-4ED4-99A5-B89D0DA8AB41}"/>
              </a:ext>
            </a:extLst>
          </p:cNvPr>
          <p:cNvSpPr/>
          <p:nvPr userDrawn="1"/>
        </p:nvSpPr>
        <p:spPr>
          <a:xfrm>
            <a:off x="6282058" y="1408080"/>
            <a:ext cx="2505618" cy="525423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BAAC99A-C1E2-4C00-96EE-92449D750019}"/>
              </a:ext>
            </a:extLst>
          </p:cNvPr>
          <p:cNvSpPr txBox="1"/>
          <p:nvPr userDrawn="1"/>
        </p:nvSpPr>
        <p:spPr>
          <a:xfrm>
            <a:off x="7429418" y="1723969"/>
            <a:ext cx="210897" cy="16737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59CD3EB0-A2A5-4D4D-B53D-EE4A87805DF7}"/>
              </a:ext>
            </a:extLst>
          </p:cNvPr>
          <p:cNvSpPr>
            <a:spLocks noGrp="1"/>
          </p:cNvSpPr>
          <p:nvPr>
            <p:ph type="body" sz="quarter" idx="103"/>
          </p:nvPr>
        </p:nvSpPr>
        <p:spPr>
          <a:xfrm>
            <a:off x="6282058" y="1408081"/>
            <a:ext cx="2505618" cy="403026"/>
          </a:xfrm>
        </p:spPr>
        <p:txBody>
          <a:bodyPr anchor="ctr"/>
          <a:lstStyle>
            <a:lvl1pPr algn="ctr">
              <a:defRPr sz="1597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Callout: Down Arrow 60">
            <a:extLst>
              <a:ext uri="{FF2B5EF4-FFF2-40B4-BE49-F238E27FC236}">
                <a16:creationId xmlns:a16="http://schemas.microsoft.com/office/drawing/2014/main" id="{A647FAE8-88DD-40B7-A245-A24F357A3727}"/>
              </a:ext>
            </a:extLst>
          </p:cNvPr>
          <p:cNvSpPr/>
          <p:nvPr userDrawn="1"/>
        </p:nvSpPr>
        <p:spPr>
          <a:xfrm>
            <a:off x="9148091" y="1413760"/>
            <a:ext cx="2505618" cy="525423"/>
          </a:xfrm>
          <a:prstGeom prst="downArrowCallout">
            <a:avLst>
              <a:gd name="adj1" fmla="val 71731"/>
              <a:gd name="adj2" fmla="val 35866"/>
              <a:gd name="adj3" fmla="val 25000"/>
              <a:gd name="adj4" fmla="val 75000"/>
            </a:avLst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A3B2B88-DA7C-428F-B05A-7C399D231530}"/>
              </a:ext>
            </a:extLst>
          </p:cNvPr>
          <p:cNvSpPr txBox="1"/>
          <p:nvPr userDrawn="1"/>
        </p:nvSpPr>
        <p:spPr>
          <a:xfrm>
            <a:off x="10295450" y="1729649"/>
            <a:ext cx="210897" cy="16737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GB" sz="2053">
                <a:solidFill>
                  <a:schemeClr val="bg1"/>
                </a:solidFill>
                <a:latin typeface="Arboria-Light" panose="02000506020000020004" pitchFamily="50" charset="0"/>
              </a:rPr>
              <a:t>+</a:t>
            </a:r>
          </a:p>
        </p:txBody>
      </p:sp>
      <p:sp>
        <p:nvSpPr>
          <p:cNvPr id="63" name="Text Placeholder 4">
            <a:extLst>
              <a:ext uri="{FF2B5EF4-FFF2-40B4-BE49-F238E27FC236}">
                <a16:creationId xmlns:a16="http://schemas.microsoft.com/office/drawing/2014/main" id="{99C6562C-398D-48FF-A803-7461091BAE06}"/>
              </a:ext>
            </a:extLst>
          </p:cNvPr>
          <p:cNvSpPr>
            <a:spLocks noGrp="1"/>
          </p:cNvSpPr>
          <p:nvPr>
            <p:ph type="body" sz="quarter" idx="104"/>
          </p:nvPr>
        </p:nvSpPr>
        <p:spPr>
          <a:xfrm>
            <a:off x="9148091" y="1413761"/>
            <a:ext cx="2505618" cy="403026"/>
          </a:xfrm>
        </p:spPr>
        <p:txBody>
          <a:bodyPr anchor="ctr"/>
          <a:lstStyle>
            <a:lvl1pPr algn="ctr">
              <a:defRPr sz="1597" b="1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Text Placeholder 3">
            <a:extLst>
              <a:ext uri="{FF2B5EF4-FFF2-40B4-BE49-F238E27FC236}">
                <a16:creationId xmlns:a16="http://schemas.microsoft.com/office/drawing/2014/main" id="{5F4DB9BC-60BD-4CB1-A1B2-1FCEF79DF800}"/>
              </a:ext>
            </a:extLst>
          </p:cNvPr>
          <p:cNvSpPr>
            <a:spLocks noGrp="1"/>
          </p:cNvSpPr>
          <p:nvPr>
            <p:ph type="body" sz="quarter" idx="105"/>
          </p:nvPr>
        </p:nvSpPr>
        <p:spPr>
          <a:xfrm>
            <a:off x="1849257" y="2367745"/>
            <a:ext cx="1216813" cy="1273683"/>
          </a:xfr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ts val="1255"/>
              </a:lnSpc>
              <a:spcAft>
                <a:spcPts val="228"/>
              </a:spcAft>
              <a:defRPr sz="1198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2pPr>
            <a:lvl3pPr marL="205263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3pPr>
            <a:lvl4pPr>
              <a:lnSpc>
                <a:spcPts val="1597"/>
              </a:lnSpc>
              <a:defRPr sz="1255"/>
            </a:lvl4pPr>
            <a:lvl5pPr>
              <a:lnSpc>
                <a:spcPts val="1597"/>
              </a:lnSpc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5E3966B1-B2FD-42EB-BA81-12EBED331C13}"/>
              </a:ext>
            </a:extLst>
          </p:cNvPr>
          <p:cNvSpPr>
            <a:spLocks noGrp="1"/>
          </p:cNvSpPr>
          <p:nvPr>
            <p:ph type="body" sz="quarter" idx="106"/>
          </p:nvPr>
        </p:nvSpPr>
        <p:spPr>
          <a:xfrm>
            <a:off x="3417325" y="2367745"/>
            <a:ext cx="1216813" cy="1273683"/>
          </a:xfr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ts val="1255"/>
              </a:lnSpc>
              <a:spcAft>
                <a:spcPts val="228"/>
              </a:spcAft>
              <a:defRPr sz="1198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2pPr>
            <a:lvl3pPr marL="205263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3pPr>
            <a:lvl4pPr>
              <a:lnSpc>
                <a:spcPts val="1597"/>
              </a:lnSpc>
              <a:defRPr sz="1255"/>
            </a:lvl4pPr>
            <a:lvl5pPr>
              <a:lnSpc>
                <a:spcPts val="1597"/>
              </a:lnSpc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6" name="Text Placeholder 3">
            <a:extLst>
              <a:ext uri="{FF2B5EF4-FFF2-40B4-BE49-F238E27FC236}">
                <a16:creationId xmlns:a16="http://schemas.microsoft.com/office/drawing/2014/main" id="{A9EE4728-A24F-4EC7-9CEF-C7C83BFE1162}"/>
              </a:ext>
            </a:extLst>
          </p:cNvPr>
          <p:cNvSpPr>
            <a:spLocks noGrp="1"/>
          </p:cNvSpPr>
          <p:nvPr>
            <p:ph type="body" sz="quarter" idx="107"/>
          </p:nvPr>
        </p:nvSpPr>
        <p:spPr>
          <a:xfrm>
            <a:off x="4728290" y="2367745"/>
            <a:ext cx="1216813" cy="1273683"/>
          </a:xfr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ts val="1255"/>
              </a:lnSpc>
              <a:spcAft>
                <a:spcPts val="228"/>
              </a:spcAft>
              <a:defRPr sz="1198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2pPr>
            <a:lvl3pPr marL="205263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3pPr>
            <a:lvl4pPr>
              <a:lnSpc>
                <a:spcPts val="1597"/>
              </a:lnSpc>
              <a:defRPr sz="1255"/>
            </a:lvl4pPr>
            <a:lvl5pPr>
              <a:lnSpc>
                <a:spcPts val="1597"/>
              </a:lnSpc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7" name="Text Placeholder 3">
            <a:extLst>
              <a:ext uri="{FF2B5EF4-FFF2-40B4-BE49-F238E27FC236}">
                <a16:creationId xmlns:a16="http://schemas.microsoft.com/office/drawing/2014/main" id="{0C7F5B42-AA56-4EE2-9368-1EB2E295BAB0}"/>
              </a:ext>
            </a:extLst>
          </p:cNvPr>
          <p:cNvSpPr>
            <a:spLocks noGrp="1"/>
          </p:cNvSpPr>
          <p:nvPr>
            <p:ph type="body" sz="quarter" idx="108"/>
          </p:nvPr>
        </p:nvSpPr>
        <p:spPr>
          <a:xfrm>
            <a:off x="6259898" y="2367745"/>
            <a:ext cx="1216813" cy="1273683"/>
          </a:xfr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ts val="1255"/>
              </a:lnSpc>
              <a:spcAft>
                <a:spcPts val="228"/>
              </a:spcAft>
              <a:defRPr sz="1198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2pPr>
            <a:lvl3pPr marL="205263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3pPr>
            <a:lvl4pPr>
              <a:lnSpc>
                <a:spcPts val="1597"/>
              </a:lnSpc>
              <a:defRPr sz="1255"/>
            </a:lvl4pPr>
            <a:lvl5pPr>
              <a:lnSpc>
                <a:spcPts val="1597"/>
              </a:lnSpc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EE4503C1-2DBB-4263-8AC5-874EF34437AD}"/>
              </a:ext>
            </a:extLst>
          </p:cNvPr>
          <p:cNvSpPr>
            <a:spLocks noGrp="1"/>
          </p:cNvSpPr>
          <p:nvPr>
            <p:ph type="body" sz="quarter" idx="109"/>
          </p:nvPr>
        </p:nvSpPr>
        <p:spPr>
          <a:xfrm>
            <a:off x="7570862" y="2367745"/>
            <a:ext cx="1216813" cy="1273683"/>
          </a:xfr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ts val="1255"/>
              </a:lnSpc>
              <a:spcAft>
                <a:spcPts val="228"/>
              </a:spcAft>
              <a:defRPr sz="1198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2pPr>
            <a:lvl3pPr marL="205263" indent="0">
              <a:lnSpc>
                <a:spcPts val="1140"/>
              </a:lnSpc>
              <a:spcAft>
                <a:spcPts val="0"/>
              </a:spcAft>
              <a:buNone/>
              <a:defRPr sz="913">
                <a:solidFill>
                  <a:schemeClr val="tx2"/>
                </a:solidFill>
              </a:defRPr>
            </a:lvl3pPr>
            <a:lvl4pPr>
              <a:lnSpc>
                <a:spcPts val="1597"/>
              </a:lnSpc>
              <a:defRPr sz="1255"/>
            </a:lvl4pPr>
            <a:lvl5pPr>
              <a:lnSpc>
                <a:spcPts val="1597"/>
              </a:lnSpc>
              <a:defRPr sz="12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5BC8E1C-6E5F-4EE7-A944-B2A5950CED2B}"/>
              </a:ext>
            </a:extLst>
          </p:cNvPr>
          <p:cNvSpPr/>
          <p:nvPr userDrawn="1"/>
        </p:nvSpPr>
        <p:spPr>
          <a:xfrm>
            <a:off x="9138932" y="2090063"/>
            <a:ext cx="2523419" cy="1515052"/>
          </a:xfrm>
          <a:prstGeom prst="rect">
            <a:avLst/>
          </a:prstGeom>
          <a:gradFill flip="none" rotWithShape="1">
            <a:gsLst>
              <a:gs pos="25000">
                <a:schemeClr val="accent4"/>
              </a:gs>
              <a:gs pos="100000">
                <a:schemeClr val="accent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53"/>
          </a:p>
        </p:txBody>
      </p:sp>
    </p:spTree>
    <p:extLst>
      <p:ext uri="{BB962C8B-B14F-4D97-AF65-F5344CB8AC3E}">
        <p14:creationId xmlns:p14="http://schemas.microsoft.com/office/powerpoint/2010/main" val="1199624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orting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01F4C0F3-0786-4C4C-9F44-B8EF0C165B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" y="0"/>
            <a:ext cx="12191261" cy="1111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D0D51-EA17-4355-8D05-4886AEDA36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1809989"/>
            <a:ext cx="2709381" cy="2864453"/>
          </a:xfrm>
        </p:spPr>
        <p:txBody>
          <a:bodyPr/>
          <a:lstStyle>
            <a:lvl1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1pPr>
            <a:lvl2pPr>
              <a:lnSpc>
                <a:spcPts val="1542"/>
              </a:lnSpc>
              <a:spcAft>
                <a:spcPts val="342"/>
              </a:spcAft>
              <a:buClr>
                <a:srgbClr val="169360"/>
              </a:buClr>
              <a:defRPr sz="1270">
                <a:latin typeface="+mn-lt"/>
              </a:defRPr>
            </a:lvl2pPr>
            <a:lvl3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3pPr>
            <a:lvl4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4pPr>
            <a:lvl5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9B7196E-BCBA-449D-B28D-4A5637995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729" y="1475117"/>
            <a:ext cx="2386882" cy="282523"/>
          </a:xfrm>
        </p:spPr>
        <p:txBody>
          <a:bodyPr anchor="ctr"/>
          <a:lstStyle>
            <a:lvl1pPr>
              <a:lnSpc>
                <a:spcPts val="1597"/>
              </a:lnSpc>
              <a:defRPr sz="1482" b="1"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20FD56B0-FAE3-468D-9E89-831320EDCB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58" y="1470852"/>
            <a:ext cx="197699" cy="196321"/>
          </a:xfrm>
          <a:prstGeom prst="rect">
            <a:avLst/>
          </a:prstGeom>
        </p:spPr>
      </p:pic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555372E-5D64-460A-8A2B-9247121FFC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35449" y="1809990"/>
            <a:ext cx="2709381" cy="2864453"/>
          </a:xfrm>
        </p:spPr>
        <p:txBody>
          <a:bodyPr/>
          <a:lstStyle>
            <a:lvl1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1pPr>
            <a:lvl2pPr>
              <a:lnSpc>
                <a:spcPts val="1542"/>
              </a:lnSpc>
              <a:spcAft>
                <a:spcPts val="342"/>
              </a:spcAft>
              <a:buClr>
                <a:srgbClr val="169360"/>
              </a:buClr>
              <a:defRPr sz="1270">
                <a:latin typeface="+mn-lt"/>
              </a:defRPr>
            </a:lvl2pPr>
            <a:lvl3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3pPr>
            <a:lvl4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4pPr>
            <a:lvl5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D0E41A7-D122-4417-917E-D2F08A3582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37464" y="1475117"/>
            <a:ext cx="2386882" cy="282523"/>
          </a:xfrm>
        </p:spPr>
        <p:txBody>
          <a:bodyPr anchor="ctr"/>
          <a:lstStyle>
            <a:lvl1pPr>
              <a:lnSpc>
                <a:spcPts val="1597"/>
              </a:lnSpc>
              <a:defRPr sz="1482" b="1"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FF3E747E-A2ED-454E-AD18-4F94B04F44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998" y="1470852"/>
            <a:ext cx="197699" cy="196321"/>
          </a:xfrm>
          <a:prstGeom prst="rect">
            <a:avLst/>
          </a:prstGeom>
        </p:spPr>
      </p:pic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E275C378-4044-4373-9DC8-04CC542111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37497" y="1809990"/>
            <a:ext cx="2709381" cy="2864453"/>
          </a:xfrm>
        </p:spPr>
        <p:txBody>
          <a:bodyPr/>
          <a:lstStyle>
            <a:lvl1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1pPr>
            <a:lvl2pPr>
              <a:lnSpc>
                <a:spcPts val="1542"/>
              </a:lnSpc>
              <a:spcAft>
                <a:spcPts val="342"/>
              </a:spcAft>
              <a:buClr>
                <a:srgbClr val="169360"/>
              </a:buClr>
              <a:defRPr sz="1270">
                <a:latin typeface="+mn-lt"/>
              </a:defRPr>
            </a:lvl2pPr>
            <a:lvl3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3pPr>
            <a:lvl4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4pPr>
            <a:lvl5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6AA108D4-9F79-48BA-AFFD-A03BFB048FE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37158" y="1475117"/>
            <a:ext cx="2386882" cy="282523"/>
          </a:xfrm>
        </p:spPr>
        <p:txBody>
          <a:bodyPr anchor="ctr"/>
          <a:lstStyle>
            <a:lvl1pPr>
              <a:lnSpc>
                <a:spcPts val="1597"/>
              </a:lnSpc>
              <a:defRPr sz="1482" b="1"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A4DF6967-C5B0-4C39-8115-4B155AE4F3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417" y="1470852"/>
            <a:ext cx="197699" cy="196321"/>
          </a:xfrm>
          <a:prstGeom prst="rect">
            <a:avLst/>
          </a:prstGeom>
        </p:spPr>
      </p:pic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76DB43D6-6989-4B5A-8209-C449745625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28" y="1493810"/>
            <a:ext cx="197699" cy="196321"/>
          </a:xfrm>
          <a:prstGeom prst="rect">
            <a:avLst/>
          </a:prstGeom>
        </p:spPr>
      </p:pic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0F9964D0-A9FA-4473-84AD-D3E8BD2E1FE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939546" y="1809991"/>
            <a:ext cx="2709381" cy="2864453"/>
          </a:xfrm>
        </p:spPr>
        <p:txBody>
          <a:bodyPr/>
          <a:lstStyle>
            <a:lvl1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1pPr>
            <a:lvl2pPr>
              <a:lnSpc>
                <a:spcPts val="1542"/>
              </a:lnSpc>
              <a:spcAft>
                <a:spcPts val="342"/>
              </a:spcAft>
              <a:buClr>
                <a:srgbClr val="169360"/>
              </a:buClr>
              <a:defRPr sz="1270">
                <a:latin typeface="+mn-lt"/>
              </a:defRPr>
            </a:lvl2pPr>
            <a:lvl3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3pPr>
            <a:lvl4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4pPr>
            <a:lvl5pPr>
              <a:lnSpc>
                <a:spcPts val="1542"/>
              </a:lnSpc>
              <a:spcAft>
                <a:spcPts val="342"/>
              </a:spcAft>
              <a:defRPr sz="127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8B0E8BF1-E515-42AD-B62F-15F7A7453B7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940957" y="1475117"/>
            <a:ext cx="2386882" cy="282523"/>
          </a:xfrm>
        </p:spPr>
        <p:txBody>
          <a:bodyPr anchor="ctr"/>
          <a:lstStyle>
            <a:lvl1pPr>
              <a:lnSpc>
                <a:spcPts val="1597"/>
              </a:lnSpc>
              <a:defRPr sz="1482" b="1">
                <a:latin typeface="+mj-lt"/>
              </a:defRPr>
            </a:lvl1pPr>
            <a:lvl2pPr>
              <a:buClr>
                <a:srgbClr val="169360"/>
              </a:buClr>
              <a:defRPr sz="1482">
                <a:latin typeface="+mn-lt"/>
              </a:defRPr>
            </a:lvl2pPr>
            <a:lvl3pPr>
              <a:defRPr sz="1482">
                <a:latin typeface="+mn-lt"/>
              </a:defRPr>
            </a:lvl3pPr>
            <a:lvl4pPr>
              <a:defRPr sz="1482">
                <a:latin typeface="+mn-lt"/>
              </a:defRPr>
            </a:lvl4pPr>
            <a:lvl5pPr>
              <a:defRPr sz="148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28F250D-ECAA-4A65-B55B-184BBC15FEE6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9E7AEE41-24F4-4B44-8C36-74A369003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1" name="Footer Placeholder 3">
            <a:extLst>
              <a:ext uri="{FF2B5EF4-FFF2-40B4-BE49-F238E27FC236}">
                <a16:creationId xmlns:a16="http://schemas.microsoft.com/office/drawing/2014/main" id="{C410796E-6C40-4D5B-B293-730312CB94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74F5182-48A7-45E4-AC01-ADE6DE441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274CA2C-4FCE-47E8-9080-8CC5DE20599F}"/>
              </a:ext>
            </a:extLst>
          </p:cNvPr>
          <p:cNvCxnSpPr/>
          <p:nvPr userDrawn="1"/>
        </p:nvCxnSpPr>
        <p:spPr>
          <a:xfrm>
            <a:off x="528886" y="1737039"/>
            <a:ext cx="2709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4978C93-FFE1-4F1C-B93A-F9C41000BC1B}"/>
              </a:ext>
            </a:extLst>
          </p:cNvPr>
          <p:cNvCxnSpPr/>
          <p:nvPr userDrawn="1"/>
        </p:nvCxnSpPr>
        <p:spPr>
          <a:xfrm>
            <a:off x="3337465" y="1737039"/>
            <a:ext cx="2709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6BFA722-3362-412C-9C7D-88DD50119306}"/>
              </a:ext>
            </a:extLst>
          </p:cNvPr>
          <p:cNvCxnSpPr/>
          <p:nvPr userDrawn="1"/>
        </p:nvCxnSpPr>
        <p:spPr>
          <a:xfrm>
            <a:off x="6137159" y="1737039"/>
            <a:ext cx="2709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BA5ABB4-84FE-462D-9C7F-3EA926C37E40}"/>
              </a:ext>
            </a:extLst>
          </p:cNvPr>
          <p:cNvCxnSpPr/>
          <p:nvPr userDrawn="1"/>
        </p:nvCxnSpPr>
        <p:spPr>
          <a:xfrm>
            <a:off x="8940956" y="1737039"/>
            <a:ext cx="2709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20363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A881D-1076-4642-A5B5-749CC3F6F10B}"/>
              </a:ext>
            </a:extLst>
          </p:cNvPr>
          <p:cNvCxnSpPr/>
          <p:nvPr userDrawn="1"/>
        </p:nvCxnSpPr>
        <p:spPr>
          <a:xfrm>
            <a:off x="528886" y="6434616"/>
            <a:ext cx="11133464" cy="0"/>
          </a:xfrm>
          <a:prstGeom prst="line">
            <a:avLst/>
          </a:prstGeom>
          <a:ln>
            <a:solidFill>
              <a:srgbClr val="1693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C2A9F1A-C6AB-41A6-9FB6-B94618612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88645"/>
            <a:ext cx="5204244" cy="68535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965AAA6-0F73-482E-AF42-E52557ACF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9CAB87DA-9FC3-49FA-A28A-9547E8609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2D4BFA-CB3B-4EEA-9680-6C329D5809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70" b="4074"/>
          <a:stretch/>
        </p:blipFill>
        <p:spPr>
          <a:xfrm>
            <a:off x="522504" y="6517681"/>
            <a:ext cx="271514" cy="1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1988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50479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13174D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0" descr="A person in a blue jacket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460275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Title Slide">
  <p:cSld name="22_Title Slide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7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683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13174D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72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10262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 preserve="1">
  <p:cSld name="5_Title Slide">
    <p:bg>
      <p:bgPr>
        <a:solidFill>
          <a:srgbClr val="13174D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72"/>
          <p:cNvPicPr preferRelativeResize="0"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482427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 preserve="1">
  <p:cSld name="6_Title Slide">
    <p:bg>
      <p:bgPr>
        <a:solidFill>
          <a:srgbClr val="13174D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72"/>
          <p:cNvPicPr preferRelativeResize="0"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087171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 preserve="1">
  <p:cSld name="7_Title Slide">
    <p:bg>
      <p:bgPr>
        <a:solidFill>
          <a:srgbClr val="13174D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72"/>
          <p:cNvPicPr preferRelativeResize="0"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35091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 preserve="1">
  <p:cSld name="8_Title Slide">
    <p:bg>
      <p:bgPr>
        <a:solidFill>
          <a:srgbClr val="13174D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72"/>
          <p:cNvPicPr preferRelativeResize="0"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95428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73" descr="A person smiling and standing in front of a blue and green background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6213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Title Slide">
  <p:cSld name="15_Title Slide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74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931129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Title Slide" preserve="1">
  <p:cSld name="16_Title Slide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74"/>
          <p:cNvPicPr preferRelativeResize="0"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251172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Slide">
  <p:cSld name="13_Title Slide"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75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39808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Title Slide">
  <p:cSld name="19_Title Slide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7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75834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>
  <p:cSld name="14_Title Slide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44488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 preserve="1" userDrawn="1">
  <p:cSld name="17_Title Slide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AE11D-6708-2709-EBCD-49EDB6DF35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5963" y="370488"/>
            <a:ext cx="5313362" cy="260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8025B33-2135-B9A0-0FB8-EA2C990224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8838" y="370488"/>
            <a:ext cx="5313362" cy="260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797EDCA0-DED5-A322-BD11-B69337ECEE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5963" y="3187828"/>
            <a:ext cx="5313362" cy="260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1FA312F-38FC-5CEF-B7F4-6434401745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8838" y="3187828"/>
            <a:ext cx="5313362" cy="260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974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 preserve="1" userDrawn="1">
  <p:cSld name="18_Title Slide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AE11D-6708-2709-EBCD-49EDB6DF35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5963" y="370487"/>
            <a:ext cx="5313362" cy="54208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416FE9D-ADC7-ACE6-172C-86F90BC450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8838" y="370488"/>
            <a:ext cx="5313362" cy="260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B6EAE70-F9AC-D870-4185-C73603CCC2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8838" y="3187828"/>
            <a:ext cx="5313362" cy="260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435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 preserve="1" userDrawn="1">
  <p:cSld name="20_Title Slide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AE11D-6708-2709-EBCD-49EDB6DF35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5963" y="370487"/>
            <a:ext cx="5313362" cy="54208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CFAA26-3F4C-AA72-AB07-D6513721C8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8838" y="370488"/>
            <a:ext cx="5313362" cy="5420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2260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 preserve="1" userDrawn="1">
  <p:cSld name="21_Title Slide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60757AD-97E9-4EC7-70F5-EBCB89A5BF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5962" y="370487"/>
            <a:ext cx="10816237" cy="54208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461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9_Title Slide">
    <p:bg>
      <p:bgPr>
        <a:solidFill>
          <a:srgbClr val="13174D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78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78138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10_Title Slide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79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666497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11_Title Slide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80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029528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12_Title Slide"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8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5369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23_Title Slide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2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134264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 preserve="1">
  <p:cSld name="24_Title Slide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2"/>
          <p:cNvPicPr preferRelativeResize="0"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44599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 preserve="1">
  <p:cSld name="25_Title Slide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2"/>
          <p:cNvPicPr preferRelativeResize="0"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2276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 preserve="1">
  <p:cSld name="26_Title Slide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82"/>
          <p:cNvPicPr preferRelativeResize="0"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477062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27_Title Slide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3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001169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28_Title Slide"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4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473289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29_Title Slide">
    <p:bg>
      <p:bgPr>
        <a:solidFill>
          <a:schemeClr val="lt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5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665781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Title Slide">
  <p:cSld name="30_Title Slide"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8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526073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Title Slide">
  <p:cSld name="31_Title Slide"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8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402117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Title Slide">
  <p:cSld name="32_Title Slide"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88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915692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Title Slide">
  <p:cSld name="33_Title Slide">
    <p:bg>
      <p:bgPr>
        <a:solidFill>
          <a:schemeClr val="lt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89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253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57416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rgbClr val="13174D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09817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34530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Title Slide">
  <p:cSld name="34_Title Slide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92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285109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1060-9E36-1E5A-380C-B3A08CF69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F3401-84FF-91F4-F9C2-6DC8D3CB9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6710F-CCDD-8E78-CE3B-C9FA0BA35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5394D-7C8F-05DF-FB9C-286277B5D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54EAD-C2D4-63C4-12B2-E4F18B363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38232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6F4D-F4F8-2037-5AF3-FC0778E8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E4CC1-A2FB-5371-4A8F-FE5EEF070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C6222-26ED-782A-1F09-3194A7D0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01F1A-6F7A-2CFE-B029-FF6974A0C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FEBD5-63F4-3AE1-35B1-7FA81C25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24343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CF97-2B83-1F10-BDE3-D4AB3E78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3A8EA7-BFE8-DA6B-75F8-2CACF1038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9DE0B-E6E6-5825-E7C7-6173130DB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F0B30-FA31-62D7-8D92-191E39069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06623-AB75-CF41-C720-DFA2FE5D6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74970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1D73-B744-3F85-617A-B2EBB03D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ABDD9-C1A0-011E-CF98-5779EAF12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869C9-8D28-4EEA-399D-B7D3E5CB9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E32B6-E41C-D1A7-D728-D0AB6967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62E94-608D-DA66-CB9A-0A93BE33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BF81D-FCB1-96C3-75FE-75378BFE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21549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C5E6F-AF83-3696-25B2-D6F571DEC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5B8F7-5241-57F9-70D4-3B28D0F42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C3C15-B595-8EDC-E165-41E0E3C6E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FF9F4-FB3D-0980-75B6-EAFD5E5A4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72496-3D9D-C83F-B96A-AA7E397ED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78BA64-0278-926C-D968-08A3998B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41333A-0868-5DA2-1731-25F68FA4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8A6127-EA66-6636-C1DA-AEE432BB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96506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9B00C-0A03-765B-BE93-EADA7AF2F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7FB413-8839-FAD0-CDE4-1288CDEBF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63E252-F1DF-C6D5-2F06-508409A1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BAE069-D03C-9FD6-01A9-64551FEA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41992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6BF97B-0F9C-8A61-C27E-DF153AC3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DC8E0-6761-D370-95D7-09827FEE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BE439-5C9F-1ED6-B883-A5F7E738D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97209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E34E-B85C-8454-C8CA-5F9565D9A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0939E-5399-6CEA-3412-B1768F262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C3418-C384-1E6B-344E-7F5D0F79E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2987E-076A-0C0E-C17D-BBFF0567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06555-6999-379A-EC2A-CC3A5FD4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49307-B3BF-CCF9-0067-A32A77B2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00880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5A05-DAAD-CA44-7DF6-6DD7115D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34DC2-283A-50C4-23AB-82DEB7D4E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BCAAE-A3D7-E9AC-9800-D2A3FE7E0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795C0-9615-DBED-C6F6-F612FEAA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9436A-32A2-F136-EA72-F5BAB7C51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37FA-B59C-6C0F-E5E4-0DC670B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79129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EEC6A-ED21-B09A-6727-86692CCAF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F48F79-E629-E404-4096-C844B645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CBD5E-7BC1-6F45-0853-95C32E772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32033-5363-66F1-7D1E-AF37160D5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8E89B-B7D5-8C7F-5F42-50D66A76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070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10E112-9139-D4CE-F4D0-2F377E69A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C68C0-CC5E-6701-D91A-400F82C9E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7A0BF-33E4-DFF4-8B02-7AF2D0500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E88F4-5CA7-BC90-F64B-F17A89EEF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9C47C-5F6F-BC30-7AE4-3E6B8503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023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9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53.xml"/><Relationship Id="rId34" Type="http://schemas.openxmlformats.org/officeDocument/2006/relationships/slideLayout" Target="../slideLayouts/slideLayout66.xml"/><Relationship Id="rId42" Type="http://schemas.openxmlformats.org/officeDocument/2006/relationships/slideLayout" Target="../slideLayouts/slideLayout74.xml"/><Relationship Id="rId47" Type="http://schemas.openxmlformats.org/officeDocument/2006/relationships/slideLayout" Target="../slideLayouts/slideLayout79.xml"/><Relationship Id="rId50" Type="http://schemas.openxmlformats.org/officeDocument/2006/relationships/slideLayout" Target="../slideLayouts/slideLayout82.xml"/><Relationship Id="rId55" Type="http://schemas.openxmlformats.org/officeDocument/2006/relationships/slideLayout" Target="../slideLayouts/slideLayout87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32" Type="http://schemas.openxmlformats.org/officeDocument/2006/relationships/slideLayout" Target="../slideLayouts/slideLayout64.xml"/><Relationship Id="rId37" Type="http://schemas.openxmlformats.org/officeDocument/2006/relationships/slideLayout" Target="../slideLayouts/slideLayout69.xml"/><Relationship Id="rId40" Type="http://schemas.openxmlformats.org/officeDocument/2006/relationships/slideLayout" Target="../slideLayouts/slideLayout72.xml"/><Relationship Id="rId45" Type="http://schemas.openxmlformats.org/officeDocument/2006/relationships/slideLayout" Target="../slideLayouts/slideLayout77.xml"/><Relationship Id="rId53" Type="http://schemas.openxmlformats.org/officeDocument/2006/relationships/slideLayout" Target="../slideLayouts/slideLayout85.xml"/><Relationship Id="rId58" Type="http://schemas.openxmlformats.org/officeDocument/2006/relationships/theme" Target="../theme/theme4.xml"/><Relationship Id="rId5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62.xml"/><Relationship Id="rId35" Type="http://schemas.openxmlformats.org/officeDocument/2006/relationships/slideLayout" Target="../slideLayouts/slideLayout67.xml"/><Relationship Id="rId43" Type="http://schemas.openxmlformats.org/officeDocument/2006/relationships/slideLayout" Target="../slideLayouts/slideLayout75.xml"/><Relationship Id="rId48" Type="http://schemas.openxmlformats.org/officeDocument/2006/relationships/slideLayout" Target="../slideLayouts/slideLayout80.xml"/><Relationship Id="rId56" Type="http://schemas.openxmlformats.org/officeDocument/2006/relationships/slideLayout" Target="../slideLayouts/slideLayout88.xml"/><Relationship Id="rId8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83.xml"/><Relationship Id="rId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65.xml"/><Relationship Id="rId38" Type="http://schemas.openxmlformats.org/officeDocument/2006/relationships/slideLayout" Target="../slideLayouts/slideLayout70.xml"/><Relationship Id="rId4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52.xml"/><Relationship Id="rId41" Type="http://schemas.openxmlformats.org/officeDocument/2006/relationships/slideLayout" Target="../slideLayouts/slideLayout73.xml"/><Relationship Id="rId54" Type="http://schemas.openxmlformats.org/officeDocument/2006/relationships/slideLayout" Target="../slideLayouts/slideLayout86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36" Type="http://schemas.openxmlformats.org/officeDocument/2006/relationships/slideLayout" Target="../slideLayouts/slideLayout68.xml"/><Relationship Id="rId49" Type="http://schemas.openxmlformats.org/officeDocument/2006/relationships/slideLayout" Target="../slideLayouts/slideLayout81.xml"/><Relationship Id="rId57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63.xml"/><Relationship Id="rId44" Type="http://schemas.openxmlformats.org/officeDocument/2006/relationships/slideLayout" Target="../slideLayouts/slideLayout76.xml"/><Relationship Id="rId52" Type="http://schemas.openxmlformats.org/officeDocument/2006/relationships/slideLayout" Target="../slideLayouts/slideLayout8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46.png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11.xml"/><Relationship Id="rId34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slideLayout" Target="../slideLayouts/slideLayout115.xml"/><Relationship Id="rId33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29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32" Type="http://schemas.openxmlformats.org/officeDocument/2006/relationships/slideLayout" Target="../slideLayouts/slideLayout122.xml"/><Relationship Id="rId37" Type="http://schemas.openxmlformats.org/officeDocument/2006/relationships/image" Target="../media/image47.png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28" Type="http://schemas.openxmlformats.org/officeDocument/2006/relationships/slideLayout" Target="../slideLayouts/slideLayout118.xml"/><Relationship Id="rId36" Type="http://schemas.openxmlformats.org/officeDocument/2006/relationships/theme" Target="../theme/theme6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31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Relationship Id="rId27" Type="http://schemas.openxmlformats.org/officeDocument/2006/relationships/slideLayout" Target="../slideLayouts/slideLayout117.xml"/><Relationship Id="rId30" Type="http://schemas.openxmlformats.org/officeDocument/2006/relationships/slideLayout" Target="../slideLayouts/slideLayout120.xml"/><Relationship Id="rId35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A5A289-1140-7AA0-3E8D-3DA676336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EACAB-75E4-A688-48B5-E7F6886893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1C13A8ED-B8A9-FB4D-6689-6E5114E10B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4902" y="169932"/>
            <a:ext cx="1522247" cy="10504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57D05D42-9392-8A1A-4B64-BCB8F479E8E8}"/>
              </a:ext>
            </a:extLst>
          </p:cNvPr>
          <p:cNvSpPr/>
          <p:nvPr/>
        </p:nvSpPr>
        <p:spPr>
          <a:xfrm>
            <a:off x="535710" y="312816"/>
            <a:ext cx="281982" cy="746260"/>
          </a:xfrm>
          <a:prstGeom prst="rect">
            <a:avLst/>
          </a:prstGeom>
          <a:solidFill>
            <a:srgbClr val="68A49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AAB0AAF-C4F1-4584-E4B8-0DFF4756F0B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356" t="12219" r="45066" b="44983"/>
          <a:stretch>
            <a:fillRect/>
          </a:stretch>
        </p:blipFill>
        <p:spPr>
          <a:xfrm>
            <a:off x="10867909" y="5469309"/>
            <a:ext cx="1324096" cy="138869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6155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792" r:id="rId5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2800" b="1" i="0" u="none" strike="noStrike" kern="1200" cap="all" spc="300" baseline="0">
          <a:solidFill>
            <a:srgbClr val="70ADA3"/>
          </a:solidFill>
          <a:uFillTx/>
          <a:latin typeface="Roboto" pitchFamily="2"/>
          <a:ea typeface="Roboto" pitchFamily="2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1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9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1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11296726" y="6217622"/>
            <a:ext cx="731591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8269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2505" y="388645"/>
            <a:ext cx="11153425" cy="6853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629" y="1479360"/>
            <a:ext cx="11153424" cy="468924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4095" y="6512009"/>
            <a:ext cx="993958" cy="2421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ts val="998"/>
              </a:lnSpc>
              <a:defRPr sz="953" b="1">
                <a:solidFill>
                  <a:schemeClr val="accent4"/>
                </a:solidFill>
                <a:latin typeface="+mj-lt"/>
              </a:defRPr>
            </a:lvl1pPr>
          </a:lstStyle>
          <a:p>
            <a:fld id="{B9978C38-330C-4F10-9319-425EA88BAC5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6E32B-8176-479B-AD0C-5F310BD52E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6120" y="6507575"/>
            <a:ext cx="4181714" cy="19296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98"/>
              </a:lnSpc>
              <a:defRPr sz="953">
                <a:solidFill>
                  <a:srgbClr val="706F6F"/>
                </a:solidFill>
              </a:defRPr>
            </a:lvl1pPr>
          </a:lstStyle>
          <a:p>
            <a:r>
              <a:rPr lang="en-GB"/>
              <a:t>Serving our customers, protecting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249361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  <p:sldLayoutId id="2147483752" r:id="rId26"/>
    <p:sldLayoutId id="2147483753" r:id="rId27"/>
    <p:sldLayoutId id="2147483754" r:id="rId28"/>
    <p:sldLayoutId id="2147483755" r:id="rId29"/>
    <p:sldLayoutId id="2147483756" r:id="rId30"/>
    <p:sldLayoutId id="2147483757" r:id="rId31"/>
    <p:sldLayoutId id="2147483758" r:id="rId32"/>
    <p:sldLayoutId id="2147483759" r:id="rId33"/>
    <p:sldLayoutId id="2147483760" r:id="rId34"/>
    <p:sldLayoutId id="2147483761" r:id="rId35"/>
    <p:sldLayoutId id="2147483762" r:id="rId36"/>
    <p:sldLayoutId id="2147483763" r:id="rId37"/>
    <p:sldLayoutId id="2147483764" r:id="rId38"/>
    <p:sldLayoutId id="2147483765" r:id="rId39"/>
    <p:sldLayoutId id="2147483766" r:id="rId40"/>
    <p:sldLayoutId id="2147483767" r:id="rId41"/>
    <p:sldLayoutId id="2147483768" r:id="rId42"/>
    <p:sldLayoutId id="2147483769" r:id="rId43"/>
    <p:sldLayoutId id="2147483770" r:id="rId44"/>
    <p:sldLayoutId id="2147483771" r:id="rId45"/>
    <p:sldLayoutId id="2147483772" r:id="rId46"/>
    <p:sldLayoutId id="2147483773" r:id="rId47"/>
    <p:sldLayoutId id="2147483774" r:id="rId48"/>
    <p:sldLayoutId id="2147483775" r:id="rId49"/>
    <p:sldLayoutId id="2147483776" r:id="rId50"/>
    <p:sldLayoutId id="2147483777" r:id="rId51"/>
    <p:sldLayoutId id="2147483778" r:id="rId52"/>
    <p:sldLayoutId id="2147483779" r:id="rId53"/>
    <p:sldLayoutId id="2147483780" r:id="rId54"/>
    <p:sldLayoutId id="2147483781" r:id="rId55"/>
    <p:sldLayoutId id="2147483782" r:id="rId56"/>
    <p:sldLayoutId id="2147483783" r:id="rId57"/>
  </p:sldLayoutIdLst>
  <p:hf hdr="0" dt="0"/>
  <p:txStyles>
    <p:titleStyle>
      <a:lvl1pPr algn="l" defTabSz="1149408" rtl="0" eaLnBrk="1" latinLnBrk="0" hangingPunct="1">
        <a:lnSpc>
          <a:spcPts val="3193"/>
        </a:lnSpc>
        <a:spcBef>
          <a:spcPct val="0"/>
        </a:spcBef>
        <a:buNone/>
        <a:defRPr sz="3193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149408" rtl="0" eaLnBrk="1" latinLnBrk="0" hangingPunct="1">
        <a:lnSpc>
          <a:spcPts val="1905"/>
        </a:lnSpc>
        <a:spcBef>
          <a:spcPts val="0"/>
        </a:spcBef>
        <a:buFont typeface="Arial" panose="020B0604020202020204" pitchFamily="34" charset="0"/>
        <a:buNone/>
        <a:defRPr sz="1633" kern="1200" spc="-34" baseline="0">
          <a:solidFill>
            <a:schemeClr val="accent4"/>
          </a:solidFill>
          <a:latin typeface="+mj-lt"/>
          <a:ea typeface="+mn-ea"/>
          <a:cs typeface="+mn-cs"/>
        </a:defRPr>
      </a:lvl1pPr>
      <a:lvl2pPr marL="164210" indent="-164210" algn="l" defTabSz="1149408" rtl="0" eaLnBrk="1" latinLnBrk="0" hangingPunct="1">
        <a:lnSpc>
          <a:spcPts val="1542"/>
        </a:lnSpc>
        <a:spcBef>
          <a:spcPts val="0"/>
        </a:spcBef>
        <a:spcAft>
          <a:spcPts val="342"/>
        </a:spcAft>
        <a:buClr>
          <a:schemeClr val="accent1"/>
        </a:buClr>
        <a:buFont typeface="Arial" panose="020B0604020202020204" pitchFamily="34" charset="0"/>
        <a:buChar char="•"/>
        <a:defRPr sz="1270" kern="1200" spc="-23" baseline="0">
          <a:solidFill>
            <a:schemeClr val="accent4"/>
          </a:solidFill>
          <a:latin typeface="+mn-lt"/>
          <a:ea typeface="+mn-ea"/>
          <a:cs typeface="+mn-cs"/>
        </a:defRPr>
      </a:lvl2pPr>
      <a:lvl3pPr marL="410526" indent="-164210" algn="l" defTabSz="1149408" rtl="0" eaLnBrk="1" latinLnBrk="0" hangingPunct="1">
        <a:lnSpc>
          <a:spcPts val="1542"/>
        </a:lnSpc>
        <a:spcBef>
          <a:spcPts val="0"/>
        </a:spcBef>
        <a:spcAft>
          <a:spcPts val="342"/>
        </a:spcAft>
        <a:buClr>
          <a:schemeClr val="accent1"/>
        </a:buClr>
        <a:buFont typeface="Arial" panose="020B0604020202020204" pitchFamily="34" charset="0"/>
        <a:buChar char="̶"/>
        <a:defRPr sz="1270" kern="1200" spc="-23" baseline="0">
          <a:solidFill>
            <a:schemeClr val="accent4"/>
          </a:solidFill>
          <a:latin typeface="+mn-lt"/>
          <a:ea typeface="+mn-ea"/>
          <a:cs typeface="+mn-cs"/>
        </a:defRPr>
      </a:lvl3pPr>
      <a:lvl4pPr marL="492631" indent="-164210" algn="l" defTabSz="1149408" rtl="0" eaLnBrk="1" latinLnBrk="0" hangingPunct="1">
        <a:lnSpc>
          <a:spcPts val="1542"/>
        </a:lnSpc>
        <a:spcBef>
          <a:spcPts val="0"/>
        </a:spcBef>
        <a:spcAft>
          <a:spcPts val="342"/>
        </a:spcAft>
        <a:buFont typeface="Arial" panose="020B0604020202020204" pitchFamily="34" charset="0"/>
        <a:buChar char="•"/>
        <a:defRPr sz="1270" kern="1200" spc="-23" baseline="0">
          <a:solidFill>
            <a:schemeClr val="accent4"/>
          </a:solidFill>
          <a:latin typeface="+mn-lt"/>
          <a:ea typeface="+mn-ea"/>
          <a:cs typeface="+mn-cs"/>
        </a:defRPr>
      </a:lvl4pPr>
      <a:lvl5pPr marL="656842" indent="-164210" algn="l" defTabSz="1149408" rtl="0" eaLnBrk="1" latinLnBrk="0" hangingPunct="1">
        <a:lnSpc>
          <a:spcPts val="1542"/>
        </a:lnSpc>
        <a:spcBef>
          <a:spcPts val="0"/>
        </a:spcBef>
        <a:spcAft>
          <a:spcPts val="342"/>
        </a:spcAft>
        <a:buFont typeface="Arial" panose="020B0604020202020204" pitchFamily="34" charset="0"/>
        <a:buChar char="•"/>
        <a:defRPr sz="1270" kern="1200" spc="-23" baseline="0">
          <a:solidFill>
            <a:schemeClr val="accent4"/>
          </a:solidFill>
          <a:latin typeface="+mn-lt"/>
          <a:ea typeface="+mn-ea"/>
          <a:cs typeface="+mn-cs"/>
        </a:defRPr>
      </a:lvl5pPr>
      <a:lvl6pPr marL="3160873" indent="-287352" algn="l" defTabSz="1149408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735577" indent="-287352" algn="l" defTabSz="1149408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310281" indent="-287352" algn="l" defTabSz="1149408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4884985" indent="-287352" algn="l" defTabSz="1149408" rtl="0" eaLnBrk="1" latinLnBrk="0" hangingPunct="1">
        <a:lnSpc>
          <a:spcPct val="90000"/>
        </a:lnSpc>
        <a:spcBef>
          <a:spcPts val="629"/>
        </a:spcBef>
        <a:buFont typeface="Arial" panose="020B0604020202020204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9408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74705" algn="l" defTabSz="1149408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149408" algn="l" defTabSz="1149408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3pPr>
      <a:lvl4pPr marL="1724113" algn="l" defTabSz="1149408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4pPr>
      <a:lvl5pPr marL="2298817" algn="l" defTabSz="1149408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5pPr>
      <a:lvl6pPr marL="2873522" algn="l" defTabSz="1149408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448225" algn="l" defTabSz="1149408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022929" algn="l" defTabSz="1149408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4597632" algn="l" defTabSz="1149408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86">
          <p15:clr>
            <a:srgbClr val="F26B43"/>
          </p15:clr>
        </p15:guide>
        <p15:guide id="2" pos="363">
          <p15:clr>
            <a:srgbClr val="F26B43"/>
          </p15:clr>
        </p15:guide>
        <p15:guide id="3" pos="356">
          <p15:clr>
            <a:srgbClr val="F26B43"/>
          </p15:clr>
        </p15:guide>
        <p15:guide id="4" pos="8109">
          <p15:clr>
            <a:srgbClr val="F26B43"/>
          </p15:clr>
        </p15:guide>
        <p15:guide id="5" pos="5958">
          <p15:clr>
            <a:srgbClr val="F26B43"/>
          </p15:clr>
        </p15:guide>
        <p15:guide id="6" orient="horz" pos="83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4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69" descr="A screenshot of a computer&#10;&#10;Description automatically generated"/>
          <p:cNvPicPr preferRelativeResize="0"/>
          <p:nvPr/>
        </p:nvPicPr>
        <p:blipFill rotWithShape="1">
          <a:blip r:embed="rId3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10817" y="0"/>
            <a:ext cx="266340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99022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3818" r:id="rId23"/>
    <p:sldLayoutId id="2147483819" r:id="rId24"/>
    <p:sldLayoutId id="2147483820" r:id="rId25"/>
    <p:sldLayoutId id="2147483821" r:id="rId26"/>
    <p:sldLayoutId id="2147483822" r:id="rId27"/>
    <p:sldLayoutId id="2147483823" r:id="rId28"/>
    <p:sldLayoutId id="2147483824" r:id="rId29"/>
    <p:sldLayoutId id="2147483825" r:id="rId30"/>
    <p:sldLayoutId id="2147483826" r:id="rId31"/>
    <p:sldLayoutId id="2147483827" r:id="rId32"/>
    <p:sldLayoutId id="2147483828" r:id="rId33"/>
    <p:sldLayoutId id="2147483829" r:id="rId34"/>
    <p:sldLayoutId id="2147483830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52C032-7C30-3360-179A-53086CB9F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B0ED2-D016-D3D8-9EEF-9E0E4EE85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05003-5D52-2775-F1F0-73540104F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AAF6C5-7745-4423-B95E-3905664C2155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32B9-6915-22E3-9C63-56CB29438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65577-9071-A9A9-4190-281057AD6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81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9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9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6.xml"/><Relationship Id="rId4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497E5-620D-CB22-DD0F-2A256070C4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Gas operational metering forum -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D147A7-2465-107A-D8ED-8CBD2F82C6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10 June 2026</a:t>
            </a:r>
          </a:p>
        </p:txBody>
      </p:sp>
    </p:spTree>
    <p:extLst>
      <p:ext uri="{BB962C8B-B14F-4D97-AF65-F5344CB8AC3E}">
        <p14:creationId xmlns:p14="http://schemas.microsoft.com/office/powerpoint/2010/main" val="265195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54F86-837F-2400-032E-BBBC7C73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/>
              <a:t>agenda</a:t>
            </a:r>
          </a:p>
        </p:txBody>
      </p:sp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21DE2CAB-C947-8D15-B9D2-45E2D475B677}"/>
              </a:ext>
            </a:extLst>
          </p:cNvPr>
          <p:cNvGraphicFramePr>
            <a:graphicFrameLocks noGrp="1"/>
          </p:cNvGraphicFramePr>
          <p:nvPr>
            <p:ph type="media" sz="quarter" idx="10"/>
            <p:extLst>
              <p:ext uri="{D42A27DB-BD31-4B8C-83A1-F6EECF244321}">
                <p14:modId xmlns:p14="http://schemas.microsoft.com/office/powerpoint/2010/main" val="2191459722"/>
              </p:ext>
            </p:extLst>
          </p:nvPr>
        </p:nvGraphicFramePr>
        <p:xfrm>
          <a:off x="554633" y="1289785"/>
          <a:ext cx="10273788" cy="4394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031398">
                  <a:extLst>
                    <a:ext uri="{9D8B030D-6E8A-4147-A177-3AD203B41FA5}">
                      <a16:colId xmlns:a16="http://schemas.microsoft.com/office/drawing/2014/main" val="2268710862"/>
                    </a:ext>
                  </a:extLst>
                </a:gridCol>
                <a:gridCol w="2242390">
                  <a:extLst>
                    <a:ext uri="{9D8B030D-6E8A-4147-A177-3AD203B41FA5}">
                      <a16:colId xmlns:a16="http://schemas.microsoft.com/office/drawing/2014/main" val="1623464351"/>
                    </a:ext>
                  </a:extLst>
                </a:gridCol>
              </a:tblGrid>
              <a:tr h="4394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spc="3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AGENDA ITEMS</a:t>
                      </a:r>
                    </a:p>
                  </a:txBody>
                  <a:tcPr marL="108394" marR="108394" marT="54197" marB="5419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spc="3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PRESENTER</a:t>
                      </a:r>
                    </a:p>
                  </a:txBody>
                  <a:tcPr marL="108394" marR="108394" marT="54197" marB="54197" anchor="ctr"/>
                </a:tc>
                <a:extLst>
                  <a:ext uri="{0D108BD9-81ED-4DB2-BD59-A6C34878D82A}">
                    <a16:rowId xmlns:a16="http://schemas.microsoft.com/office/drawing/2014/main" val="2591605367"/>
                  </a:ext>
                </a:extLst>
              </a:tr>
              <a:tr h="4394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Welcome and Introduction</a:t>
                      </a:r>
                    </a:p>
                  </a:txBody>
                  <a:tcPr marL="108394" marR="108394" marT="54197" marB="5419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Chair</a:t>
                      </a:r>
                    </a:p>
                  </a:txBody>
                  <a:tcPr marL="108394" marR="108394" marT="54197" marB="54197" anchor="ctr"/>
                </a:tc>
                <a:extLst>
                  <a:ext uri="{0D108BD9-81ED-4DB2-BD59-A6C34878D82A}">
                    <a16:rowId xmlns:a16="http://schemas.microsoft.com/office/drawing/2014/main" val="60364201"/>
                  </a:ext>
                </a:extLst>
              </a:tr>
              <a:tr h="4394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Audit Update</a:t>
                      </a:r>
                    </a:p>
                  </a:txBody>
                  <a:tcPr marL="108394" marR="108394" marT="54197" marB="5419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Eric Dodd</a:t>
                      </a:r>
                    </a:p>
                  </a:txBody>
                  <a:tcPr marL="108394" marR="108394" marT="54197" marB="54197" anchor="ctr"/>
                </a:tc>
                <a:extLst>
                  <a:ext uri="{0D108BD9-81ED-4DB2-BD59-A6C34878D82A}">
                    <a16:rowId xmlns:a16="http://schemas.microsoft.com/office/drawing/2014/main" val="287482748"/>
                  </a:ext>
                </a:extLst>
              </a:tr>
              <a:tr h="439436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Changes to ACS Training</a:t>
                      </a:r>
                    </a:p>
                  </a:txBody>
                  <a:tcPr marL="108394" marR="108394" marT="54197" marB="54197"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Richard Harper </a:t>
                      </a:r>
                    </a:p>
                  </a:txBody>
                  <a:tcPr marL="108394" marR="108394" marT="54197" marB="54197" anchor="ctr"/>
                </a:tc>
                <a:extLst>
                  <a:ext uri="{0D108BD9-81ED-4DB2-BD59-A6C34878D82A}">
                    <a16:rowId xmlns:a16="http://schemas.microsoft.com/office/drawing/2014/main" val="4159865873"/>
                  </a:ext>
                </a:extLst>
              </a:tr>
              <a:tr h="439436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Legacy medium pressure supply sites</a:t>
                      </a:r>
                    </a:p>
                  </a:txBody>
                  <a:tcPr marL="108394" marR="108394" marT="54197" marB="54197"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Perry Duhig</a:t>
                      </a:r>
                    </a:p>
                  </a:txBody>
                  <a:tcPr marL="108394" marR="108394" marT="54197" marB="54197" anchor="ctr"/>
                </a:tc>
                <a:extLst>
                  <a:ext uri="{0D108BD9-81ED-4DB2-BD59-A6C34878D82A}">
                    <a16:rowId xmlns:a16="http://schemas.microsoft.com/office/drawing/2014/main" val="1106026680"/>
                  </a:ext>
                </a:extLst>
              </a:tr>
              <a:tr h="439436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Schedule 14 SLAs</a:t>
                      </a:r>
                    </a:p>
                  </a:txBody>
                  <a:tcPr marL="108394" marR="108394" marT="54197" marB="54197"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Harriet Truss</a:t>
                      </a:r>
                    </a:p>
                  </a:txBody>
                  <a:tcPr marL="108394" marR="108394" marT="54197" marB="54197" anchor="ctr"/>
                </a:tc>
                <a:extLst>
                  <a:ext uri="{0D108BD9-81ED-4DB2-BD59-A6C34878D82A}">
                    <a16:rowId xmlns:a16="http://schemas.microsoft.com/office/drawing/2014/main" val="104056694"/>
                  </a:ext>
                </a:extLst>
              </a:tr>
              <a:tr h="439436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REC Metering Hub and Bulletins Update</a:t>
                      </a:r>
                    </a:p>
                  </a:txBody>
                  <a:tcPr marL="108394" marR="108394" marT="54197" marB="54197"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Chair</a:t>
                      </a:r>
                    </a:p>
                  </a:txBody>
                  <a:tcPr marL="108394" marR="108394" marT="54197" marB="54197" anchor="ctr"/>
                </a:tc>
                <a:extLst>
                  <a:ext uri="{0D108BD9-81ED-4DB2-BD59-A6C34878D82A}">
                    <a16:rowId xmlns:a16="http://schemas.microsoft.com/office/drawing/2014/main" val="2597528874"/>
                  </a:ext>
                </a:extLst>
              </a:tr>
              <a:tr h="439436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IGEM Update</a:t>
                      </a:r>
                    </a:p>
                  </a:txBody>
                  <a:tcPr marL="108394" marR="108394" marT="54197" marB="54197"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Dave Harper</a:t>
                      </a:r>
                    </a:p>
                  </a:txBody>
                  <a:tcPr marL="108394" marR="108394" marT="54197" marB="54197" anchor="ctr"/>
                </a:tc>
                <a:extLst>
                  <a:ext uri="{0D108BD9-81ED-4DB2-BD59-A6C34878D82A}">
                    <a16:rowId xmlns:a16="http://schemas.microsoft.com/office/drawing/2014/main" val="2735616258"/>
                  </a:ext>
                </a:extLst>
              </a:tr>
              <a:tr h="439436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National Energy System Operator – May 2026 Insights</a:t>
                      </a:r>
                    </a:p>
                  </a:txBody>
                  <a:tcPr marL="108394" marR="108394" marT="54197" marB="54197"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Chair</a:t>
                      </a:r>
                    </a:p>
                  </a:txBody>
                  <a:tcPr marL="108394" marR="108394" marT="54197" marB="54197" anchor="ctr"/>
                </a:tc>
                <a:extLst>
                  <a:ext uri="{0D108BD9-81ED-4DB2-BD59-A6C34878D82A}">
                    <a16:rowId xmlns:a16="http://schemas.microsoft.com/office/drawing/2014/main" val="1626505677"/>
                  </a:ext>
                </a:extLst>
              </a:tr>
              <a:tr h="439436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Any Other Business</a:t>
                      </a:r>
                    </a:p>
                  </a:txBody>
                  <a:tcPr marL="108394" marR="108394" marT="54197" marB="54197"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All</a:t>
                      </a:r>
                    </a:p>
                  </a:txBody>
                  <a:tcPr marL="108394" marR="108394" marT="54197" marB="54197" anchor="ctr"/>
                </a:tc>
                <a:extLst>
                  <a:ext uri="{0D108BD9-81ED-4DB2-BD59-A6C34878D82A}">
                    <a16:rowId xmlns:a16="http://schemas.microsoft.com/office/drawing/2014/main" val="2123723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410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E18F8-AA89-A8C8-D9E3-6541ACCE5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Welcome and introduction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5ADFD5-0A0C-DA18-C84E-994B1ACAD8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27758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3F384-73EE-6F70-60F6-5D0BB94AF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Audit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A3E27-9BA9-C804-5C12-2ADEA9234F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Eric </a:t>
            </a:r>
            <a:r>
              <a:rPr lang="en-GB" err="1"/>
              <a:t>dodd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42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257C4-363B-599B-EFDF-7B4D30089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Changes to ACS 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04E92D-CC38-A01B-DDF9-C8A87159D1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Richard harper</a:t>
            </a:r>
          </a:p>
        </p:txBody>
      </p:sp>
    </p:spTree>
    <p:extLst>
      <p:ext uri="{BB962C8B-B14F-4D97-AF65-F5344CB8AC3E}">
        <p14:creationId xmlns:p14="http://schemas.microsoft.com/office/powerpoint/2010/main" val="3622960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3F384-73EE-6F70-60F6-5D0BB94AF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Legacy Medium Pressure Supply Sites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A3E27-9BA9-C804-5C12-2ADEA9234F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Perry Duhig</a:t>
            </a:r>
          </a:p>
        </p:txBody>
      </p:sp>
    </p:spTree>
    <p:extLst>
      <p:ext uri="{BB962C8B-B14F-4D97-AF65-F5344CB8AC3E}">
        <p14:creationId xmlns:p14="http://schemas.microsoft.com/office/powerpoint/2010/main" val="136096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500A1B-A7F9-4CFE-6B57-2E8AB758024D}"/>
              </a:ext>
            </a:extLst>
          </p:cNvPr>
          <p:cNvSpPr txBox="1"/>
          <p:nvPr/>
        </p:nvSpPr>
        <p:spPr>
          <a:xfrm>
            <a:off x="459687" y="461166"/>
            <a:ext cx="313508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Scenario for discussion: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Above ground Medium Pressure Regulator feeding (via above ground or buried pipework) ECV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andLow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-Pressure Meter Installation.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some cases, the Low- pressure installation components are situation inside the property.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the Medium Pressure regulator part of the meter installation?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6FCDAC-5088-A70C-772B-4A1DA0A3D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337" y="148934"/>
            <a:ext cx="7620660" cy="59441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07ECEB56-5784-8DBC-A003-461443577411}"/>
              </a:ext>
            </a:extLst>
          </p:cNvPr>
          <p:cNvSpPr txBox="1">
            <a:spLocks/>
          </p:cNvSpPr>
          <p:nvPr/>
        </p:nvSpPr>
        <p:spPr>
          <a:xfrm>
            <a:off x="918587" y="710258"/>
            <a:ext cx="10515600" cy="435133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IGEM G1 States: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“An emergency control is a valve intended for use by a consumer for turning off the gas supply in an emergency. An emergency control will always be found at the end of a service pipe but additional controls may be found in premises, for example, if the primary meter is moved to assist a disabled person.”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E976C2-D2E7-6373-24D7-F148C0933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785" y="3159551"/>
            <a:ext cx="7548429" cy="29881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2BED2E-5B1F-EEA1-4DE4-8EA5CAD9CBE2}"/>
              </a:ext>
            </a:extLst>
          </p:cNvPr>
          <p:cNvSpPr txBox="1"/>
          <p:nvPr/>
        </p:nvSpPr>
        <p:spPr>
          <a:xfrm>
            <a:off x="918587" y="2562761"/>
            <a:ext cx="10699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Figure below indicates that the Medium Pressure Regulator is Network equipment (but may not apply to Legacy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 ups).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123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F32BBD-0DD9-4030-D3D6-D04E1958B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70" y="211225"/>
            <a:ext cx="6178179" cy="583861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22FE0-F5F4-F134-B122-47F2C277076A}"/>
              </a:ext>
            </a:extLst>
          </p:cNvPr>
          <p:cNvSpPr txBox="1">
            <a:spLocks/>
          </p:cNvSpPr>
          <p:nvPr/>
        </p:nvSpPr>
        <p:spPr>
          <a:xfrm>
            <a:off x="6983604" y="224613"/>
            <a:ext cx="4370196" cy="581183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Network Operator Guidance document GER1 advises first above ground valve is the end of gas network.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These valves do not meet the criteria of an ECV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Therefore: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Medium Pressure Regulator forms part of the Meter Installation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But as situated upstream of the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ecv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 a Safety Case submission to HSE is required to work on replace or maintain.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222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A481C-648F-C700-1F72-1A72554E2032}"/>
              </a:ext>
            </a:extLst>
          </p:cNvPr>
          <p:cNvSpPr txBox="1">
            <a:spLocks/>
          </p:cNvSpPr>
          <p:nvPr/>
        </p:nvSpPr>
        <p:spPr>
          <a:xfrm>
            <a:off x="702644" y="2653399"/>
            <a:ext cx="1119418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Issues that arise: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Many MAM/AMI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organisations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do not have required competency to work on this configuration.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Customers have limited or no option for Smart Installation.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Customers known to move from Supplier to Supplier to facilitate Smart Installation.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Individual operatives may miss identify and exchange only Low Pressure components.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Subsequent change of agent leaving the MP regulator un-maintained.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MAMs probably being assigned to sites without knowledge of the current configuration and possibly without competence to maintain.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May cause subsequent problems when attending meter or supply failure issues where assigned MAM/AMI cannot resolve.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07881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30105-645C-F787-D8CD-1B9A7BABB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Schedule 14 SLAs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5C454-1E7F-F536-DE8A-DF83E9B071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Harriet Truss</a:t>
            </a:r>
          </a:p>
        </p:txBody>
      </p:sp>
    </p:spTree>
    <p:extLst>
      <p:ext uri="{BB962C8B-B14F-4D97-AF65-F5344CB8AC3E}">
        <p14:creationId xmlns:p14="http://schemas.microsoft.com/office/powerpoint/2010/main" val="2870242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12AD6-2D24-B297-D3F9-655B8B817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0E201-906F-F9FE-8AC1-C646BBAF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Metering Operations Service Level Agreements- 2WD </a:t>
            </a:r>
            <a:r>
              <a:rPr lang="en-GB" sz="1600"/>
              <a:t>and</a:t>
            </a:r>
            <a:r>
              <a:rPr lang="en-GB"/>
              <a:t> 48H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6CCF411-44BB-5C98-878F-DB7D4C61BC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3630225"/>
              </p:ext>
            </p:extLst>
          </p:nvPr>
        </p:nvGraphicFramePr>
        <p:xfrm>
          <a:off x="-123822" y="1657350"/>
          <a:ext cx="10696572" cy="4730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8852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0E38E-7C97-0453-0F03-09088C2F0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Instances of each SLA</a:t>
            </a:r>
            <a:br>
              <a:rPr lang="en-GB"/>
            </a:br>
            <a:endParaRPr lang="en-GB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1D2E1F1-A9C7-9353-D925-FE32FAE7AD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8083667"/>
              </p:ext>
            </p:extLst>
          </p:nvPr>
        </p:nvGraphicFramePr>
        <p:xfrm>
          <a:off x="1064847" y="1171574"/>
          <a:ext cx="9679354" cy="5396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4639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54B94-E8A7-D0FA-13C4-1CA25E1A7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F47F0-5F55-6E55-8E3E-C50D3640AEC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71650" y="1939895"/>
            <a:ext cx="8351838" cy="4178330"/>
          </a:xfrm>
        </p:spPr>
        <p:txBody>
          <a:bodyPr/>
          <a:lstStyle/>
          <a:p>
            <a:pPr algn="ctr"/>
            <a:r>
              <a:rPr lang="en-GB" b="1">
                <a:solidFill>
                  <a:srgbClr val="68A495"/>
                </a:solidFill>
              </a:rPr>
              <a:t>Are attendees happy that the two distinct SLAs, 2WD and 48H, are valid and should remain as is?</a:t>
            </a:r>
          </a:p>
          <a:p>
            <a:pPr algn="ctr"/>
            <a:endParaRPr lang="en-GB"/>
          </a:p>
          <a:p>
            <a:pPr marL="0" indent="0" algn="ctr">
              <a:buNone/>
            </a:pPr>
            <a:r>
              <a:rPr lang="en-GB"/>
              <a:t>OR</a:t>
            </a:r>
          </a:p>
          <a:p>
            <a:pPr algn="ctr"/>
            <a:endParaRPr lang="en-GB"/>
          </a:p>
          <a:p>
            <a:pPr algn="ctr"/>
            <a:r>
              <a:rPr lang="en-GB" b="1">
                <a:solidFill>
                  <a:srgbClr val="68A495"/>
                </a:solidFill>
              </a:rPr>
              <a:t>Does this need exploring further under a REC Issue?</a:t>
            </a:r>
          </a:p>
        </p:txBody>
      </p:sp>
    </p:spTree>
    <p:extLst>
      <p:ext uri="{BB962C8B-B14F-4D97-AF65-F5344CB8AC3E}">
        <p14:creationId xmlns:p14="http://schemas.microsoft.com/office/powerpoint/2010/main" val="128468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F26-3813-F8AD-1D17-704A34089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 metering hub and bulletins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027CA-EBC6-3BB4-FE11-DB45FE4C30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975079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16FD-9AE8-92F0-DB2C-C01AB057B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Igem</a:t>
            </a:r>
            <a:r>
              <a:rPr lang="en-GB" dirty="0"/>
              <a:t>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C6D7A-6706-28D5-78BC-4B3E352215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Dave harper </a:t>
            </a:r>
          </a:p>
        </p:txBody>
      </p:sp>
    </p:spTree>
    <p:extLst>
      <p:ext uri="{BB962C8B-B14F-4D97-AF65-F5344CB8AC3E}">
        <p14:creationId xmlns:p14="http://schemas.microsoft.com/office/powerpoint/2010/main" val="2805260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77E3C-4846-BF25-E4EB-CCF99EC2B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National energy system operator – May 2026 insights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BFF666-5C45-00B4-538F-1E5397E9D6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3812148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662D00-8A67-3C21-5CF6-874864D45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160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6AF805-8BC5-40D4-D926-84DC0F3FFCB8}"/>
              </a:ext>
            </a:extLst>
          </p:cNvPr>
          <p:cNvSpPr txBox="1"/>
          <p:nvPr/>
        </p:nvSpPr>
        <p:spPr>
          <a:xfrm>
            <a:off x="699714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Source: National Energy System Operator – May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7663DE-4E1E-A490-5D3D-1D544F86B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52" y="1928621"/>
            <a:ext cx="5131088" cy="32727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D707A9-F073-AA64-DC49-E1CFA5263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392" y="1821683"/>
            <a:ext cx="5131087" cy="34170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0BD6C5-C3E7-9E72-834F-2945CDC5D458}"/>
              </a:ext>
            </a:extLst>
          </p:cNvPr>
          <p:cNvSpPr txBox="1"/>
          <p:nvPr/>
        </p:nvSpPr>
        <p:spPr>
          <a:xfrm>
            <a:off x="7097486" y="5754197"/>
            <a:ext cx="3733789" cy="598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01EB03-7281-EDEC-FA74-CB218E1CA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28" y="5220069"/>
            <a:ext cx="10773034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60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B8792-2EE7-E45A-487D-C9C3B0B79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other business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8B3AE1-C943-9323-AFA6-96090BF194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845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75448-9763-F10F-7188-984C7062D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Any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F93830-6154-647B-22AA-D972DFAE7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5961" y="4561982"/>
            <a:ext cx="6266603" cy="1009073"/>
          </a:xfrm>
        </p:spPr>
        <p:txBody>
          <a:bodyPr/>
          <a:lstStyle/>
          <a:p>
            <a:r>
              <a:rPr lang="en-GB" dirty="0"/>
              <a:t>Contact us: Committees@recmanager.co.uk</a:t>
            </a:r>
          </a:p>
        </p:txBody>
      </p:sp>
    </p:spTree>
    <p:extLst>
      <p:ext uri="{BB962C8B-B14F-4D97-AF65-F5344CB8AC3E}">
        <p14:creationId xmlns:p14="http://schemas.microsoft.com/office/powerpoint/2010/main" val="3923534027"/>
      </p:ext>
    </p:extLst>
  </p:cSld>
  <p:clrMapOvr>
    <a:masterClrMapping/>
  </p:clrMapOvr>
</p:sld>
</file>

<file path=ppt/theme/theme1.xml><?xml version="1.0" encoding="utf-8"?>
<a:theme xmlns:a="http://schemas.openxmlformats.org/drawingml/2006/main" name="1_REC Light Even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3.xml><?xml version="1.0" encoding="utf-8"?>
<a:theme xmlns:a="http://schemas.openxmlformats.org/drawingml/2006/main" name="E.ON Next">
  <a:themeElements>
    <a:clrScheme name="Simple Light">
      <a:dk1>
        <a:srgbClr val="FF4822"/>
      </a:dk1>
      <a:lt1>
        <a:srgbClr val="FFFFFF"/>
      </a:lt1>
      <a:dk2>
        <a:srgbClr val="36164A"/>
      </a:dk2>
      <a:lt2>
        <a:srgbClr val="FAF6F4"/>
      </a:lt2>
      <a:accent1>
        <a:srgbClr val="5E0D98"/>
      </a:accent1>
      <a:accent2>
        <a:srgbClr val="00E3FF"/>
      </a:accent2>
      <a:accent3>
        <a:srgbClr val="1AE570"/>
      </a:accent3>
      <a:accent4>
        <a:srgbClr val="FFDE00"/>
      </a:accent4>
      <a:accent5>
        <a:srgbClr val="FF83FF"/>
      </a:accent5>
      <a:accent6>
        <a:srgbClr val="9254FF"/>
      </a:accent6>
      <a:hlink>
        <a:srgbClr val="9254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SMS Theme Colours">
      <a:dk1>
        <a:srgbClr val="000000"/>
      </a:dk1>
      <a:lt1>
        <a:srgbClr val="FFFFFF"/>
      </a:lt1>
      <a:dk2>
        <a:srgbClr val="646464"/>
      </a:dk2>
      <a:lt2>
        <a:srgbClr val="F1F2F1"/>
      </a:lt2>
      <a:accent1>
        <a:srgbClr val="008260"/>
      </a:accent1>
      <a:accent2>
        <a:srgbClr val="76B664"/>
      </a:accent2>
      <a:accent3>
        <a:srgbClr val="F1F7EB"/>
      </a:accent3>
      <a:accent4>
        <a:srgbClr val="231D4C"/>
      </a:accent4>
      <a:accent5>
        <a:srgbClr val="0069AA"/>
      </a:accent5>
      <a:accent6>
        <a:srgbClr val="00B7DE"/>
      </a:accent6>
      <a:hlink>
        <a:srgbClr val="000000"/>
      </a:hlink>
      <a:folHlink>
        <a:srgbClr val="000000"/>
      </a:folHlink>
    </a:clrScheme>
    <a:fontScheme name="SMS Calibri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MS_Resaults_2021" id="{DE19CC96-341C-489D-A441-8FF1B1CB8013}" vid="{94EF3974-DFC3-4FE5-855A-C09911B13FBE}"/>
    </a:ext>
  </a:extLst>
</a:theme>
</file>

<file path=ppt/theme/theme5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a18847ee2ac0b294990b0ede5371a6e2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49302b1b7dcd4699b9da0a44b97acd64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6f5920-408a-468e-ac0d-d8a840070622" xsi:nil="true"/>
    <lcf76f155ced4ddcb4097134ff3c332f xmlns="9cc2d045-8e25-435d-815b-720e20c2c9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8D4ED1F-9DE0-4D6E-AA5F-C1896513CB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06C68E-B3F9-470C-9C59-9C247A16A9D3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0BB027A-903B-4B5F-8425-D19707849937}">
  <ds:schemaRefs>
    <ds:schemaRef ds:uri="http://purl.org/dc/dcmitype/"/>
    <ds:schemaRef ds:uri="d5e8df70-7ba7-462a-92bc-0eb2af61e599"/>
    <ds:schemaRef ds:uri="http://www.w3.org/XML/1998/namespace"/>
    <ds:schemaRef ds:uri="http://purl.org/dc/terms/"/>
    <ds:schemaRef ds:uri="http://schemas.microsoft.com/office/2006/documentManagement/types"/>
    <ds:schemaRef ds:uri="33669984-af94-4b35-9f37-f4574e663b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d56f5920-408a-468e-ac0d-d8a840070622"/>
    <ds:schemaRef ds:uri="9cc2d045-8e25-435d-815b-720e20c2c93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632</Words>
  <Application>Microsoft Office PowerPoint</Application>
  <PresentationFormat>Widescreen</PresentationFormat>
  <Paragraphs>88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36" baseType="lpstr">
      <vt:lpstr>Aptos</vt:lpstr>
      <vt:lpstr>Aptos Display</vt:lpstr>
      <vt:lpstr>Arboria-Light</vt:lpstr>
      <vt:lpstr>Arial</vt:lpstr>
      <vt:lpstr>Calibri</vt:lpstr>
      <vt:lpstr>Courier New</vt:lpstr>
      <vt:lpstr>Helvetica Neue</vt:lpstr>
      <vt:lpstr>Roboto</vt:lpstr>
      <vt:lpstr>Wingdings</vt:lpstr>
      <vt:lpstr>1_REC Light Event Theme</vt:lpstr>
      <vt:lpstr>REC Light Event Theme</vt:lpstr>
      <vt:lpstr>E.ON Next</vt:lpstr>
      <vt:lpstr>Office Theme</vt:lpstr>
      <vt:lpstr>REC Alternative Event Theme</vt:lpstr>
      <vt:lpstr>1_Office Theme</vt:lpstr>
      <vt:lpstr>2_Office Theme</vt:lpstr>
      <vt:lpstr>Gas operational metering forum - Meeting</vt:lpstr>
      <vt:lpstr>agenda</vt:lpstr>
      <vt:lpstr>Welcome and introduction </vt:lpstr>
      <vt:lpstr>Audit update</vt:lpstr>
      <vt:lpstr>Changes to ACS Training</vt:lpstr>
      <vt:lpstr>Legacy Medium Pressure Supply Sites</vt:lpstr>
      <vt:lpstr>PowerPoint Presentation</vt:lpstr>
      <vt:lpstr>PowerPoint Presentation</vt:lpstr>
      <vt:lpstr>PowerPoint Presentation</vt:lpstr>
      <vt:lpstr>PowerPoint Presentation</vt:lpstr>
      <vt:lpstr>Schedule 14 SLAs </vt:lpstr>
      <vt:lpstr>Metering Operations Service Level Agreements- 2WD and 48H </vt:lpstr>
      <vt:lpstr>Instances of each SLA </vt:lpstr>
      <vt:lpstr>Questions</vt:lpstr>
      <vt:lpstr>Rec metering hub and bulletins update</vt:lpstr>
      <vt:lpstr>Igem update</vt:lpstr>
      <vt:lpstr>National energy system operator – May 2026 insights</vt:lpstr>
      <vt:lpstr>PowerPoint Presentation</vt:lpstr>
      <vt:lpstr>Any other business</vt:lpstr>
      <vt:lpstr>Any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Harriet Truss</dc:creator>
  <cp:lastModifiedBy>Edma HYSKAJ</cp:lastModifiedBy>
  <cp:revision>1</cp:revision>
  <dcterms:created xsi:type="dcterms:W3CDTF">2022-01-26T09:28:15Z</dcterms:created>
  <dcterms:modified xsi:type="dcterms:W3CDTF">2026-06-10T10:12:39Z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0x010100E3F83C56C950074FBBC1FEEA0F1826A8</vt:lpwstr>
  </property>
  <property fmtid="{D5CDD505-2E9C-101B-9397-08002B2CF9AE}" pid="3" name="MediaServiceImageTags">
    <vt:lpwstr/>
  </property>
  <property fmtid="{D5CDD505-2E9C-101B-9397-08002B2CF9AE}" pid="4" name="MSIP_Label_2d7f055f-5347-41d4-8cbe-c035e83f4f3c_Enabled">
    <vt:lpwstr>true</vt:lpwstr>
  </property>
  <property fmtid="{D5CDD505-2E9C-101B-9397-08002B2CF9AE}" pid="5" name="MSIP_Label_2d7f055f-5347-41d4-8cbe-c035e83f4f3c_SetDate">
    <vt:lpwstr>2023-07-31T09:16:27Z</vt:lpwstr>
  </property>
  <property fmtid="{D5CDD505-2E9C-101B-9397-08002B2CF9AE}" pid="6" name="MSIP_Label_2d7f055f-5347-41d4-8cbe-c035e83f4f3c_Method">
    <vt:lpwstr>Standard</vt:lpwstr>
  </property>
  <property fmtid="{D5CDD505-2E9C-101B-9397-08002B2CF9AE}" pid="7" name="MSIP_Label_2d7f055f-5347-41d4-8cbe-c035e83f4f3c_Name">
    <vt:lpwstr>defa4170-0d19-0005-0004-bc88714345d2</vt:lpwstr>
  </property>
  <property fmtid="{D5CDD505-2E9C-101B-9397-08002B2CF9AE}" pid="8" name="MSIP_Label_2d7f055f-5347-41d4-8cbe-c035e83f4f3c_SiteId">
    <vt:lpwstr>883dbbc0-a334-4b54-87cf-04fa94aeafb8</vt:lpwstr>
  </property>
  <property fmtid="{D5CDD505-2E9C-101B-9397-08002B2CF9AE}" pid="9" name="MSIP_Label_2d7f055f-5347-41d4-8cbe-c035e83f4f3c_ActionId">
    <vt:lpwstr>bb3f0123-492d-49fc-8ab1-75c92b71be75</vt:lpwstr>
  </property>
  <property fmtid="{D5CDD505-2E9C-101B-9397-08002B2CF9AE}" pid="10" name="MSIP_Label_2d7f055f-5347-41d4-8cbe-c035e83f4f3c_ContentBits">
    <vt:lpwstr>0</vt:lpwstr>
  </property>
  <property fmtid="{D5CDD505-2E9C-101B-9397-08002B2CF9AE}" pid="11" name="Order">
    <vt:r8>5929200</vt:r8>
  </property>
</Properties>
</file>