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Lst>
  <p:notesMasterIdLst>
    <p:notesMasterId r:id="rId17"/>
  </p:notesMasterIdLst>
  <p:handoutMasterIdLst>
    <p:handoutMasterId r:id="rId18"/>
  </p:handoutMasterIdLst>
  <p:sldIdLst>
    <p:sldId id="256" r:id="rId6"/>
    <p:sldId id="263" r:id="rId7"/>
    <p:sldId id="258" r:id="rId8"/>
    <p:sldId id="305" r:id="rId9"/>
    <p:sldId id="528" r:id="rId10"/>
    <p:sldId id="306" r:id="rId11"/>
    <p:sldId id="308" r:id="rId12"/>
    <p:sldId id="529" r:id="rId13"/>
    <p:sldId id="527" r:id="rId14"/>
    <p:sldId id="473" r:id="rId15"/>
    <p:sldId id="4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3143C47A-D84C-BC41-5F0A-287253F5AAC4}" name="James Hardy" initials="JH" userId="S::james.hardy@talan.com::76cfd043-a32c-4e6d-a40b-b44eb2ddf810" providerId="AD"/>
  <p188:author id="{FBF2AE8E-528C-33D9-C3B5-57198228E2FA}" name="Mica Thomas" initials="MT" userId="S::mica.thomas@talan.com::b98a0bc4-6261-4e6b-8e56-6b1456d41e9e" providerId="AD"/>
  <p188:author id="{D6525996-E19A-3682-31B9-035F1CB9D17F}" name="Lorna Mallon" initials="LM" userId="S::lorna.mallon@talan.com::2e4019b0-4eaf-4f7f-ba05-0dc33a37b49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747F49-48D7-4FF8-9E99-9AC3881C4FF5}" v="4016" dt="2026-06-03T12:53:37.411"/>
    <p1510:client id="{745BF671-12CB-42BB-BB5C-8147360E2F2A}" v="60" dt="2026-06-03T11:12:39.850"/>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HARDY" userId="76cfd043-a32c-4e6d-a40b-b44eb2ddf810" providerId="ADAL" clId="{A8EF1328-5ECC-45CC-885D-4176B5B6CBFD}"/>
    <pc:docChg chg="undo redo custSel addSld modSld">
      <pc:chgData name="James HARDY" userId="76cfd043-a32c-4e6d-a40b-b44eb2ddf810" providerId="ADAL" clId="{A8EF1328-5ECC-45CC-885D-4176B5B6CBFD}" dt="2026-06-03T11:12:39.849" v="123" actId="13926"/>
      <pc:docMkLst>
        <pc:docMk/>
      </pc:docMkLst>
      <pc:sldChg chg="modSp mod">
        <pc:chgData name="James HARDY" userId="76cfd043-a32c-4e6d-a40b-b44eb2ddf810" providerId="ADAL" clId="{A8EF1328-5ECC-45CC-885D-4176B5B6CBFD}" dt="2026-06-02T13:21:53.015" v="26" actId="20577"/>
        <pc:sldMkLst>
          <pc:docMk/>
          <pc:sldMk cId="424965022" sldId="256"/>
        </pc:sldMkLst>
        <pc:spChg chg="mod">
          <ac:chgData name="James HARDY" userId="76cfd043-a32c-4e6d-a40b-b44eb2ddf810" providerId="ADAL" clId="{A8EF1328-5ECC-45CC-885D-4176B5B6CBFD}" dt="2026-06-02T13:21:53.015" v="26" actId="20577"/>
          <ac:spMkLst>
            <pc:docMk/>
            <pc:sldMk cId="424965022" sldId="256"/>
            <ac:spMk id="2" creationId="{D30D0C2B-7BF1-3915-E681-6021F531D6AB}"/>
          </ac:spMkLst>
        </pc:spChg>
      </pc:sldChg>
      <pc:sldChg chg="add">
        <pc:chgData name="James HARDY" userId="76cfd043-a32c-4e6d-a40b-b44eb2ddf810" providerId="ADAL" clId="{A8EF1328-5ECC-45CC-885D-4176B5B6CBFD}" dt="2026-06-02T12:59:04.741" v="0"/>
        <pc:sldMkLst>
          <pc:docMk/>
          <pc:sldMk cId="684095043" sldId="258"/>
        </pc:sldMkLst>
      </pc:sldChg>
      <pc:sldChg chg="modSp mod">
        <pc:chgData name="James HARDY" userId="76cfd043-a32c-4e6d-a40b-b44eb2ddf810" providerId="ADAL" clId="{A8EF1328-5ECC-45CC-885D-4176B5B6CBFD}" dt="2026-06-03T09:06:49.913" v="91" actId="1076"/>
        <pc:sldMkLst>
          <pc:docMk/>
          <pc:sldMk cId="1116783212" sldId="263"/>
        </pc:sldMkLst>
        <pc:graphicFrameChg chg="mod modGraphic">
          <ac:chgData name="James HARDY" userId="76cfd043-a32c-4e6d-a40b-b44eb2ddf810" providerId="ADAL" clId="{A8EF1328-5ECC-45CC-885D-4176B5B6CBFD}" dt="2026-06-03T09:06:49.913" v="91" actId="1076"/>
          <ac:graphicFrameMkLst>
            <pc:docMk/>
            <pc:sldMk cId="1116783212" sldId="263"/>
            <ac:graphicFrameMk id="7" creationId="{F86CF725-B62F-45BF-428A-61A8EEF73994}"/>
          </ac:graphicFrameMkLst>
        </pc:graphicFrameChg>
      </pc:sldChg>
      <pc:sldChg chg="add">
        <pc:chgData name="James HARDY" userId="76cfd043-a32c-4e6d-a40b-b44eb2ddf810" providerId="ADAL" clId="{A8EF1328-5ECC-45CC-885D-4176B5B6CBFD}" dt="2026-06-02T12:59:04.741" v="0"/>
        <pc:sldMkLst>
          <pc:docMk/>
          <pc:sldMk cId="3339659342" sldId="304"/>
        </pc:sldMkLst>
      </pc:sldChg>
      <pc:sldChg chg="add">
        <pc:chgData name="James HARDY" userId="76cfd043-a32c-4e6d-a40b-b44eb2ddf810" providerId="ADAL" clId="{A8EF1328-5ECC-45CC-885D-4176B5B6CBFD}" dt="2026-06-02T12:59:04.741" v="0"/>
        <pc:sldMkLst>
          <pc:docMk/>
          <pc:sldMk cId="642265186" sldId="305"/>
        </pc:sldMkLst>
      </pc:sldChg>
      <pc:sldChg chg="add">
        <pc:chgData name="James HARDY" userId="76cfd043-a32c-4e6d-a40b-b44eb2ddf810" providerId="ADAL" clId="{A8EF1328-5ECC-45CC-885D-4176B5B6CBFD}" dt="2026-06-02T12:59:04.741" v="0"/>
        <pc:sldMkLst>
          <pc:docMk/>
          <pc:sldMk cId="545732518" sldId="306"/>
        </pc:sldMkLst>
      </pc:sldChg>
      <pc:sldChg chg="modSp add mod">
        <pc:chgData name="James HARDY" userId="76cfd043-a32c-4e6d-a40b-b44eb2ddf810" providerId="ADAL" clId="{A8EF1328-5ECC-45CC-885D-4176B5B6CBFD}" dt="2026-06-02T12:59:51.881" v="7" actId="14734"/>
        <pc:sldMkLst>
          <pc:docMk/>
          <pc:sldMk cId="1990434241" sldId="307"/>
        </pc:sldMkLst>
        <pc:spChg chg="mod">
          <ac:chgData name="James HARDY" userId="76cfd043-a32c-4e6d-a40b-b44eb2ddf810" providerId="ADAL" clId="{A8EF1328-5ECC-45CC-885D-4176B5B6CBFD}" dt="2026-06-02T12:59:24.267" v="2" actId="5793"/>
          <ac:spMkLst>
            <pc:docMk/>
            <pc:sldMk cId="1990434241" sldId="307"/>
            <ac:spMk id="3" creationId="{4940F02A-C086-B96C-3F9C-0CE27AA8AA6C}"/>
          </ac:spMkLst>
        </pc:spChg>
        <pc:graphicFrameChg chg="mod modGraphic">
          <ac:chgData name="James HARDY" userId="76cfd043-a32c-4e6d-a40b-b44eb2ddf810" providerId="ADAL" clId="{A8EF1328-5ECC-45CC-885D-4176B5B6CBFD}" dt="2026-06-02T12:59:51.881" v="7" actId="14734"/>
          <ac:graphicFrameMkLst>
            <pc:docMk/>
            <pc:sldMk cId="1990434241" sldId="307"/>
            <ac:graphicFrameMk id="4" creationId="{4464923E-FE09-67AB-DE08-4E4355E1FE72}"/>
          </ac:graphicFrameMkLst>
        </pc:graphicFrameChg>
      </pc:sldChg>
      <pc:sldChg chg="add">
        <pc:chgData name="James HARDY" userId="76cfd043-a32c-4e6d-a40b-b44eb2ddf810" providerId="ADAL" clId="{A8EF1328-5ECC-45CC-885D-4176B5B6CBFD}" dt="2026-06-02T12:59:04.741" v="0"/>
        <pc:sldMkLst>
          <pc:docMk/>
          <pc:sldMk cId="4029806753" sldId="308"/>
        </pc:sldMkLst>
      </pc:sldChg>
      <pc:sldChg chg="modSp mod">
        <pc:chgData name="James HARDY" userId="76cfd043-a32c-4e6d-a40b-b44eb2ddf810" providerId="ADAL" clId="{A8EF1328-5ECC-45CC-885D-4176B5B6CBFD}" dt="2026-06-03T11:12:39.849" v="123" actId="13926"/>
        <pc:sldMkLst>
          <pc:docMk/>
          <pc:sldMk cId="2820764153" sldId="472"/>
        </pc:sldMkLst>
        <pc:spChg chg="mod">
          <ac:chgData name="James HARDY" userId="76cfd043-a32c-4e6d-a40b-b44eb2ddf810" providerId="ADAL" clId="{A8EF1328-5ECC-45CC-885D-4176B5B6CBFD}" dt="2026-06-03T11:12:39.849" v="123" actId="13926"/>
          <ac:spMkLst>
            <pc:docMk/>
            <pc:sldMk cId="2820764153" sldId="472"/>
            <ac:spMk id="2" creationId="{8E5D827E-FC43-1F17-5AD1-AD04A9CFB9E2}"/>
          </ac:spMkLst>
        </pc:spChg>
      </pc:sldChg>
      <pc:sldChg chg="modSp mod">
        <pc:chgData name="James HARDY" userId="76cfd043-a32c-4e6d-a40b-b44eb2ddf810" providerId="ADAL" clId="{A8EF1328-5ECC-45CC-885D-4176B5B6CBFD}" dt="2026-06-03T09:14:23.733" v="122" actId="20577"/>
        <pc:sldMkLst>
          <pc:docMk/>
          <pc:sldMk cId="3891826549" sldId="473"/>
        </pc:sldMkLst>
        <pc:spChg chg="mod">
          <ac:chgData name="James HARDY" userId="76cfd043-a32c-4e6d-a40b-b44eb2ddf810" providerId="ADAL" clId="{A8EF1328-5ECC-45CC-885D-4176B5B6CBFD}" dt="2026-06-03T09:14:23.733" v="122" actId="20577"/>
          <ac:spMkLst>
            <pc:docMk/>
            <pc:sldMk cId="3891826549" sldId="473"/>
            <ac:spMk id="3" creationId="{6F515010-737B-67AC-C264-DE8C65BBC585}"/>
          </ac:spMkLst>
        </pc:spChg>
      </pc:sldChg>
      <pc:sldChg chg="modSp mod">
        <pc:chgData name="James HARDY" userId="76cfd043-a32c-4e6d-a40b-b44eb2ddf810" providerId="ADAL" clId="{A8EF1328-5ECC-45CC-885D-4176B5B6CBFD}" dt="2026-06-03T08:04:25.577" v="90" actId="20577"/>
        <pc:sldMkLst>
          <pc:docMk/>
          <pc:sldMk cId="2862073638" sldId="528"/>
        </pc:sldMkLst>
        <pc:spChg chg="mod">
          <ac:chgData name="James HARDY" userId="76cfd043-a32c-4e6d-a40b-b44eb2ddf810" providerId="ADAL" clId="{A8EF1328-5ECC-45CC-885D-4176B5B6CBFD}" dt="2026-06-03T08:04:11.166" v="86" actId="1076"/>
          <ac:spMkLst>
            <pc:docMk/>
            <pc:sldMk cId="2862073638" sldId="528"/>
            <ac:spMk id="13" creationId="{860D447E-9FFE-ADB5-B90E-C01640ABCC9A}"/>
          </ac:spMkLst>
        </pc:spChg>
        <pc:spChg chg="mod">
          <ac:chgData name="James HARDY" userId="76cfd043-a32c-4e6d-a40b-b44eb2ddf810" providerId="ADAL" clId="{A8EF1328-5ECC-45CC-885D-4176B5B6CBFD}" dt="2026-06-03T08:03:55.708" v="84" actId="2711"/>
          <ac:spMkLst>
            <pc:docMk/>
            <pc:sldMk cId="2862073638" sldId="528"/>
            <ac:spMk id="14" creationId="{8C01B266-AA03-4DDE-C8AB-AE3A3F97784D}"/>
          </ac:spMkLst>
        </pc:spChg>
        <pc:spChg chg="mod">
          <ac:chgData name="James HARDY" userId="76cfd043-a32c-4e6d-a40b-b44eb2ddf810" providerId="ADAL" clId="{A8EF1328-5ECC-45CC-885D-4176B5B6CBFD}" dt="2026-06-03T08:04:14.730" v="87" actId="1076"/>
          <ac:spMkLst>
            <pc:docMk/>
            <pc:sldMk cId="2862073638" sldId="528"/>
            <ac:spMk id="15" creationId="{56AA6B13-C3C2-6900-7B4D-CA8248B01B52}"/>
          </ac:spMkLst>
        </pc:spChg>
        <pc:spChg chg="mod">
          <ac:chgData name="James HARDY" userId="76cfd043-a32c-4e6d-a40b-b44eb2ddf810" providerId="ADAL" clId="{A8EF1328-5ECC-45CC-885D-4176B5B6CBFD}" dt="2026-06-03T08:03:55.708" v="84" actId="2711"/>
          <ac:spMkLst>
            <pc:docMk/>
            <pc:sldMk cId="2862073638" sldId="528"/>
            <ac:spMk id="16" creationId="{06874CCA-43AD-48DA-0C7B-293D94890FD3}"/>
          </ac:spMkLst>
        </pc:spChg>
        <pc:spChg chg="mod">
          <ac:chgData name="James HARDY" userId="76cfd043-a32c-4e6d-a40b-b44eb2ddf810" providerId="ADAL" clId="{A8EF1328-5ECC-45CC-885D-4176B5B6CBFD}" dt="2026-06-03T08:04:25.577" v="90" actId="20577"/>
          <ac:spMkLst>
            <pc:docMk/>
            <pc:sldMk cId="2862073638" sldId="528"/>
            <ac:spMk id="17" creationId="{F436DADE-249E-0A9B-4E0C-25ED688013A8}"/>
          </ac:spMkLst>
        </pc:spChg>
        <pc:spChg chg="mod">
          <ac:chgData name="James HARDY" userId="76cfd043-a32c-4e6d-a40b-b44eb2ddf810" providerId="ADAL" clId="{A8EF1328-5ECC-45CC-885D-4176B5B6CBFD}" dt="2026-06-03T07:34:39.036" v="68" actId="17032"/>
          <ac:spMkLst>
            <pc:docMk/>
            <pc:sldMk cId="2862073638" sldId="528"/>
            <ac:spMk id="18" creationId="{ECE0C937-F8BC-821D-B98B-B04B5B0EC174}"/>
          </ac:spMkLst>
        </pc:spChg>
        <pc:spChg chg="mod">
          <ac:chgData name="James HARDY" userId="76cfd043-a32c-4e6d-a40b-b44eb2ddf810" providerId="ADAL" clId="{A8EF1328-5ECC-45CC-885D-4176B5B6CBFD}" dt="2026-06-03T08:03:55.708" v="84" actId="2711"/>
          <ac:spMkLst>
            <pc:docMk/>
            <pc:sldMk cId="2862073638" sldId="528"/>
            <ac:spMk id="19" creationId="{07611D14-6C4A-0F86-C16E-B0308834203C}"/>
          </ac:spMkLst>
        </pc:spChg>
        <pc:spChg chg="mod">
          <ac:chgData name="James HARDY" userId="76cfd043-a32c-4e6d-a40b-b44eb2ddf810" providerId="ADAL" clId="{A8EF1328-5ECC-45CC-885D-4176B5B6CBFD}" dt="2026-06-03T08:04:19.793" v="88" actId="1076"/>
          <ac:spMkLst>
            <pc:docMk/>
            <pc:sldMk cId="2862073638" sldId="528"/>
            <ac:spMk id="20" creationId="{3B30AB03-F1C6-375D-846A-9EEBBAECF35E}"/>
          </ac:spMkLst>
        </pc:spChg>
        <pc:spChg chg="mod">
          <ac:chgData name="James HARDY" userId="76cfd043-a32c-4e6d-a40b-b44eb2ddf810" providerId="ADAL" clId="{A8EF1328-5ECC-45CC-885D-4176B5B6CBFD}" dt="2026-06-03T07:34:39.036" v="68" actId="17032"/>
          <ac:spMkLst>
            <pc:docMk/>
            <pc:sldMk cId="2862073638" sldId="528"/>
            <ac:spMk id="21" creationId="{3F6D1849-85C2-306C-F952-6C971598B474}"/>
          </ac:spMkLst>
        </pc:spChg>
        <pc:spChg chg="mod">
          <ac:chgData name="James HARDY" userId="76cfd043-a32c-4e6d-a40b-b44eb2ddf810" providerId="ADAL" clId="{A8EF1328-5ECC-45CC-885D-4176B5B6CBFD}" dt="2026-06-03T07:34:39.036" v="68" actId="17032"/>
          <ac:spMkLst>
            <pc:docMk/>
            <pc:sldMk cId="2862073638" sldId="528"/>
            <ac:spMk id="22" creationId="{5A42F002-6ABD-2488-B91C-C69FA7F6AD49}"/>
          </ac:spMkLst>
        </pc:spChg>
        <pc:spChg chg="mod">
          <ac:chgData name="James HARDY" userId="76cfd043-a32c-4e6d-a40b-b44eb2ddf810" providerId="ADAL" clId="{A8EF1328-5ECC-45CC-885D-4176B5B6CBFD}" dt="2026-06-03T07:34:39.036" v="68" actId="17032"/>
          <ac:spMkLst>
            <pc:docMk/>
            <pc:sldMk cId="2862073638" sldId="528"/>
            <ac:spMk id="23" creationId="{2C87CE39-8EA6-9819-2C40-A873093E721A}"/>
          </ac:spMkLst>
        </pc:spChg>
        <pc:spChg chg="mod">
          <ac:chgData name="James HARDY" userId="76cfd043-a32c-4e6d-a40b-b44eb2ddf810" providerId="ADAL" clId="{A8EF1328-5ECC-45CC-885D-4176B5B6CBFD}" dt="2026-06-03T07:34:32.769" v="67" actId="17032"/>
          <ac:spMkLst>
            <pc:docMk/>
            <pc:sldMk cId="2862073638" sldId="528"/>
            <ac:spMk id="24" creationId="{C4C64505-942D-E175-2C84-391B517825D0}"/>
          </ac:spMkLst>
        </pc:spChg>
        <pc:spChg chg="mod">
          <ac:chgData name="James HARDY" userId="76cfd043-a32c-4e6d-a40b-b44eb2ddf810" providerId="ADAL" clId="{A8EF1328-5ECC-45CC-885D-4176B5B6CBFD}" dt="2026-06-03T08:02:53.470" v="82" actId="207"/>
          <ac:spMkLst>
            <pc:docMk/>
            <pc:sldMk cId="2862073638" sldId="528"/>
            <ac:spMk id="25" creationId="{C149D6C1-945D-F027-7135-DF49488B4CF0}"/>
          </ac:spMkLst>
        </pc:spChg>
        <pc:spChg chg="mod">
          <ac:chgData name="James HARDY" userId="76cfd043-a32c-4e6d-a40b-b44eb2ddf810" providerId="ADAL" clId="{A8EF1328-5ECC-45CC-885D-4176B5B6CBFD}" dt="2026-06-03T08:03:55.708" v="84" actId="2711"/>
          <ac:spMkLst>
            <pc:docMk/>
            <pc:sldMk cId="2862073638" sldId="528"/>
            <ac:spMk id="26" creationId="{59264890-1931-A598-13F6-7378725FC444}"/>
          </ac:spMkLst>
        </pc:spChg>
        <pc:spChg chg="mod">
          <ac:chgData name="James HARDY" userId="76cfd043-a32c-4e6d-a40b-b44eb2ddf810" providerId="ADAL" clId="{A8EF1328-5ECC-45CC-885D-4176B5B6CBFD}" dt="2026-06-03T08:03:55.708" v="84" actId="2711"/>
          <ac:spMkLst>
            <pc:docMk/>
            <pc:sldMk cId="2862073638" sldId="528"/>
            <ac:spMk id="27" creationId="{D23AB9D5-0D31-4F73-2289-B0E0468C4976}"/>
          </ac:spMkLst>
        </pc:spChg>
        <pc:spChg chg="mod">
          <ac:chgData name="James HARDY" userId="76cfd043-a32c-4e6d-a40b-b44eb2ddf810" providerId="ADAL" clId="{A8EF1328-5ECC-45CC-885D-4176B5B6CBFD}" dt="2026-06-03T08:03:55.708" v="84" actId="2711"/>
          <ac:spMkLst>
            <pc:docMk/>
            <pc:sldMk cId="2862073638" sldId="528"/>
            <ac:spMk id="28" creationId="{66741756-90E4-1226-2323-678B49B3176C}"/>
          </ac:spMkLst>
        </pc:spChg>
        <pc:spChg chg="mod">
          <ac:chgData name="James HARDY" userId="76cfd043-a32c-4e6d-a40b-b44eb2ddf810" providerId="ADAL" clId="{A8EF1328-5ECC-45CC-885D-4176B5B6CBFD}" dt="2026-06-03T08:03:55.708" v="84" actId="2711"/>
          <ac:spMkLst>
            <pc:docMk/>
            <pc:sldMk cId="2862073638" sldId="528"/>
            <ac:spMk id="29" creationId="{BB8D70C9-EBD7-7C40-65BA-A25665709B9F}"/>
          </ac:spMkLst>
        </pc:spChg>
        <pc:cxnChg chg="mod">
          <ac:chgData name="James HARDY" userId="76cfd043-a32c-4e6d-a40b-b44eb2ddf810" providerId="ADAL" clId="{A8EF1328-5ECC-45CC-885D-4176B5B6CBFD}" dt="2026-06-03T07:34:51.093" v="69" actId="208"/>
          <ac:cxnSpMkLst>
            <pc:docMk/>
            <pc:sldMk cId="2862073638" sldId="528"/>
            <ac:cxnSpMk id="10" creationId="{9578C2CC-EC0B-87DA-4772-BB067539170A}"/>
          </ac:cxnSpMkLst>
        </pc:cxnChg>
        <pc:cxnChg chg="mod">
          <ac:chgData name="James HARDY" userId="76cfd043-a32c-4e6d-a40b-b44eb2ddf810" providerId="ADAL" clId="{A8EF1328-5ECC-45CC-885D-4176B5B6CBFD}" dt="2026-06-03T07:34:51.093" v="69" actId="208"/>
          <ac:cxnSpMkLst>
            <pc:docMk/>
            <pc:sldMk cId="2862073638" sldId="528"/>
            <ac:cxnSpMk id="11" creationId="{46B7ACD7-B90B-4181-B5A3-F441B943FD75}"/>
          </ac:cxnSpMkLst>
        </pc:cxnChg>
        <pc:cxnChg chg="mod">
          <ac:chgData name="James HARDY" userId="76cfd043-a32c-4e6d-a40b-b44eb2ddf810" providerId="ADAL" clId="{A8EF1328-5ECC-45CC-885D-4176B5B6CBFD}" dt="2026-06-03T07:34:51.093" v="69" actId="208"/>
          <ac:cxnSpMkLst>
            <pc:docMk/>
            <pc:sldMk cId="2862073638" sldId="528"/>
            <ac:cxnSpMk id="12" creationId="{9B759741-903D-A3B3-D5D7-133E42D96714}"/>
          </ac:cxnSpMkLst>
        </pc:cxnChg>
      </pc:sldChg>
    </pc:docChg>
  </pc:docChgLst>
  <pc:docChgLst>
    <pc:chgData name="Lorna MALLON" userId="2e4019b0-4eaf-4f7f-ba05-0dc33a37b491" providerId="ADAL" clId="{7EC75FDB-9F47-4022-833D-4A1249E4BD26}"/>
    <pc:docChg chg="undo custSel addSld delSld modSld sldOrd">
      <pc:chgData name="Lorna MALLON" userId="2e4019b0-4eaf-4f7f-ba05-0dc33a37b491" providerId="ADAL" clId="{7EC75FDB-9F47-4022-833D-4A1249E4BD26}" dt="2026-06-03T12:53:37.411" v="4243" actId="20577"/>
      <pc:docMkLst>
        <pc:docMk/>
      </pc:docMkLst>
      <pc:sldChg chg="modSp mod">
        <pc:chgData name="Lorna MALLON" userId="2e4019b0-4eaf-4f7f-ba05-0dc33a37b491" providerId="ADAL" clId="{7EC75FDB-9F47-4022-833D-4A1249E4BD26}" dt="2026-06-02T09:15:14.867" v="12" actId="5793"/>
        <pc:sldMkLst>
          <pc:docMk/>
          <pc:sldMk cId="424965022" sldId="256"/>
        </pc:sldMkLst>
        <pc:spChg chg="mod">
          <ac:chgData name="Lorna MALLON" userId="2e4019b0-4eaf-4f7f-ba05-0dc33a37b491" providerId="ADAL" clId="{7EC75FDB-9F47-4022-833D-4A1249E4BD26}" dt="2026-06-02T09:15:01.831" v="3" actId="20577"/>
          <ac:spMkLst>
            <pc:docMk/>
            <pc:sldMk cId="424965022" sldId="256"/>
            <ac:spMk id="2" creationId="{D30D0C2B-7BF1-3915-E681-6021F531D6AB}"/>
          </ac:spMkLst>
        </pc:spChg>
        <pc:spChg chg="mod">
          <ac:chgData name="Lorna MALLON" userId="2e4019b0-4eaf-4f7f-ba05-0dc33a37b491" providerId="ADAL" clId="{7EC75FDB-9F47-4022-833D-4A1249E4BD26}" dt="2026-06-02T09:15:14.867" v="12" actId="5793"/>
          <ac:spMkLst>
            <pc:docMk/>
            <pc:sldMk cId="424965022" sldId="256"/>
            <ac:spMk id="3" creationId="{CA510E5E-697D-4331-038A-BC23DF000C2A}"/>
          </ac:spMkLst>
        </pc:spChg>
      </pc:sldChg>
      <pc:sldChg chg="modSp mod">
        <pc:chgData name="Lorna MALLON" userId="2e4019b0-4eaf-4f7f-ba05-0dc33a37b491" providerId="ADAL" clId="{7EC75FDB-9F47-4022-833D-4A1249E4BD26}" dt="2026-06-02T17:01:09.608" v="2888" actId="20577"/>
        <pc:sldMkLst>
          <pc:docMk/>
          <pc:sldMk cId="1116783212" sldId="263"/>
        </pc:sldMkLst>
        <pc:graphicFrameChg chg="mod modGraphic">
          <ac:chgData name="Lorna MALLON" userId="2e4019b0-4eaf-4f7f-ba05-0dc33a37b491" providerId="ADAL" clId="{7EC75FDB-9F47-4022-833D-4A1249E4BD26}" dt="2026-06-02T17:01:09.608" v="2888" actId="20577"/>
          <ac:graphicFrameMkLst>
            <pc:docMk/>
            <pc:sldMk cId="1116783212" sldId="263"/>
            <ac:graphicFrameMk id="7" creationId="{F86CF725-B62F-45BF-428A-61A8EEF73994}"/>
          </ac:graphicFrameMkLst>
        </pc:graphicFrameChg>
      </pc:sldChg>
      <pc:sldChg chg="modSp del mod">
        <pc:chgData name="Lorna MALLON" userId="2e4019b0-4eaf-4f7f-ba05-0dc33a37b491" providerId="ADAL" clId="{7EC75FDB-9F47-4022-833D-4A1249E4BD26}" dt="2026-06-02T17:11:28.172" v="3698" actId="47"/>
        <pc:sldMkLst>
          <pc:docMk/>
          <pc:sldMk cId="3339659342" sldId="304"/>
        </pc:sldMkLst>
        <pc:spChg chg="mod">
          <ac:chgData name="Lorna MALLON" userId="2e4019b0-4eaf-4f7f-ba05-0dc33a37b491" providerId="ADAL" clId="{7EC75FDB-9F47-4022-833D-4A1249E4BD26}" dt="2026-06-02T16:59:44.424" v="2830" actId="20577"/>
          <ac:spMkLst>
            <pc:docMk/>
            <pc:sldMk cId="3339659342" sldId="304"/>
            <ac:spMk id="5" creationId="{6123B452-8CF0-CDEF-8215-91BD60AB0C0E}"/>
          </ac:spMkLst>
        </pc:spChg>
      </pc:sldChg>
      <pc:sldChg chg="del">
        <pc:chgData name="Lorna MALLON" userId="2e4019b0-4eaf-4f7f-ba05-0dc33a37b491" providerId="ADAL" clId="{7EC75FDB-9F47-4022-833D-4A1249E4BD26}" dt="2026-06-02T17:00:12.478" v="2831" actId="47"/>
        <pc:sldMkLst>
          <pc:docMk/>
          <pc:sldMk cId="1990434241" sldId="307"/>
        </pc:sldMkLst>
      </pc:sldChg>
      <pc:sldChg chg="modSp mod">
        <pc:chgData name="Lorna MALLON" userId="2e4019b0-4eaf-4f7f-ba05-0dc33a37b491" providerId="ADAL" clId="{7EC75FDB-9F47-4022-833D-4A1249E4BD26}" dt="2026-06-02T17:01:47.058" v="2920" actId="20577"/>
        <pc:sldMkLst>
          <pc:docMk/>
          <pc:sldMk cId="4029806753" sldId="308"/>
        </pc:sldMkLst>
        <pc:graphicFrameChg chg="modGraphic">
          <ac:chgData name="Lorna MALLON" userId="2e4019b0-4eaf-4f7f-ba05-0dc33a37b491" providerId="ADAL" clId="{7EC75FDB-9F47-4022-833D-4A1249E4BD26}" dt="2026-06-02T17:01:47.058" v="2920" actId="20577"/>
          <ac:graphicFrameMkLst>
            <pc:docMk/>
            <pc:sldMk cId="4029806753" sldId="308"/>
            <ac:graphicFrameMk id="4" creationId="{9F26CB81-ED03-6650-E103-7CA0573056BE}"/>
          </ac:graphicFrameMkLst>
        </pc:graphicFrameChg>
      </pc:sldChg>
      <pc:sldChg chg="del">
        <pc:chgData name="Lorna MALLON" userId="2e4019b0-4eaf-4f7f-ba05-0dc33a37b491" providerId="ADAL" clId="{7EC75FDB-9F47-4022-833D-4A1249E4BD26}" dt="2026-06-02T13:20:50.841" v="395" actId="47"/>
        <pc:sldMkLst>
          <pc:docMk/>
          <pc:sldMk cId="4112586999" sldId="461"/>
        </pc:sldMkLst>
      </pc:sldChg>
      <pc:sldChg chg="del">
        <pc:chgData name="Lorna MALLON" userId="2e4019b0-4eaf-4f7f-ba05-0dc33a37b491" providerId="ADAL" clId="{7EC75FDB-9F47-4022-833D-4A1249E4BD26}" dt="2026-06-02T13:21:10.635" v="420" actId="47"/>
        <pc:sldMkLst>
          <pc:docMk/>
          <pc:sldMk cId="1794871980" sldId="471"/>
        </pc:sldMkLst>
      </pc:sldChg>
      <pc:sldChg chg="addSp delSp modSp add del mod">
        <pc:chgData name="Lorna MALLON" userId="2e4019b0-4eaf-4f7f-ba05-0dc33a37b491" providerId="ADAL" clId="{7EC75FDB-9F47-4022-833D-4A1249E4BD26}" dt="2026-06-03T12:53:37.411" v="4243" actId="20577"/>
        <pc:sldMkLst>
          <pc:docMk/>
          <pc:sldMk cId="3891826549" sldId="473"/>
        </pc:sldMkLst>
        <pc:spChg chg="mod">
          <ac:chgData name="Lorna MALLON" userId="2e4019b0-4eaf-4f7f-ba05-0dc33a37b491" providerId="ADAL" clId="{7EC75FDB-9F47-4022-833D-4A1249E4BD26}" dt="2026-06-02T13:21:35.804" v="452" actId="20577"/>
          <ac:spMkLst>
            <pc:docMk/>
            <pc:sldMk cId="3891826549" sldId="473"/>
            <ac:spMk id="2" creationId="{07FF0BD0-EE78-B8EA-62ED-EBD9391655AD}"/>
          </ac:spMkLst>
        </pc:spChg>
        <pc:spChg chg="add mod">
          <ac:chgData name="Lorna MALLON" userId="2e4019b0-4eaf-4f7f-ba05-0dc33a37b491" providerId="ADAL" clId="{7EC75FDB-9F47-4022-833D-4A1249E4BD26}" dt="2026-06-03T12:53:37.411" v="4243" actId="20577"/>
          <ac:spMkLst>
            <pc:docMk/>
            <pc:sldMk cId="3891826549" sldId="473"/>
            <ac:spMk id="3" creationId="{6F515010-737B-67AC-C264-DE8C65BBC585}"/>
          </ac:spMkLst>
        </pc:spChg>
        <pc:graphicFrameChg chg="del modGraphic">
          <ac:chgData name="Lorna MALLON" userId="2e4019b0-4eaf-4f7f-ba05-0dc33a37b491" providerId="ADAL" clId="{7EC75FDB-9F47-4022-833D-4A1249E4BD26}" dt="2026-06-02T14:01:58.329" v="2291" actId="478"/>
          <ac:graphicFrameMkLst>
            <pc:docMk/>
            <pc:sldMk cId="3891826549" sldId="473"/>
            <ac:graphicFrameMk id="4" creationId="{10BCA74F-7A5C-22E1-6DEA-1D1C89895F69}"/>
          </ac:graphicFrameMkLst>
        </pc:graphicFrameChg>
      </pc:sldChg>
      <pc:sldChg chg="del">
        <pc:chgData name="Lorna MALLON" userId="2e4019b0-4eaf-4f7f-ba05-0dc33a37b491" providerId="ADAL" clId="{7EC75FDB-9F47-4022-833D-4A1249E4BD26}" dt="2026-06-02T09:15:30.331" v="14" actId="47"/>
        <pc:sldMkLst>
          <pc:docMk/>
          <pc:sldMk cId="308977779" sldId="476"/>
        </pc:sldMkLst>
      </pc:sldChg>
      <pc:sldChg chg="del">
        <pc:chgData name="Lorna MALLON" userId="2e4019b0-4eaf-4f7f-ba05-0dc33a37b491" providerId="ADAL" clId="{7EC75FDB-9F47-4022-833D-4A1249E4BD26}" dt="2026-06-02T13:21:07.883" v="416" actId="47"/>
        <pc:sldMkLst>
          <pc:docMk/>
          <pc:sldMk cId="609386108" sldId="477"/>
        </pc:sldMkLst>
      </pc:sldChg>
      <pc:sldChg chg="del">
        <pc:chgData name="Lorna MALLON" userId="2e4019b0-4eaf-4f7f-ba05-0dc33a37b491" providerId="ADAL" clId="{7EC75FDB-9F47-4022-833D-4A1249E4BD26}" dt="2026-06-02T13:21:09.829" v="419" actId="47"/>
        <pc:sldMkLst>
          <pc:docMk/>
          <pc:sldMk cId="3191607168" sldId="478"/>
        </pc:sldMkLst>
      </pc:sldChg>
      <pc:sldChg chg="del">
        <pc:chgData name="Lorna MALLON" userId="2e4019b0-4eaf-4f7f-ba05-0dc33a37b491" providerId="ADAL" clId="{7EC75FDB-9F47-4022-833D-4A1249E4BD26}" dt="2026-06-02T13:13:49.696" v="362" actId="47"/>
        <pc:sldMkLst>
          <pc:docMk/>
          <pc:sldMk cId="930988412" sldId="499"/>
        </pc:sldMkLst>
      </pc:sldChg>
      <pc:sldChg chg="del">
        <pc:chgData name="Lorna MALLON" userId="2e4019b0-4eaf-4f7f-ba05-0dc33a37b491" providerId="ADAL" clId="{7EC75FDB-9F47-4022-833D-4A1249E4BD26}" dt="2026-06-02T09:15:30.868" v="15" actId="47"/>
        <pc:sldMkLst>
          <pc:docMk/>
          <pc:sldMk cId="4167576062" sldId="500"/>
        </pc:sldMkLst>
      </pc:sldChg>
      <pc:sldChg chg="del">
        <pc:chgData name="Lorna MALLON" userId="2e4019b0-4eaf-4f7f-ba05-0dc33a37b491" providerId="ADAL" clId="{7EC75FDB-9F47-4022-833D-4A1249E4BD26}" dt="2026-06-02T13:20:53.411" v="398" actId="47"/>
        <pc:sldMkLst>
          <pc:docMk/>
          <pc:sldMk cId="4290241980" sldId="501"/>
        </pc:sldMkLst>
      </pc:sldChg>
      <pc:sldChg chg="del">
        <pc:chgData name="Lorna MALLON" userId="2e4019b0-4eaf-4f7f-ba05-0dc33a37b491" providerId="ADAL" clId="{7EC75FDB-9F47-4022-833D-4A1249E4BD26}" dt="2026-06-02T13:20:53.948" v="399" actId="47"/>
        <pc:sldMkLst>
          <pc:docMk/>
          <pc:sldMk cId="851427652" sldId="502"/>
        </pc:sldMkLst>
      </pc:sldChg>
      <pc:sldChg chg="del">
        <pc:chgData name="Lorna MALLON" userId="2e4019b0-4eaf-4f7f-ba05-0dc33a37b491" providerId="ADAL" clId="{7EC75FDB-9F47-4022-833D-4A1249E4BD26}" dt="2026-06-02T13:20:54.542" v="400" actId="47"/>
        <pc:sldMkLst>
          <pc:docMk/>
          <pc:sldMk cId="2433317800" sldId="503"/>
        </pc:sldMkLst>
      </pc:sldChg>
      <pc:sldChg chg="del">
        <pc:chgData name="Lorna MALLON" userId="2e4019b0-4eaf-4f7f-ba05-0dc33a37b491" providerId="ADAL" clId="{7EC75FDB-9F47-4022-833D-4A1249E4BD26}" dt="2026-06-02T13:20:55.023" v="401" actId="47"/>
        <pc:sldMkLst>
          <pc:docMk/>
          <pc:sldMk cId="1438552523" sldId="504"/>
        </pc:sldMkLst>
      </pc:sldChg>
      <pc:sldChg chg="del">
        <pc:chgData name="Lorna MALLON" userId="2e4019b0-4eaf-4f7f-ba05-0dc33a37b491" providerId="ADAL" clId="{7EC75FDB-9F47-4022-833D-4A1249E4BD26}" dt="2026-06-02T13:20:56.016" v="402" actId="47"/>
        <pc:sldMkLst>
          <pc:docMk/>
          <pc:sldMk cId="3337719913" sldId="505"/>
        </pc:sldMkLst>
      </pc:sldChg>
      <pc:sldChg chg="del">
        <pc:chgData name="Lorna MALLON" userId="2e4019b0-4eaf-4f7f-ba05-0dc33a37b491" providerId="ADAL" clId="{7EC75FDB-9F47-4022-833D-4A1249E4BD26}" dt="2026-06-02T13:20:57.032" v="403" actId="47"/>
        <pc:sldMkLst>
          <pc:docMk/>
          <pc:sldMk cId="1585414287" sldId="507"/>
        </pc:sldMkLst>
      </pc:sldChg>
      <pc:sldChg chg="del">
        <pc:chgData name="Lorna MALLON" userId="2e4019b0-4eaf-4f7f-ba05-0dc33a37b491" providerId="ADAL" clId="{7EC75FDB-9F47-4022-833D-4A1249E4BD26}" dt="2026-06-02T13:20:57.899" v="404" actId="47"/>
        <pc:sldMkLst>
          <pc:docMk/>
          <pc:sldMk cId="1550580439" sldId="508"/>
        </pc:sldMkLst>
      </pc:sldChg>
      <pc:sldChg chg="del">
        <pc:chgData name="Lorna MALLON" userId="2e4019b0-4eaf-4f7f-ba05-0dc33a37b491" providerId="ADAL" clId="{7EC75FDB-9F47-4022-833D-4A1249E4BD26}" dt="2026-06-02T13:20:59.358" v="406" actId="47"/>
        <pc:sldMkLst>
          <pc:docMk/>
          <pc:sldMk cId="2863191540" sldId="509"/>
        </pc:sldMkLst>
      </pc:sldChg>
      <pc:sldChg chg="del">
        <pc:chgData name="Lorna MALLON" userId="2e4019b0-4eaf-4f7f-ba05-0dc33a37b491" providerId="ADAL" clId="{7EC75FDB-9F47-4022-833D-4A1249E4BD26}" dt="2026-06-02T13:20:59.958" v="407" actId="47"/>
        <pc:sldMkLst>
          <pc:docMk/>
          <pc:sldMk cId="1786451360" sldId="510"/>
        </pc:sldMkLst>
      </pc:sldChg>
      <pc:sldChg chg="del">
        <pc:chgData name="Lorna MALLON" userId="2e4019b0-4eaf-4f7f-ba05-0dc33a37b491" providerId="ADAL" clId="{7EC75FDB-9F47-4022-833D-4A1249E4BD26}" dt="2026-06-02T13:21:00.550" v="408" actId="47"/>
        <pc:sldMkLst>
          <pc:docMk/>
          <pc:sldMk cId="1665994282" sldId="511"/>
        </pc:sldMkLst>
      </pc:sldChg>
      <pc:sldChg chg="del">
        <pc:chgData name="Lorna MALLON" userId="2e4019b0-4eaf-4f7f-ba05-0dc33a37b491" providerId="ADAL" clId="{7EC75FDB-9F47-4022-833D-4A1249E4BD26}" dt="2026-06-02T13:21:01.805" v="409" actId="47"/>
        <pc:sldMkLst>
          <pc:docMk/>
          <pc:sldMk cId="3539204637" sldId="512"/>
        </pc:sldMkLst>
      </pc:sldChg>
      <pc:sldChg chg="del">
        <pc:chgData name="Lorna MALLON" userId="2e4019b0-4eaf-4f7f-ba05-0dc33a37b491" providerId="ADAL" clId="{7EC75FDB-9F47-4022-833D-4A1249E4BD26}" dt="2026-06-02T13:21:03.446" v="411" actId="47"/>
        <pc:sldMkLst>
          <pc:docMk/>
          <pc:sldMk cId="87358570" sldId="513"/>
        </pc:sldMkLst>
      </pc:sldChg>
      <pc:sldChg chg="del">
        <pc:chgData name="Lorna MALLON" userId="2e4019b0-4eaf-4f7f-ba05-0dc33a37b491" providerId="ADAL" clId="{7EC75FDB-9F47-4022-833D-4A1249E4BD26}" dt="2026-06-02T13:21:02.690" v="410" actId="47"/>
        <pc:sldMkLst>
          <pc:docMk/>
          <pc:sldMk cId="1881980026" sldId="514"/>
        </pc:sldMkLst>
      </pc:sldChg>
      <pc:sldChg chg="del">
        <pc:chgData name="Lorna MALLON" userId="2e4019b0-4eaf-4f7f-ba05-0dc33a37b491" providerId="ADAL" clId="{7EC75FDB-9F47-4022-833D-4A1249E4BD26}" dt="2026-06-02T13:21:04.280" v="412" actId="47"/>
        <pc:sldMkLst>
          <pc:docMk/>
          <pc:sldMk cId="2154152558" sldId="515"/>
        </pc:sldMkLst>
      </pc:sldChg>
      <pc:sldChg chg="del">
        <pc:chgData name="Lorna MALLON" userId="2e4019b0-4eaf-4f7f-ba05-0dc33a37b491" providerId="ADAL" clId="{7EC75FDB-9F47-4022-833D-4A1249E4BD26}" dt="2026-06-02T13:21:04.946" v="413" actId="47"/>
        <pc:sldMkLst>
          <pc:docMk/>
          <pc:sldMk cId="600001137" sldId="516"/>
        </pc:sldMkLst>
      </pc:sldChg>
      <pc:sldChg chg="del">
        <pc:chgData name="Lorna MALLON" userId="2e4019b0-4eaf-4f7f-ba05-0dc33a37b491" providerId="ADAL" clId="{7EC75FDB-9F47-4022-833D-4A1249E4BD26}" dt="2026-06-02T13:21:06.380" v="414" actId="47"/>
        <pc:sldMkLst>
          <pc:docMk/>
          <pc:sldMk cId="2061114143" sldId="517"/>
        </pc:sldMkLst>
      </pc:sldChg>
      <pc:sldChg chg="del">
        <pc:chgData name="Lorna MALLON" userId="2e4019b0-4eaf-4f7f-ba05-0dc33a37b491" providerId="ADAL" clId="{7EC75FDB-9F47-4022-833D-4A1249E4BD26}" dt="2026-06-02T13:21:07.193" v="415" actId="47"/>
        <pc:sldMkLst>
          <pc:docMk/>
          <pc:sldMk cId="2861093299" sldId="518"/>
        </pc:sldMkLst>
      </pc:sldChg>
      <pc:sldChg chg="del">
        <pc:chgData name="Lorna MALLON" userId="2e4019b0-4eaf-4f7f-ba05-0dc33a37b491" providerId="ADAL" clId="{7EC75FDB-9F47-4022-833D-4A1249E4BD26}" dt="2026-06-02T13:20:51.562" v="396" actId="47"/>
        <pc:sldMkLst>
          <pc:docMk/>
          <pc:sldMk cId="3334447093" sldId="520"/>
        </pc:sldMkLst>
      </pc:sldChg>
      <pc:sldChg chg="del">
        <pc:chgData name="Lorna MALLON" userId="2e4019b0-4eaf-4f7f-ba05-0dc33a37b491" providerId="ADAL" clId="{7EC75FDB-9F47-4022-833D-4A1249E4BD26}" dt="2026-06-02T13:20:58.550" v="405" actId="47"/>
        <pc:sldMkLst>
          <pc:docMk/>
          <pc:sldMk cId="1430743814" sldId="521"/>
        </pc:sldMkLst>
      </pc:sldChg>
      <pc:sldChg chg="del">
        <pc:chgData name="Lorna MALLON" userId="2e4019b0-4eaf-4f7f-ba05-0dc33a37b491" providerId="ADAL" clId="{7EC75FDB-9F47-4022-833D-4A1249E4BD26}" dt="2026-06-02T13:20:52.312" v="397" actId="47"/>
        <pc:sldMkLst>
          <pc:docMk/>
          <pc:sldMk cId="3896931483" sldId="522"/>
        </pc:sldMkLst>
      </pc:sldChg>
      <pc:sldChg chg="del">
        <pc:chgData name="Lorna MALLON" userId="2e4019b0-4eaf-4f7f-ba05-0dc33a37b491" providerId="ADAL" clId="{7EC75FDB-9F47-4022-833D-4A1249E4BD26}" dt="2026-06-02T09:15:31.524" v="16" actId="47"/>
        <pc:sldMkLst>
          <pc:docMk/>
          <pc:sldMk cId="2995937680" sldId="523"/>
        </pc:sldMkLst>
      </pc:sldChg>
      <pc:sldChg chg="del">
        <pc:chgData name="Lorna MALLON" userId="2e4019b0-4eaf-4f7f-ba05-0dc33a37b491" providerId="ADAL" clId="{7EC75FDB-9F47-4022-833D-4A1249E4BD26}" dt="2026-06-02T13:21:08.556" v="417" actId="47"/>
        <pc:sldMkLst>
          <pc:docMk/>
          <pc:sldMk cId="88753655" sldId="524"/>
        </pc:sldMkLst>
      </pc:sldChg>
      <pc:sldChg chg="del">
        <pc:chgData name="Lorna MALLON" userId="2e4019b0-4eaf-4f7f-ba05-0dc33a37b491" providerId="ADAL" clId="{7EC75FDB-9F47-4022-833D-4A1249E4BD26}" dt="2026-06-02T13:21:09.028" v="418" actId="47"/>
        <pc:sldMkLst>
          <pc:docMk/>
          <pc:sldMk cId="3081143306" sldId="525"/>
        </pc:sldMkLst>
      </pc:sldChg>
      <pc:sldChg chg="modSp add del mod">
        <pc:chgData name="Lorna MALLON" userId="2e4019b0-4eaf-4f7f-ba05-0dc33a37b491" providerId="ADAL" clId="{7EC75FDB-9F47-4022-833D-4A1249E4BD26}" dt="2026-06-02T13:20:47.429" v="394" actId="47"/>
        <pc:sldMkLst>
          <pc:docMk/>
          <pc:sldMk cId="2326443474" sldId="526"/>
        </pc:sldMkLst>
        <pc:spChg chg="mod">
          <ac:chgData name="Lorna MALLON" userId="2e4019b0-4eaf-4f7f-ba05-0dc33a37b491" providerId="ADAL" clId="{7EC75FDB-9F47-4022-833D-4A1249E4BD26}" dt="2026-06-02T13:15:13.056" v="364" actId="6549"/>
          <ac:spMkLst>
            <pc:docMk/>
            <pc:sldMk cId="2326443474" sldId="526"/>
            <ac:spMk id="2" creationId="{25B83434-9097-40E8-AE38-E3D80D9E6B2F}"/>
          </ac:spMkLst>
        </pc:spChg>
        <pc:graphicFrameChg chg="modGraphic">
          <ac:chgData name="Lorna MALLON" userId="2e4019b0-4eaf-4f7f-ba05-0dc33a37b491" providerId="ADAL" clId="{7EC75FDB-9F47-4022-833D-4A1249E4BD26}" dt="2026-06-02T13:15:54.100" v="366" actId="6549"/>
          <ac:graphicFrameMkLst>
            <pc:docMk/>
            <pc:sldMk cId="2326443474" sldId="526"/>
            <ac:graphicFrameMk id="4" creationId="{F60D4A41-B0E7-D546-C82B-0F2067CAEE5F}"/>
          </ac:graphicFrameMkLst>
        </pc:graphicFrameChg>
      </pc:sldChg>
      <pc:sldChg chg="addSp delSp modSp add mod ord">
        <pc:chgData name="Lorna MALLON" userId="2e4019b0-4eaf-4f7f-ba05-0dc33a37b491" providerId="ADAL" clId="{7EC75FDB-9F47-4022-833D-4A1249E4BD26}" dt="2026-06-03T12:52:23.675" v="4178" actId="20577"/>
        <pc:sldMkLst>
          <pc:docMk/>
          <pc:sldMk cId="425523999" sldId="527"/>
        </pc:sldMkLst>
        <pc:spChg chg="mod">
          <ac:chgData name="Lorna MALLON" userId="2e4019b0-4eaf-4f7f-ba05-0dc33a37b491" providerId="ADAL" clId="{7EC75FDB-9F47-4022-833D-4A1249E4BD26}" dt="2026-06-02T13:18:06.612" v="393" actId="20577"/>
          <ac:spMkLst>
            <pc:docMk/>
            <pc:sldMk cId="425523999" sldId="527"/>
            <ac:spMk id="2" creationId="{4D0C5211-C183-AC06-DB76-A3EED858DE4D}"/>
          </ac:spMkLst>
        </pc:spChg>
        <pc:spChg chg="add del mod">
          <ac:chgData name="Lorna MALLON" userId="2e4019b0-4eaf-4f7f-ba05-0dc33a37b491" providerId="ADAL" clId="{7EC75FDB-9F47-4022-833D-4A1249E4BD26}" dt="2026-06-03T08:49:41.941" v="3869"/>
          <ac:spMkLst>
            <pc:docMk/>
            <pc:sldMk cId="425523999" sldId="527"/>
            <ac:spMk id="3" creationId="{CFF5A565-816F-CB7A-E972-FB38427C5B8C}"/>
          </ac:spMkLst>
        </pc:spChg>
        <pc:spChg chg="add mod">
          <ac:chgData name="Lorna MALLON" userId="2e4019b0-4eaf-4f7f-ba05-0dc33a37b491" providerId="ADAL" clId="{7EC75FDB-9F47-4022-833D-4A1249E4BD26}" dt="2026-06-03T08:51:06.057" v="3972" actId="14100"/>
          <ac:spMkLst>
            <pc:docMk/>
            <pc:sldMk cId="425523999" sldId="527"/>
            <ac:spMk id="5" creationId="{AA5B7DF8-9FD9-3DB2-E6F9-F1DA1CF0C54A}"/>
          </ac:spMkLst>
        </pc:spChg>
        <pc:graphicFrameChg chg="mod modGraphic">
          <ac:chgData name="Lorna MALLON" userId="2e4019b0-4eaf-4f7f-ba05-0dc33a37b491" providerId="ADAL" clId="{7EC75FDB-9F47-4022-833D-4A1249E4BD26}" dt="2026-06-03T12:52:23.675" v="4178" actId="20577"/>
          <ac:graphicFrameMkLst>
            <pc:docMk/>
            <pc:sldMk cId="425523999" sldId="527"/>
            <ac:graphicFrameMk id="4" creationId="{72CB320C-2681-E8DA-D9DC-A52EDA5DFC01}"/>
          </ac:graphicFrameMkLst>
        </pc:graphicFrameChg>
      </pc:sldChg>
      <pc:sldChg chg="addSp delSp modSp new mod ord">
        <pc:chgData name="Lorna MALLON" userId="2e4019b0-4eaf-4f7f-ba05-0dc33a37b491" providerId="ADAL" clId="{7EC75FDB-9F47-4022-833D-4A1249E4BD26}" dt="2026-06-02T16:31:36.867" v="2821" actId="5793"/>
        <pc:sldMkLst>
          <pc:docMk/>
          <pc:sldMk cId="2862073638" sldId="528"/>
        </pc:sldMkLst>
        <pc:spChg chg="mod">
          <ac:chgData name="Lorna MALLON" userId="2e4019b0-4eaf-4f7f-ba05-0dc33a37b491" providerId="ADAL" clId="{7EC75FDB-9F47-4022-833D-4A1249E4BD26}" dt="2026-06-02T16:28:45.562" v="2787"/>
          <ac:spMkLst>
            <pc:docMk/>
            <pc:sldMk cId="2862073638" sldId="528"/>
            <ac:spMk id="2" creationId="{6EE04422-8FE6-E282-3D4C-4F4F4C3DC233}"/>
          </ac:spMkLst>
        </pc:spChg>
        <pc:spChg chg="del">
          <ac:chgData name="Lorna MALLON" userId="2e4019b0-4eaf-4f7f-ba05-0dc33a37b491" providerId="ADAL" clId="{7EC75FDB-9F47-4022-833D-4A1249E4BD26}" dt="2026-06-02T16:28:50.694" v="2788" actId="478"/>
          <ac:spMkLst>
            <pc:docMk/>
            <pc:sldMk cId="2862073638" sldId="528"/>
            <ac:spMk id="3" creationId="{7BBEB107-EB54-7159-5234-2A53CB9C2CD0}"/>
          </ac:spMkLst>
        </pc:spChg>
        <pc:spChg chg="del">
          <ac:chgData name="Lorna MALLON" userId="2e4019b0-4eaf-4f7f-ba05-0dc33a37b491" providerId="ADAL" clId="{7EC75FDB-9F47-4022-833D-4A1249E4BD26}" dt="2026-06-02T16:28:53.837" v="2790" actId="478"/>
          <ac:spMkLst>
            <pc:docMk/>
            <pc:sldMk cId="2862073638" sldId="528"/>
            <ac:spMk id="4" creationId="{221F1DE2-8E3E-27FF-0CEB-0A3FA0976E73}"/>
          </ac:spMkLst>
        </pc:spChg>
        <pc:spChg chg="del">
          <ac:chgData name="Lorna MALLON" userId="2e4019b0-4eaf-4f7f-ba05-0dc33a37b491" providerId="ADAL" clId="{7EC75FDB-9F47-4022-833D-4A1249E4BD26}" dt="2026-06-02T16:28:52.862" v="2789" actId="478"/>
          <ac:spMkLst>
            <pc:docMk/>
            <pc:sldMk cId="2862073638" sldId="528"/>
            <ac:spMk id="5" creationId="{FA3A9E2B-F979-2AE2-A92D-D710F2F310FD}"/>
          </ac:spMkLst>
        </pc:spChg>
        <pc:spChg chg="del">
          <ac:chgData name="Lorna MALLON" userId="2e4019b0-4eaf-4f7f-ba05-0dc33a37b491" providerId="ADAL" clId="{7EC75FDB-9F47-4022-833D-4A1249E4BD26}" dt="2026-06-02T16:28:57.272" v="2791" actId="478"/>
          <ac:spMkLst>
            <pc:docMk/>
            <pc:sldMk cId="2862073638" sldId="528"/>
            <ac:spMk id="6" creationId="{00012722-62E9-8FA2-65D1-637EBBA24C38}"/>
          </ac:spMkLst>
        </pc:spChg>
        <pc:spChg chg="del">
          <ac:chgData name="Lorna MALLON" userId="2e4019b0-4eaf-4f7f-ba05-0dc33a37b491" providerId="ADAL" clId="{7EC75FDB-9F47-4022-833D-4A1249E4BD26}" dt="2026-06-02T16:28:58.204" v="2792" actId="478"/>
          <ac:spMkLst>
            <pc:docMk/>
            <pc:sldMk cId="2862073638" sldId="528"/>
            <ac:spMk id="7" creationId="{70BDF3C3-DFEC-CE12-A24A-FDB05D7043FC}"/>
          </ac:spMkLst>
        </pc:spChg>
        <pc:spChg chg="del">
          <ac:chgData name="Lorna MALLON" userId="2e4019b0-4eaf-4f7f-ba05-0dc33a37b491" providerId="ADAL" clId="{7EC75FDB-9F47-4022-833D-4A1249E4BD26}" dt="2026-06-02T16:28:59.556" v="2793" actId="478"/>
          <ac:spMkLst>
            <pc:docMk/>
            <pc:sldMk cId="2862073638" sldId="528"/>
            <ac:spMk id="8" creationId="{3FC84A8B-7B12-5D9A-12FF-9117FA5496D5}"/>
          </ac:spMkLst>
        </pc:spChg>
        <pc:spChg chg="add mod">
          <ac:chgData name="Lorna MALLON" userId="2e4019b0-4eaf-4f7f-ba05-0dc33a37b491" providerId="ADAL" clId="{7EC75FDB-9F47-4022-833D-4A1249E4BD26}" dt="2026-06-02T16:29:12.532" v="2794"/>
          <ac:spMkLst>
            <pc:docMk/>
            <pc:sldMk cId="2862073638" sldId="528"/>
            <ac:spMk id="15" creationId="{56AA6B13-C3C2-6900-7B4D-CA8248B01B52}"/>
          </ac:spMkLst>
        </pc:spChg>
        <pc:spChg chg="add mod">
          <ac:chgData name="Lorna MALLON" userId="2e4019b0-4eaf-4f7f-ba05-0dc33a37b491" providerId="ADAL" clId="{7EC75FDB-9F47-4022-833D-4A1249E4BD26}" dt="2026-06-02T16:29:12.532" v="2794"/>
          <ac:spMkLst>
            <pc:docMk/>
            <pc:sldMk cId="2862073638" sldId="528"/>
            <ac:spMk id="16" creationId="{06874CCA-43AD-48DA-0C7B-293D94890FD3}"/>
          </ac:spMkLst>
        </pc:spChg>
        <pc:spChg chg="add mod">
          <ac:chgData name="Lorna MALLON" userId="2e4019b0-4eaf-4f7f-ba05-0dc33a37b491" providerId="ADAL" clId="{7EC75FDB-9F47-4022-833D-4A1249E4BD26}" dt="2026-06-02T16:29:12.532" v="2794"/>
          <ac:spMkLst>
            <pc:docMk/>
            <pc:sldMk cId="2862073638" sldId="528"/>
            <ac:spMk id="18" creationId="{ECE0C937-F8BC-821D-B98B-B04B5B0EC174}"/>
          </ac:spMkLst>
        </pc:spChg>
        <pc:spChg chg="add mod">
          <ac:chgData name="Lorna MALLON" userId="2e4019b0-4eaf-4f7f-ba05-0dc33a37b491" providerId="ADAL" clId="{7EC75FDB-9F47-4022-833D-4A1249E4BD26}" dt="2026-06-02T16:29:12.532" v="2794"/>
          <ac:spMkLst>
            <pc:docMk/>
            <pc:sldMk cId="2862073638" sldId="528"/>
            <ac:spMk id="19" creationId="{07611D14-6C4A-0F86-C16E-B0308834203C}"/>
          </ac:spMkLst>
        </pc:spChg>
        <pc:spChg chg="add mod">
          <ac:chgData name="Lorna MALLON" userId="2e4019b0-4eaf-4f7f-ba05-0dc33a37b491" providerId="ADAL" clId="{7EC75FDB-9F47-4022-833D-4A1249E4BD26}" dt="2026-06-02T16:29:12.532" v="2794"/>
          <ac:spMkLst>
            <pc:docMk/>
            <pc:sldMk cId="2862073638" sldId="528"/>
            <ac:spMk id="20" creationId="{3B30AB03-F1C6-375D-846A-9EEBBAECF35E}"/>
          </ac:spMkLst>
        </pc:spChg>
        <pc:spChg chg="add mod">
          <ac:chgData name="Lorna MALLON" userId="2e4019b0-4eaf-4f7f-ba05-0dc33a37b491" providerId="ADAL" clId="{7EC75FDB-9F47-4022-833D-4A1249E4BD26}" dt="2026-06-02T16:29:12.532" v="2794"/>
          <ac:spMkLst>
            <pc:docMk/>
            <pc:sldMk cId="2862073638" sldId="528"/>
            <ac:spMk id="21" creationId="{3F6D1849-85C2-306C-F952-6C971598B474}"/>
          </ac:spMkLst>
        </pc:spChg>
        <pc:spChg chg="add mod">
          <ac:chgData name="Lorna MALLON" userId="2e4019b0-4eaf-4f7f-ba05-0dc33a37b491" providerId="ADAL" clId="{7EC75FDB-9F47-4022-833D-4A1249E4BD26}" dt="2026-06-02T16:29:12.532" v="2794"/>
          <ac:spMkLst>
            <pc:docMk/>
            <pc:sldMk cId="2862073638" sldId="528"/>
            <ac:spMk id="23" creationId="{2C87CE39-8EA6-9819-2C40-A873093E721A}"/>
          </ac:spMkLst>
        </pc:spChg>
        <pc:spChg chg="add mod">
          <ac:chgData name="Lorna MALLON" userId="2e4019b0-4eaf-4f7f-ba05-0dc33a37b491" providerId="ADAL" clId="{7EC75FDB-9F47-4022-833D-4A1249E4BD26}" dt="2026-06-02T16:31:36.867" v="2821" actId="5793"/>
          <ac:spMkLst>
            <pc:docMk/>
            <pc:sldMk cId="2862073638" sldId="528"/>
            <ac:spMk id="26" creationId="{59264890-1931-A598-13F6-7378725FC444}"/>
          </ac:spMkLst>
        </pc:spChg>
        <pc:spChg chg="add mod">
          <ac:chgData name="Lorna MALLON" userId="2e4019b0-4eaf-4f7f-ba05-0dc33a37b491" providerId="ADAL" clId="{7EC75FDB-9F47-4022-833D-4A1249E4BD26}" dt="2026-06-02T16:29:12.532" v="2794"/>
          <ac:spMkLst>
            <pc:docMk/>
            <pc:sldMk cId="2862073638" sldId="528"/>
            <ac:spMk id="27" creationId="{D23AB9D5-0D31-4F73-2289-B0E0468C4976}"/>
          </ac:spMkLst>
        </pc:spChg>
        <pc:spChg chg="add mod">
          <ac:chgData name="Lorna MALLON" userId="2e4019b0-4eaf-4f7f-ba05-0dc33a37b491" providerId="ADAL" clId="{7EC75FDB-9F47-4022-833D-4A1249E4BD26}" dt="2026-06-02T16:29:12.532" v="2794"/>
          <ac:spMkLst>
            <pc:docMk/>
            <pc:sldMk cId="2862073638" sldId="528"/>
            <ac:spMk id="28" creationId="{66741756-90E4-1226-2323-678B49B3176C}"/>
          </ac:spMkLst>
        </pc:spChg>
        <pc:spChg chg="add mod">
          <ac:chgData name="Lorna MALLON" userId="2e4019b0-4eaf-4f7f-ba05-0dc33a37b491" providerId="ADAL" clId="{7EC75FDB-9F47-4022-833D-4A1249E4BD26}" dt="2026-06-02T16:29:23.502" v="2795"/>
          <ac:spMkLst>
            <pc:docMk/>
            <pc:sldMk cId="2862073638" sldId="528"/>
            <ac:spMk id="29" creationId="{BB8D70C9-EBD7-7C40-65BA-A25665709B9F}"/>
          </ac:spMkLst>
        </pc:spChg>
      </pc:sldChg>
      <pc:sldChg chg="modSp add mod ord">
        <pc:chgData name="Lorna MALLON" userId="2e4019b0-4eaf-4f7f-ba05-0dc33a37b491" providerId="ADAL" clId="{7EC75FDB-9F47-4022-833D-4A1249E4BD26}" dt="2026-06-02T17:11:19.348" v="3697" actId="14100"/>
        <pc:sldMkLst>
          <pc:docMk/>
          <pc:sldMk cId="2614327421" sldId="529"/>
        </pc:sldMkLst>
        <pc:spChg chg="mod">
          <ac:chgData name="Lorna MALLON" userId="2e4019b0-4eaf-4f7f-ba05-0dc33a37b491" providerId="ADAL" clId="{7EC75FDB-9F47-4022-833D-4A1249E4BD26}" dt="2026-06-02T17:03:29.530" v="2955" actId="20577"/>
          <ac:spMkLst>
            <pc:docMk/>
            <pc:sldMk cId="2614327421" sldId="529"/>
            <ac:spMk id="2" creationId="{7185199A-BBFA-E532-CBF0-B77413527F19}"/>
          </ac:spMkLst>
        </pc:spChg>
        <pc:graphicFrameChg chg="mod modGraphic">
          <ac:chgData name="Lorna MALLON" userId="2e4019b0-4eaf-4f7f-ba05-0dc33a37b491" providerId="ADAL" clId="{7EC75FDB-9F47-4022-833D-4A1249E4BD26}" dt="2026-06-02T17:11:19.348" v="3697" actId="14100"/>
          <ac:graphicFrameMkLst>
            <pc:docMk/>
            <pc:sldMk cId="2614327421" sldId="529"/>
            <ac:graphicFrameMk id="5" creationId="{F170F959-09E1-F3BA-22EE-3FAE024481A3}"/>
          </ac:graphicFrameMkLst>
        </pc:graphicFrameChg>
      </pc:sldChg>
      <pc:sldChg chg="modSp add del mod">
        <pc:chgData name="Lorna MALLON" userId="2e4019b0-4eaf-4f7f-ba05-0dc33a37b491" providerId="ADAL" clId="{7EC75FDB-9F47-4022-833D-4A1249E4BD26}" dt="2026-06-02T16:28:13.822" v="2784" actId="47"/>
        <pc:sldMkLst>
          <pc:docMk/>
          <pc:sldMk cId="2163252051" sldId="2147478960"/>
        </pc:sldMkLst>
        <pc:picChg chg="mod">
          <ac:chgData name="Lorna MALLON" userId="2e4019b0-4eaf-4f7f-ba05-0dc33a37b491" providerId="ADAL" clId="{7EC75FDB-9F47-4022-833D-4A1249E4BD26}" dt="2026-06-02T16:27:11.209" v="2783" actId="1076"/>
          <ac:picMkLst>
            <pc:docMk/>
            <pc:sldMk cId="2163252051" sldId="2147478960"/>
            <ac:picMk id="5" creationId="{9675079F-4BC0-96EE-9A68-91A2CCD63C47}"/>
          </ac:picMkLst>
        </pc:picChg>
      </pc:sldChg>
      <pc:sldMasterChg chg="delSldLayout">
        <pc:chgData name="Lorna MALLON" userId="2e4019b0-4eaf-4f7f-ba05-0dc33a37b491" providerId="ADAL" clId="{7EC75FDB-9F47-4022-833D-4A1249E4BD26}" dt="2026-06-02T16:28:13.822" v="2784" actId="47"/>
        <pc:sldMasterMkLst>
          <pc:docMk/>
          <pc:sldMasterMk cId="2033014776" sldId="2147483648"/>
        </pc:sldMasterMkLst>
        <pc:sldLayoutChg chg="del">
          <pc:chgData name="Lorna MALLON" userId="2e4019b0-4eaf-4f7f-ba05-0dc33a37b491" providerId="ADAL" clId="{7EC75FDB-9F47-4022-833D-4A1249E4BD26}" dt="2026-06-02T16:28:13.822" v="2784" actId="47"/>
          <pc:sldLayoutMkLst>
            <pc:docMk/>
            <pc:sldMasterMk cId="2033014776" sldId="2147483648"/>
            <pc:sldLayoutMk cId="289973762" sldId="2147483670"/>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_rels/data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5" Type="http://schemas.openxmlformats.org/officeDocument/2006/relationships/image" Target="../media/image12.svg"/><Relationship Id="rId4" Type="http://schemas.openxmlformats.org/officeDocument/2006/relationships/image" Target="../media/image11.svg"/></Relationships>
</file>

<file path=ppt/diagrams/_rels/data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5" Type="http://schemas.openxmlformats.org/officeDocument/2006/relationships/image" Target="../media/image12.sv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5" Type="http://schemas.openxmlformats.org/officeDocument/2006/relationships/image" Target="../media/image12.svg"/><Relationship Id="rId4" Type="http://schemas.openxmlformats.org/officeDocument/2006/relationships/image" Target="../media/image1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5" Type="http://schemas.openxmlformats.org/officeDocument/2006/relationships/image" Target="../media/image12.sv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Issue</a:t>
          </a:r>
        </a:p>
      </dgm:t>
    </dgm:pt>
    <dgm:pt modelId="{489AE42F-BBE2-41F5-BBE8-1C1D5E4B3E82}" type="parTrans" cxnId="{100C4F0C-BE58-4AA0-A736-8EAFA8CADC2C}">
      <dgm:prSet/>
      <dgm:spPr/>
      <dgm:t>
        <a:bodyPr/>
        <a:lstStyle/>
        <a:p>
          <a:endParaRPr lang="en-GB"/>
        </a:p>
      </dgm:t>
    </dgm:pt>
    <dgm:pt modelId="{0A35A87F-BBA8-4CF6-AF1E-FE831E62F805}" type="sibTrans" cxnId="{100C4F0C-BE58-4AA0-A736-8EAFA8CADC2C}">
      <dgm:prSet/>
      <dgm:spPr/>
      <dgm:t>
        <a:bodyPr/>
        <a:lstStyle/>
        <a:p>
          <a:endParaRPr lang="en-GB"/>
        </a:p>
      </dgm:t>
    </dgm:pt>
    <dgm:pt modelId="{34F88236-58BE-40B9-8B4F-BAB60FA05C29}">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Schedule 29 – Address Management sets out the Address Management Service provided under the REC including the business processes required to create and maintain the Meter Point Location Address (MPL Address) and the Retail Energy Location (REL) Addresses. </a:t>
          </a:r>
        </a:p>
      </dgm:t>
    </dgm:pt>
    <dgm:pt modelId="{94B970C9-B3BF-4BB3-8062-CBBE916EF664}" type="parTrans" cxnId="{D735A77F-9160-45CA-8F6A-B66BBA0DFACC}">
      <dgm:prSet/>
      <dgm:spPr/>
      <dgm:t>
        <a:bodyPr/>
        <a:lstStyle/>
        <a:p>
          <a:endParaRPr lang="en-GB"/>
        </a:p>
      </dgm:t>
    </dgm:pt>
    <dgm:pt modelId="{1464B091-AC4B-4FDE-AC4D-3B9F77EF354C}" type="sibTrans" cxnId="{D735A77F-9160-45CA-8F6A-B66BBA0DFACC}">
      <dgm:prSet/>
      <dgm:spPr/>
      <dgm:t>
        <a:bodyPr/>
        <a:lstStyle/>
        <a:p>
          <a:endParaRPr lang="en-GB"/>
        </a:p>
      </dgm:t>
    </dgm:pt>
    <dgm:pt modelId="{F4567142-53CA-42F7-9150-308B63AB4DFD}">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Poor address data quality may result in Erroneous or delayed Switching, Registration failures, meter location difficulties that can result in billing errors, creating Consumer detriment, operational inefficiency and increased costs across Market Participants. </a:t>
          </a:r>
        </a:p>
      </dgm:t>
    </dgm:pt>
    <dgm:pt modelId="{08F825F4-E405-4C56-88EC-8DD65DCE261A}" type="parTrans" cxnId="{D7829B65-DD84-4072-9793-AF62002AD088}">
      <dgm:prSet/>
      <dgm:spPr/>
      <dgm:t>
        <a:bodyPr/>
        <a:lstStyle/>
        <a:p>
          <a:endParaRPr lang="en-GB"/>
        </a:p>
      </dgm:t>
    </dgm:pt>
    <dgm:pt modelId="{197889E9-C127-4661-A7FC-E326B4B30E52}" type="sibTrans" cxnId="{D7829B65-DD84-4072-9793-AF62002AD088}">
      <dgm:prSet/>
      <dgm:spPr/>
      <dgm:t>
        <a:bodyPr/>
        <a:lstStyle/>
        <a:p>
          <a:endParaRPr lang="en-GB"/>
        </a:p>
      </dgm:t>
    </dgm:pt>
    <dgm:pt modelId="{9633410D-22FA-46AE-8924-AF60FF70CE20}">
      <dgm:prSet phldrT="[Text]" custT="1"/>
      <dgm:spPr>
        <a:ln>
          <a:solidFill>
            <a:srgbClr val="70ADA3"/>
          </a:solidFill>
        </a:ln>
      </dgm:spPr>
      <dgm:t>
        <a:bodyPr/>
        <a:lstStyle/>
        <a:p>
          <a:pPr>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Tackle specific issues stemming from poor address data quality by developing a shared understanding of the impact and implementing an improvement process with clearly defined outcomes and mutually agreed roles and responsibilities. </a:t>
          </a:r>
        </a:p>
      </dgm:t>
    </dgm:pt>
    <dgm:pt modelId="{63C577A2-0BB9-4168-974C-14E95D7FB43A}" type="parTrans" cxnId="{D632646F-2227-42F9-8736-4309D80219D1}">
      <dgm:prSet/>
      <dgm:spPr/>
      <dgm:t>
        <a:bodyPr/>
        <a:lstStyle/>
        <a:p>
          <a:endParaRPr lang="en-GB"/>
        </a:p>
      </dgm:t>
    </dgm:pt>
    <dgm:pt modelId="{F248A04B-8387-4585-A5F4-88D413220A7E}" type="sibTrans" cxnId="{D632646F-2227-42F9-8736-4309D80219D1}">
      <dgm:prSet/>
      <dgm:spPr/>
      <dgm:t>
        <a:bodyPr/>
        <a:lstStyle/>
        <a:p>
          <a:endParaRPr lang="en-GB"/>
        </a:p>
      </dgm:t>
    </dgm:pt>
    <dgm:pt modelId="{890E4264-66B9-4A56-A9C7-A1354EF0788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Proposed Solution</a:t>
          </a:r>
        </a:p>
      </dgm:t>
    </dgm:pt>
    <dgm:pt modelId="{C24B439F-1306-4305-AFC4-8C89CF4069D5}" type="parTrans" cxnId="{A74F274F-0F19-4410-B274-E8EB7426F3E5}">
      <dgm:prSet/>
      <dgm:spPr/>
      <dgm:t>
        <a:bodyPr/>
        <a:lstStyle/>
        <a:p>
          <a:endParaRPr lang="en-GB"/>
        </a:p>
      </dgm:t>
    </dgm:pt>
    <dgm:pt modelId="{446908AE-E474-4D4A-8A42-F73623D57CF6}" type="sibTrans" cxnId="{A74F274F-0F19-4410-B274-E8EB7426F3E5}">
      <dgm:prSet/>
      <dgm:spPr/>
      <dgm:t>
        <a:bodyPr/>
        <a:lstStyle/>
        <a:p>
          <a:endParaRPr lang="en-GB"/>
        </a:p>
      </dgm:t>
    </dgm:pt>
    <dgm:pt modelId="{CEB9CFF7-A48C-417F-A403-1403352FB4E1}">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Impact</a:t>
          </a:r>
        </a:p>
      </dgm:t>
    </dgm:pt>
    <dgm:pt modelId="{704F30DA-CED3-40D1-86A4-6CB231773206}" type="parTrans" cxnId="{ADF4D362-DBEB-4D08-8A40-6A815E41852E}">
      <dgm:prSet/>
      <dgm:spPr/>
      <dgm:t>
        <a:bodyPr/>
        <a:lstStyle/>
        <a:p>
          <a:endParaRPr lang="en-GB"/>
        </a:p>
      </dgm:t>
    </dgm:pt>
    <dgm:pt modelId="{0FDCC6CC-C373-4813-B6C1-9E5A049116E9}" type="sibTrans" cxnId="{ADF4D362-DBEB-4D08-8A40-6A815E41852E}">
      <dgm:prSet/>
      <dgm:spPr/>
      <dgm:t>
        <a:bodyPr/>
        <a:lstStyle/>
        <a:p>
          <a:endParaRPr lang="en-GB"/>
        </a:p>
      </dgm:t>
    </dgm:pt>
    <dgm:pt modelId="{1D4A0F12-5C24-4162-A790-01C6E81A233E}">
      <dgm:prSet/>
      <dgm:spPr/>
      <dgm:t>
        <a:bodyPr/>
        <a:lstStyle/>
        <a:p>
          <a:pPr>
            <a:buNone/>
          </a:pPr>
          <a:endParaRPr lang="en-GB"/>
        </a:p>
      </dgm:t>
    </dgm:pt>
    <dgm:pt modelId="{031930AA-602C-4620-880D-12BC9EF5AABB}" type="parTrans" cxnId="{C82C6442-E4DB-4E99-90DC-34F36A04EE85}">
      <dgm:prSet/>
      <dgm:spPr/>
      <dgm:t>
        <a:bodyPr/>
        <a:lstStyle/>
        <a:p>
          <a:endParaRPr lang="en-GB"/>
        </a:p>
      </dgm:t>
    </dgm:pt>
    <dgm:pt modelId="{09B3D6C2-ACC1-4FC7-A9E0-8DD9B6F5E8C0}" type="sibTrans" cxnId="{C82C6442-E4DB-4E99-90DC-34F36A04EE85}">
      <dgm:prSet/>
      <dgm:spPr/>
      <dgm:t>
        <a:bodyPr/>
        <a:lstStyle/>
        <a:p>
          <a:endParaRPr lang="en-GB"/>
        </a:p>
      </dgm:t>
    </dgm:pt>
    <dgm:pt modelId="{90BBB450-10FE-4FC1-93EB-342673267285}">
      <dgm:prSet/>
      <dgm:spPr/>
      <dgm:t>
        <a:bodyPr/>
        <a:lstStyle/>
        <a:p>
          <a:pPr>
            <a:buNone/>
          </a:pPr>
          <a:endParaRPr lang="en-GB"/>
        </a:p>
      </dgm:t>
    </dgm:pt>
    <dgm:pt modelId="{9B33DE31-F047-4CBC-AF8C-6AFC617E9BC2}" type="parTrans" cxnId="{8573A28D-3C35-4A39-A4A9-4BD1B48E914F}">
      <dgm:prSet/>
      <dgm:spPr/>
      <dgm:t>
        <a:bodyPr/>
        <a:lstStyle/>
        <a:p>
          <a:endParaRPr lang="en-GB"/>
        </a:p>
      </dgm:t>
    </dgm:pt>
    <dgm:pt modelId="{408EED8F-6DD8-43DD-883F-CBFE755ACA16}" type="sibTrans" cxnId="{8573A28D-3C35-4A39-A4A9-4BD1B48E914F}">
      <dgm:prSet/>
      <dgm:spPr/>
      <dgm:t>
        <a:bodyPr/>
        <a:lstStyle/>
        <a:p>
          <a:endParaRPr lang="en-GB"/>
        </a:p>
      </dgm:t>
    </dgm:pt>
    <dgm:pt modelId="{546ED2D7-1D4B-476B-8898-FBCC747E5185}">
      <dgm:prSet phldrT="[Text]" custT="1"/>
      <dgm:spPr>
        <a:ln>
          <a:solidFill>
            <a:srgbClr val="70ADA3"/>
          </a:solidFill>
        </a:ln>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38FE541C-292C-441C-8E86-F5B677D512F4}" type="parTrans" cxnId="{84D6E99B-A953-44FB-A2A2-E3107603F07F}">
      <dgm:prSet/>
      <dgm:spPr/>
      <dgm:t>
        <a:bodyPr/>
        <a:lstStyle/>
        <a:p>
          <a:endParaRPr lang="en-GB"/>
        </a:p>
      </dgm:t>
    </dgm:pt>
    <dgm:pt modelId="{29025DF6-ED07-4FF5-B86F-BCFB3C8DDBD3}" type="sibTrans" cxnId="{84D6E99B-A953-44FB-A2A2-E3107603F07F}">
      <dgm:prSet/>
      <dgm:spPr/>
      <dgm:t>
        <a:bodyPr/>
        <a:lstStyle/>
        <a:p>
          <a:endParaRPr lang="en-GB"/>
        </a:p>
      </dgm:t>
    </dgm:pt>
    <dgm:pt modelId="{B8AA2E74-F5AD-4738-B65F-7B35DC253B3B}">
      <dgm:prSet phldrT="[Text]" custT="1"/>
      <dgm:spPr>
        <a:ln>
          <a:solidFill>
            <a:srgbClr val="70ADA3"/>
          </a:solidFill>
        </a:ln>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56E6C885-2964-4469-AF44-E8C49A34B60A}" type="parTrans" cxnId="{1857C81F-4671-4A9B-885C-7A4C89DB4956}">
      <dgm:prSet/>
      <dgm:spPr/>
      <dgm:t>
        <a:bodyPr/>
        <a:lstStyle/>
        <a:p>
          <a:endParaRPr lang="en-GB"/>
        </a:p>
      </dgm:t>
    </dgm:pt>
    <dgm:pt modelId="{BA5BA5FC-6897-4CDF-8076-37F67D393618}" type="sibTrans" cxnId="{1857C81F-4671-4A9B-885C-7A4C89DB4956}">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3">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3"/>
      <dgm:spPr/>
    </dgm:pt>
    <dgm:pt modelId="{E9870623-2013-450C-940B-F5956DD1A7AA}" type="pres">
      <dgm:prSet presAssocID="{5CEF3B12-2D86-40AC-83E8-A657800428A8}" presName="adorn" presStyleLbl="fgAccFollowNode1" presStyleIdx="0" presStyleCnt="3" custScaleX="75001" custScaleY="71547" custLinFactNeighborX="-34964" custLinFactNeighborY="-17654"/>
      <dgm:spPr>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dgm:spPr>
      <dgm:extLst>
        <a:ext uri="{E40237B7-FDA0-4F09-8148-C483321AD2D9}">
          <dgm14:cNvPr xmlns:dgm14="http://schemas.microsoft.com/office/drawing/2010/diagram" id="0" name="" descr="Question Mark with solid fill"/>
        </a:ext>
      </dgm:extLst>
    </dgm:pt>
    <dgm:pt modelId="{1E562166-775D-45ED-AEDA-0A0922087629}" type="pres">
      <dgm:prSet presAssocID="{0A35A87F-BBA8-4CF6-AF1E-FE831E62F805}" presName="sibTrans" presStyleLbl="sibTrans2D1" presStyleIdx="0" presStyleCnt="0"/>
      <dgm:spPr/>
    </dgm:pt>
    <dgm:pt modelId="{3EBE2888-430E-48C2-96C5-114873705565}" type="pres">
      <dgm:prSet presAssocID="{CEB9CFF7-A48C-417F-A403-1403352FB4E1}" presName="compNode" presStyleCnt="0"/>
      <dgm:spPr/>
    </dgm:pt>
    <dgm:pt modelId="{83F3E4B5-F7F7-41B3-BA70-26B1A192DD91}" type="pres">
      <dgm:prSet presAssocID="{CEB9CFF7-A48C-417F-A403-1403352FB4E1}" presName="childRect" presStyleLbl="bgAcc1" presStyleIdx="1" presStyleCnt="3">
        <dgm:presLayoutVars>
          <dgm:bulletEnabled val="1"/>
        </dgm:presLayoutVars>
      </dgm:prSet>
      <dgm:spPr/>
    </dgm:pt>
    <dgm:pt modelId="{259774DA-AB81-4A35-9D0D-5813353B3214}" type="pres">
      <dgm:prSet presAssocID="{CEB9CFF7-A48C-417F-A403-1403352FB4E1}" presName="parentText" presStyleLbl="node1" presStyleIdx="0" presStyleCnt="0">
        <dgm:presLayoutVars>
          <dgm:chMax val="0"/>
          <dgm:bulletEnabled val="1"/>
        </dgm:presLayoutVars>
      </dgm:prSet>
      <dgm:spPr/>
    </dgm:pt>
    <dgm:pt modelId="{6BEC4906-DAB5-447C-98D1-227A680934CE}" type="pres">
      <dgm:prSet presAssocID="{CEB9CFF7-A48C-417F-A403-1403352FB4E1}" presName="parentRect" presStyleLbl="alignNode1" presStyleIdx="1" presStyleCnt="3"/>
      <dgm:spPr/>
    </dgm:pt>
    <dgm:pt modelId="{8ED1DB2F-C766-40C3-ADCB-85D83C2FE878}" type="pres">
      <dgm:prSet presAssocID="{CEB9CFF7-A48C-417F-A403-1403352FB4E1}" presName="adorn" presStyleLbl="fgAccFollowNode1" presStyleIdx="1" presStyleCnt="3" custScaleX="74665" custScaleY="75306" custLinFactNeighborX="-24932" custLinFactNeighborY="-1684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Exclamation mark with solid fill"/>
        </a:ext>
      </dgm:extLst>
    </dgm:pt>
    <dgm:pt modelId="{601062CD-A7A2-43ED-B985-2F26A752C831}" type="pres">
      <dgm:prSet presAssocID="{0FDCC6CC-C373-4813-B6C1-9E5A049116E9}" presName="sibTrans" presStyleLbl="sibTrans2D1" presStyleIdx="0" presStyleCnt="0"/>
      <dgm:spPr/>
    </dgm:pt>
    <dgm:pt modelId="{FC1E6DBC-A6E5-4B8D-B4A4-4B0F58424B74}" type="pres">
      <dgm:prSet presAssocID="{890E4264-66B9-4A56-A9C7-A1354EF0788B}" presName="compNode" presStyleCnt="0"/>
      <dgm:spPr/>
    </dgm:pt>
    <dgm:pt modelId="{EECC2F99-D939-46DA-9ED2-F296EF3FB511}" type="pres">
      <dgm:prSet presAssocID="{890E4264-66B9-4A56-A9C7-A1354EF0788B}" presName="childRect" presStyleLbl="bgAcc1" presStyleIdx="2" presStyleCnt="3">
        <dgm:presLayoutVars>
          <dgm:bulletEnabled val="1"/>
        </dgm:presLayoutVars>
      </dgm:prSet>
      <dgm:spPr/>
    </dgm:pt>
    <dgm:pt modelId="{54008E44-B7DA-4118-A4EF-82A76D8D166E}" type="pres">
      <dgm:prSet presAssocID="{890E4264-66B9-4A56-A9C7-A1354EF0788B}" presName="parentText" presStyleLbl="node1" presStyleIdx="0" presStyleCnt="0">
        <dgm:presLayoutVars>
          <dgm:chMax val="0"/>
          <dgm:bulletEnabled val="1"/>
        </dgm:presLayoutVars>
      </dgm:prSet>
      <dgm:spPr/>
    </dgm:pt>
    <dgm:pt modelId="{5FB7CE3B-A9EA-4CAD-9FB4-015ABC464307}" type="pres">
      <dgm:prSet presAssocID="{890E4264-66B9-4A56-A9C7-A1354EF0788B}" presName="parentRect" presStyleLbl="alignNode1" presStyleIdx="2" presStyleCnt="3"/>
      <dgm:spPr/>
    </dgm:pt>
    <dgm:pt modelId="{3ADE0D21-F4D8-42C6-BEBB-886B839101F1}" type="pres">
      <dgm:prSet presAssocID="{890E4264-66B9-4A56-A9C7-A1354EF0788B}" presName="adorn" presStyleLbl="fgAccFollowNode1" presStyleIdx="2" presStyleCnt="3" custScaleX="68659" custScaleY="72448" custLinFactNeighborX="-21568" custLinFactNeighborY="-20396"/>
      <dgm:spPr>
        <a:blipFill>
          <a:blip xmlns:r="http://schemas.openxmlformats.org/officeDocument/2006/relationships">
            <a:extLst>
              <a:ext uri="{96DAC541-7B7A-43D3-8B79-37D633B846F1}">
                <asvg:svgBlip xmlns:asvg="http://schemas.microsoft.com/office/drawing/2016/SVG/main" r:embed="rId3"/>
              </a:ext>
            </a:extLst>
          </a:blip>
          <a:srcRect/>
          <a:stretch>
            <a:fillRect l="-3000" r="-3000"/>
          </a:stretch>
        </a:blipFill>
      </dgm:spPr>
      <dgm:extLst>
        <a:ext uri="{E40237B7-FDA0-4F09-8148-C483321AD2D9}">
          <dgm14:cNvPr xmlns:dgm14="http://schemas.microsoft.com/office/drawing/2010/diagram" id="0" name="" descr="Arrow Right with solid fill"/>
        </a:ext>
      </dgm:extLst>
    </dgm:pt>
  </dgm:ptLst>
  <dgm:cxnLst>
    <dgm:cxn modelId="{2A913807-897A-45C3-BDDE-5DF283320845}" type="presOf" srcId="{5CEF3B12-2D86-40AC-83E8-A657800428A8}" destId="{59309587-75CA-498A-9667-37C7904DFB4D}" srcOrd="1" destOrd="0" presId="urn:microsoft.com/office/officeart/2005/8/layout/bList2"/>
    <dgm:cxn modelId="{100C4F0C-BE58-4AA0-A736-8EAFA8CADC2C}" srcId="{6E15E15E-62B6-4D61-AE71-6971E65CE8F1}" destId="{5CEF3B12-2D86-40AC-83E8-A657800428A8}" srcOrd="0" destOrd="0" parTransId="{489AE42F-BBE2-41F5-BBE8-1C1D5E4B3E82}" sibTransId="{0A35A87F-BBA8-4CF6-AF1E-FE831E62F805}"/>
    <dgm:cxn modelId="{22584514-6182-452C-8796-2129DF6FDBA2}" type="presOf" srcId="{890E4264-66B9-4A56-A9C7-A1354EF0788B}" destId="{5FB7CE3B-A9EA-4CAD-9FB4-015ABC464307}" srcOrd="1" destOrd="0" presId="urn:microsoft.com/office/officeart/2005/8/layout/bList2"/>
    <dgm:cxn modelId="{9F059214-5EF3-44F7-82E6-D82AFDAAA0F3}" type="presOf" srcId="{90BBB450-10FE-4FC1-93EB-342673267285}" destId="{83F3E4B5-F7F7-41B3-BA70-26B1A192DD91}" srcOrd="0" destOrd="2" presId="urn:microsoft.com/office/officeart/2005/8/layout/bList2"/>
    <dgm:cxn modelId="{1857C81F-4671-4A9B-885C-7A4C89DB4956}" srcId="{890E4264-66B9-4A56-A9C7-A1354EF0788B}" destId="{B8AA2E74-F5AD-4738-B65F-7B35DC253B3B}" srcOrd="2" destOrd="0" parTransId="{56E6C885-2964-4469-AF44-E8C49A34B60A}" sibTransId="{BA5BA5FC-6897-4CDF-8076-37F67D393618}"/>
    <dgm:cxn modelId="{3330BC40-E553-4651-993A-5D99BC993B40}" type="presOf" srcId="{0FDCC6CC-C373-4813-B6C1-9E5A049116E9}" destId="{601062CD-A7A2-43ED-B985-2F26A752C831}" srcOrd="0" destOrd="0" presId="urn:microsoft.com/office/officeart/2005/8/layout/bList2"/>
    <dgm:cxn modelId="{C82C6442-E4DB-4E99-90DC-34F36A04EE85}" srcId="{CEB9CFF7-A48C-417F-A403-1403352FB4E1}" destId="{1D4A0F12-5C24-4162-A790-01C6E81A233E}" srcOrd="1" destOrd="0" parTransId="{031930AA-602C-4620-880D-12BC9EF5AABB}" sibTransId="{09B3D6C2-ACC1-4FC7-A9E0-8DD9B6F5E8C0}"/>
    <dgm:cxn modelId="{ADF4D362-DBEB-4D08-8A40-6A815E41852E}" srcId="{6E15E15E-62B6-4D61-AE71-6971E65CE8F1}" destId="{CEB9CFF7-A48C-417F-A403-1403352FB4E1}" srcOrd="1" destOrd="0" parTransId="{704F30DA-CED3-40D1-86A4-6CB231773206}" sibTransId="{0FDCC6CC-C373-4813-B6C1-9E5A049116E9}"/>
    <dgm:cxn modelId="{D7829B65-DD84-4072-9793-AF62002AD088}" srcId="{CEB9CFF7-A48C-417F-A403-1403352FB4E1}" destId="{F4567142-53CA-42F7-9150-308B63AB4DFD}" srcOrd="0" destOrd="0" parTransId="{08F825F4-E405-4C56-88EC-8DD65DCE261A}" sibTransId="{197889E9-C127-4661-A7FC-E326B4B30E52}"/>
    <dgm:cxn modelId="{A74F274F-0F19-4410-B274-E8EB7426F3E5}" srcId="{6E15E15E-62B6-4D61-AE71-6971E65CE8F1}" destId="{890E4264-66B9-4A56-A9C7-A1354EF0788B}" srcOrd="2" destOrd="0" parTransId="{C24B439F-1306-4305-AFC4-8C89CF4069D5}" sibTransId="{446908AE-E474-4D4A-8A42-F73623D57CF6}"/>
    <dgm:cxn modelId="{D632646F-2227-42F9-8736-4309D80219D1}" srcId="{890E4264-66B9-4A56-A9C7-A1354EF0788B}" destId="{9633410D-22FA-46AE-8924-AF60FF70CE20}" srcOrd="0" destOrd="0" parTransId="{63C577A2-0BB9-4168-974C-14E95D7FB43A}" sibTransId="{F248A04B-8387-4585-A5F4-88D413220A7E}"/>
    <dgm:cxn modelId="{93FC095A-BCB0-4664-B63F-3BD979D795C4}" type="presOf" srcId="{1D4A0F12-5C24-4162-A790-01C6E81A233E}" destId="{83F3E4B5-F7F7-41B3-BA70-26B1A192DD91}" srcOrd="0" destOrd="1" presId="urn:microsoft.com/office/officeart/2005/8/layout/bList2"/>
    <dgm:cxn modelId="{CBCB9B7F-2B30-4191-AF91-C305FC520EFF}" type="presOf" srcId="{F4567142-53CA-42F7-9150-308B63AB4DFD}" destId="{83F3E4B5-F7F7-41B3-BA70-26B1A192DD91}" srcOrd="0" destOrd="0" presId="urn:microsoft.com/office/officeart/2005/8/layout/bList2"/>
    <dgm:cxn modelId="{D735A77F-9160-45CA-8F6A-B66BBA0DFACC}" srcId="{5CEF3B12-2D86-40AC-83E8-A657800428A8}" destId="{34F88236-58BE-40B9-8B4F-BAB60FA05C29}" srcOrd="0" destOrd="0" parTransId="{94B970C9-B3BF-4BB3-8062-CBBE916EF664}" sibTransId="{1464B091-AC4B-4FDE-AC4D-3B9F77EF354C}"/>
    <dgm:cxn modelId="{8573A28D-3C35-4A39-A4A9-4BD1B48E914F}" srcId="{CEB9CFF7-A48C-417F-A403-1403352FB4E1}" destId="{90BBB450-10FE-4FC1-93EB-342673267285}" srcOrd="2" destOrd="0" parTransId="{9B33DE31-F047-4CBC-AF8C-6AFC617E9BC2}" sibTransId="{408EED8F-6DD8-43DD-883F-CBFE755ACA16}"/>
    <dgm:cxn modelId="{E2E9B192-04EC-4B37-8B51-4BCCCAC726F4}" type="presOf" srcId="{9633410D-22FA-46AE-8924-AF60FF70CE20}" destId="{EECC2F99-D939-46DA-9ED2-F296EF3FB511}" srcOrd="0" destOrd="0" presId="urn:microsoft.com/office/officeart/2005/8/layout/bList2"/>
    <dgm:cxn modelId="{84D6E99B-A953-44FB-A2A2-E3107603F07F}" srcId="{890E4264-66B9-4A56-A9C7-A1354EF0788B}" destId="{546ED2D7-1D4B-476B-8898-FBCC747E5185}" srcOrd="1" destOrd="0" parTransId="{38FE541C-292C-441C-8E86-F5B677D512F4}" sibTransId="{29025DF6-ED07-4FF5-B86F-BCFB3C8DDBD3}"/>
    <dgm:cxn modelId="{3528ABA4-8D65-4A9B-9F72-2DAAE64AF3A4}" type="presOf" srcId="{0A35A87F-BBA8-4CF6-AF1E-FE831E62F805}" destId="{1E562166-775D-45ED-AEDA-0A0922087629}" srcOrd="0" destOrd="0" presId="urn:microsoft.com/office/officeart/2005/8/layout/bList2"/>
    <dgm:cxn modelId="{2F91B6A4-D33F-4D02-B2AB-1FFDCEB6AF5D}" type="presOf" srcId="{5CEF3B12-2D86-40AC-83E8-A657800428A8}" destId="{A97B815A-6055-4127-9A16-98CDEC8A32F8}" srcOrd="0" destOrd="0" presId="urn:microsoft.com/office/officeart/2005/8/layout/bList2"/>
    <dgm:cxn modelId="{75CA44B0-35DC-4425-BC7D-E56AE3BC6900}" type="presOf" srcId="{CEB9CFF7-A48C-417F-A403-1403352FB4E1}" destId="{259774DA-AB81-4A35-9D0D-5813353B3214}" srcOrd="0" destOrd="0" presId="urn:microsoft.com/office/officeart/2005/8/layout/bList2"/>
    <dgm:cxn modelId="{74966CB0-0E29-45F1-A9B2-3E882078E86D}" type="presOf" srcId="{890E4264-66B9-4A56-A9C7-A1354EF0788B}" destId="{54008E44-B7DA-4118-A4EF-82A76D8D166E}" srcOrd="0" destOrd="0" presId="urn:microsoft.com/office/officeart/2005/8/layout/bList2"/>
    <dgm:cxn modelId="{EA4C6CB7-E964-4E18-AA25-569E82B7D0FB}" type="presOf" srcId="{CEB9CFF7-A48C-417F-A403-1403352FB4E1}" destId="{6BEC4906-DAB5-447C-98D1-227A680934CE}" srcOrd="1" destOrd="0" presId="urn:microsoft.com/office/officeart/2005/8/layout/bList2"/>
    <dgm:cxn modelId="{7C3988E6-903C-4945-976C-332CF893FD30}" type="presOf" srcId="{B8AA2E74-F5AD-4738-B65F-7B35DC253B3B}" destId="{EECC2F99-D939-46DA-9ED2-F296EF3FB511}" srcOrd="0" destOrd="2" presId="urn:microsoft.com/office/officeart/2005/8/layout/bList2"/>
    <dgm:cxn modelId="{9B62B3EA-278E-4891-A2C3-E82111BC0FBB}" type="presOf" srcId="{34F88236-58BE-40B9-8B4F-BAB60FA05C29}" destId="{2D72B23D-B73A-477B-805A-4DA2FE35B2FB}" srcOrd="0" destOrd="0" presId="urn:microsoft.com/office/officeart/2005/8/layout/bList2"/>
    <dgm:cxn modelId="{6D4145F2-05CD-4CC5-9E10-995F333FBFB3}" type="presOf" srcId="{6E15E15E-62B6-4D61-AE71-6971E65CE8F1}" destId="{AE5673B2-106A-4144-A7A5-07889D7BD845}" srcOrd="0" destOrd="0" presId="urn:microsoft.com/office/officeart/2005/8/layout/bList2"/>
    <dgm:cxn modelId="{1A5626F9-1621-47DC-8F4D-510052031230}" type="presOf" srcId="{546ED2D7-1D4B-476B-8898-FBCC747E5185}" destId="{EECC2F99-D939-46DA-9ED2-F296EF3FB511}" srcOrd="0" destOrd="1" presId="urn:microsoft.com/office/officeart/2005/8/layout/bList2"/>
    <dgm:cxn modelId="{EC0D7EB4-39B8-4504-AB66-4960618F22D4}" type="presParOf" srcId="{AE5673B2-106A-4144-A7A5-07889D7BD845}" destId="{1E7BE447-4D51-441F-AB5E-9B917573ECFA}" srcOrd="0" destOrd="0" presId="urn:microsoft.com/office/officeart/2005/8/layout/bList2"/>
    <dgm:cxn modelId="{06425230-4C8F-41AB-AD8D-251DB03BEFDE}" type="presParOf" srcId="{1E7BE447-4D51-441F-AB5E-9B917573ECFA}" destId="{2D72B23D-B73A-477B-805A-4DA2FE35B2FB}" srcOrd="0" destOrd="0" presId="urn:microsoft.com/office/officeart/2005/8/layout/bList2"/>
    <dgm:cxn modelId="{5EDBEA43-8F6F-49AB-B8E6-271FE39FB28B}" type="presParOf" srcId="{1E7BE447-4D51-441F-AB5E-9B917573ECFA}" destId="{A97B815A-6055-4127-9A16-98CDEC8A32F8}" srcOrd="1" destOrd="0" presId="urn:microsoft.com/office/officeart/2005/8/layout/bList2"/>
    <dgm:cxn modelId="{1C6CB339-2F1B-4166-BFD1-E62828F49636}" type="presParOf" srcId="{1E7BE447-4D51-441F-AB5E-9B917573ECFA}" destId="{59309587-75CA-498A-9667-37C7904DFB4D}" srcOrd="2" destOrd="0" presId="urn:microsoft.com/office/officeart/2005/8/layout/bList2"/>
    <dgm:cxn modelId="{EC04AAF5-E018-4A1B-8D24-BC5CAB8DE694}" type="presParOf" srcId="{1E7BE447-4D51-441F-AB5E-9B917573ECFA}" destId="{E9870623-2013-450C-940B-F5956DD1A7AA}" srcOrd="3" destOrd="0" presId="urn:microsoft.com/office/officeart/2005/8/layout/bList2"/>
    <dgm:cxn modelId="{A350BA9C-23D8-4D27-9150-3B4035979005}" type="presParOf" srcId="{AE5673B2-106A-4144-A7A5-07889D7BD845}" destId="{1E562166-775D-45ED-AEDA-0A0922087629}" srcOrd="1" destOrd="0" presId="urn:microsoft.com/office/officeart/2005/8/layout/bList2"/>
    <dgm:cxn modelId="{3A7F8EDB-5D2F-434D-9085-30977E5EDCA3}" type="presParOf" srcId="{AE5673B2-106A-4144-A7A5-07889D7BD845}" destId="{3EBE2888-430E-48C2-96C5-114873705565}" srcOrd="2" destOrd="0" presId="urn:microsoft.com/office/officeart/2005/8/layout/bList2"/>
    <dgm:cxn modelId="{6E502F9F-CB4D-4C57-AC3A-A75D5CC900A8}" type="presParOf" srcId="{3EBE2888-430E-48C2-96C5-114873705565}" destId="{83F3E4B5-F7F7-41B3-BA70-26B1A192DD91}" srcOrd="0" destOrd="0" presId="urn:microsoft.com/office/officeart/2005/8/layout/bList2"/>
    <dgm:cxn modelId="{46F86744-042A-47A7-9E38-8E0D19BB5289}" type="presParOf" srcId="{3EBE2888-430E-48C2-96C5-114873705565}" destId="{259774DA-AB81-4A35-9D0D-5813353B3214}" srcOrd="1" destOrd="0" presId="urn:microsoft.com/office/officeart/2005/8/layout/bList2"/>
    <dgm:cxn modelId="{3AE9CBCC-42F5-4AB5-A985-002564717B5A}" type="presParOf" srcId="{3EBE2888-430E-48C2-96C5-114873705565}" destId="{6BEC4906-DAB5-447C-98D1-227A680934CE}" srcOrd="2" destOrd="0" presId="urn:microsoft.com/office/officeart/2005/8/layout/bList2"/>
    <dgm:cxn modelId="{F1913C51-6B37-4FE2-BCB4-20A1A0F7C81B}" type="presParOf" srcId="{3EBE2888-430E-48C2-96C5-114873705565}" destId="{8ED1DB2F-C766-40C3-ADCB-85D83C2FE878}" srcOrd="3" destOrd="0" presId="urn:microsoft.com/office/officeart/2005/8/layout/bList2"/>
    <dgm:cxn modelId="{F3A6DE5A-B77C-4C11-8E9F-DC3505CCFE9E}" type="presParOf" srcId="{AE5673B2-106A-4144-A7A5-07889D7BD845}" destId="{601062CD-A7A2-43ED-B985-2F26A752C831}" srcOrd="3" destOrd="0" presId="urn:microsoft.com/office/officeart/2005/8/layout/bList2"/>
    <dgm:cxn modelId="{A2DBB456-B305-415A-9029-B386B18061DE}" type="presParOf" srcId="{AE5673B2-106A-4144-A7A5-07889D7BD845}" destId="{FC1E6DBC-A6E5-4B8D-B4A4-4B0F58424B74}" srcOrd="4" destOrd="0" presId="urn:microsoft.com/office/officeart/2005/8/layout/bList2"/>
    <dgm:cxn modelId="{6DA9885A-95B8-4CDA-A69D-D600CA9E8B11}" type="presParOf" srcId="{FC1E6DBC-A6E5-4B8D-B4A4-4B0F58424B74}" destId="{EECC2F99-D939-46DA-9ED2-F296EF3FB511}" srcOrd="0" destOrd="0" presId="urn:microsoft.com/office/officeart/2005/8/layout/bList2"/>
    <dgm:cxn modelId="{18D6EB3D-22DC-4849-895A-CB3CE3BE4FAA}" type="presParOf" srcId="{FC1E6DBC-A6E5-4B8D-B4A4-4B0F58424B74}" destId="{54008E44-B7DA-4118-A4EF-82A76D8D166E}" srcOrd="1" destOrd="0" presId="urn:microsoft.com/office/officeart/2005/8/layout/bList2"/>
    <dgm:cxn modelId="{AEF2751C-1E64-405E-92DD-11BD6D38E35D}" type="presParOf" srcId="{FC1E6DBC-A6E5-4B8D-B4A4-4B0F58424B74}" destId="{5FB7CE3B-A9EA-4CAD-9FB4-015ABC464307}" srcOrd="2" destOrd="0" presId="urn:microsoft.com/office/officeart/2005/8/layout/bList2"/>
    <dgm:cxn modelId="{3E63FCEE-C806-493E-B153-64E3AB50A9B7}" type="presParOf" srcId="{FC1E6DBC-A6E5-4B8D-B4A4-4B0F58424B74}" destId="{3ADE0D21-F4D8-42C6-BEBB-886B839101F1}" srcOrd="3" destOrd="0" presId="urn:microsoft.com/office/officeart/2005/8/layout/b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10E9F4-FB43-4ED8-B4EC-73B3FFD6BBB0}"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6F1A791-F97C-4740-9850-5C22D513E313}">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Largest Reduction in unmatched REL records since CSS Go Live. From 2.8 million unmatched addresses in April 2025, to 2.4 million at the end of March 2026. </a:t>
          </a:r>
          <a:endParaRPr lang="en-US" sz="1600">
            <a:latin typeface="Roboto" panose="02000000000000000000" pitchFamily="2" charset="0"/>
            <a:ea typeface="Roboto" panose="02000000000000000000" pitchFamily="2" charset="0"/>
            <a:cs typeface="Roboto" panose="02000000000000000000" pitchFamily="2" charset="0"/>
          </a:endParaRPr>
        </a:p>
      </dgm:t>
    </dgm:pt>
    <dgm:pt modelId="{8077BCE4-BBC3-46ED-835E-BEE73C036C0B}" type="parTrans" cxnId="{CD378523-0F6A-46A3-917F-F42EF297DDD9}">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33AB9F94-CCA4-4787-83D6-1831CF16FD6C}" type="sibTrans" cxnId="{CD378523-0F6A-46A3-917F-F42EF297DDD9}">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4F553114-1DD7-4BB8-B577-2015AD436F7A}">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Full implementation of the Batch Re-Matcher meaning all Unmatched REL record have now had a rematch attempt against all epoch updates since Go Live, and an attempt to rematch is made every 6 weeks. </a:t>
          </a:r>
          <a:endParaRPr lang="en-US" sz="1600">
            <a:latin typeface="Roboto" panose="02000000000000000000" pitchFamily="2" charset="0"/>
            <a:ea typeface="Roboto" panose="02000000000000000000" pitchFamily="2" charset="0"/>
            <a:cs typeface="Roboto" panose="02000000000000000000" pitchFamily="2" charset="0"/>
          </a:endParaRPr>
        </a:p>
      </dgm:t>
    </dgm:pt>
    <dgm:pt modelId="{03A8AA94-E4D6-4684-8058-E39729F4CF3A}" type="parTrans" cxnId="{446F27E3-C8D0-4EAC-AC6E-51641F9C27D8}">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6EFEC6FE-B714-4312-91BB-5935F597749D}" type="sibTrans" cxnId="{446F27E3-C8D0-4EAC-AC6E-51641F9C27D8}">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7EE53603-35BC-438E-80AF-3BA1DF97BBC5}">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Greater understanding of the Unmatched REL Volume to enable prioritisation decisions to be made.</a:t>
          </a:r>
          <a:endParaRPr lang="en-US" sz="1600">
            <a:latin typeface="Roboto" panose="02000000000000000000" pitchFamily="2" charset="0"/>
            <a:ea typeface="Roboto" panose="02000000000000000000" pitchFamily="2" charset="0"/>
            <a:cs typeface="Roboto" panose="02000000000000000000" pitchFamily="2" charset="0"/>
          </a:endParaRPr>
        </a:p>
      </dgm:t>
    </dgm:pt>
    <dgm:pt modelId="{DB4115B8-C86D-4414-BCE0-4153E1B5E1D4}" type="parTrans" cxnId="{5C7874FF-844A-4CB5-AF20-D00FA643DE81}">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6246502D-AC13-49DE-83AF-C369E3F467C5}" type="sibTrans" cxnId="{5C7874FF-844A-4CB5-AF20-D00FA643DE81}">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4CB6616E-5EE0-4BBA-AFBA-DF8E89DB6E54}">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Quarterly Address Quality Issues Report now available. </a:t>
          </a:r>
          <a:endParaRPr lang="en-US" sz="1600">
            <a:latin typeface="Roboto" panose="02000000000000000000" pitchFamily="2" charset="0"/>
            <a:ea typeface="Roboto" panose="02000000000000000000" pitchFamily="2" charset="0"/>
            <a:cs typeface="Roboto" panose="02000000000000000000" pitchFamily="2" charset="0"/>
          </a:endParaRPr>
        </a:p>
      </dgm:t>
    </dgm:pt>
    <dgm:pt modelId="{61EDB452-AF01-455D-ADE0-794064424F4B}" type="parTrans" cxnId="{B9DEF42F-05E4-4C2B-BCC9-CECFC50DB5E6}">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D6A523B4-FA82-492B-850E-609DF8B71D2D}" type="sibTrans" cxnId="{B9DEF42F-05E4-4C2B-BCC9-CECFC50DB5E6}">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16B2649A-871F-4330-985B-555482023C53}">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Increased transparency and collaborative working relationships, including via the CRS Improvement plan where a collaborative working relationship with RECCo has ensured and increased understanding of stakeholders.</a:t>
          </a:r>
          <a:endParaRPr lang="en-US" sz="1600">
            <a:latin typeface="Roboto" panose="02000000000000000000" pitchFamily="2" charset="0"/>
            <a:ea typeface="Roboto" panose="02000000000000000000" pitchFamily="2" charset="0"/>
            <a:cs typeface="Roboto" panose="02000000000000000000" pitchFamily="2" charset="0"/>
          </a:endParaRPr>
        </a:p>
      </dgm:t>
    </dgm:pt>
    <dgm:pt modelId="{3C1741A9-EBB0-4BC0-8C9A-0A3235E117EA}" type="parTrans" cxnId="{3870CAFF-C10C-4FAA-AFBA-E09541A2C173}">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984EBC4C-B4A6-4B14-A9A3-3E7B4CC82E50}" type="sibTrans" cxnId="{3870CAFF-C10C-4FAA-AFBA-E09541A2C173}">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03B436F5-A992-4A81-B23C-AD370016C1B3}" type="pres">
      <dgm:prSet presAssocID="{6810E9F4-FB43-4ED8-B4EC-73B3FFD6BBB0}" presName="root" presStyleCnt="0">
        <dgm:presLayoutVars>
          <dgm:dir/>
          <dgm:resizeHandles val="exact"/>
        </dgm:presLayoutVars>
      </dgm:prSet>
      <dgm:spPr/>
    </dgm:pt>
    <dgm:pt modelId="{F7FB2A73-0966-4AB4-9B6C-89A564BF4354}" type="pres">
      <dgm:prSet presAssocID="{D6F1A791-F97C-4740-9850-5C22D513E313}" presName="compNode" presStyleCnt="0"/>
      <dgm:spPr/>
    </dgm:pt>
    <dgm:pt modelId="{A9EAA797-9B67-4FD5-B3EB-6FFDAF9FA1CA}" type="pres">
      <dgm:prSet presAssocID="{D6F1A791-F97C-4740-9850-5C22D513E313}" presName="bgRect" presStyleLbl="bgShp" presStyleIdx="0" presStyleCnt="5"/>
      <dgm:spPr/>
    </dgm:pt>
    <dgm:pt modelId="{A06596BA-B5DA-42EF-BE92-80297A1E18D3}" type="pres">
      <dgm:prSet presAssocID="{D6F1A791-F97C-4740-9850-5C22D513E313}"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Earth Globe Americas"/>
        </a:ext>
      </dgm:extLst>
    </dgm:pt>
    <dgm:pt modelId="{719398FD-A82D-4109-8A49-445B97C2E4EC}" type="pres">
      <dgm:prSet presAssocID="{D6F1A791-F97C-4740-9850-5C22D513E313}" presName="spaceRect" presStyleCnt="0"/>
      <dgm:spPr/>
    </dgm:pt>
    <dgm:pt modelId="{17003A29-F067-41EB-B3D1-5EB886B1CE50}" type="pres">
      <dgm:prSet presAssocID="{D6F1A791-F97C-4740-9850-5C22D513E313}" presName="parTx" presStyleLbl="revTx" presStyleIdx="0" presStyleCnt="5">
        <dgm:presLayoutVars>
          <dgm:chMax val="0"/>
          <dgm:chPref val="0"/>
        </dgm:presLayoutVars>
      </dgm:prSet>
      <dgm:spPr/>
    </dgm:pt>
    <dgm:pt modelId="{8F722589-6A5E-4156-980F-A6AB5204C0EC}" type="pres">
      <dgm:prSet presAssocID="{33AB9F94-CCA4-4787-83D6-1831CF16FD6C}" presName="sibTrans" presStyleCnt="0"/>
      <dgm:spPr/>
    </dgm:pt>
    <dgm:pt modelId="{E5FE9EFF-BEDC-45F6-9585-EBB062D888FB}" type="pres">
      <dgm:prSet presAssocID="{4F553114-1DD7-4BB8-B577-2015AD436F7A}" presName="compNode" presStyleCnt="0"/>
      <dgm:spPr/>
    </dgm:pt>
    <dgm:pt modelId="{BE3D2948-12D7-4D47-9DFF-000295E75962}" type="pres">
      <dgm:prSet presAssocID="{4F553114-1DD7-4BB8-B577-2015AD436F7A}" presName="bgRect" presStyleLbl="bgShp" presStyleIdx="1" presStyleCnt="5"/>
      <dgm:spPr/>
    </dgm:pt>
    <dgm:pt modelId="{083A4631-973F-4B8D-8EE1-BD6DE22B323E}" type="pres">
      <dgm:prSet presAssocID="{4F553114-1DD7-4BB8-B577-2015AD436F7A}"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63B79D23-AFB6-4E90-B8E0-16131A532C42}" type="pres">
      <dgm:prSet presAssocID="{4F553114-1DD7-4BB8-B577-2015AD436F7A}" presName="spaceRect" presStyleCnt="0"/>
      <dgm:spPr/>
    </dgm:pt>
    <dgm:pt modelId="{3170C8D5-65EE-4317-8D49-ABE625EC316F}" type="pres">
      <dgm:prSet presAssocID="{4F553114-1DD7-4BB8-B577-2015AD436F7A}" presName="parTx" presStyleLbl="revTx" presStyleIdx="1" presStyleCnt="5">
        <dgm:presLayoutVars>
          <dgm:chMax val="0"/>
          <dgm:chPref val="0"/>
        </dgm:presLayoutVars>
      </dgm:prSet>
      <dgm:spPr/>
    </dgm:pt>
    <dgm:pt modelId="{C80FE9C8-1C79-41AC-A20F-711CC995E138}" type="pres">
      <dgm:prSet presAssocID="{6EFEC6FE-B714-4312-91BB-5935F597749D}" presName="sibTrans" presStyleCnt="0"/>
      <dgm:spPr/>
    </dgm:pt>
    <dgm:pt modelId="{F80E717C-3383-43A2-9FA7-EA1561A726DB}" type="pres">
      <dgm:prSet presAssocID="{7EE53603-35BC-438E-80AF-3BA1DF97BBC5}" presName="compNode" presStyleCnt="0"/>
      <dgm:spPr/>
    </dgm:pt>
    <dgm:pt modelId="{E7BC7305-E249-4737-BD67-FD880B54C243}" type="pres">
      <dgm:prSet presAssocID="{7EE53603-35BC-438E-80AF-3BA1DF97BBC5}" presName="bgRect" presStyleLbl="bgShp" presStyleIdx="2" presStyleCnt="5"/>
      <dgm:spPr/>
    </dgm:pt>
    <dgm:pt modelId="{3B957BCD-E8E5-4C55-BB1B-D71DFF5BF362}" type="pres">
      <dgm:prSet presAssocID="{7EE53603-35BC-438E-80AF-3BA1DF97BBC5}"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ullseye"/>
        </a:ext>
      </dgm:extLst>
    </dgm:pt>
    <dgm:pt modelId="{6C834FC1-7C41-45C5-8073-2DFF30DD8523}" type="pres">
      <dgm:prSet presAssocID="{7EE53603-35BC-438E-80AF-3BA1DF97BBC5}" presName="spaceRect" presStyleCnt="0"/>
      <dgm:spPr/>
    </dgm:pt>
    <dgm:pt modelId="{97A33530-2B63-46D5-AC62-E325A091E83C}" type="pres">
      <dgm:prSet presAssocID="{7EE53603-35BC-438E-80AF-3BA1DF97BBC5}" presName="parTx" presStyleLbl="revTx" presStyleIdx="2" presStyleCnt="5">
        <dgm:presLayoutVars>
          <dgm:chMax val="0"/>
          <dgm:chPref val="0"/>
        </dgm:presLayoutVars>
      </dgm:prSet>
      <dgm:spPr/>
    </dgm:pt>
    <dgm:pt modelId="{CE3BCF2E-666C-4DF4-B712-4D1EC674DC32}" type="pres">
      <dgm:prSet presAssocID="{6246502D-AC13-49DE-83AF-C369E3F467C5}" presName="sibTrans" presStyleCnt="0"/>
      <dgm:spPr/>
    </dgm:pt>
    <dgm:pt modelId="{C8D15A4D-2F64-4EDA-BA62-B50A75EE3A6F}" type="pres">
      <dgm:prSet presAssocID="{4CB6616E-5EE0-4BBA-AFBA-DF8E89DB6E54}" presName="compNode" presStyleCnt="0"/>
      <dgm:spPr/>
    </dgm:pt>
    <dgm:pt modelId="{082186E3-0B29-4153-A4F2-80F345E1BD82}" type="pres">
      <dgm:prSet presAssocID="{4CB6616E-5EE0-4BBA-AFBA-DF8E89DB6E54}" presName="bgRect" presStyleLbl="bgShp" presStyleIdx="3" presStyleCnt="5"/>
      <dgm:spPr/>
    </dgm:pt>
    <dgm:pt modelId="{35A7D052-7BBB-42FF-8A4B-8DEAAA9964D8}" type="pres">
      <dgm:prSet presAssocID="{4CB6616E-5EE0-4BBA-AFBA-DF8E89DB6E54}"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8855C974-A3B6-4424-AC4F-471644828352}" type="pres">
      <dgm:prSet presAssocID="{4CB6616E-5EE0-4BBA-AFBA-DF8E89DB6E54}" presName="spaceRect" presStyleCnt="0"/>
      <dgm:spPr/>
    </dgm:pt>
    <dgm:pt modelId="{63B19190-C45F-4DF9-BE9E-541F630832DF}" type="pres">
      <dgm:prSet presAssocID="{4CB6616E-5EE0-4BBA-AFBA-DF8E89DB6E54}" presName="parTx" presStyleLbl="revTx" presStyleIdx="3" presStyleCnt="5">
        <dgm:presLayoutVars>
          <dgm:chMax val="0"/>
          <dgm:chPref val="0"/>
        </dgm:presLayoutVars>
      </dgm:prSet>
      <dgm:spPr/>
    </dgm:pt>
    <dgm:pt modelId="{25F7E1A5-E3EA-4E9C-B816-BA7976B67391}" type="pres">
      <dgm:prSet presAssocID="{D6A523B4-FA82-492B-850E-609DF8B71D2D}" presName="sibTrans" presStyleCnt="0"/>
      <dgm:spPr/>
    </dgm:pt>
    <dgm:pt modelId="{8C2BF8CA-29B2-4739-9122-46665773684B}" type="pres">
      <dgm:prSet presAssocID="{16B2649A-871F-4330-985B-555482023C53}" presName="compNode" presStyleCnt="0"/>
      <dgm:spPr/>
    </dgm:pt>
    <dgm:pt modelId="{133E6203-764A-4CE6-9AB1-29BE8057F6CC}" type="pres">
      <dgm:prSet presAssocID="{16B2649A-871F-4330-985B-555482023C53}" presName="bgRect" presStyleLbl="bgShp" presStyleIdx="4" presStyleCnt="5"/>
      <dgm:spPr/>
    </dgm:pt>
    <dgm:pt modelId="{41C4B169-A620-46A3-8C64-A8204B452CA7}" type="pres">
      <dgm:prSet presAssocID="{16B2649A-871F-4330-985B-555482023C53}"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Handshake"/>
        </a:ext>
      </dgm:extLst>
    </dgm:pt>
    <dgm:pt modelId="{D833E23F-D603-4FEB-A384-4CB163B3E578}" type="pres">
      <dgm:prSet presAssocID="{16B2649A-871F-4330-985B-555482023C53}" presName="spaceRect" presStyleCnt="0"/>
      <dgm:spPr/>
    </dgm:pt>
    <dgm:pt modelId="{DD553EB2-E263-4650-A402-A044C256090E}" type="pres">
      <dgm:prSet presAssocID="{16B2649A-871F-4330-985B-555482023C53}" presName="parTx" presStyleLbl="revTx" presStyleIdx="4" presStyleCnt="5">
        <dgm:presLayoutVars>
          <dgm:chMax val="0"/>
          <dgm:chPref val="0"/>
        </dgm:presLayoutVars>
      </dgm:prSet>
      <dgm:spPr/>
    </dgm:pt>
  </dgm:ptLst>
  <dgm:cxnLst>
    <dgm:cxn modelId="{61356B07-170C-4EDC-A75A-0CFF57B7DFC9}" type="presOf" srcId="{7EE53603-35BC-438E-80AF-3BA1DF97BBC5}" destId="{97A33530-2B63-46D5-AC62-E325A091E83C}" srcOrd="0" destOrd="0" presId="urn:microsoft.com/office/officeart/2018/2/layout/IconVerticalSolidList"/>
    <dgm:cxn modelId="{CD378523-0F6A-46A3-917F-F42EF297DDD9}" srcId="{6810E9F4-FB43-4ED8-B4EC-73B3FFD6BBB0}" destId="{D6F1A791-F97C-4740-9850-5C22D513E313}" srcOrd="0" destOrd="0" parTransId="{8077BCE4-BBC3-46ED-835E-BEE73C036C0B}" sibTransId="{33AB9F94-CCA4-4787-83D6-1831CF16FD6C}"/>
    <dgm:cxn modelId="{B9DEF42F-05E4-4C2B-BCC9-CECFC50DB5E6}" srcId="{6810E9F4-FB43-4ED8-B4EC-73B3FFD6BBB0}" destId="{4CB6616E-5EE0-4BBA-AFBA-DF8E89DB6E54}" srcOrd="3" destOrd="0" parTransId="{61EDB452-AF01-455D-ADE0-794064424F4B}" sibTransId="{D6A523B4-FA82-492B-850E-609DF8B71D2D}"/>
    <dgm:cxn modelId="{8728BD42-7442-45DE-9D77-F8ED34121765}" type="presOf" srcId="{4CB6616E-5EE0-4BBA-AFBA-DF8E89DB6E54}" destId="{63B19190-C45F-4DF9-BE9E-541F630832DF}" srcOrd="0" destOrd="0" presId="urn:microsoft.com/office/officeart/2018/2/layout/IconVerticalSolidList"/>
    <dgm:cxn modelId="{D92C6E4A-8C2C-4983-9735-3C37BDEE7533}" type="presOf" srcId="{D6F1A791-F97C-4740-9850-5C22D513E313}" destId="{17003A29-F067-41EB-B3D1-5EB886B1CE50}" srcOrd="0" destOrd="0" presId="urn:microsoft.com/office/officeart/2018/2/layout/IconVerticalSolidList"/>
    <dgm:cxn modelId="{F16A0E59-EC77-413B-97E7-947A746A77E0}" type="presOf" srcId="{4F553114-1DD7-4BB8-B577-2015AD436F7A}" destId="{3170C8D5-65EE-4317-8D49-ABE625EC316F}" srcOrd="0" destOrd="0" presId="urn:microsoft.com/office/officeart/2018/2/layout/IconVerticalSolidList"/>
    <dgm:cxn modelId="{77D616C8-46A3-4234-9B0A-8BD0B5436DCE}" type="presOf" srcId="{16B2649A-871F-4330-985B-555482023C53}" destId="{DD553EB2-E263-4650-A402-A044C256090E}" srcOrd="0" destOrd="0" presId="urn:microsoft.com/office/officeart/2018/2/layout/IconVerticalSolidList"/>
    <dgm:cxn modelId="{446F27E3-C8D0-4EAC-AC6E-51641F9C27D8}" srcId="{6810E9F4-FB43-4ED8-B4EC-73B3FFD6BBB0}" destId="{4F553114-1DD7-4BB8-B577-2015AD436F7A}" srcOrd="1" destOrd="0" parTransId="{03A8AA94-E4D6-4684-8058-E39729F4CF3A}" sibTransId="{6EFEC6FE-B714-4312-91BB-5935F597749D}"/>
    <dgm:cxn modelId="{0A9B3FEF-9F2A-40FD-A3C4-B9C8113FBF95}" type="presOf" srcId="{6810E9F4-FB43-4ED8-B4EC-73B3FFD6BBB0}" destId="{03B436F5-A992-4A81-B23C-AD370016C1B3}" srcOrd="0" destOrd="0" presId="urn:microsoft.com/office/officeart/2018/2/layout/IconVerticalSolidList"/>
    <dgm:cxn modelId="{5C7874FF-844A-4CB5-AF20-D00FA643DE81}" srcId="{6810E9F4-FB43-4ED8-B4EC-73B3FFD6BBB0}" destId="{7EE53603-35BC-438E-80AF-3BA1DF97BBC5}" srcOrd="2" destOrd="0" parTransId="{DB4115B8-C86D-4414-BCE0-4153E1B5E1D4}" sibTransId="{6246502D-AC13-49DE-83AF-C369E3F467C5}"/>
    <dgm:cxn modelId="{3870CAFF-C10C-4FAA-AFBA-E09541A2C173}" srcId="{6810E9F4-FB43-4ED8-B4EC-73B3FFD6BBB0}" destId="{16B2649A-871F-4330-985B-555482023C53}" srcOrd="4" destOrd="0" parTransId="{3C1741A9-EBB0-4BC0-8C9A-0A3235E117EA}" sibTransId="{984EBC4C-B4A6-4B14-A9A3-3E7B4CC82E50}"/>
    <dgm:cxn modelId="{ADA71035-9AE7-4430-B52B-F1DC0E55C6B1}" type="presParOf" srcId="{03B436F5-A992-4A81-B23C-AD370016C1B3}" destId="{F7FB2A73-0966-4AB4-9B6C-89A564BF4354}" srcOrd="0" destOrd="0" presId="urn:microsoft.com/office/officeart/2018/2/layout/IconVerticalSolidList"/>
    <dgm:cxn modelId="{EFDA7FAA-4586-425E-AA99-178DB2D25EF3}" type="presParOf" srcId="{F7FB2A73-0966-4AB4-9B6C-89A564BF4354}" destId="{A9EAA797-9B67-4FD5-B3EB-6FFDAF9FA1CA}" srcOrd="0" destOrd="0" presId="urn:microsoft.com/office/officeart/2018/2/layout/IconVerticalSolidList"/>
    <dgm:cxn modelId="{9120400B-0343-4B92-BA67-E07B879FFB22}" type="presParOf" srcId="{F7FB2A73-0966-4AB4-9B6C-89A564BF4354}" destId="{A06596BA-B5DA-42EF-BE92-80297A1E18D3}" srcOrd="1" destOrd="0" presId="urn:microsoft.com/office/officeart/2018/2/layout/IconVerticalSolidList"/>
    <dgm:cxn modelId="{73F7DF7F-AE53-405D-8A32-C597CC6092D1}" type="presParOf" srcId="{F7FB2A73-0966-4AB4-9B6C-89A564BF4354}" destId="{719398FD-A82D-4109-8A49-445B97C2E4EC}" srcOrd="2" destOrd="0" presId="urn:microsoft.com/office/officeart/2018/2/layout/IconVerticalSolidList"/>
    <dgm:cxn modelId="{AA2CC9C4-CCA9-49E9-840E-80067F580C45}" type="presParOf" srcId="{F7FB2A73-0966-4AB4-9B6C-89A564BF4354}" destId="{17003A29-F067-41EB-B3D1-5EB886B1CE50}" srcOrd="3" destOrd="0" presId="urn:microsoft.com/office/officeart/2018/2/layout/IconVerticalSolidList"/>
    <dgm:cxn modelId="{5C5F6852-8D9E-441D-87A2-5D69B756F1D8}" type="presParOf" srcId="{03B436F5-A992-4A81-B23C-AD370016C1B3}" destId="{8F722589-6A5E-4156-980F-A6AB5204C0EC}" srcOrd="1" destOrd="0" presId="urn:microsoft.com/office/officeart/2018/2/layout/IconVerticalSolidList"/>
    <dgm:cxn modelId="{A48FEF49-E7FD-4F47-BFA1-63B70CF3EF11}" type="presParOf" srcId="{03B436F5-A992-4A81-B23C-AD370016C1B3}" destId="{E5FE9EFF-BEDC-45F6-9585-EBB062D888FB}" srcOrd="2" destOrd="0" presId="urn:microsoft.com/office/officeart/2018/2/layout/IconVerticalSolidList"/>
    <dgm:cxn modelId="{F51E8197-B0D5-40F1-B6B3-0AB3F4CB62D7}" type="presParOf" srcId="{E5FE9EFF-BEDC-45F6-9585-EBB062D888FB}" destId="{BE3D2948-12D7-4D47-9DFF-000295E75962}" srcOrd="0" destOrd="0" presId="urn:microsoft.com/office/officeart/2018/2/layout/IconVerticalSolidList"/>
    <dgm:cxn modelId="{A2ABEE6A-95D2-4B0A-8DDF-3CAB039403DB}" type="presParOf" srcId="{E5FE9EFF-BEDC-45F6-9585-EBB062D888FB}" destId="{083A4631-973F-4B8D-8EE1-BD6DE22B323E}" srcOrd="1" destOrd="0" presId="urn:microsoft.com/office/officeart/2018/2/layout/IconVerticalSolidList"/>
    <dgm:cxn modelId="{A2BF4B48-891F-4F70-99DF-49B2F631FFE5}" type="presParOf" srcId="{E5FE9EFF-BEDC-45F6-9585-EBB062D888FB}" destId="{63B79D23-AFB6-4E90-B8E0-16131A532C42}" srcOrd="2" destOrd="0" presId="urn:microsoft.com/office/officeart/2018/2/layout/IconVerticalSolidList"/>
    <dgm:cxn modelId="{5EB2201D-7599-4E40-9404-BBD1E9E2E644}" type="presParOf" srcId="{E5FE9EFF-BEDC-45F6-9585-EBB062D888FB}" destId="{3170C8D5-65EE-4317-8D49-ABE625EC316F}" srcOrd="3" destOrd="0" presId="urn:microsoft.com/office/officeart/2018/2/layout/IconVerticalSolidList"/>
    <dgm:cxn modelId="{08CA3E64-923E-4A9A-9DE6-09E3A6D2D33C}" type="presParOf" srcId="{03B436F5-A992-4A81-B23C-AD370016C1B3}" destId="{C80FE9C8-1C79-41AC-A20F-711CC995E138}" srcOrd="3" destOrd="0" presId="urn:microsoft.com/office/officeart/2018/2/layout/IconVerticalSolidList"/>
    <dgm:cxn modelId="{B0ECB725-0BE8-4C29-B173-E16ACF59BDED}" type="presParOf" srcId="{03B436F5-A992-4A81-B23C-AD370016C1B3}" destId="{F80E717C-3383-43A2-9FA7-EA1561A726DB}" srcOrd="4" destOrd="0" presId="urn:microsoft.com/office/officeart/2018/2/layout/IconVerticalSolidList"/>
    <dgm:cxn modelId="{BAEC3F4D-A84E-434B-B148-8F6C9BCD7DAC}" type="presParOf" srcId="{F80E717C-3383-43A2-9FA7-EA1561A726DB}" destId="{E7BC7305-E249-4737-BD67-FD880B54C243}" srcOrd="0" destOrd="0" presId="urn:microsoft.com/office/officeart/2018/2/layout/IconVerticalSolidList"/>
    <dgm:cxn modelId="{514BFA28-00E4-4FFF-B03C-9FD2AEA97254}" type="presParOf" srcId="{F80E717C-3383-43A2-9FA7-EA1561A726DB}" destId="{3B957BCD-E8E5-4C55-BB1B-D71DFF5BF362}" srcOrd="1" destOrd="0" presId="urn:microsoft.com/office/officeart/2018/2/layout/IconVerticalSolidList"/>
    <dgm:cxn modelId="{F00FE010-F776-46CB-BF0A-DCE5C26D9EED}" type="presParOf" srcId="{F80E717C-3383-43A2-9FA7-EA1561A726DB}" destId="{6C834FC1-7C41-45C5-8073-2DFF30DD8523}" srcOrd="2" destOrd="0" presId="urn:microsoft.com/office/officeart/2018/2/layout/IconVerticalSolidList"/>
    <dgm:cxn modelId="{EA256E43-548B-41C4-8217-A32096C74D76}" type="presParOf" srcId="{F80E717C-3383-43A2-9FA7-EA1561A726DB}" destId="{97A33530-2B63-46D5-AC62-E325A091E83C}" srcOrd="3" destOrd="0" presId="urn:microsoft.com/office/officeart/2018/2/layout/IconVerticalSolidList"/>
    <dgm:cxn modelId="{82E28DBA-B180-4AF5-A90C-476A55EC45CA}" type="presParOf" srcId="{03B436F5-A992-4A81-B23C-AD370016C1B3}" destId="{CE3BCF2E-666C-4DF4-B712-4D1EC674DC32}" srcOrd="5" destOrd="0" presId="urn:microsoft.com/office/officeart/2018/2/layout/IconVerticalSolidList"/>
    <dgm:cxn modelId="{BE30C679-CFB4-44E3-B05E-F0F3A47BEAB1}" type="presParOf" srcId="{03B436F5-A992-4A81-B23C-AD370016C1B3}" destId="{C8D15A4D-2F64-4EDA-BA62-B50A75EE3A6F}" srcOrd="6" destOrd="0" presId="urn:microsoft.com/office/officeart/2018/2/layout/IconVerticalSolidList"/>
    <dgm:cxn modelId="{22A88478-9BC8-4833-8875-AD04EB8FC51A}" type="presParOf" srcId="{C8D15A4D-2F64-4EDA-BA62-B50A75EE3A6F}" destId="{082186E3-0B29-4153-A4F2-80F345E1BD82}" srcOrd="0" destOrd="0" presId="urn:microsoft.com/office/officeart/2018/2/layout/IconVerticalSolidList"/>
    <dgm:cxn modelId="{C89B6B9C-9EBE-417E-B7C4-59BA04B0C25C}" type="presParOf" srcId="{C8D15A4D-2F64-4EDA-BA62-B50A75EE3A6F}" destId="{35A7D052-7BBB-42FF-8A4B-8DEAAA9964D8}" srcOrd="1" destOrd="0" presId="urn:microsoft.com/office/officeart/2018/2/layout/IconVerticalSolidList"/>
    <dgm:cxn modelId="{F7DE38DB-CD35-4EB7-BDFF-806F587DC31E}" type="presParOf" srcId="{C8D15A4D-2F64-4EDA-BA62-B50A75EE3A6F}" destId="{8855C974-A3B6-4424-AC4F-471644828352}" srcOrd="2" destOrd="0" presId="urn:microsoft.com/office/officeart/2018/2/layout/IconVerticalSolidList"/>
    <dgm:cxn modelId="{40733194-0359-4041-8A67-4A5ECF8AE2C0}" type="presParOf" srcId="{C8D15A4D-2F64-4EDA-BA62-B50A75EE3A6F}" destId="{63B19190-C45F-4DF9-BE9E-541F630832DF}" srcOrd="3" destOrd="0" presId="urn:microsoft.com/office/officeart/2018/2/layout/IconVerticalSolidList"/>
    <dgm:cxn modelId="{E1E97E5F-59E5-4DAF-86B3-6D0B86433317}" type="presParOf" srcId="{03B436F5-A992-4A81-B23C-AD370016C1B3}" destId="{25F7E1A5-E3EA-4E9C-B816-BA7976B67391}" srcOrd="7" destOrd="0" presId="urn:microsoft.com/office/officeart/2018/2/layout/IconVerticalSolidList"/>
    <dgm:cxn modelId="{CCE28A27-EAEB-46A7-92B8-FFC2E48A6CD7}" type="presParOf" srcId="{03B436F5-A992-4A81-B23C-AD370016C1B3}" destId="{8C2BF8CA-29B2-4739-9122-46665773684B}" srcOrd="8" destOrd="0" presId="urn:microsoft.com/office/officeart/2018/2/layout/IconVerticalSolidList"/>
    <dgm:cxn modelId="{952A9D1A-5E47-4CC8-933D-3DF1DCC3E364}" type="presParOf" srcId="{8C2BF8CA-29B2-4739-9122-46665773684B}" destId="{133E6203-764A-4CE6-9AB1-29BE8057F6CC}" srcOrd="0" destOrd="0" presId="urn:microsoft.com/office/officeart/2018/2/layout/IconVerticalSolidList"/>
    <dgm:cxn modelId="{3024D3DF-A4D1-4DFE-8217-B2694826F2A8}" type="presParOf" srcId="{8C2BF8CA-29B2-4739-9122-46665773684B}" destId="{41C4B169-A620-46A3-8C64-A8204B452CA7}" srcOrd="1" destOrd="0" presId="urn:microsoft.com/office/officeart/2018/2/layout/IconVerticalSolidList"/>
    <dgm:cxn modelId="{49525B36-D2D2-456F-9FFE-9230DDD23BEF}" type="presParOf" srcId="{8C2BF8CA-29B2-4739-9122-46665773684B}" destId="{D833E23F-D603-4FEB-A384-4CB163B3E578}" srcOrd="2" destOrd="0" presId="urn:microsoft.com/office/officeart/2018/2/layout/IconVerticalSolidList"/>
    <dgm:cxn modelId="{CC13E25C-BFB3-4A3E-A1A6-52262E186521}" type="presParOf" srcId="{8C2BF8CA-29B2-4739-9122-46665773684B}" destId="{DD553EB2-E263-4650-A402-A044C256090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10E9F4-FB43-4ED8-B4EC-73B3FFD6BBB0}"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6F1A791-F97C-4740-9850-5C22D513E313}">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Cross code issue looking at all addresses not REC processes. Welcome input on issues, good practice and suggested improvements </a:t>
          </a:r>
          <a:endParaRPr lang="en-US" sz="1600">
            <a:latin typeface="Roboto" panose="02000000000000000000" pitchFamily="2" charset="0"/>
            <a:ea typeface="Roboto" panose="02000000000000000000" pitchFamily="2" charset="0"/>
            <a:cs typeface="Roboto" panose="02000000000000000000" pitchFamily="2" charset="0"/>
          </a:endParaRPr>
        </a:p>
      </dgm:t>
    </dgm:pt>
    <dgm:pt modelId="{8077BCE4-BBC3-46ED-835E-BEE73C036C0B}" type="parTrans" cxnId="{CD378523-0F6A-46A3-917F-F42EF297DDD9}">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33AB9F94-CCA4-4787-83D6-1831CF16FD6C}" type="sibTrans" cxnId="{CD378523-0F6A-46A3-917F-F42EF297DDD9}">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4F553114-1DD7-4BB8-B577-2015AD436F7A}">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Taken on the lessons learnt in DCC’s address data quality project, the implementation of R0283 and the initial trials of the APM</a:t>
          </a:r>
          <a:endParaRPr lang="en-US" sz="1600">
            <a:latin typeface="Roboto" panose="02000000000000000000" pitchFamily="2" charset="0"/>
            <a:ea typeface="Roboto" panose="02000000000000000000" pitchFamily="2" charset="0"/>
            <a:cs typeface="Roboto" panose="02000000000000000000" pitchFamily="2" charset="0"/>
          </a:endParaRPr>
        </a:p>
      </dgm:t>
    </dgm:pt>
    <dgm:pt modelId="{03A8AA94-E4D6-4684-8058-E39729F4CF3A}" type="parTrans" cxnId="{446F27E3-C8D0-4EAC-AC6E-51641F9C27D8}">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6EFEC6FE-B714-4312-91BB-5935F597749D}" type="sibTrans" cxnId="{446F27E3-C8D0-4EAC-AC6E-51641F9C27D8}">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7EE53603-35BC-438E-80AF-3BA1DF97BBC5}">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Looking for standardisation, knowledge sharing, process improvements, clarifications </a:t>
          </a:r>
          <a:endParaRPr lang="en-US" sz="1600">
            <a:latin typeface="Roboto" panose="02000000000000000000" pitchFamily="2" charset="0"/>
            <a:ea typeface="Roboto" panose="02000000000000000000" pitchFamily="2" charset="0"/>
            <a:cs typeface="Roboto" panose="02000000000000000000" pitchFamily="2" charset="0"/>
          </a:endParaRPr>
        </a:p>
      </dgm:t>
    </dgm:pt>
    <dgm:pt modelId="{DB4115B8-C86D-4414-BCE0-4153E1B5E1D4}" type="parTrans" cxnId="{5C7874FF-844A-4CB5-AF20-D00FA643DE81}">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6246502D-AC13-49DE-83AF-C369E3F467C5}" type="sibTrans" cxnId="{5C7874FF-844A-4CB5-AF20-D00FA643DE81}">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4CB6616E-5EE0-4BBA-AFBA-DF8E89DB6E54}">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If something can be implemented quickly it will be</a:t>
          </a:r>
          <a:endParaRPr lang="en-US" sz="1600">
            <a:latin typeface="Roboto" panose="02000000000000000000" pitchFamily="2" charset="0"/>
            <a:ea typeface="Roboto" panose="02000000000000000000" pitchFamily="2" charset="0"/>
            <a:cs typeface="Roboto" panose="02000000000000000000" pitchFamily="2" charset="0"/>
          </a:endParaRPr>
        </a:p>
      </dgm:t>
    </dgm:pt>
    <dgm:pt modelId="{61EDB452-AF01-455D-ADE0-794064424F4B}" type="parTrans" cxnId="{B9DEF42F-05E4-4C2B-BCC9-CECFC50DB5E6}">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D6A523B4-FA82-492B-850E-609DF8B71D2D}" type="sibTrans" cxnId="{B9DEF42F-05E4-4C2B-BCC9-CECFC50DB5E6}">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16B2649A-871F-4330-985B-555482023C53}">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Includes feedback from ongoing and previous REC Issues - I0172 – End to End New Connections Review, I0237 – Erroneous Switch Review, R0266 – REC Data Specification, I0314 – Crossed Meters Process: Clarification and Support and discussions at RIG </a:t>
          </a:r>
          <a:endParaRPr lang="en-US" sz="1600">
            <a:latin typeface="Roboto" panose="02000000000000000000" pitchFamily="2" charset="0"/>
            <a:ea typeface="Roboto" panose="02000000000000000000" pitchFamily="2" charset="0"/>
            <a:cs typeface="Roboto" panose="02000000000000000000" pitchFamily="2" charset="0"/>
          </a:endParaRPr>
        </a:p>
      </dgm:t>
    </dgm:pt>
    <dgm:pt modelId="{3C1741A9-EBB0-4BC0-8C9A-0A3235E117EA}" type="parTrans" cxnId="{3870CAFF-C10C-4FAA-AFBA-E09541A2C173}">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984EBC4C-B4A6-4B14-A9A3-3E7B4CC82E50}" type="sibTrans" cxnId="{3870CAFF-C10C-4FAA-AFBA-E09541A2C173}">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03B436F5-A992-4A81-B23C-AD370016C1B3}" type="pres">
      <dgm:prSet presAssocID="{6810E9F4-FB43-4ED8-B4EC-73B3FFD6BBB0}" presName="root" presStyleCnt="0">
        <dgm:presLayoutVars>
          <dgm:dir/>
          <dgm:resizeHandles val="exact"/>
        </dgm:presLayoutVars>
      </dgm:prSet>
      <dgm:spPr/>
    </dgm:pt>
    <dgm:pt modelId="{F7FB2A73-0966-4AB4-9B6C-89A564BF4354}" type="pres">
      <dgm:prSet presAssocID="{D6F1A791-F97C-4740-9850-5C22D513E313}" presName="compNode" presStyleCnt="0"/>
      <dgm:spPr/>
    </dgm:pt>
    <dgm:pt modelId="{A9EAA797-9B67-4FD5-B3EB-6FFDAF9FA1CA}" type="pres">
      <dgm:prSet presAssocID="{D6F1A791-F97C-4740-9850-5C22D513E313}" presName="bgRect" presStyleLbl="bgShp" presStyleIdx="0" presStyleCnt="5"/>
      <dgm:spPr/>
    </dgm:pt>
    <dgm:pt modelId="{A06596BA-B5DA-42EF-BE92-80297A1E18D3}" type="pres">
      <dgm:prSet presAssocID="{D6F1A791-F97C-4740-9850-5C22D513E313}"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Earth Globe Americas"/>
        </a:ext>
      </dgm:extLst>
    </dgm:pt>
    <dgm:pt modelId="{719398FD-A82D-4109-8A49-445B97C2E4EC}" type="pres">
      <dgm:prSet presAssocID="{D6F1A791-F97C-4740-9850-5C22D513E313}" presName="spaceRect" presStyleCnt="0"/>
      <dgm:spPr/>
    </dgm:pt>
    <dgm:pt modelId="{17003A29-F067-41EB-B3D1-5EB886B1CE50}" type="pres">
      <dgm:prSet presAssocID="{D6F1A791-F97C-4740-9850-5C22D513E313}" presName="parTx" presStyleLbl="revTx" presStyleIdx="0" presStyleCnt="5">
        <dgm:presLayoutVars>
          <dgm:chMax val="0"/>
          <dgm:chPref val="0"/>
        </dgm:presLayoutVars>
      </dgm:prSet>
      <dgm:spPr/>
    </dgm:pt>
    <dgm:pt modelId="{8F722589-6A5E-4156-980F-A6AB5204C0EC}" type="pres">
      <dgm:prSet presAssocID="{33AB9F94-CCA4-4787-83D6-1831CF16FD6C}" presName="sibTrans" presStyleCnt="0"/>
      <dgm:spPr/>
    </dgm:pt>
    <dgm:pt modelId="{E5FE9EFF-BEDC-45F6-9585-EBB062D888FB}" type="pres">
      <dgm:prSet presAssocID="{4F553114-1DD7-4BB8-B577-2015AD436F7A}" presName="compNode" presStyleCnt="0"/>
      <dgm:spPr/>
    </dgm:pt>
    <dgm:pt modelId="{BE3D2948-12D7-4D47-9DFF-000295E75962}" type="pres">
      <dgm:prSet presAssocID="{4F553114-1DD7-4BB8-B577-2015AD436F7A}" presName="bgRect" presStyleLbl="bgShp" presStyleIdx="1" presStyleCnt="5" custLinFactNeighborX="-5"/>
      <dgm:spPr/>
    </dgm:pt>
    <dgm:pt modelId="{083A4631-973F-4B8D-8EE1-BD6DE22B323E}" type="pres">
      <dgm:prSet presAssocID="{4F553114-1DD7-4BB8-B577-2015AD436F7A}"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63B79D23-AFB6-4E90-B8E0-16131A532C42}" type="pres">
      <dgm:prSet presAssocID="{4F553114-1DD7-4BB8-B577-2015AD436F7A}" presName="spaceRect" presStyleCnt="0"/>
      <dgm:spPr/>
    </dgm:pt>
    <dgm:pt modelId="{3170C8D5-65EE-4317-8D49-ABE625EC316F}" type="pres">
      <dgm:prSet presAssocID="{4F553114-1DD7-4BB8-B577-2015AD436F7A}" presName="parTx" presStyleLbl="revTx" presStyleIdx="1" presStyleCnt="5">
        <dgm:presLayoutVars>
          <dgm:chMax val="0"/>
          <dgm:chPref val="0"/>
        </dgm:presLayoutVars>
      </dgm:prSet>
      <dgm:spPr/>
    </dgm:pt>
    <dgm:pt modelId="{C80FE9C8-1C79-41AC-A20F-711CC995E138}" type="pres">
      <dgm:prSet presAssocID="{6EFEC6FE-B714-4312-91BB-5935F597749D}" presName="sibTrans" presStyleCnt="0"/>
      <dgm:spPr/>
    </dgm:pt>
    <dgm:pt modelId="{F80E717C-3383-43A2-9FA7-EA1561A726DB}" type="pres">
      <dgm:prSet presAssocID="{7EE53603-35BC-438E-80AF-3BA1DF97BBC5}" presName="compNode" presStyleCnt="0"/>
      <dgm:spPr/>
    </dgm:pt>
    <dgm:pt modelId="{E7BC7305-E249-4737-BD67-FD880B54C243}" type="pres">
      <dgm:prSet presAssocID="{7EE53603-35BC-438E-80AF-3BA1DF97BBC5}" presName="bgRect" presStyleLbl="bgShp" presStyleIdx="2" presStyleCnt="5"/>
      <dgm:spPr/>
    </dgm:pt>
    <dgm:pt modelId="{3B957BCD-E8E5-4C55-BB1B-D71DFF5BF362}" type="pres">
      <dgm:prSet presAssocID="{7EE53603-35BC-438E-80AF-3BA1DF97BBC5}"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ullseye"/>
        </a:ext>
      </dgm:extLst>
    </dgm:pt>
    <dgm:pt modelId="{6C834FC1-7C41-45C5-8073-2DFF30DD8523}" type="pres">
      <dgm:prSet presAssocID="{7EE53603-35BC-438E-80AF-3BA1DF97BBC5}" presName="spaceRect" presStyleCnt="0"/>
      <dgm:spPr/>
    </dgm:pt>
    <dgm:pt modelId="{97A33530-2B63-46D5-AC62-E325A091E83C}" type="pres">
      <dgm:prSet presAssocID="{7EE53603-35BC-438E-80AF-3BA1DF97BBC5}" presName="parTx" presStyleLbl="revTx" presStyleIdx="2" presStyleCnt="5">
        <dgm:presLayoutVars>
          <dgm:chMax val="0"/>
          <dgm:chPref val="0"/>
        </dgm:presLayoutVars>
      </dgm:prSet>
      <dgm:spPr/>
    </dgm:pt>
    <dgm:pt modelId="{CE3BCF2E-666C-4DF4-B712-4D1EC674DC32}" type="pres">
      <dgm:prSet presAssocID="{6246502D-AC13-49DE-83AF-C369E3F467C5}" presName="sibTrans" presStyleCnt="0"/>
      <dgm:spPr/>
    </dgm:pt>
    <dgm:pt modelId="{C8D15A4D-2F64-4EDA-BA62-B50A75EE3A6F}" type="pres">
      <dgm:prSet presAssocID="{4CB6616E-5EE0-4BBA-AFBA-DF8E89DB6E54}" presName="compNode" presStyleCnt="0"/>
      <dgm:spPr/>
    </dgm:pt>
    <dgm:pt modelId="{082186E3-0B29-4153-A4F2-80F345E1BD82}" type="pres">
      <dgm:prSet presAssocID="{4CB6616E-5EE0-4BBA-AFBA-DF8E89DB6E54}" presName="bgRect" presStyleLbl="bgShp" presStyleIdx="3" presStyleCnt="5"/>
      <dgm:spPr/>
    </dgm:pt>
    <dgm:pt modelId="{35A7D052-7BBB-42FF-8A4B-8DEAAA9964D8}" type="pres">
      <dgm:prSet presAssocID="{4CB6616E-5EE0-4BBA-AFBA-DF8E89DB6E54}"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8855C974-A3B6-4424-AC4F-471644828352}" type="pres">
      <dgm:prSet presAssocID="{4CB6616E-5EE0-4BBA-AFBA-DF8E89DB6E54}" presName="spaceRect" presStyleCnt="0"/>
      <dgm:spPr/>
    </dgm:pt>
    <dgm:pt modelId="{63B19190-C45F-4DF9-BE9E-541F630832DF}" type="pres">
      <dgm:prSet presAssocID="{4CB6616E-5EE0-4BBA-AFBA-DF8E89DB6E54}" presName="parTx" presStyleLbl="revTx" presStyleIdx="3" presStyleCnt="5">
        <dgm:presLayoutVars>
          <dgm:chMax val="0"/>
          <dgm:chPref val="0"/>
        </dgm:presLayoutVars>
      </dgm:prSet>
      <dgm:spPr/>
    </dgm:pt>
    <dgm:pt modelId="{25F7E1A5-E3EA-4E9C-B816-BA7976B67391}" type="pres">
      <dgm:prSet presAssocID="{D6A523B4-FA82-492B-850E-609DF8B71D2D}" presName="sibTrans" presStyleCnt="0"/>
      <dgm:spPr/>
    </dgm:pt>
    <dgm:pt modelId="{8C2BF8CA-29B2-4739-9122-46665773684B}" type="pres">
      <dgm:prSet presAssocID="{16B2649A-871F-4330-985B-555482023C53}" presName="compNode" presStyleCnt="0"/>
      <dgm:spPr/>
    </dgm:pt>
    <dgm:pt modelId="{133E6203-764A-4CE6-9AB1-29BE8057F6CC}" type="pres">
      <dgm:prSet presAssocID="{16B2649A-871F-4330-985B-555482023C53}" presName="bgRect" presStyleLbl="bgShp" presStyleIdx="4" presStyleCnt="5"/>
      <dgm:spPr/>
    </dgm:pt>
    <dgm:pt modelId="{41C4B169-A620-46A3-8C64-A8204B452CA7}" type="pres">
      <dgm:prSet presAssocID="{16B2649A-871F-4330-985B-555482023C53}"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Handshake"/>
        </a:ext>
      </dgm:extLst>
    </dgm:pt>
    <dgm:pt modelId="{D833E23F-D603-4FEB-A384-4CB163B3E578}" type="pres">
      <dgm:prSet presAssocID="{16B2649A-871F-4330-985B-555482023C53}" presName="spaceRect" presStyleCnt="0"/>
      <dgm:spPr/>
    </dgm:pt>
    <dgm:pt modelId="{DD553EB2-E263-4650-A402-A044C256090E}" type="pres">
      <dgm:prSet presAssocID="{16B2649A-871F-4330-985B-555482023C53}" presName="parTx" presStyleLbl="revTx" presStyleIdx="4" presStyleCnt="5">
        <dgm:presLayoutVars>
          <dgm:chMax val="0"/>
          <dgm:chPref val="0"/>
        </dgm:presLayoutVars>
      </dgm:prSet>
      <dgm:spPr/>
    </dgm:pt>
  </dgm:ptLst>
  <dgm:cxnLst>
    <dgm:cxn modelId="{61356B07-170C-4EDC-A75A-0CFF57B7DFC9}" type="presOf" srcId="{7EE53603-35BC-438E-80AF-3BA1DF97BBC5}" destId="{97A33530-2B63-46D5-AC62-E325A091E83C}" srcOrd="0" destOrd="0" presId="urn:microsoft.com/office/officeart/2018/2/layout/IconVerticalSolidList"/>
    <dgm:cxn modelId="{CD378523-0F6A-46A3-917F-F42EF297DDD9}" srcId="{6810E9F4-FB43-4ED8-B4EC-73B3FFD6BBB0}" destId="{D6F1A791-F97C-4740-9850-5C22D513E313}" srcOrd="0" destOrd="0" parTransId="{8077BCE4-BBC3-46ED-835E-BEE73C036C0B}" sibTransId="{33AB9F94-CCA4-4787-83D6-1831CF16FD6C}"/>
    <dgm:cxn modelId="{B9DEF42F-05E4-4C2B-BCC9-CECFC50DB5E6}" srcId="{6810E9F4-FB43-4ED8-B4EC-73B3FFD6BBB0}" destId="{4CB6616E-5EE0-4BBA-AFBA-DF8E89DB6E54}" srcOrd="3" destOrd="0" parTransId="{61EDB452-AF01-455D-ADE0-794064424F4B}" sibTransId="{D6A523B4-FA82-492B-850E-609DF8B71D2D}"/>
    <dgm:cxn modelId="{8728BD42-7442-45DE-9D77-F8ED34121765}" type="presOf" srcId="{4CB6616E-5EE0-4BBA-AFBA-DF8E89DB6E54}" destId="{63B19190-C45F-4DF9-BE9E-541F630832DF}" srcOrd="0" destOrd="0" presId="urn:microsoft.com/office/officeart/2018/2/layout/IconVerticalSolidList"/>
    <dgm:cxn modelId="{D92C6E4A-8C2C-4983-9735-3C37BDEE7533}" type="presOf" srcId="{D6F1A791-F97C-4740-9850-5C22D513E313}" destId="{17003A29-F067-41EB-B3D1-5EB886B1CE50}" srcOrd="0" destOrd="0" presId="urn:microsoft.com/office/officeart/2018/2/layout/IconVerticalSolidList"/>
    <dgm:cxn modelId="{F16A0E59-EC77-413B-97E7-947A746A77E0}" type="presOf" srcId="{4F553114-1DD7-4BB8-B577-2015AD436F7A}" destId="{3170C8D5-65EE-4317-8D49-ABE625EC316F}" srcOrd="0" destOrd="0" presId="urn:microsoft.com/office/officeart/2018/2/layout/IconVerticalSolidList"/>
    <dgm:cxn modelId="{77D616C8-46A3-4234-9B0A-8BD0B5436DCE}" type="presOf" srcId="{16B2649A-871F-4330-985B-555482023C53}" destId="{DD553EB2-E263-4650-A402-A044C256090E}" srcOrd="0" destOrd="0" presId="urn:microsoft.com/office/officeart/2018/2/layout/IconVerticalSolidList"/>
    <dgm:cxn modelId="{446F27E3-C8D0-4EAC-AC6E-51641F9C27D8}" srcId="{6810E9F4-FB43-4ED8-B4EC-73B3FFD6BBB0}" destId="{4F553114-1DD7-4BB8-B577-2015AD436F7A}" srcOrd="1" destOrd="0" parTransId="{03A8AA94-E4D6-4684-8058-E39729F4CF3A}" sibTransId="{6EFEC6FE-B714-4312-91BB-5935F597749D}"/>
    <dgm:cxn modelId="{0A9B3FEF-9F2A-40FD-A3C4-B9C8113FBF95}" type="presOf" srcId="{6810E9F4-FB43-4ED8-B4EC-73B3FFD6BBB0}" destId="{03B436F5-A992-4A81-B23C-AD370016C1B3}" srcOrd="0" destOrd="0" presId="urn:microsoft.com/office/officeart/2018/2/layout/IconVerticalSolidList"/>
    <dgm:cxn modelId="{5C7874FF-844A-4CB5-AF20-D00FA643DE81}" srcId="{6810E9F4-FB43-4ED8-B4EC-73B3FFD6BBB0}" destId="{7EE53603-35BC-438E-80AF-3BA1DF97BBC5}" srcOrd="2" destOrd="0" parTransId="{DB4115B8-C86D-4414-BCE0-4153E1B5E1D4}" sibTransId="{6246502D-AC13-49DE-83AF-C369E3F467C5}"/>
    <dgm:cxn modelId="{3870CAFF-C10C-4FAA-AFBA-E09541A2C173}" srcId="{6810E9F4-FB43-4ED8-B4EC-73B3FFD6BBB0}" destId="{16B2649A-871F-4330-985B-555482023C53}" srcOrd="4" destOrd="0" parTransId="{3C1741A9-EBB0-4BC0-8C9A-0A3235E117EA}" sibTransId="{984EBC4C-B4A6-4B14-A9A3-3E7B4CC82E50}"/>
    <dgm:cxn modelId="{ADA71035-9AE7-4430-B52B-F1DC0E55C6B1}" type="presParOf" srcId="{03B436F5-A992-4A81-B23C-AD370016C1B3}" destId="{F7FB2A73-0966-4AB4-9B6C-89A564BF4354}" srcOrd="0" destOrd="0" presId="urn:microsoft.com/office/officeart/2018/2/layout/IconVerticalSolidList"/>
    <dgm:cxn modelId="{EFDA7FAA-4586-425E-AA99-178DB2D25EF3}" type="presParOf" srcId="{F7FB2A73-0966-4AB4-9B6C-89A564BF4354}" destId="{A9EAA797-9B67-4FD5-B3EB-6FFDAF9FA1CA}" srcOrd="0" destOrd="0" presId="urn:microsoft.com/office/officeart/2018/2/layout/IconVerticalSolidList"/>
    <dgm:cxn modelId="{9120400B-0343-4B92-BA67-E07B879FFB22}" type="presParOf" srcId="{F7FB2A73-0966-4AB4-9B6C-89A564BF4354}" destId="{A06596BA-B5DA-42EF-BE92-80297A1E18D3}" srcOrd="1" destOrd="0" presId="urn:microsoft.com/office/officeart/2018/2/layout/IconVerticalSolidList"/>
    <dgm:cxn modelId="{73F7DF7F-AE53-405D-8A32-C597CC6092D1}" type="presParOf" srcId="{F7FB2A73-0966-4AB4-9B6C-89A564BF4354}" destId="{719398FD-A82D-4109-8A49-445B97C2E4EC}" srcOrd="2" destOrd="0" presId="urn:microsoft.com/office/officeart/2018/2/layout/IconVerticalSolidList"/>
    <dgm:cxn modelId="{AA2CC9C4-CCA9-49E9-840E-80067F580C45}" type="presParOf" srcId="{F7FB2A73-0966-4AB4-9B6C-89A564BF4354}" destId="{17003A29-F067-41EB-B3D1-5EB886B1CE50}" srcOrd="3" destOrd="0" presId="urn:microsoft.com/office/officeart/2018/2/layout/IconVerticalSolidList"/>
    <dgm:cxn modelId="{5C5F6852-8D9E-441D-87A2-5D69B756F1D8}" type="presParOf" srcId="{03B436F5-A992-4A81-B23C-AD370016C1B3}" destId="{8F722589-6A5E-4156-980F-A6AB5204C0EC}" srcOrd="1" destOrd="0" presId="urn:microsoft.com/office/officeart/2018/2/layout/IconVerticalSolidList"/>
    <dgm:cxn modelId="{A48FEF49-E7FD-4F47-BFA1-63B70CF3EF11}" type="presParOf" srcId="{03B436F5-A992-4A81-B23C-AD370016C1B3}" destId="{E5FE9EFF-BEDC-45F6-9585-EBB062D888FB}" srcOrd="2" destOrd="0" presId="urn:microsoft.com/office/officeart/2018/2/layout/IconVerticalSolidList"/>
    <dgm:cxn modelId="{F51E8197-B0D5-40F1-B6B3-0AB3F4CB62D7}" type="presParOf" srcId="{E5FE9EFF-BEDC-45F6-9585-EBB062D888FB}" destId="{BE3D2948-12D7-4D47-9DFF-000295E75962}" srcOrd="0" destOrd="0" presId="urn:microsoft.com/office/officeart/2018/2/layout/IconVerticalSolidList"/>
    <dgm:cxn modelId="{A2ABEE6A-95D2-4B0A-8DDF-3CAB039403DB}" type="presParOf" srcId="{E5FE9EFF-BEDC-45F6-9585-EBB062D888FB}" destId="{083A4631-973F-4B8D-8EE1-BD6DE22B323E}" srcOrd="1" destOrd="0" presId="urn:microsoft.com/office/officeart/2018/2/layout/IconVerticalSolidList"/>
    <dgm:cxn modelId="{A2BF4B48-891F-4F70-99DF-49B2F631FFE5}" type="presParOf" srcId="{E5FE9EFF-BEDC-45F6-9585-EBB062D888FB}" destId="{63B79D23-AFB6-4E90-B8E0-16131A532C42}" srcOrd="2" destOrd="0" presId="urn:microsoft.com/office/officeart/2018/2/layout/IconVerticalSolidList"/>
    <dgm:cxn modelId="{5EB2201D-7599-4E40-9404-BBD1E9E2E644}" type="presParOf" srcId="{E5FE9EFF-BEDC-45F6-9585-EBB062D888FB}" destId="{3170C8D5-65EE-4317-8D49-ABE625EC316F}" srcOrd="3" destOrd="0" presId="urn:microsoft.com/office/officeart/2018/2/layout/IconVerticalSolidList"/>
    <dgm:cxn modelId="{08CA3E64-923E-4A9A-9DE6-09E3A6D2D33C}" type="presParOf" srcId="{03B436F5-A992-4A81-B23C-AD370016C1B3}" destId="{C80FE9C8-1C79-41AC-A20F-711CC995E138}" srcOrd="3" destOrd="0" presId="urn:microsoft.com/office/officeart/2018/2/layout/IconVerticalSolidList"/>
    <dgm:cxn modelId="{B0ECB725-0BE8-4C29-B173-E16ACF59BDED}" type="presParOf" srcId="{03B436F5-A992-4A81-B23C-AD370016C1B3}" destId="{F80E717C-3383-43A2-9FA7-EA1561A726DB}" srcOrd="4" destOrd="0" presId="urn:microsoft.com/office/officeart/2018/2/layout/IconVerticalSolidList"/>
    <dgm:cxn modelId="{BAEC3F4D-A84E-434B-B148-8F6C9BCD7DAC}" type="presParOf" srcId="{F80E717C-3383-43A2-9FA7-EA1561A726DB}" destId="{E7BC7305-E249-4737-BD67-FD880B54C243}" srcOrd="0" destOrd="0" presId="urn:microsoft.com/office/officeart/2018/2/layout/IconVerticalSolidList"/>
    <dgm:cxn modelId="{514BFA28-00E4-4FFF-B03C-9FD2AEA97254}" type="presParOf" srcId="{F80E717C-3383-43A2-9FA7-EA1561A726DB}" destId="{3B957BCD-E8E5-4C55-BB1B-D71DFF5BF362}" srcOrd="1" destOrd="0" presId="urn:microsoft.com/office/officeart/2018/2/layout/IconVerticalSolidList"/>
    <dgm:cxn modelId="{F00FE010-F776-46CB-BF0A-DCE5C26D9EED}" type="presParOf" srcId="{F80E717C-3383-43A2-9FA7-EA1561A726DB}" destId="{6C834FC1-7C41-45C5-8073-2DFF30DD8523}" srcOrd="2" destOrd="0" presId="urn:microsoft.com/office/officeart/2018/2/layout/IconVerticalSolidList"/>
    <dgm:cxn modelId="{EA256E43-548B-41C4-8217-A32096C74D76}" type="presParOf" srcId="{F80E717C-3383-43A2-9FA7-EA1561A726DB}" destId="{97A33530-2B63-46D5-AC62-E325A091E83C}" srcOrd="3" destOrd="0" presId="urn:microsoft.com/office/officeart/2018/2/layout/IconVerticalSolidList"/>
    <dgm:cxn modelId="{82E28DBA-B180-4AF5-A90C-476A55EC45CA}" type="presParOf" srcId="{03B436F5-A992-4A81-B23C-AD370016C1B3}" destId="{CE3BCF2E-666C-4DF4-B712-4D1EC674DC32}" srcOrd="5" destOrd="0" presId="urn:microsoft.com/office/officeart/2018/2/layout/IconVerticalSolidList"/>
    <dgm:cxn modelId="{BE30C679-CFB4-44E3-B05E-F0F3A47BEAB1}" type="presParOf" srcId="{03B436F5-A992-4A81-B23C-AD370016C1B3}" destId="{C8D15A4D-2F64-4EDA-BA62-B50A75EE3A6F}" srcOrd="6" destOrd="0" presId="urn:microsoft.com/office/officeart/2018/2/layout/IconVerticalSolidList"/>
    <dgm:cxn modelId="{22A88478-9BC8-4833-8875-AD04EB8FC51A}" type="presParOf" srcId="{C8D15A4D-2F64-4EDA-BA62-B50A75EE3A6F}" destId="{082186E3-0B29-4153-A4F2-80F345E1BD82}" srcOrd="0" destOrd="0" presId="urn:microsoft.com/office/officeart/2018/2/layout/IconVerticalSolidList"/>
    <dgm:cxn modelId="{C89B6B9C-9EBE-417E-B7C4-59BA04B0C25C}" type="presParOf" srcId="{C8D15A4D-2F64-4EDA-BA62-B50A75EE3A6F}" destId="{35A7D052-7BBB-42FF-8A4B-8DEAAA9964D8}" srcOrd="1" destOrd="0" presId="urn:microsoft.com/office/officeart/2018/2/layout/IconVerticalSolidList"/>
    <dgm:cxn modelId="{F7DE38DB-CD35-4EB7-BDFF-806F587DC31E}" type="presParOf" srcId="{C8D15A4D-2F64-4EDA-BA62-B50A75EE3A6F}" destId="{8855C974-A3B6-4424-AC4F-471644828352}" srcOrd="2" destOrd="0" presId="urn:microsoft.com/office/officeart/2018/2/layout/IconVerticalSolidList"/>
    <dgm:cxn modelId="{40733194-0359-4041-8A67-4A5ECF8AE2C0}" type="presParOf" srcId="{C8D15A4D-2F64-4EDA-BA62-B50A75EE3A6F}" destId="{63B19190-C45F-4DF9-BE9E-541F630832DF}" srcOrd="3" destOrd="0" presId="urn:microsoft.com/office/officeart/2018/2/layout/IconVerticalSolidList"/>
    <dgm:cxn modelId="{E1E97E5F-59E5-4DAF-86B3-6D0B86433317}" type="presParOf" srcId="{03B436F5-A992-4A81-B23C-AD370016C1B3}" destId="{25F7E1A5-E3EA-4E9C-B816-BA7976B67391}" srcOrd="7" destOrd="0" presId="urn:microsoft.com/office/officeart/2018/2/layout/IconVerticalSolidList"/>
    <dgm:cxn modelId="{CCE28A27-EAEB-46A7-92B8-FFC2E48A6CD7}" type="presParOf" srcId="{03B436F5-A992-4A81-B23C-AD370016C1B3}" destId="{8C2BF8CA-29B2-4739-9122-46665773684B}" srcOrd="8" destOrd="0" presId="urn:microsoft.com/office/officeart/2018/2/layout/IconVerticalSolidList"/>
    <dgm:cxn modelId="{952A9D1A-5E47-4CC8-933D-3DF1DCC3E364}" type="presParOf" srcId="{8C2BF8CA-29B2-4739-9122-46665773684B}" destId="{133E6203-764A-4CE6-9AB1-29BE8057F6CC}" srcOrd="0" destOrd="0" presId="urn:microsoft.com/office/officeart/2018/2/layout/IconVerticalSolidList"/>
    <dgm:cxn modelId="{3024D3DF-A4D1-4DFE-8217-B2694826F2A8}" type="presParOf" srcId="{8C2BF8CA-29B2-4739-9122-46665773684B}" destId="{41C4B169-A620-46A3-8C64-A8204B452CA7}" srcOrd="1" destOrd="0" presId="urn:microsoft.com/office/officeart/2018/2/layout/IconVerticalSolidList"/>
    <dgm:cxn modelId="{49525B36-D2D2-456F-9FFE-9230DDD23BEF}" type="presParOf" srcId="{8C2BF8CA-29B2-4739-9122-46665773684B}" destId="{D833E23F-D603-4FEB-A384-4CB163B3E578}" srcOrd="2" destOrd="0" presId="urn:microsoft.com/office/officeart/2018/2/layout/IconVerticalSolidList"/>
    <dgm:cxn modelId="{CC13E25C-BFB3-4A3E-A1A6-52262E186521}" type="presParOf" srcId="{8C2BF8CA-29B2-4739-9122-46665773684B}" destId="{DD553EB2-E263-4650-A402-A044C256090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9084" y="988732"/>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Schedule 29 – Address Management sets out the Address Management Service provided under the REC including the business processes required to create and maintain the Meter Point Location Address (MPL Address) and the Retail Energy Location (REL) Addresses. </a:t>
          </a:r>
        </a:p>
      </dsp:txBody>
      <dsp:txXfrm>
        <a:off x="65096" y="1044744"/>
        <a:ext cx="3090335" cy="2334481"/>
      </dsp:txXfrm>
    </dsp:sp>
    <dsp:sp modelId="{59309587-75CA-498A-9667-37C7904DFB4D}">
      <dsp:nvSpPr>
        <dsp:cNvPr id="0" name=""/>
        <dsp:cNvSpPr/>
      </dsp:nvSpPr>
      <dsp:spPr>
        <a:xfrm>
          <a:off x="9084" y="3379226"/>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a:latin typeface="Roboto" panose="02000000000000000000" pitchFamily="2" charset="0"/>
              <a:ea typeface="Roboto" panose="02000000000000000000" pitchFamily="2" charset="0"/>
              <a:cs typeface="Roboto" panose="02000000000000000000" pitchFamily="2" charset="0"/>
            </a:rPr>
            <a:t>Issue</a:t>
          </a:r>
        </a:p>
      </dsp:txBody>
      <dsp:txXfrm>
        <a:off x="9084" y="3379226"/>
        <a:ext cx="2255182" cy="1027912"/>
      </dsp:txXfrm>
    </dsp:sp>
    <dsp:sp modelId="{E9870623-2013-450C-940B-F5956DD1A7AA}">
      <dsp:nvSpPr>
        <dsp:cNvPr id="0" name=""/>
        <dsp:cNvSpPr/>
      </dsp:nvSpPr>
      <dsp:spPr>
        <a:xfrm>
          <a:off x="2103068" y="3504084"/>
          <a:ext cx="840630" cy="801917"/>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F3E4B5-F7F7-41B3-BA70-26B1A192DD91}">
      <dsp:nvSpPr>
        <dsp:cNvPr id="0" name=""/>
        <dsp:cNvSpPr/>
      </dsp:nvSpPr>
      <dsp:spPr>
        <a:xfrm>
          <a:off x="3613262" y="978199"/>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Poor address data quality may result in Erroneous or delayed Switching, Registration failures, meter location difficulties that can result in billing errors, creating Consumer detriment, operational inefficiency and increased costs across Market Participants. </a:t>
          </a:r>
        </a:p>
        <a:p>
          <a:pPr marL="285750" lvl="1" indent="-285750" algn="l" defTabSz="1600200">
            <a:lnSpc>
              <a:spcPct val="90000"/>
            </a:lnSpc>
            <a:spcBef>
              <a:spcPct val="0"/>
            </a:spcBef>
            <a:spcAft>
              <a:spcPct val="15000"/>
            </a:spcAft>
            <a:buNone/>
          </a:pPr>
          <a:endParaRPr lang="en-GB" sz="3600" kern="1200"/>
        </a:p>
        <a:p>
          <a:pPr marL="285750" lvl="1" indent="-285750" algn="l" defTabSz="1600200">
            <a:lnSpc>
              <a:spcPct val="90000"/>
            </a:lnSpc>
            <a:spcBef>
              <a:spcPct val="0"/>
            </a:spcBef>
            <a:spcAft>
              <a:spcPct val="15000"/>
            </a:spcAft>
            <a:buNone/>
          </a:pPr>
          <a:endParaRPr lang="en-GB" sz="3600" kern="1200"/>
        </a:p>
      </dsp:txBody>
      <dsp:txXfrm>
        <a:off x="3669274" y="1034211"/>
        <a:ext cx="3090335" cy="2334481"/>
      </dsp:txXfrm>
    </dsp:sp>
    <dsp:sp modelId="{6BEC4906-DAB5-447C-98D1-227A680934CE}">
      <dsp:nvSpPr>
        <dsp:cNvPr id="0" name=""/>
        <dsp:cNvSpPr/>
      </dsp:nvSpPr>
      <dsp:spPr>
        <a:xfrm>
          <a:off x="3613262" y="3368693"/>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a:latin typeface="Roboto" panose="02000000000000000000" pitchFamily="2" charset="0"/>
              <a:ea typeface="Roboto" panose="02000000000000000000" pitchFamily="2" charset="0"/>
              <a:cs typeface="Roboto" panose="02000000000000000000" pitchFamily="2" charset="0"/>
            </a:rPr>
            <a:t>Impact</a:t>
          </a:r>
        </a:p>
      </dsp:txBody>
      <dsp:txXfrm>
        <a:off x="3613262" y="3368693"/>
        <a:ext cx="2255182" cy="1027912"/>
      </dsp:txXfrm>
    </dsp:sp>
    <dsp:sp modelId="{8ED1DB2F-C766-40C3-ADCB-85D83C2FE878}">
      <dsp:nvSpPr>
        <dsp:cNvPr id="0" name=""/>
        <dsp:cNvSpPr/>
      </dsp:nvSpPr>
      <dsp:spPr>
        <a:xfrm>
          <a:off x="5821570" y="3481564"/>
          <a:ext cx="836864" cy="844049"/>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CC2F99-D939-46DA-9ED2-F296EF3FB511}">
      <dsp:nvSpPr>
        <dsp:cNvPr id="0" name=""/>
        <dsp:cNvSpPr/>
      </dsp:nvSpPr>
      <dsp:spPr>
        <a:xfrm>
          <a:off x="7215556" y="986208"/>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n-GB" sz="1600" kern="1200">
              <a:latin typeface="Roboto" panose="02000000000000000000" pitchFamily="2" charset="0"/>
              <a:ea typeface="Roboto" panose="02000000000000000000" pitchFamily="2" charset="0"/>
              <a:cs typeface="Roboto" panose="02000000000000000000" pitchFamily="2" charset="0"/>
            </a:rPr>
            <a:t>Tackle specific issues stemming from poor address data quality by developing a shared understanding of the impact and implementing an improvement process with clearly defined outcomes and mutually agreed roles and responsibilities. </a:t>
          </a:r>
        </a:p>
        <a:p>
          <a:pPr marL="171450" lvl="1" indent="-171450" algn="l" defTabSz="711200">
            <a:lnSpc>
              <a:spcPct val="90000"/>
            </a:lnSpc>
            <a:spcBef>
              <a:spcPct val="0"/>
            </a:spcBef>
            <a:spcAft>
              <a:spcPct val="15000"/>
            </a:spcAft>
            <a:buChar char="•"/>
          </a:pPr>
          <a:endParaRPr lang="en-GB" sz="1600" kern="1200">
            <a:latin typeface="Roboto" panose="02000000000000000000" pitchFamily="2" charset="0"/>
            <a:ea typeface="Roboto" panose="02000000000000000000" pitchFamily="2" charset="0"/>
            <a:cs typeface="Roboto" panose="02000000000000000000" pitchFamily="2" charset="0"/>
          </a:endParaRPr>
        </a:p>
        <a:p>
          <a:pPr marL="171450" lvl="1" indent="-171450" algn="l" defTabSz="711200">
            <a:lnSpc>
              <a:spcPct val="90000"/>
            </a:lnSpc>
            <a:spcBef>
              <a:spcPct val="0"/>
            </a:spcBef>
            <a:spcAft>
              <a:spcPct val="15000"/>
            </a:spcAft>
            <a:buChar char="•"/>
          </a:pPr>
          <a:endParaRPr lang="en-GB" sz="1600" kern="1200">
            <a:latin typeface="Roboto" panose="02000000000000000000" pitchFamily="2" charset="0"/>
            <a:ea typeface="Roboto" panose="02000000000000000000" pitchFamily="2" charset="0"/>
            <a:cs typeface="Roboto" panose="02000000000000000000" pitchFamily="2" charset="0"/>
          </a:endParaRPr>
        </a:p>
      </dsp:txBody>
      <dsp:txXfrm>
        <a:off x="7271568" y="1042220"/>
        <a:ext cx="3090335" cy="2334481"/>
      </dsp:txXfrm>
    </dsp:sp>
    <dsp:sp modelId="{5FB7CE3B-A9EA-4CAD-9FB4-015ABC464307}">
      <dsp:nvSpPr>
        <dsp:cNvPr id="0" name=""/>
        <dsp:cNvSpPr/>
      </dsp:nvSpPr>
      <dsp:spPr>
        <a:xfrm>
          <a:off x="7215556" y="3376701"/>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a:latin typeface="Roboto" panose="02000000000000000000" pitchFamily="2" charset="0"/>
              <a:ea typeface="Roboto" panose="02000000000000000000" pitchFamily="2" charset="0"/>
              <a:cs typeface="Roboto" panose="02000000000000000000" pitchFamily="2" charset="0"/>
            </a:rPr>
            <a:t>Proposed Solution</a:t>
          </a:r>
        </a:p>
      </dsp:txBody>
      <dsp:txXfrm>
        <a:off x="7215556" y="3376701"/>
        <a:ext cx="2255182" cy="1027912"/>
      </dsp:txXfrm>
    </dsp:sp>
    <dsp:sp modelId="{3ADE0D21-F4D8-42C6-BEBB-886B839101F1}">
      <dsp:nvSpPr>
        <dsp:cNvPr id="0" name=""/>
        <dsp:cNvSpPr/>
      </dsp:nvSpPr>
      <dsp:spPr>
        <a:xfrm>
          <a:off x="9495228" y="3465777"/>
          <a:ext cx="769547" cy="812015"/>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l="-3000" r="-3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EAA797-9B67-4FD5-B3EB-6FFDAF9FA1CA}">
      <dsp:nvSpPr>
        <dsp:cNvPr id="0" name=""/>
        <dsp:cNvSpPr/>
      </dsp:nvSpPr>
      <dsp:spPr>
        <a:xfrm>
          <a:off x="0" y="4286"/>
          <a:ext cx="9542463" cy="91297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6596BA-B5DA-42EF-BE92-80297A1E18D3}">
      <dsp:nvSpPr>
        <dsp:cNvPr id="0" name=""/>
        <dsp:cNvSpPr/>
      </dsp:nvSpPr>
      <dsp:spPr>
        <a:xfrm>
          <a:off x="276173" y="209704"/>
          <a:ext cx="502134" cy="5021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7003A29-F067-41EB-B3D1-5EB886B1CE50}">
      <dsp:nvSpPr>
        <dsp:cNvPr id="0" name=""/>
        <dsp:cNvSpPr/>
      </dsp:nvSpPr>
      <dsp:spPr>
        <a:xfrm>
          <a:off x="1054481" y="4286"/>
          <a:ext cx="8487981" cy="912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623" tIns="96623" rIns="96623" bIns="96623" numCol="1" spcCol="1270" anchor="ctr" anchorCtr="0">
          <a:noAutofit/>
        </a:bodyPr>
        <a:lstStyle/>
        <a:p>
          <a:pPr marL="0" lvl="0" indent="0" algn="l"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Largest Reduction in unmatched REL records since CSS Go Live. From 2.8 million unmatched addresses in April 2025, to 2.4 million at the end of March 2026. </a:t>
          </a:r>
          <a:endParaRPr lang="en-US" sz="1600" kern="1200">
            <a:latin typeface="Roboto" panose="02000000000000000000" pitchFamily="2" charset="0"/>
            <a:ea typeface="Roboto" panose="02000000000000000000" pitchFamily="2" charset="0"/>
            <a:cs typeface="Roboto" panose="02000000000000000000" pitchFamily="2" charset="0"/>
          </a:endParaRPr>
        </a:p>
      </dsp:txBody>
      <dsp:txXfrm>
        <a:off x="1054481" y="4286"/>
        <a:ext cx="8487981" cy="912971"/>
      </dsp:txXfrm>
    </dsp:sp>
    <dsp:sp modelId="{BE3D2948-12D7-4D47-9DFF-000295E75962}">
      <dsp:nvSpPr>
        <dsp:cNvPr id="0" name=""/>
        <dsp:cNvSpPr/>
      </dsp:nvSpPr>
      <dsp:spPr>
        <a:xfrm>
          <a:off x="0" y="1145500"/>
          <a:ext cx="9542463" cy="91297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3A4631-973F-4B8D-8EE1-BD6DE22B323E}">
      <dsp:nvSpPr>
        <dsp:cNvPr id="0" name=""/>
        <dsp:cNvSpPr/>
      </dsp:nvSpPr>
      <dsp:spPr>
        <a:xfrm>
          <a:off x="276173" y="1350918"/>
          <a:ext cx="502134" cy="5021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70C8D5-65EE-4317-8D49-ABE625EC316F}">
      <dsp:nvSpPr>
        <dsp:cNvPr id="0" name=""/>
        <dsp:cNvSpPr/>
      </dsp:nvSpPr>
      <dsp:spPr>
        <a:xfrm>
          <a:off x="1054481" y="1145500"/>
          <a:ext cx="8487981" cy="912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623" tIns="96623" rIns="96623" bIns="96623" numCol="1" spcCol="1270" anchor="ctr" anchorCtr="0">
          <a:noAutofit/>
        </a:bodyPr>
        <a:lstStyle/>
        <a:p>
          <a:pPr marL="0" lvl="0" indent="0" algn="l"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Full implementation of the Batch Re-Matcher meaning all Unmatched REL record have now had a rematch attempt against all epoch updates since Go Live, and an attempt to rematch is made every 6 weeks. </a:t>
          </a:r>
          <a:endParaRPr lang="en-US" sz="1600" kern="1200">
            <a:latin typeface="Roboto" panose="02000000000000000000" pitchFamily="2" charset="0"/>
            <a:ea typeface="Roboto" panose="02000000000000000000" pitchFamily="2" charset="0"/>
            <a:cs typeface="Roboto" panose="02000000000000000000" pitchFamily="2" charset="0"/>
          </a:endParaRPr>
        </a:p>
      </dsp:txBody>
      <dsp:txXfrm>
        <a:off x="1054481" y="1145500"/>
        <a:ext cx="8487981" cy="912971"/>
      </dsp:txXfrm>
    </dsp:sp>
    <dsp:sp modelId="{E7BC7305-E249-4737-BD67-FD880B54C243}">
      <dsp:nvSpPr>
        <dsp:cNvPr id="0" name=""/>
        <dsp:cNvSpPr/>
      </dsp:nvSpPr>
      <dsp:spPr>
        <a:xfrm>
          <a:off x="0" y="2286714"/>
          <a:ext cx="9542463" cy="91297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957BCD-E8E5-4C55-BB1B-D71DFF5BF362}">
      <dsp:nvSpPr>
        <dsp:cNvPr id="0" name=""/>
        <dsp:cNvSpPr/>
      </dsp:nvSpPr>
      <dsp:spPr>
        <a:xfrm>
          <a:off x="276173" y="2492132"/>
          <a:ext cx="502134" cy="5021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A33530-2B63-46D5-AC62-E325A091E83C}">
      <dsp:nvSpPr>
        <dsp:cNvPr id="0" name=""/>
        <dsp:cNvSpPr/>
      </dsp:nvSpPr>
      <dsp:spPr>
        <a:xfrm>
          <a:off x="1054481" y="2286714"/>
          <a:ext cx="8487981" cy="912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623" tIns="96623" rIns="96623" bIns="96623" numCol="1" spcCol="1270" anchor="ctr" anchorCtr="0">
          <a:noAutofit/>
        </a:bodyPr>
        <a:lstStyle/>
        <a:p>
          <a:pPr marL="0" lvl="0" indent="0" algn="l"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Greater understanding of the Unmatched REL Volume to enable prioritisation decisions to be made.</a:t>
          </a:r>
          <a:endParaRPr lang="en-US" sz="1600" kern="1200">
            <a:latin typeface="Roboto" panose="02000000000000000000" pitchFamily="2" charset="0"/>
            <a:ea typeface="Roboto" panose="02000000000000000000" pitchFamily="2" charset="0"/>
            <a:cs typeface="Roboto" panose="02000000000000000000" pitchFamily="2" charset="0"/>
          </a:endParaRPr>
        </a:p>
      </dsp:txBody>
      <dsp:txXfrm>
        <a:off x="1054481" y="2286714"/>
        <a:ext cx="8487981" cy="912971"/>
      </dsp:txXfrm>
    </dsp:sp>
    <dsp:sp modelId="{082186E3-0B29-4153-A4F2-80F345E1BD82}">
      <dsp:nvSpPr>
        <dsp:cNvPr id="0" name=""/>
        <dsp:cNvSpPr/>
      </dsp:nvSpPr>
      <dsp:spPr>
        <a:xfrm>
          <a:off x="0" y="3427928"/>
          <a:ext cx="9542463" cy="91297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A7D052-7BBB-42FF-8A4B-8DEAAA9964D8}">
      <dsp:nvSpPr>
        <dsp:cNvPr id="0" name=""/>
        <dsp:cNvSpPr/>
      </dsp:nvSpPr>
      <dsp:spPr>
        <a:xfrm>
          <a:off x="276173" y="3633346"/>
          <a:ext cx="502134" cy="5021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B19190-C45F-4DF9-BE9E-541F630832DF}">
      <dsp:nvSpPr>
        <dsp:cNvPr id="0" name=""/>
        <dsp:cNvSpPr/>
      </dsp:nvSpPr>
      <dsp:spPr>
        <a:xfrm>
          <a:off x="1054481" y="3427928"/>
          <a:ext cx="8487981" cy="912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623" tIns="96623" rIns="96623" bIns="96623" numCol="1" spcCol="1270" anchor="ctr" anchorCtr="0">
          <a:noAutofit/>
        </a:bodyPr>
        <a:lstStyle/>
        <a:p>
          <a:pPr marL="0" lvl="0" indent="0" algn="l"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Quarterly Address Quality Issues Report now available. </a:t>
          </a:r>
          <a:endParaRPr lang="en-US" sz="1600" kern="1200">
            <a:latin typeface="Roboto" panose="02000000000000000000" pitchFamily="2" charset="0"/>
            <a:ea typeface="Roboto" panose="02000000000000000000" pitchFamily="2" charset="0"/>
            <a:cs typeface="Roboto" panose="02000000000000000000" pitchFamily="2" charset="0"/>
          </a:endParaRPr>
        </a:p>
      </dsp:txBody>
      <dsp:txXfrm>
        <a:off x="1054481" y="3427928"/>
        <a:ext cx="8487981" cy="912971"/>
      </dsp:txXfrm>
    </dsp:sp>
    <dsp:sp modelId="{133E6203-764A-4CE6-9AB1-29BE8057F6CC}">
      <dsp:nvSpPr>
        <dsp:cNvPr id="0" name=""/>
        <dsp:cNvSpPr/>
      </dsp:nvSpPr>
      <dsp:spPr>
        <a:xfrm>
          <a:off x="0" y="4569142"/>
          <a:ext cx="9542463" cy="91297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C4B169-A620-46A3-8C64-A8204B452CA7}">
      <dsp:nvSpPr>
        <dsp:cNvPr id="0" name=""/>
        <dsp:cNvSpPr/>
      </dsp:nvSpPr>
      <dsp:spPr>
        <a:xfrm>
          <a:off x="276173" y="4774561"/>
          <a:ext cx="502134" cy="5021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553EB2-E263-4650-A402-A044C256090E}">
      <dsp:nvSpPr>
        <dsp:cNvPr id="0" name=""/>
        <dsp:cNvSpPr/>
      </dsp:nvSpPr>
      <dsp:spPr>
        <a:xfrm>
          <a:off x="1054481" y="4569142"/>
          <a:ext cx="8487981" cy="912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623" tIns="96623" rIns="96623" bIns="96623" numCol="1" spcCol="1270" anchor="ctr" anchorCtr="0">
          <a:noAutofit/>
        </a:bodyPr>
        <a:lstStyle/>
        <a:p>
          <a:pPr marL="0" lvl="0" indent="0" algn="l"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Increased transparency and collaborative working relationships, including via the CRS Improvement plan where a collaborative working relationship with RECCo has ensured and increased understanding of stakeholders.</a:t>
          </a:r>
          <a:endParaRPr lang="en-US" sz="1600" kern="1200">
            <a:latin typeface="Roboto" panose="02000000000000000000" pitchFamily="2" charset="0"/>
            <a:ea typeface="Roboto" panose="02000000000000000000" pitchFamily="2" charset="0"/>
            <a:cs typeface="Roboto" panose="02000000000000000000" pitchFamily="2" charset="0"/>
          </a:endParaRPr>
        </a:p>
      </dsp:txBody>
      <dsp:txXfrm>
        <a:off x="1054481" y="4569142"/>
        <a:ext cx="8487981" cy="9129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EAA797-9B67-4FD5-B3EB-6FFDAF9FA1CA}">
      <dsp:nvSpPr>
        <dsp:cNvPr id="0" name=""/>
        <dsp:cNvSpPr/>
      </dsp:nvSpPr>
      <dsp:spPr>
        <a:xfrm>
          <a:off x="0" y="4395"/>
          <a:ext cx="9839325" cy="93621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6596BA-B5DA-42EF-BE92-80297A1E18D3}">
      <dsp:nvSpPr>
        <dsp:cNvPr id="0" name=""/>
        <dsp:cNvSpPr/>
      </dsp:nvSpPr>
      <dsp:spPr>
        <a:xfrm>
          <a:off x="283206" y="215044"/>
          <a:ext cx="514920" cy="5149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7003A29-F067-41EB-B3D1-5EB886B1CE50}">
      <dsp:nvSpPr>
        <dsp:cNvPr id="0" name=""/>
        <dsp:cNvSpPr/>
      </dsp:nvSpPr>
      <dsp:spPr>
        <a:xfrm>
          <a:off x="1081332" y="4395"/>
          <a:ext cx="8757992" cy="936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83" tIns="99083" rIns="99083" bIns="99083" numCol="1" spcCol="1270" anchor="ctr" anchorCtr="0">
          <a:noAutofit/>
        </a:bodyPr>
        <a:lstStyle/>
        <a:p>
          <a:pPr marL="0" lvl="0" indent="0" algn="l"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Cross code issue looking at all addresses not REC processes. Welcome input on issues, good practice and suggested improvements </a:t>
          </a:r>
          <a:endParaRPr lang="en-US" sz="1600" kern="1200">
            <a:latin typeface="Roboto" panose="02000000000000000000" pitchFamily="2" charset="0"/>
            <a:ea typeface="Roboto" panose="02000000000000000000" pitchFamily="2" charset="0"/>
            <a:cs typeface="Roboto" panose="02000000000000000000" pitchFamily="2" charset="0"/>
          </a:endParaRPr>
        </a:p>
      </dsp:txBody>
      <dsp:txXfrm>
        <a:off x="1081332" y="4395"/>
        <a:ext cx="8757992" cy="936218"/>
      </dsp:txXfrm>
    </dsp:sp>
    <dsp:sp modelId="{BE3D2948-12D7-4D47-9DFF-000295E75962}">
      <dsp:nvSpPr>
        <dsp:cNvPr id="0" name=""/>
        <dsp:cNvSpPr/>
      </dsp:nvSpPr>
      <dsp:spPr>
        <a:xfrm>
          <a:off x="0" y="1174668"/>
          <a:ext cx="9839325" cy="93621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3A4631-973F-4B8D-8EE1-BD6DE22B323E}">
      <dsp:nvSpPr>
        <dsp:cNvPr id="0" name=""/>
        <dsp:cNvSpPr/>
      </dsp:nvSpPr>
      <dsp:spPr>
        <a:xfrm>
          <a:off x="283206" y="1385317"/>
          <a:ext cx="514920" cy="5149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70C8D5-65EE-4317-8D49-ABE625EC316F}">
      <dsp:nvSpPr>
        <dsp:cNvPr id="0" name=""/>
        <dsp:cNvSpPr/>
      </dsp:nvSpPr>
      <dsp:spPr>
        <a:xfrm>
          <a:off x="1081332" y="1174668"/>
          <a:ext cx="8757992" cy="936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83" tIns="99083" rIns="99083" bIns="99083" numCol="1" spcCol="1270" anchor="ctr" anchorCtr="0">
          <a:noAutofit/>
        </a:bodyPr>
        <a:lstStyle/>
        <a:p>
          <a:pPr marL="0" lvl="0" indent="0" algn="l"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Taken on the lessons learnt in DCC’s address data quality project, the implementation of R0283 and the initial trials of the APM</a:t>
          </a:r>
          <a:endParaRPr lang="en-US" sz="1600" kern="1200">
            <a:latin typeface="Roboto" panose="02000000000000000000" pitchFamily="2" charset="0"/>
            <a:ea typeface="Roboto" panose="02000000000000000000" pitchFamily="2" charset="0"/>
            <a:cs typeface="Roboto" panose="02000000000000000000" pitchFamily="2" charset="0"/>
          </a:endParaRPr>
        </a:p>
      </dsp:txBody>
      <dsp:txXfrm>
        <a:off x="1081332" y="1174668"/>
        <a:ext cx="8757992" cy="936218"/>
      </dsp:txXfrm>
    </dsp:sp>
    <dsp:sp modelId="{E7BC7305-E249-4737-BD67-FD880B54C243}">
      <dsp:nvSpPr>
        <dsp:cNvPr id="0" name=""/>
        <dsp:cNvSpPr/>
      </dsp:nvSpPr>
      <dsp:spPr>
        <a:xfrm>
          <a:off x="0" y="2344940"/>
          <a:ext cx="9839325" cy="93621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957BCD-E8E5-4C55-BB1B-D71DFF5BF362}">
      <dsp:nvSpPr>
        <dsp:cNvPr id="0" name=""/>
        <dsp:cNvSpPr/>
      </dsp:nvSpPr>
      <dsp:spPr>
        <a:xfrm>
          <a:off x="283206" y="2555589"/>
          <a:ext cx="514920" cy="5149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A33530-2B63-46D5-AC62-E325A091E83C}">
      <dsp:nvSpPr>
        <dsp:cNvPr id="0" name=""/>
        <dsp:cNvSpPr/>
      </dsp:nvSpPr>
      <dsp:spPr>
        <a:xfrm>
          <a:off x="1081332" y="2344940"/>
          <a:ext cx="8757992" cy="936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83" tIns="99083" rIns="99083" bIns="99083" numCol="1" spcCol="1270" anchor="ctr" anchorCtr="0">
          <a:noAutofit/>
        </a:bodyPr>
        <a:lstStyle/>
        <a:p>
          <a:pPr marL="0" lvl="0" indent="0" algn="l"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Looking for standardisation, knowledge sharing, process improvements, clarifications </a:t>
          </a:r>
          <a:endParaRPr lang="en-US" sz="1600" kern="1200">
            <a:latin typeface="Roboto" panose="02000000000000000000" pitchFamily="2" charset="0"/>
            <a:ea typeface="Roboto" panose="02000000000000000000" pitchFamily="2" charset="0"/>
            <a:cs typeface="Roboto" panose="02000000000000000000" pitchFamily="2" charset="0"/>
          </a:endParaRPr>
        </a:p>
      </dsp:txBody>
      <dsp:txXfrm>
        <a:off x="1081332" y="2344940"/>
        <a:ext cx="8757992" cy="936218"/>
      </dsp:txXfrm>
    </dsp:sp>
    <dsp:sp modelId="{082186E3-0B29-4153-A4F2-80F345E1BD82}">
      <dsp:nvSpPr>
        <dsp:cNvPr id="0" name=""/>
        <dsp:cNvSpPr/>
      </dsp:nvSpPr>
      <dsp:spPr>
        <a:xfrm>
          <a:off x="0" y="3515213"/>
          <a:ext cx="9839325" cy="93621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A7D052-7BBB-42FF-8A4B-8DEAAA9964D8}">
      <dsp:nvSpPr>
        <dsp:cNvPr id="0" name=""/>
        <dsp:cNvSpPr/>
      </dsp:nvSpPr>
      <dsp:spPr>
        <a:xfrm>
          <a:off x="283206" y="3725862"/>
          <a:ext cx="514920" cy="5149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B19190-C45F-4DF9-BE9E-541F630832DF}">
      <dsp:nvSpPr>
        <dsp:cNvPr id="0" name=""/>
        <dsp:cNvSpPr/>
      </dsp:nvSpPr>
      <dsp:spPr>
        <a:xfrm>
          <a:off x="1081332" y="3515213"/>
          <a:ext cx="8757992" cy="936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83" tIns="99083" rIns="99083" bIns="99083" numCol="1" spcCol="1270" anchor="ctr" anchorCtr="0">
          <a:noAutofit/>
        </a:bodyPr>
        <a:lstStyle/>
        <a:p>
          <a:pPr marL="0" lvl="0" indent="0" algn="l"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If something can be implemented quickly it will be</a:t>
          </a:r>
          <a:endParaRPr lang="en-US" sz="1600" kern="1200">
            <a:latin typeface="Roboto" panose="02000000000000000000" pitchFamily="2" charset="0"/>
            <a:ea typeface="Roboto" panose="02000000000000000000" pitchFamily="2" charset="0"/>
            <a:cs typeface="Roboto" panose="02000000000000000000" pitchFamily="2" charset="0"/>
          </a:endParaRPr>
        </a:p>
      </dsp:txBody>
      <dsp:txXfrm>
        <a:off x="1081332" y="3515213"/>
        <a:ext cx="8757992" cy="936218"/>
      </dsp:txXfrm>
    </dsp:sp>
    <dsp:sp modelId="{133E6203-764A-4CE6-9AB1-29BE8057F6CC}">
      <dsp:nvSpPr>
        <dsp:cNvPr id="0" name=""/>
        <dsp:cNvSpPr/>
      </dsp:nvSpPr>
      <dsp:spPr>
        <a:xfrm>
          <a:off x="0" y="4685486"/>
          <a:ext cx="9839325" cy="93621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C4B169-A620-46A3-8C64-A8204B452CA7}">
      <dsp:nvSpPr>
        <dsp:cNvPr id="0" name=""/>
        <dsp:cNvSpPr/>
      </dsp:nvSpPr>
      <dsp:spPr>
        <a:xfrm>
          <a:off x="283206" y="4896135"/>
          <a:ext cx="514920" cy="5149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553EB2-E263-4650-A402-A044C256090E}">
      <dsp:nvSpPr>
        <dsp:cNvPr id="0" name=""/>
        <dsp:cNvSpPr/>
      </dsp:nvSpPr>
      <dsp:spPr>
        <a:xfrm>
          <a:off x="1081332" y="4685486"/>
          <a:ext cx="8757992" cy="936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83" tIns="99083" rIns="99083" bIns="99083" numCol="1" spcCol="1270" anchor="ctr" anchorCtr="0">
          <a:noAutofit/>
        </a:bodyPr>
        <a:lstStyle/>
        <a:p>
          <a:pPr marL="0" lvl="0" indent="0" algn="l"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Includes feedback from ongoing and previous REC Issues - I0172 – End to End New Connections Review, I0237 – Erroneous Switch Review, R0266 – REC Data Specification, I0314 – Crossed Meters Process: Clarification and Support and discussions at RIG </a:t>
          </a:r>
          <a:endParaRPr lang="en-US" sz="1600" kern="1200">
            <a:latin typeface="Roboto" panose="02000000000000000000" pitchFamily="2" charset="0"/>
            <a:ea typeface="Roboto" panose="02000000000000000000" pitchFamily="2" charset="0"/>
            <a:cs typeface="Roboto" panose="02000000000000000000" pitchFamily="2" charset="0"/>
          </a:endParaRPr>
        </a:p>
      </dsp:txBody>
      <dsp:txXfrm>
        <a:off x="1081332" y="4685486"/>
        <a:ext cx="8757992" cy="936218"/>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03/06/2026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B7B522-CFB9-478C-8043-EE7BBF06D554}" type="datetimeFigureOut">
              <a:rPr lang="en-GB" smtClean="0"/>
              <a:t>03/06/2026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8CFBE-6525-4699-AE93-380DF7FF893C}" type="slidenum">
              <a:rPr lang="en-GB" smtClean="0"/>
              <a:t>‹#›</a:t>
            </a:fld>
            <a:endParaRPr lang="en-GB"/>
          </a:p>
        </p:txBody>
      </p:sp>
    </p:spTree>
    <p:extLst>
      <p:ext uri="{BB962C8B-B14F-4D97-AF65-F5344CB8AC3E}">
        <p14:creationId xmlns:p14="http://schemas.microsoft.com/office/powerpoint/2010/main" val="3070718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79B18D0-8832-4D7D-86BE-3741CA47D7B4}" type="slidenum">
              <a:rPr lang="en-GB" smtClean="0"/>
              <a:t>3</a:t>
            </a:fld>
            <a:endParaRPr lang="en-GB"/>
          </a:p>
        </p:txBody>
      </p:sp>
    </p:spTree>
    <p:extLst>
      <p:ext uri="{BB962C8B-B14F-4D97-AF65-F5344CB8AC3E}">
        <p14:creationId xmlns:p14="http://schemas.microsoft.com/office/powerpoint/2010/main" val="21048832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0.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hyperlink" Target="https://reccodocstroage.blob.core.windows.net/data-spec-docs/310686-%20Address%20Population%20Rules%20v1.0.pdf?sp=r&amp;st=2022-08-22T14:47:25Z&amp;se=2029-08-22T22:47:25Z&amp;spr=https&amp;sv=2021-06-08&amp;sr=b&amp;sig=iy6j0oKnCZZNKEpIUDp8Fo5MIn1xCixQG7C1BkRaXw4%3D" TargetMode="External"/><Relationship Id="rId2" Type="http://schemas.openxmlformats.org/officeDocument/2006/relationships/hyperlink" Target="https://recportal.co.uk/documents/20121/5829638857/Address+Management+Current.pdf/d4e80492-d7de-38a6-3ff9-95f942bf1d28?t=1772717257003" TargetMode="External"/><Relationship Id="rId1" Type="http://schemas.openxmlformats.org/officeDocument/2006/relationships/slideLayout" Target="../slideLayouts/slideLayout7.xml"/><Relationship Id="rId4" Type="http://schemas.openxmlformats.org/officeDocument/2006/relationships/hyperlink" Target="https://recportal.co.uk/documents/20121/5829638857/Retail+Energy+Location+%28REL%29+Guidance+Document+Current.pdf/49a51282-be95-13cf-8732-a9947fec24ac?t=1758621390642"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a:xfrm>
            <a:off x="517228" y="2955632"/>
            <a:ext cx="8699924" cy="1939635"/>
          </a:xfrm>
        </p:spPr>
        <p:txBody>
          <a:bodyPr/>
          <a:lstStyle/>
          <a:p>
            <a:r>
              <a:rPr lang="en-GB"/>
              <a:t>I0200 WORKING GROUP</a:t>
            </a:r>
            <a:br>
              <a:rPr lang="en-GB"/>
            </a:br>
            <a:r>
              <a:rPr lang="en-GB" b="0"/>
              <a:t>Meeting 1</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a:xfrm>
            <a:off x="517228" y="4895267"/>
            <a:ext cx="6059063" cy="1009073"/>
          </a:xfrm>
        </p:spPr>
        <p:txBody>
          <a:bodyPr/>
          <a:lstStyle/>
          <a:p>
            <a:r>
              <a:rPr lang="en-GB">
                <a:latin typeface="Roboto"/>
                <a:ea typeface="Roboto"/>
                <a:cs typeface="Roboto"/>
              </a:rPr>
              <a:t>11 June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extLst>
              <p:ext uri="{D42A27DB-BD31-4B8C-83A1-F6EECF244321}">
                <p14:modId xmlns:p14="http://schemas.microsoft.com/office/powerpoint/2010/main" val="1246680699"/>
              </p:ext>
            </p:extLst>
          </p:nvPr>
        </p:nvGraphicFramePr>
        <p:xfrm>
          <a:off x="838200" y="1600127"/>
          <a:ext cx="10259291" cy="3657745"/>
        </p:xfrm>
        <a:graphic>
          <a:graphicData uri="http://schemas.openxmlformats.org/drawingml/2006/table">
            <a:tbl>
              <a:tblPr firstRow="1" bandRow="1">
                <a:tableStyleId>{F5AB1C69-6EDB-4FF4-983F-18BD219EF322}</a:tableStyleId>
              </a:tblPr>
              <a:tblGrid>
                <a:gridCol w="7203149">
                  <a:extLst>
                    <a:ext uri="{9D8B030D-6E8A-4147-A177-3AD203B41FA5}">
                      <a16:colId xmlns:a16="http://schemas.microsoft.com/office/drawing/2014/main" val="2119900406"/>
                    </a:ext>
                  </a:extLst>
                </a:gridCol>
                <a:gridCol w="3056142">
                  <a:extLst>
                    <a:ext uri="{9D8B030D-6E8A-4147-A177-3AD203B41FA5}">
                      <a16:colId xmlns:a16="http://schemas.microsoft.com/office/drawing/2014/main" val="1893307877"/>
                    </a:ext>
                  </a:extLst>
                </a:gridCol>
              </a:tblGrid>
              <a:tr h="442145">
                <a:tc>
                  <a:txBody>
                    <a:bodyPr/>
                    <a:lstStyle/>
                    <a:p>
                      <a:r>
                        <a:rPr lang="en-GB" sz="1400" cap="all" spc="300" baseline="0">
                          <a:latin typeface="Roboto" panose="02000000000000000000" pitchFamily="2" charset="0"/>
                          <a:ea typeface="Roboto" panose="02000000000000000000" pitchFamily="2" charset="0"/>
                          <a:cs typeface="Roboto" panose="02000000000000000000" pitchFamily="2" charset="0"/>
                        </a:rPr>
                        <a:t>Agenda Item</a:t>
                      </a:r>
                    </a:p>
                  </a:txBody>
                  <a:tcPr anchor="ctr"/>
                </a:tc>
                <a:tc>
                  <a:txBody>
                    <a:bodyPr/>
                    <a:lstStyle/>
                    <a:p>
                      <a:r>
                        <a:rPr lang="en-GB" sz="1400" cap="all" spc="300" baseline="0">
                          <a:latin typeface="Roboto" panose="02000000000000000000" pitchFamily="2" charset="0"/>
                          <a:ea typeface="Roboto" panose="02000000000000000000" pitchFamily="2" charset="0"/>
                          <a:cs typeface="Roboto" panose="02000000000000000000" pitchFamily="2" charset="0"/>
                        </a:rPr>
                        <a:t>Presenter</a:t>
                      </a:r>
                    </a:p>
                  </a:txBody>
                  <a:tcPr anchor="ctr"/>
                </a:tc>
                <a:extLst>
                  <a:ext uri="{0D108BD9-81ED-4DB2-BD59-A6C34878D82A}">
                    <a16:rowId xmlns:a16="http://schemas.microsoft.com/office/drawing/2014/main" val="677238016"/>
                  </a:ext>
                </a:extLst>
              </a:tr>
              <a:tr h="401950">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Welcome and Introduction</a:t>
                      </a:r>
                    </a:p>
                  </a:txBody>
                  <a:tcPr anchor="ctr"/>
                </a:tc>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 </a:t>
                      </a:r>
                    </a:p>
                  </a:txBody>
                  <a:tcPr anchor="ctr"/>
                </a:tc>
                <a:extLst>
                  <a:ext uri="{0D108BD9-81ED-4DB2-BD59-A6C34878D82A}">
                    <a16:rowId xmlns:a16="http://schemas.microsoft.com/office/drawing/2014/main" val="2099812599"/>
                  </a:ext>
                </a:extLst>
              </a:tr>
              <a:tr h="401950">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Background of I0200 &amp; CRS Improvement Plan</a:t>
                      </a:r>
                    </a:p>
                  </a:txBody>
                  <a:tcPr anchor="ctr"/>
                </a:tc>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a:t>
                      </a:r>
                    </a:p>
                  </a:txBody>
                  <a:tcPr anchor="ctr"/>
                </a:tc>
                <a:extLst>
                  <a:ext uri="{0D108BD9-81ED-4DB2-BD59-A6C34878D82A}">
                    <a16:rowId xmlns:a16="http://schemas.microsoft.com/office/drawing/2014/main" val="2904727937"/>
                  </a:ext>
                </a:extLst>
              </a:tr>
              <a:tr h="401950">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REL Address Data Quality Resolution</a:t>
                      </a:r>
                    </a:p>
                  </a:txBody>
                  <a:tcPr anchor="ctr"/>
                </a:tc>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Victoria Crossan (DCC)</a:t>
                      </a:r>
                    </a:p>
                  </a:txBody>
                  <a:tcPr anchor="ctr"/>
                </a:tc>
                <a:extLst>
                  <a:ext uri="{0D108BD9-81ED-4DB2-BD59-A6C34878D82A}">
                    <a16:rowId xmlns:a16="http://schemas.microsoft.com/office/drawing/2014/main" val="2578366995"/>
                  </a:ext>
                </a:extLst>
              </a:tr>
              <a:tr h="401950">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REC Address Management and REC Change</a:t>
                      </a:r>
                    </a:p>
                  </a:txBody>
                  <a:tcPr anchor="ctr"/>
                </a:tc>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a:t>
                      </a:r>
                    </a:p>
                  </a:txBody>
                  <a:tcPr anchor="ctr"/>
                </a:tc>
                <a:extLst>
                  <a:ext uri="{0D108BD9-81ED-4DB2-BD59-A6C34878D82A}">
                    <a16:rowId xmlns:a16="http://schemas.microsoft.com/office/drawing/2014/main" val="2996631404"/>
                  </a:ext>
                </a:extLst>
              </a:tr>
              <a:tr h="4019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Review Topics List</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Lorna Mallon</a:t>
                      </a:r>
                    </a:p>
                  </a:txBody>
                  <a:tcPr anchor="ctr"/>
                </a:tc>
                <a:extLst>
                  <a:ext uri="{0D108BD9-81ED-4DB2-BD59-A6C34878D82A}">
                    <a16:rowId xmlns:a16="http://schemas.microsoft.com/office/drawing/2014/main" val="3917980237"/>
                  </a:ext>
                </a:extLst>
              </a:tr>
              <a:tr h="401950">
                <a:tc>
                  <a:txBody>
                    <a:bodyPr/>
                    <a:lstStyle/>
                    <a:p>
                      <a:pPr marL="0" lv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Any Other Business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a:t>
                      </a:r>
                    </a:p>
                  </a:txBody>
                  <a:tcPr anchor="ctr"/>
                </a:tc>
                <a:extLst>
                  <a:ext uri="{0D108BD9-81ED-4DB2-BD59-A6C34878D82A}">
                    <a16:rowId xmlns:a16="http://schemas.microsoft.com/office/drawing/2014/main" val="971526461"/>
                  </a:ext>
                </a:extLst>
              </a:tr>
              <a:tr h="401950">
                <a:tc>
                  <a:txBody>
                    <a:bodyPr/>
                    <a:lstStyle/>
                    <a:p>
                      <a:pPr marL="0" lv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Agree Agenda Items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All</a:t>
                      </a:r>
                    </a:p>
                  </a:txBody>
                  <a:tcPr anchor="ctr"/>
                </a:tc>
                <a:extLst>
                  <a:ext uri="{0D108BD9-81ED-4DB2-BD59-A6C34878D82A}">
                    <a16:rowId xmlns:a16="http://schemas.microsoft.com/office/drawing/2014/main" val="3766631324"/>
                  </a:ext>
                </a:extLst>
              </a:tr>
              <a:tr h="401950">
                <a:tc>
                  <a:txBody>
                    <a:bodyPr/>
                    <a:lstStyle/>
                    <a:p>
                      <a:pPr marL="0" lv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Date and Time of Next Meeting</a:t>
                      </a:r>
                    </a:p>
                  </a:txBody>
                  <a:tcPr anchor="ctr"/>
                </a:tc>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a:t>
                      </a:r>
                    </a:p>
                  </a:txBody>
                  <a:tcPr anchor="ctr"/>
                </a:tc>
                <a:extLst>
                  <a:ext uri="{0D108BD9-81ED-4DB2-BD59-A6C34878D82A}">
                    <a16:rowId xmlns:a16="http://schemas.microsoft.com/office/drawing/2014/main" val="227671148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I0200 – overview</a:t>
            </a:r>
          </a:p>
        </p:txBody>
      </p:sp>
      <p:graphicFrame>
        <p:nvGraphicFramePr>
          <p:cNvPr id="15" name="Content Placeholder 7">
            <a:extLst>
              <a:ext uri="{FF2B5EF4-FFF2-40B4-BE49-F238E27FC236}">
                <a16:creationId xmlns:a16="http://schemas.microsoft.com/office/drawing/2014/main" id="{DE2AF0D5-00EB-1669-9798-D0A239E0D609}"/>
              </a:ext>
            </a:extLst>
          </p:cNvPr>
          <p:cNvGraphicFramePr>
            <a:graphicFrameLocks/>
          </p:cNvGraphicFramePr>
          <p:nvPr/>
        </p:nvGraphicFramePr>
        <p:xfrm>
          <a:off x="838200" y="908194"/>
          <a:ext cx="10515600" cy="54926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4095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8E247-A81B-D932-4F25-EB69F32C15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1D2C12-45CF-6B69-DCFF-29E9036F6EF3}"/>
              </a:ext>
            </a:extLst>
          </p:cNvPr>
          <p:cNvSpPr>
            <a:spLocks noGrp="1"/>
          </p:cNvSpPr>
          <p:nvPr>
            <p:ph type="title"/>
          </p:nvPr>
        </p:nvSpPr>
        <p:spPr/>
        <p:txBody>
          <a:bodyPr>
            <a:noAutofit/>
          </a:bodyPr>
          <a:lstStyle/>
          <a:p>
            <a:r>
              <a:rPr lang="en-GB" sz="2000"/>
              <a:t>I0200 – Background and CRs Improvement Plan</a:t>
            </a:r>
          </a:p>
        </p:txBody>
      </p:sp>
      <p:sp>
        <p:nvSpPr>
          <p:cNvPr id="5" name="TextBox 4">
            <a:extLst>
              <a:ext uri="{FF2B5EF4-FFF2-40B4-BE49-F238E27FC236}">
                <a16:creationId xmlns:a16="http://schemas.microsoft.com/office/drawing/2014/main" id="{C51E53CA-F0CF-2CEB-5D3E-70C3EA27192E}"/>
              </a:ext>
            </a:extLst>
          </p:cNvPr>
          <p:cNvSpPr txBox="1"/>
          <p:nvPr/>
        </p:nvSpPr>
        <p:spPr>
          <a:xfrm>
            <a:off x="923544" y="1417320"/>
            <a:ext cx="9857232" cy="5632311"/>
          </a:xfrm>
          <a:prstGeom prst="rect">
            <a:avLst/>
          </a:prstGeom>
          <a:noFill/>
        </p:spPr>
        <p:txBody>
          <a:bodyPr wrap="square" rtlCol="0">
            <a:spAutoFit/>
          </a:bodyPr>
          <a:lstStyle/>
          <a:p>
            <a:pPr marL="285750" indent="-285750" algn="just">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In December 2024, Ofgem published its decision that the DCC will retain both Licence and Code responsibilities for the Centralised Registration Service (CRS). As part of this decision, Ofgem requested that DCC and RECCo collaborate to develop a joint Improvements Plan to deliver meaningful enhancements to the CRS throughout 2025-26. As part of this plan, a dedicated Address Data Quality workstream was arranged. This workstream intended to tackle specific issues stemming from poor address data quality by developing a shared understanding of the impact and implementing an improvement process with clearly defined outcomes and mutually agreed roles and responsibilities between DCC and RECCo.</a:t>
            </a:r>
          </a:p>
          <a:p>
            <a:pPr marL="285750" indent="-285750" algn="just">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I0200 initially progressed through the REC Change Process prior to this, via the Change Issues Group, a separate working group session and an information request, before being placed On Hold in June 2025 whilst the RECCo CRS Improvement Plan, and Address Data Quality workstream, progressed to avoid duplication of work. </a:t>
            </a:r>
          </a:p>
          <a:p>
            <a:pPr marL="285750" indent="-285750" algn="just">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Further information on the RECCo CRS Improvement Plan can be found on the RECCo website and via the Switching Address Quality Plan on the REC Portal. </a:t>
            </a:r>
          </a:p>
          <a:p>
            <a:pPr algn="just"/>
            <a:br>
              <a:rPr lang="en-GB">
                <a:latin typeface="Roboto" panose="02000000000000000000" pitchFamily="2" charset="0"/>
                <a:ea typeface="Roboto" panose="02000000000000000000" pitchFamily="2" charset="0"/>
                <a:cs typeface="Roboto" panose="02000000000000000000" pitchFamily="2" charset="0"/>
              </a:rPr>
            </a:br>
            <a:endParaRPr lang="en-GB">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Arial" panose="020B0604020202020204" pitchFamily="34" charset="0"/>
              <a:buChar char="•"/>
            </a:pPr>
            <a:endParaRPr lang="en-GB"/>
          </a:p>
          <a:p>
            <a:pPr marL="285750" indent="-285750" algn="just">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642265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04422-8FE6-E282-3D4C-4F4F4C3DC233}"/>
              </a:ext>
            </a:extLst>
          </p:cNvPr>
          <p:cNvSpPr>
            <a:spLocks noGrp="1"/>
          </p:cNvSpPr>
          <p:nvPr>
            <p:ph type="title"/>
          </p:nvPr>
        </p:nvSpPr>
        <p:spPr/>
        <p:txBody>
          <a:bodyPr/>
          <a:lstStyle/>
          <a:p>
            <a:r>
              <a:rPr lang="en-GB"/>
              <a:t>REL Address Data Quality Resolution</a:t>
            </a:r>
          </a:p>
        </p:txBody>
      </p:sp>
      <p:sp>
        <p:nvSpPr>
          <p:cNvPr id="9" name="Free-form: Shape 24">
            <a:extLst>
              <a:ext uri="{FF2B5EF4-FFF2-40B4-BE49-F238E27FC236}">
                <a16:creationId xmlns:a16="http://schemas.microsoft.com/office/drawing/2014/main" id="{FF068D5B-9FF6-D7C7-EE1F-6586B1C5A13E}"/>
              </a:ext>
            </a:extLst>
          </p:cNvPr>
          <p:cNvSpPr/>
          <p:nvPr/>
        </p:nvSpPr>
        <p:spPr>
          <a:xfrm>
            <a:off x="760211" y="1631301"/>
            <a:ext cx="2080009" cy="2865578"/>
          </a:xfrm>
          <a:custGeom>
            <a:avLst/>
            <a:gdLst>
              <a:gd name="csX0" fmla="*/ 0 w 2080009"/>
              <a:gd name="csY0" fmla="*/ 2865578 h 2865578"/>
              <a:gd name="csX1" fmla="*/ 1828800 w 2080009"/>
              <a:gd name="csY1" fmla="*/ 212813 h 2865578"/>
              <a:gd name="csX2" fmla="*/ 1949380 w 2080009"/>
              <a:gd name="csY2" fmla="*/ 142475 h 2865578"/>
              <a:gd name="csX3" fmla="*/ 2080009 w 2080009"/>
              <a:gd name="csY3" fmla="*/ 1798 h 2865578"/>
            </a:gdLst>
            <a:ahLst/>
            <a:cxnLst>
              <a:cxn ang="0">
                <a:pos x="csX0" y="csY0"/>
              </a:cxn>
              <a:cxn ang="0">
                <a:pos x="csX1" y="csY1"/>
              </a:cxn>
              <a:cxn ang="0">
                <a:pos x="csX2" y="csY2"/>
              </a:cxn>
              <a:cxn ang="0">
                <a:pos x="csX3" y="csY3"/>
              </a:cxn>
            </a:cxnLst>
            <a:rect l="l" t="t" r="r" b="b"/>
            <a:pathLst>
              <a:path w="2080009" h="2865578">
                <a:moveTo>
                  <a:pt x="0" y="2865578"/>
                </a:moveTo>
                <a:cubicBezTo>
                  <a:pt x="751951" y="1766120"/>
                  <a:pt x="1503903" y="666663"/>
                  <a:pt x="1828800" y="212813"/>
                </a:cubicBezTo>
                <a:cubicBezTo>
                  <a:pt x="2153697" y="-241038"/>
                  <a:pt x="1907512" y="177644"/>
                  <a:pt x="1949380" y="142475"/>
                </a:cubicBezTo>
                <a:cubicBezTo>
                  <a:pt x="1991248" y="107306"/>
                  <a:pt x="2035628" y="54552"/>
                  <a:pt x="2080009" y="1798"/>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9578C2CC-EC0B-87DA-4772-BB067539170A}"/>
              </a:ext>
            </a:extLst>
          </p:cNvPr>
          <p:cNvCxnSpPr>
            <a:cxnSpLocks/>
          </p:cNvCxnSpPr>
          <p:nvPr/>
        </p:nvCxnSpPr>
        <p:spPr>
          <a:xfrm>
            <a:off x="3262879" y="2053398"/>
            <a:ext cx="0" cy="4212650"/>
          </a:xfrm>
          <a:prstGeom prst="line">
            <a:avLst/>
          </a:prstGeom>
          <a:ln w="25400">
            <a:solidFill>
              <a:schemeClr val="accent3">
                <a:alpha val="87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6B7ACD7-B90B-4181-B5A3-F441B943FD75}"/>
              </a:ext>
            </a:extLst>
          </p:cNvPr>
          <p:cNvCxnSpPr>
            <a:cxnSpLocks/>
          </p:cNvCxnSpPr>
          <p:nvPr/>
        </p:nvCxnSpPr>
        <p:spPr>
          <a:xfrm>
            <a:off x="5704613" y="2053398"/>
            <a:ext cx="1" cy="4153399"/>
          </a:xfrm>
          <a:prstGeom prst="line">
            <a:avLst/>
          </a:prstGeom>
          <a:ln w="25400">
            <a:solidFill>
              <a:schemeClr val="accent3">
                <a:alpha val="87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759741-903D-A3B3-D5D7-133E42D96714}"/>
              </a:ext>
            </a:extLst>
          </p:cNvPr>
          <p:cNvCxnSpPr>
            <a:cxnSpLocks/>
          </p:cNvCxnSpPr>
          <p:nvPr/>
        </p:nvCxnSpPr>
        <p:spPr>
          <a:xfrm>
            <a:off x="8246135" y="1949895"/>
            <a:ext cx="8482" cy="4305584"/>
          </a:xfrm>
          <a:prstGeom prst="line">
            <a:avLst/>
          </a:prstGeom>
          <a:ln w="25400">
            <a:solidFill>
              <a:schemeClr val="accent3">
                <a:alpha val="87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60D447E-9FFE-ADB5-B90E-C01640ABCC9A}"/>
              </a:ext>
            </a:extLst>
          </p:cNvPr>
          <p:cNvSpPr txBox="1"/>
          <p:nvPr/>
        </p:nvSpPr>
        <p:spPr>
          <a:xfrm>
            <a:off x="1204299" y="1250347"/>
            <a:ext cx="1901483" cy="307777"/>
          </a:xfrm>
          <a:prstGeom prst="rect">
            <a:avLst/>
          </a:prstGeom>
          <a:noFill/>
        </p:spPr>
        <p:txBody>
          <a:bodyPr wrap="none" rtlCol="0">
            <a:spAutoFit/>
          </a:bodyPr>
          <a:lstStyle/>
          <a:p>
            <a:r>
              <a:rPr lang="en-GB" sz="1400" b="1">
                <a:latin typeface="Roboto" panose="02000000000000000000" pitchFamily="2" charset="0"/>
                <a:ea typeface="Roboto" panose="02000000000000000000" pitchFamily="2" charset="0"/>
                <a:cs typeface="Roboto" panose="02000000000000000000" pitchFamily="2" charset="0"/>
              </a:rPr>
              <a:t>Address Quality Plan </a:t>
            </a:r>
          </a:p>
        </p:txBody>
      </p:sp>
      <p:sp>
        <p:nvSpPr>
          <p:cNvPr id="14" name="TextBox 13">
            <a:extLst>
              <a:ext uri="{FF2B5EF4-FFF2-40B4-BE49-F238E27FC236}">
                <a16:creationId xmlns:a16="http://schemas.microsoft.com/office/drawing/2014/main" id="{8C01B266-AA03-4DDE-C8AB-AE3A3F97784D}"/>
              </a:ext>
            </a:extLst>
          </p:cNvPr>
          <p:cNvSpPr txBox="1"/>
          <p:nvPr/>
        </p:nvSpPr>
        <p:spPr>
          <a:xfrm>
            <a:off x="4047887" y="1235725"/>
            <a:ext cx="716863" cy="307777"/>
          </a:xfrm>
          <a:prstGeom prst="rect">
            <a:avLst/>
          </a:prstGeom>
          <a:noFill/>
        </p:spPr>
        <p:txBody>
          <a:bodyPr wrap="none" rtlCol="0">
            <a:spAutoFit/>
          </a:bodyPr>
          <a:lstStyle>
            <a:defPPr>
              <a:defRPr lang="en-US"/>
            </a:defPPr>
            <a:lvl1pPr>
              <a:defRPr sz="1400" b="1">
                <a:solidFill>
                  <a:srgbClr val="002060"/>
                </a:solidFill>
                <a:latin typeface="Lato" panose="020F0502020204030203" pitchFamily="34" charset="0"/>
                <a:ea typeface="Lato" panose="020F0502020204030203" pitchFamily="34" charset="0"/>
                <a:cs typeface="Lato" panose="020F0502020204030203" pitchFamily="34" charset="0"/>
              </a:defRPr>
            </a:lvl1pPr>
          </a:lstStyle>
          <a:p>
            <a:r>
              <a:rPr lang="en-GB">
                <a:solidFill>
                  <a:schemeClr val="tx1"/>
                </a:solidFill>
                <a:latin typeface="Roboto" panose="02000000000000000000" pitchFamily="2" charset="0"/>
                <a:ea typeface="Roboto" panose="02000000000000000000" pitchFamily="2" charset="0"/>
                <a:cs typeface="Roboto" panose="02000000000000000000" pitchFamily="2" charset="0"/>
              </a:rPr>
              <a:t>R0283</a:t>
            </a:r>
          </a:p>
        </p:txBody>
      </p:sp>
      <p:sp>
        <p:nvSpPr>
          <p:cNvPr id="15" name="TextBox 14">
            <a:extLst>
              <a:ext uri="{FF2B5EF4-FFF2-40B4-BE49-F238E27FC236}">
                <a16:creationId xmlns:a16="http://schemas.microsoft.com/office/drawing/2014/main" id="{56AA6B13-C3C2-6900-7B4D-CA8248B01B52}"/>
              </a:ext>
            </a:extLst>
          </p:cNvPr>
          <p:cNvSpPr txBox="1"/>
          <p:nvPr/>
        </p:nvSpPr>
        <p:spPr>
          <a:xfrm>
            <a:off x="6045506" y="1273837"/>
            <a:ext cx="1797287" cy="307777"/>
          </a:xfrm>
          <a:prstGeom prst="rect">
            <a:avLst/>
          </a:prstGeom>
          <a:noFill/>
        </p:spPr>
        <p:txBody>
          <a:bodyPr wrap="none" rtlCol="0">
            <a:spAutoFit/>
          </a:bodyPr>
          <a:lstStyle/>
          <a:p>
            <a:r>
              <a:rPr lang="en-GB" sz="1400" b="1">
                <a:latin typeface="Roboto" panose="02000000000000000000" pitchFamily="2" charset="0"/>
                <a:ea typeface="Roboto" panose="02000000000000000000" pitchFamily="2" charset="0"/>
                <a:cs typeface="Roboto" panose="02000000000000000000" pitchFamily="2" charset="0"/>
              </a:rPr>
              <a:t>Prioritisation Matrix</a:t>
            </a:r>
          </a:p>
        </p:txBody>
      </p:sp>
      <p:sp>
        <p:nvSpPr>
          <p:cNvPr id="16" name="TextBox 15">
            <a:extLst>
              <a:ext uri="{FF2B5EF4-FFF2-40B4-BE49-F238E27FC236}">
                <a16:creationId xmlns:a16="http://schemas.microsoft.com/office/drawing/2014/main" id="{06874CCA-43AD-48DA-0C7B-293D94890FD3}"/>
              </a:ext>
            </a:extLst>
          </p:cNvPr>
          <p:cNvSpPr txBox="1"/>
          <p:nvPr/>
        </p:nvSpPr>
        <p:spPr>
          <a:xfrm>
            <a:off x="9123549" y="1257225"/>
            <a:ext cx="654346" cy="307777"/>
          </a:xfrm>
          <a:prstGeom prst="rect">
            <a:avLst/>
          </a:prstGeom>
          <a:noFill/>
        </p:spPr>
        <p:txBody>
          <a:bodyPr wrap="none" rtlCol="0">
            <a:spAutoFit/>
          </a:bodyPr>
          <a:lstStyle/>
          <a:p>
            <a:r>
              <a:rPr lang="en-GB" sz="1400" b="1">
                <a:latin typeface="Roboto" panose="02000000000000000000" pitchFamily="2" charset="0"/>
                <a:ea typeface="Roboto" panose="02000000000000000000" pitchFamily="2" charset="0"/>
                <a:cs typeface="Roboto" panose="02000000000000000000" pitchFamily="2" charset="0"/>
              </a:rPr>
              <a:t>I0200</a:t>
            </a:r>
          </a:p>
        </p:txBody>
      </p:sp>
      <p:sp>
        <p:nvSpPr>
          <p:cNvPr id="17" name="Arrow: Right 16">
            <a:extLst>
              <a:ext uri="{FF2B5EF4-FFF2-40B4-BE49-F238E27FC236}">
                <a16:creationId xmlns:a16="http://schemas.microsoft.com/office/drawing/2014/main" id="{F436DADE-249E-0A9B-4E0C-25ED688013A8}"/>
              </a:ext>
            </a:extLst>
          </p:cNvPr>
          <p:cNvSpPr/>
          <p:nvPr/>
        </p:nvSpPr>
        <p:spPr>
          <a:xfrm>
            <a:off x="892237" y="1458819"/>
            <a:ext cx="9764515" cy="526846"/>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a:solidFill>
                  <a:srgbClr val="002060"/>
                </a:solidFill>
                <a:latin typeface="Roboto" panose="02000000000000000000" pitchFamily="2" charset="0"/>
                <a:ea typeface="Roboto" panose="02000000000000000000" pitchFamily="2" charset="0"/>
                <a:cs typeface="Roboto" panose="02000000000000000000" pitchFamily="2" charset="0"/>
              </a:rPr>
              <a:t>G		              </a:t>
            </a:r>
            <a:r>
              <a:rPr lang="en-GB" sz="1300" b="1">
                <a:solidFill>
                  <a:schemeClr val="bg1"/>
                </a:solidFill>
                <a:latin typeface="Roboto" panose="02000000000000000000" pitchFamily="2" charset="0"/>
                <a:ea typeface="Roboto" panose="02000000000000000000" pitchFamily="2" charset="0"/>
                <a:cs typeface="Roboto" panose="02000000000000000000" pitchFamily="2" charset="0"/>
              </a:rPr>
              <a:t>Governance Framework                Resolve existing DQ Pots                 Prevent new DQ Pots</a:t>
            </a:r>
          </a:p>
        </p:txBody>
      </p:sp>
      <p:sp>
        <p:nvSpPr>
          <p:cNvPr id="18" name="Arrow: Right 17">
            <a:extLst>
              <a:ext uri="{FF2B5EF4-FFF2-40B4-BE49-F238E27FC236}">
                <a16:creationId xmlns:a16="http://schemas.microsoft.com/office/drawing/2014/main" id="{ECE0C937-F8BC-821D-B98B-B04B5B0EC174}"/>
              </a:ext>
            </a:extLst>
          </p:cNvPr>
          <p:cNvSpPr/>
          <p:nvPr/>
        </p:nvSpPr>
        <p:spPr>
          <a:xfrm>
            <a:off x="815955" y="6164815"/>
            <a:ext cx="10026756" cy="416186"/>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400" b="1">
                <a:latin typeface="Lato" panose="020F0502020204030203" pitchFamily="34" charset="0"/>
                <a:ea typeface="Lato" panose="020F0502020204030203" pitchFamily="34" charset="0"/>
                <a:cs typeface="Lato" panose="020F0502020204030203" pitchFamily="34" charset="0"/>
              </a:rPr>
              <a:t>MPL Address Quality </a:t>
            </a:r>
          </a:p>
        </p:txBody>
      </p:sp>
      <p:sp>
        <p:nvSpPr>
          <p:cNvPr id="19" name="TextBox 18">
            <a:extLst>
              <a:ext uri="{FF2B5EF4-FFF2-40B4-BE49-F238E27FC236}">
                <a16:creationId xmlns:a16="http://schemas.microsoft.com/office/drawing/2014/main" id="{07611D14-6C4A-0F86-C16E-B0308834203C}"/>
              </a:ext>
            </a:extLst>
          </p:cNvPr>
          <p:cNvSpPr txBox="1"/>
          <p:nvPr/>
        </p:nvSpPr>
        <p:spPr>
          <a:xfrm>
            <a:off x="5844611" y="2072255"/>
            <a:ext cx="2293254" cy="4185761"/>
          </a:xfrm>
          <a:prstGeom prst="rect">
            <a:avLst/>
          </a:prstGeom>
          <a:noFill/>
        </p:spPr>
        <p:txBody>
          <a:bodyPr wrap="square" rtlCol="0">
            <a:spAutoFit/>
          </a:bodyPr>
          <a:lstStyle/>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Collaborative approach</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Invalid Postcode data  ‘enriched’ with data from Enquiry Service**</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Enabled prioritisation &amp; ‘chunking’ of unmatched REL data **</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Proof of Concept = 15% reduction in unmatched REL volume for DNO triallist.   </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Triallist feedback incorporated into Phase 2</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SLAs will apply to each step and will be based on the provision of an outcome for each MPAN </a:t>
            </a:r>
            <a:r>
              <a:rPr lang="en-GB" sz="1400">
                <a:latin typeface="Roboto" panose="02000000000000000000" pitchFamily="2" charset="0"/>
                <a:ea typeface="Roboto" panose="02000000000000000000" pitchFamily="2" charset="0"/>
                <a:cs typeface="Roboto" panose="02000000000000000000" pitchFamily="2" charset="0"/>
              </a:rPr>
              <a:t> </a:t>
            </a:r>
          </a:p>
        </p:txBody>
      </p:sp>
      <p:sp>
        <p:nvSpPr>
          <p:cNvPr id="20" name="TextBox 19">
            <a:extLst>
              <a:ext uri="{FF2B5EF4-FFF2-40B4-BE49-F238E27FC236}">
                <a16:creationId xmlns:a16="http://schemas.microsoft.com/office/drawing/2014/main" id="{3B30AB03-F1C6-375D-846A-9EEBBAECF35E}"/>
              </a:ext>
            </a:extLst>
          </p:cNvPr>
          <p:cNvSpPr txBox="1"/>
          <p:nvPr/>
        </p:nvSpPr>
        <p:spPr>
          <a:xfrm>
            <a:off x="4803672" y="1735818"/>
            <a:ext cx="4475272" cy="307777"/>
          </a:xfrm>
          <a:prstGeom prst="rect">
            <a:avLst/>
          </a:prstGeom>
          <a:noFill/>
        </p:spPr>
        <p:txBody>
          <a:bodyPr wrap="square" rtlCol="0">
            <a:spAutoFit/>
          </a:bodyPr>
          <a:lstStyle/>
          <a:p>
            <a:r>
              <a:rPr lang="en-GB" sz="1400" b="1">
                <a:solidFill>
                  <a:srgbClr val="002060"/>
                </a:solidFill>
                <a:latin typeface="Roboto" panose="02000000000000000000" pitchFamily="2" charset="0"/>
                <a:ea typeface="Roboto" panose="02000000000000000000" pitchFamily="2" charset="0"/>
                <a:cs typeface="Roboto" panose="02000000000000000000" pitchFamily="2" charset="0"/>
              </a:rPr>
              <a:t>                       </a:t>
            </a:r>
            <a:endParaRPr lang="en-GB" sz="1300" b="1">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21" name="Flowchart: Connector 20">
            <a:extLst>
              <a:ext uri="{FF2B5EF4-FFF2-40B4-BE49-F238E27FC236}">
                <a16:creationId xmlns:a16="http://schemas.microsoft.com/office/drawing/2014/main" id="{3F6D1849-85C2-306C-F952-6C971598B474}"/>
              </a:ext>
            </a:extLst>
          </p:cNvPr>
          <p:cNvSpPr/>
          <p:nvPr/>
        </p:nvSpPr>
        <p:spPr>
          <a:xfrm>
            <a:off x="668892" y="1374626"/>
            <a:ext cx="612000" cy="612000"/>
          </a:xfrm>
          <a:prstGeom prst="flowChartConnector">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b="1">
                <a:latin typeface="Lato" panose="020F0502020204030203" pitchFamily="34" charset="0"/>
                <a:ea typeface="Lato" panose="020F0502020204030203" pitchFamily="34" charset="0"/>
                <a:cs typeface="Lato" panose="020F0502020204030203" pitchFamily="34" charset="0"/>
              </a:rPr>
              <a:t>1</a:t>
            </a:r>
          </a:p>
        </p:txBody>
      </p:sp>
      <p:sp>
        <p:nvSpPr>
          <p:cNvPr id="22" name="Flowchart: Connector 21">
            <a:extLst>
              <a:ext uri="{FF2B5EF4-FFF2-40B4-BE49-F238E27FC236}">
                <a16:creationId xmlns:a16="http://schemas.microsoft.com/office/drawing/2014/main" id="{5A42F002-6ABD-2488-B91C-C69FA7F6AD49}"/>
              </a:ext>
            </a:extLst>
          </p:cNvPr>
          <p:cNvSpPr/>
          <p:nvPr/>
        </p:nvSpPr>
        <p:spPr>
          <a:xfrm>
            <a:off x="2944934" y="1379293"/>
            <a:ext cx="612000" cy="612000"/>
          </a:xfrm>
          <a:prstGeom prst="flowChartConnector">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b="1">
                <a:latin typeface="Lato" panose="020F0502020204030203" pitchFamily="34" charset="0"/>
                <a:ea typeface="Lato" panose="020F0502020204030203" pitchFamily="34" charset="0"/>
                <a:cs typeface="Lato" panose="020F0502020204030203" pitchFamily="34" charset="0"/>
              </a:rPr>
              <a:t>2</a:t>
            </a:r>
          </a:p>
        </p:txBody>
      </p:sp>
      <p:sp>
        <p:nvSpPr>
          <p:cNvPr id="23" name="Flowchart: Connector 22">
            <a:extLst>
              <a:ext uri="{FF2B5EF4-FFF2-40B4-BE49-F238E27FC236}">
                <a16:creationId xmlns:a16="http://schemas.microsoft.com/office/drawing/2014/main" id="{2C87CE39-8EA6-9819-2C40-A873093E721A}"/>
              </a:ext>
            </a:extLst>
          </p:cNvPr>
          <p:cNvSpPr/>
          <p:nvPr/>
        </p:nvSpPr>
        <p:spPr>
          <a:xfrm>
            <a:off x="5381824" y="1363862"/>
            <a:ext cx="612000" cy="612000"/>
          </a:xfrm>
          <a:prstGeom prst="flowChartConnector">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b="1">
                <a:latin typeface="Lato" panose="020F0502020204030203" pitchFamily="34" charset="0"/>
                <a:ea typeface="Lato" panose="020F0502020204030203" pitchFamily="34" charset="0"/>
                <a:cs typeface="Lato" panose="020F0502020204030203" pitchFamily="34" charset="0"/>
              </a:rPr>
              <a:t>3</a:t>
            </a:r>
          </a:p>
        </p:txBody>
      </p:sp>
      <p:sp>
        <p:nvSpPr>
          <p:cNvPr id="24" name="Flowchart: Connector 23">
            <a:extLst>
              <a:ext uri="{FF2B5EF4-FFF2-40B4-BE49-F238E27FC236}">
                <a16:creationId xmlns:a16="http://schemas.microsoft.com/office/drawing/2014/main" id="{C4C64505-942D-E175-2C84-391B517825D0}"/>
              </a:ext>
            </a:extLst>
          </p:cNvPr>
          <p:cNvSpPr/>
          <p:nvPr/>
        </p:nvSpPr>
        <p:spPr>
          <a:xfrm>
            <a:off x="7940135" y="1337895"/>
            <a:ext cx="612000" cy="612000"/>
          </a:xfrm>
          <a:prstGeom prst="flowChartConnector">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b="1">
                <a:latin typeface="Lato" panose="020F0502020204030203" pitchFamily="34" charset="0"/>
                <a:ea typeface="Lato" panose="020F0502020204030203" pitchFamily="34" charset="0"/>
                <a:cs typeface="Lato" panose="020F0502020204030203" pitchFamily="34" charset="0"/>
              </a:rPr>
              <a:t>4</a:t>
            </a:r>
          </a:p>
        </p:txBody>
      </p:sp>
      <p:sp>
        <p:nvSpPr>
          <p:cNvPr id="25" name="TextBox 24">
            <a:extLst>
              <a:ext uri="{FF2B5EF4-FFF2-40B4-BE49-F238E27FC236}">
                <a16:creationId xmlns:a16="http://schemas.microsoft.com/office/drawing/2014/main" id="{C149D6C1-945D-F027-7135-DF49488B4CF0}"/>
              </a:ext>
            </a:extLst>
          </p:cNvPr>
          <p:cNvSpPr txBox="1"/>
          <p:nvPr/>
        </p:nvSpPr>
        <p:spPr>
          <a:xfrm>
            <a:off x="876183" y="6488984"/>
            <a:ext cx="2680751" cy="276999"/>
          </a:xfrm>
          <a:prstGeom prst="rect">
            <a:avLst/>
          </a:prstGeom>
          <a:noFill/>
        </p:spPr>
        <p:txBody>
          <a:bodyPr wrap="square" rtlCol="0">
            <a:spAutoFit/>
          </a:bodyPr>
          <a:lstStyle/>
          <a:p>
            <a:r>
              <a:rPr lang="en-GB" sz="1200">
                <a:latin typeface="Lato" panose="020F0502020204030203" pitchFamily="34" charset="0"/>
                <a:ea typeface="Lato" panose="020F0502020204030203" pitchFamily="34" charset="0"/>
                <a:cs typeface="Lato" panose="020F0502020204030203" pitchFamily="34" charset="0"/>
              </a:rPr>
              <a:t>* 2.4 million at end of 25/26 AQP</a:t>
            </a:r>
          </a:p>
        </p:txBody>
      </p:sp>
      <p:sp>
        <p:nvSpPr>
          <p:cNvPr id="26" name="TextBox 25">
            <a:extLst>
              <a:ext uri="{FF2B5EF4-FFF2-40B4-BE49-F238E27FC236}">
                <a16:creationId xmlns:a16="http://schemas.microsoft.com/office/drawing/2014/main" id="{59264890-1931-A598-13F6-7378725FC444}"/>
              </a:ext>
            </a:extLst>
          </p:cNvPr>
          <p:cNvSpPr txBox="1"/>
          <p:nvPr/>
        </p:nvSpPr>
        <p:spPr>
          <a:xfrm>
            <a:off x="3337291" y="1952843"/>
            <a:ext cx="2112314" cy="4924425"/>
          </a:xfrm>
          <a:prstGeom prst="rect">
            <a:avLst/>
          </a:prstGeom>
          <a:noFill/>
        </p:spPr>
        <p:txBody>
          <a:bodyPr wrap="square" rtlCol="0">
            <a:spAutoFit/>
          </a:bodyPr>
          <a:lstStyle/>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Established concept Address Prioritisation Matrix (APM)</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Matrix setting out the SLA’s &amp; prioritisations for resolving individual REL data quality issues</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SLAs will apply to Electricity Retail Data Service (ERDS) &amp; Gas Retail Data Service (GRDS)  </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Category 3 Document subject to Consultation</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Prepared by Code Manager &amp; approved by PAB.</a:t>
            </a:r>
          </a:p>
          <a:p>
            <a:r>
              <a:rPr lang="en-GB" sz="1200">
                <a:latin typeface="Roboto" panose="02000000000000000000" pitchFamily="2" charset="0"/>
                <a:ea typeface="Roboto" panose="02000000000000000000" pitchFamily="2" charset="0"/>
                <a:cs typeface="Roboto" panose="02000000000000000000" pitchFamily="2" charset="0"/>
              </a:rPr>
              <a:t> </a:t>
            </a: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Implemented Feb 2026</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r>
              <a:rPr lang="en-GB" sz="1400">
                <a:latin typeface="Roboto" panose="02000000000000000000" pitchFamily="2" charset="0"/>
                <a:ea typeface="Roboto" panose="02000000000000000000" pitchFamily="2" charset="0"/>
                <a:cs typeface="Roboto" panose="02000000000000000000" pitchFamily="2" charset="0"/>
              </a:rPr>
              <a:t> </a:t>
            </a:r>
          </a:p>
        </p:txBody>
      </p:sp>
      <p:sp>
        <p:nvSpPr>
          <p:cNvPr id="27" name="TextBox 26">
            <a:extLst>
              <a:ext uri="{FF2B5EF4-FFF2-40B4-BE49-F238E27FC236}">
                <a16:creationId xmlns:a16="http://schemas.microsoft.com/office/drawing/2014/main" id="{D23AB9D5-0D31-4F73-2289-B0E0468C4976}"/>
              </a:ext>
            </a:extLst>
          </p:cNvPr>
          <p:cNvSpPr txBox="1"/>
          <p:nvPr/>
        </p:nvSpPr>
        <p:spPr>
          <a:xfrm>
            <a:off x="5795130" y="6468425"/>
            <a:ext cx="5201697" cy="276999"/>
          </a:xfrm>
          <a:prstGeom prst="rect">
            <a:avLst/>
          </a:prstGeom>
          <a:noFill/>
        </p:spPr>
        <p:txBody>
          <a:bodyPr wrap="square" rtlCol="0">
            <a:spAutoFit/>
          </a:bodyPr>
          <a:lstStyle/>
          <a:p>
            <a:r>
              <a:rPr lang="en-GB" sz="1200">
                <a:latin typeface="Roboto" panose="02000000000000000000" pitchFamily="2" charset="0"/>
                <a:ea typeface="Roboto" panose="02000000000000000000" pitchFamily="2" charset="0"/>
                <a:cs typeface="Roboto" panose="02000000000000000000" pitchFamily="2" charset="0"/>
              </a:rPr>
              <a:t>** see RECCHIG_26_0604_07 for enrichment data &amp; prioritisation </a:t>
            </a:r>
          </a:p>
        </p:txBody>
      </p:sp>
      <p:sp>
        <p:nvSpPr>
          <p:cNvPr id="28" name="TextBox 27">
            <a:extLst>
              <a:ext uri="{FF2B5EF4-FFF2-40B4-BE49-F238E27FC236}">
                <a16:creationId xmlns:a16="http://schemas.microsoft.com/office/drawing/2014/main" id="{66741756-90E4-1226-2323-678B49B3176C}"/>
              </a:ext>
            </a:extLst>
          </p:cNvPr>
          <p:cNvSpPr txBox="1"/>
          <p:nvPr/>
        </p:nvSpPr>
        <p:spPr>
          <a:xfrm>
            <a:off x="8287486" y="1935463"/>
            <a:ext cx="2293254" cy="4708981"/>
          </a:xfrm>
          <a:prstGeom prst="rect">
            <a:avLst/>
          </a:prstGeom>
          <a:noFill/>
        </p:spPr>
        <p:txBody>
          <a:bodyPr wrap="square" rtlCol="0">
            <a:spAutoFit/>
          </a:bodyPr>
          <a:lstStyle/>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Centralised address database requiring consistency of data items across geographic areas and fuels</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Agree industry definition of ‘unmatchable’ REL records</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Standardised approach to address descriptors –e.g. 783 variants for landlord supplies &amp; Personal Identifiable Information (PII) included in address</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Improve understanding &amp; transparency of Address Matching process </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p:txBody>
      </p:sp>
      <p:sp>
        <p:nvSpPr>
          <p:cNvPr id="29" name="TextBox 28">
            <a:extLst>
              <a:ext uri="{FF2B5EF4-FFF2-40B4-BE49-F238E27FC236}">
                <a16:creationId xmlns:a16="http://schemas.microsoft.com/office/drawing/2014/main" id="{BB8D70C9-EBD7-7C40-65BA-A25665709B9F}"/>
              </a:ext>
            </a:extLst>
          </p:cNvPr>
          <p:cNvSpPr txBox="1"/>
          <p:nvPr/>
        </p:nvSpPr>
        <p:spPr>
          <a:xfrm>
            <a:off x="822603" y="1947513"/>
            <a:ext cx="2230105" cy="4924425"/>
          </a:xfrm>
          <a:prstGeom prst="rect">
            <a:avLst/>
          </a:prstGeom>
          <a:noFill/>
        </p:spPr>
        <p:txBody>
          <a:bodyPr wrap="square" rtlCol="0">
            <a:spAutoFit/>
          </a:bodyPr>
          <a:lstStyle/>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2.8 million unmatched REL address records*</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Limited Party engagement &amp; no Code level targets to support resolution of  address data issues/address improvement</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Limited information to prioritise other than the address issue type – one ‘big bucket’</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a:latin typeface="Roboto" panose="02000000000000000000" pitchFamily="2" charset="0"/>
                <a:ea typeface="Roboto" panose="02000000000000000000" pitchFamily="2" charset="0"/>
                <a:cs typeface="Roboto" panose="02000000000000000000" pitchFamily="2" charset="0"/>
              </a:rPr>
              <a:t>Focus on improving </a:t>
            </a:r>
            <a:r>
              <a:rPr lang="en-GB" sz="1200" b="1">
                <a:latin typeface="Roboto" panose="02000000000000000000" pitchFamily="2" charset="0"/>
                <a:ea typeface="Roboto" panose="02000000000000000000" pitchFamily="2" charset="0"/>
                <a:cs typeface="Roboto" panose="02000000000000000000" pitchFamily="2" charset="0"/>
              </a:rPr>
              <a:t>‘matchable’ </a:t>
            </a:r>
            <a:r>
              <a:rPr lang="en-GB" sz="1200">
                <a:latin typeface="Roboto" panose="02000000000000000000" pitchFamily="2" charset="0"/>
                <a:ea typeface="Roboto" panose="02000000000000000000" pitchFamily="2" charset="0"/>
                <a:cs typeface="Roboto" panose="02000000000000000000" pitchFamily="2" charset="0"/>
              </a:rPr>
              <a:t>addresses with most </a:t>
            </a:r>
            <a:r>
              <a:rPr lang="en-GB" sz="1200" b="1">
                <a:latin typeface="Roboto" panose="02000000000000000000" pitchFamily="2" charset="0"/>
                <a:ea typeface="Roboto" panose="02000000000000000000" pitchFamily="2" charset="0"/>
                <a:cs typeface="Roboto" panose="02000000000000000000" pitchFamily="2" charset="0"/>
              </a:rPr>
              <a:t>impact to Consumer </a:t>
            </a:r>
            <a:r>
              <a:rPr lang="en-GB" sz="1200">
                <a:latin typeface="Roboto" panose="02000000000000000000" pitchFamily="2" charset="0"/>
                <a:ea typeface="Roboto" panose="02000000000000000000" pitchFamily="2" charset="0"/>
                <a:cs typeface="Roboto" panose="02000000000000000000" pitchFamily="2" charset="0"/>
              </a:rPr>
              <a:t>journeys</a:t>
            </a:r>
          </a:p>
          <a:p>
            <a:pPr marL="285750" indent="-285750">
              <a:buFont typeface="Arial" panose="020B0604020202020204" pitchFamily="34" charset="0"/>
              <a:buChar char="•"/>
            </a:pPr>
            <a:endParaRPr lang="en-GB" sz="12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200" b="1">
                <a:latin typeface="Roboto" panose="02000000000000000000" pitchFamily="2" charset="0"/>
                <a:ea typeface="Roboto" panose="02000000000000000000" pitchFamily="2" charset="0"/>
                <a:cs typeface="Roboto" panose="02000000000000000000" pitchFamily="2" charset="0"/>
              </a:rPr>
              <a:t>Invalid Postcode </a:t>
            </a:r>
            <a:r>
              <a:rPr lang="en-GB" sz="1200">
                <a:latin typeface="Roboto" panose="02000000000000000000" pitchFamily="2" charset="0"/>
                <a:ea typeface="Roboto" panose="02000000000000000000" pitchFamily="2" charset="0"/>
                <a:cs typeface="Roboto" panose="02000000000000000000" pitchFamily="2" charset="0"/>
              </a:rPr>
              <a:t>&amp; </a:t>
            </a:r>
            <a:r>
              <a:rPr lang="en-GB" sz="1200" b="1">
                <a:latin typeface="Roboto" panose="02000000000000000000" pitchFamily="2" charset="0"/>
                <a:ea typeface="Roboto" panose="02000000000000000000" pitchFamily="2" charset="0"/>
                <a:cs typeface="Roboto" panose="02000000000000000000" pitchFamily="2" charset="0"/>
              </a:rPr>
              <a:t>‘Plot’ </a:t>
            </a:r>
            <a:r>
              <a:rPr lang="en-GB" sz="1200">
                <a:latin typeface="Roboto" panose="02000000000000000000" pitchFamily="2" charset="0"/>
                <a:ea typeface="Roboto" panose="02000000000000000000" pitchFamily="2" charset="0"/>
                <a:cs typeface="Roboto" panose="02000000000000000000" pitchFamily="2" charset="0"/>
              </a:rPr>
              <a:t>data require </a:t>
            </a:r>
            <a:r>
              <a:rPr lang="en-GB" sz="1200" b="1">
                <a:latin typeface="Roboto" panose="02000000000000000000" pitchFamily="2" charset="0"/>
                <a:ea typeface="Roboto" panose="02000000000000000000" pitchFamily="2" charset="0"/>
                <a:cs typeface="Roboto" panose="02000000000000000000" pitchFamily="2" charset="0"/>
              </a:rPr>
              <a:t>industry support</a:t>
            </a:r>
          </a:p>
          <a:p>
            <a:pPr marL="285750" indent="-285750">
              <a:buFont typeface="Arial" panose="020B0604020202020204" pitchFamily="34" charset="0"/>
              <a:buChar char="•"/>
            </a:pPr>
            <a:endParaRPr lang="en-GB" sz="1200" b="1">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endParaRPr lang="en-GB" sz="1200" b="1">
              <a:latin typeface="Roboto" panose="02000000000000000000" pitchFamily="2" charset="0"/>
              <a:ea typeface="Roboto" panose="02000000000000000000" pitchFamily="2" charset="0"/>
              <a:cs typeface="Roboto" panose="02000000000000000000" pitchFamily="2" charset="0"/>
            </a:endParaRPr>
          </a:p>
          <a:p>
            <a:r>
              <a:rPr lang="en-GB" sz="1400">
                <a:latin typeface="Roboto" panose="02000000000000000000" pitchFamily="2" charset="0"/>
                <a:ea typeface="Roboto" panose="02000000000000000000" pitchFamily="2" charset="0"/>
                <a:cs typeface="Roboto" panose="02000000000000000000" pitchFamily="2" charset="0"/>
              </a:rPr>
              <a:t> </a:t>
            </a:r>
          </a:p>
        </p:txBody>
      </p:sp>
    </p:spTree>
    <p:extLst>
      <p:ext uri="{BB962C8B-B14F-4D97-AF65-F5344CB8AC3E}">
        <p14:creationId xmlns:p14="http://schemas.microsoft.com/office/powerpoint/2010/main" val="2862073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BECBB-1D6A-98E9-1BF8-48E352785AF6}"/>
              </a:ext>
            </a:extLst>
          </p:cNvPr>
          <p:cNvSpPr>
            <a:spLocks noGrp="1"/>
          </p:cNvSpPr>
          <p:nvPr>
            <p:ph type="title"/>
          </p:nvPr>
        </p:nvSpPr>
        <p:spPr>
          <a:xfrm>
            <a:off x="838200" y="365125"/>
            <a:ext cx="9284855" cy="660111"/>
          </a:xfrm>
        </p:spPr>
        <p:txBody>
          <a:bodyPr anchor="ctr">
            <a:normAutofit/>
          </a:bodyPr>
          <a:lstStyle/>
          <a:p>
            <a:r>
              <a:rPr lang="en-GB" sz="2600"/>
              <a:t>DCC Address Management – Key Highlights</a:t>
            </a:r>
          </a:p>
        </p:txBody>
      </p:sp>
      <p:graphicFrame>
        <p:nvGraphicFramePr>
          <p:cNvPr id="5" name="Content Placeholder 2">
            <a:extLst>
              <a:ext uri="{FF2B5EF4-FFF2-40B4-BE49-F238E27FC236}">
                <a16:creationId xmlns:a16="http://schemas.microsoft.com/office/drawing/2014/main" id="{429380B4-2AF5-82F7-72C3-992D02B06138}"/>
              </a:ext>
            </a:extLst>
          </p:cNvPr>
          <p:cNvGraphicFramePr>
            <a:graphicFrameLocks noGrp="1"/>
          </p:cNvGraphicFramePr>
          <p:nvPr>
            <p:ph type="media" sz="quarter" idx="10"/>
          </p:nvPr>
        </p:nvGraphicFramePr>
        <p:xfrm>
          <a:off x="581025" y="1136650"/>
          <a:ext cx="9542463"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5732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5768C-1715-8212-AD87-B4F63F81F33C}"/>
              </a:ext>
            </a:extLst>
          </p:cNvPr>
          <p:cNvSpPr>
            <a:spLocks noGrp="1"/>
          </p:cNvSpPr>
          <p:nvPr>
            <p:ph type="title"/>
          </p:nvPr>
        </p:nvSpPr>
        <p:spPr/>
        <p:txBody>
          <a:bodyPr>
            <a:normAutofit fontScale="90000"/>
          </a:bodyPr>
          <a:lstStyle/>
          <a:p>
            <a:r>
              <a:rPr lang="en-GB"/>
              <a:t>DCC Address Management and REC Change</a:t>
            </a:r>
          </a:p>
        </p:txBody>
      </p:sp>
      <p:graphicFrame>
        <p:nvGraphicFramePr>
          <p:cNvPr id="4" name="Content Placeholder 3">
            <a:extLst>
              <a:ext uri="{FF2B5EF4-FFF2-40B4-BE49-F238E27FC236}">
                <a16:creationId xmlns:a16="http://schemas.microsoft.com/office/drawing/2014/main" id="{9F26CB81-ED03-6650-E103-7CA0573056BE}"/>
              </a:ext>
            </a:extLst>
          </p:cNvPr>
          <p:cNvGraphicFramePr>
            <a:graphicFrameLocks noGrp="1"/>
          </p:cNvGraphicFramePr>
          <p:nvPr>
            <p:ph sz="quarter" idx="10"/>
            <p:extLst>
              <p:ext uri="{D42A27DB-BD31-4B8C-83A1-F6EECF244321}">
                <p14:modId xmlns:p14="http://schemas.microsoft.com/office/powerpoint/2010/main" val="1758146651"/>
              </p:ext>
            </p:extLst>
          </p:nvPr>
        </p:nvGraphicFramePr>
        <p:xfrm>
          <a:off x="838200" y="1446149"/>
          <a:ext cx="10064109" cy="4783464"/>
        </p:xfrm>
        <a:graphic>
          <a:graphicData uri="http://schemas.openxmlformats.org/drawingml/2006/table">
            <a:tbl>
              <a:tblPr firstRow="1" bandRow="1">
                <a:tableStyleId>{F5AB1C69-6EDB-4FF4-983F-18BD219EF322}</a:tableStyleId>
              </a:tblPr>
              <a:tblGrid>
                <a:gridCol w="2977509">
                  <a:extLst>
                    <a:ext uri="{9D8B030D-6E8A-4147-A177-3AD203B41FA5}">
                      <a16:colId xmlns:a16="http://schemas.microsoft.com/office/drawing/2014/main" val="3595532985"/>
                    </a:ext>
                  </a:extLst>
                </a:gridCol>
                <a:gridCol w="3543300">
                  <a:extLst>
                    <a:ext uri="{9D8B030D-6E8A-4147-A177-3AD203B41FA5}">
                      <a16:colId xmlns:a16="http://schemas.microsoft.com/office/drawing/2014/main" val="3351022532"/>
                    </a:ext>
                  </a:extLst>
                </a:gridCol>
                <a:gridCol w="3543300">
                  <a:extLst>
                    <a:ext uri="{9D8B030D-6E8A-4147-A177-3AD203B41FA5}">
                      <a16:colId xmlns:a16="http://schemas.microsoft.com/office/drawing/2014/main" val="222778942"/>
                    </a:ext>
                  </a:extLst>
                </a:gridCol>
              </a:tblGrid>
              <a:tr h="280264">
                <a:tc>
                  <a:txBody>
                    <a:bodyPr/>
                    <a:lstStyle/>
                    <a:p>
                      <a:r>
                        <a:rPr lang="en-GB" sz="1200">
                          <a:latin typeface="Roboto" panose="02000000000000000000" pitchFamily="2" charset="0"/>
                          <a:ea typeface="Roboto" panose="02000000000000000000" pitchFamily="2" charset="0"/>
                          <a:cs typeface="Roboto" panose="02000000000000000000" pitchFamily="2" charset="0"/>
                        </a:rPr>
                        <a:t>Issue</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R0283 / Address Prioritisation Matrix</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I0200</a:t>
                      </a:r>
                    </a:p>
                  </a:txBody>
                  <a:tcPr/>
                </a:tc>
                <a:extLst>
                  <a:ext uri="{0D108BD9-81ED-4DB2-BD59-A6C34878D82A}">
                    <a16:rowId xmlns:a16="http://schemas.microsoft.com/office/drawing/2014/main" val="3739984321"/>
                  </a:ext>
                </a:extLst>
              </a:tr>
              <a:tr h="724016">
                <a:tc>
                  <a:txBody>
                    <a:bodyPr/>
                    <a:lstStyle/>
                    <a:p>
                      <a:r>
                        <a:rPr lang="en-GB" sz="1200" b="1">
                          <a:latin typeface="Roboto" panose="02000000000000000000" pitchFamily="2" charset="0"/>
                          <a:ea typeface="Roboto" panose="02000000000000000000" pitchFamily="2" charset="0"/>
                          <a:cs typeface="Roboto" panose="02000000000000000000" pitchFamily="2" charset="0"/>
                        </a:rPr>
                        <a:t>Lack of prioritisation, or timescales, to support Parties work through DCC files</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Introduced the Address Prioritisation Matrix (APM) which will be populated via a Category 3 Change Proposal and Consultation.</a:t>
                      </a:r>
                    </a:p>
                  </a:txBody>
                  <a:tcPr/>
                </a:tc>
                <a:tc>
                  <a:txBody>
                    <a:bodyPr/>
                    <a:lstStyle/>
                    <a:p>
                      <a:endParaRPr lang="en-GB" sz="1200">
                        <a:latin typeface="Roboto" panose="02000000000000000000" pitchFamily="2" charset="0"/>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3838567513"/>
                  </a:ext>
                </a:extLst>
              </a:tr>
              <a:tr h="887504">
                <a:tc>
                  <a:txBody>
                    <a:bodyPr/>
                    <a:lstStyle/>
                    <a:p>
                      <a:r>
                        <a:rPr lang="en-GB" sz="1200" b="1">
                          <a:latin typeface="Roboto" panose="02000000000000000000" pitchFamily="2" charset="0"/>
                          <a:ea typeface="Roboto" panose="02000000000000000000" pitchFamily="2" charset="0"/>
                          <a:cs typeface="Roboto" panose="02000000000000000000" pitchFamily="2" charset="0"/>
                        </a:rPr>
                        <a:t>Lack of industry engagement or support</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APM will provide enhanced data, setting out clear prioritisations with individual SLAs. Additional industry discussions have been had and will be provided.</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Increased stakeholder engagement within I0200, an opportunity for all Parties to be involved with the solution development via the Change Issues Group or separate working group.</a:t>
                      </a:r>
                    </a:p>
                  </a:txBody>
                  <a:tcPr/>
                </a:tc>
                <a:extLst>
                  <a:ext uri="{0D108BD9-81ED-4DB2-BD59-A6C34878D82A}">
                    <a16:rowId xmlns:a16="http://schemas.microsoft.com/office/drawing/2014/main" val="269761609"/>
                  </a:ext>
                </a:extLst>
              </a:tr>
              <a:tr h="887504">
                <a:tc>
                  <a:txBody>
                    <a:bodyPr/>
                    <a:lstStyle/>
                    <a:p>
                      <a:r>
                        <a:rPr lang="en-GB" sz="1200" b="1">
                          <a:latin typeface="Roboto" panose="02000000000000000000" pitchFamily="2" charset="0"/>
                          <a:ea typeface="Roboto" panose="02000000000000000000" pitchFamily="2" charset="0"/>
                          <a:cs typeface="Roboto" panose="02000000000000000000" pitchFamily="2" charset="0"/>
                        </a:rPr>
                        <a:t>Lack of standardisation across geographic areas and fuels</a:t>
                      </a:r>
                    </a:p>
                  </a:txBody>
                  <a:tcPr/>
                </a:tc>
                <a:tc>
                  <a:txBody>
                    <a:bodyPr/>
                    <a:lstStyle/>
                    <a:p>
                      <a:endParaRPr lang="en-GB" sz="12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Looking to build on existing templates to set up GB wide naming conventions, where possible. </a:t>
                      </a:r>
                    </a:p>
                    <a:p>
                      <a:r>
                        <a:rPr lang="en-GB" sz="1200">
                          <a:latin typeface="Roboto" panose="02000000000000000000" pitchFamily="2" charset="0"/>
                          <a:ea typeface="Roboto" panose="02000000000000000000" pitchFamily="2" charset="0"/>
                          <a:cs typeface="Roboto" panose="02000000000000000000" pitchFamily="2" charset="0"/>
                        </a:rPr>
                        <a:t>Discuss flat addresses. </a:t>
                      </a:r>
                    </a:p>
                    <a:p>
                      <a:r>
                        <a:rPr lang="en-GB" sz="1200">
                          <a:latin typeface="Roboto" panose="02000000000000000000" pitchFamily="2" charset="0"/>
                          <a:ea typeface="Roboto" panose="02000000000000000000" pitchFamily="2" charset="0"/>
                          <a:cs typeface="Roboto" panose="02000000000000000000" pitchFamily="2" charset="0"/>
                        </a:rPr>
                        <a:t>Review of New Connections. </a:t>
                      </a:r>
                    </a:p>
                  </a:txBody>
                  <a:tcPr/>
                </a:tc>
                <a:extLst>
                  <a:ext uri="{0D108BD9-81ED-4DB2-BD59-A6C34878D82A}">
                    <a16:rowId xmlns:a16="http://schemas.microsoft.com/office/drawing/2014/main" val="2390000060"/>
                  </a:ext>
                </a:extLst>
              </a:tr>
              <a:tr h="724016">
                <a:tc>
                  <a:txBody>
                    <a:bodyPr/>
                    <a:lstStyle/>
                    <a:p>
                      <a:r>
                        <a:rPr lang="en-GB" sz="1200" b="1">
                          <a:latin typeface="Roboto" panose="02000000000000000000" pitchFamily="2" charset="0"/>
                          <a:ea typeface="Roboto" panose="02000000000000000000" pitchFamily="2" charset="0"/>
                          <a:cs typeface="Roboto" panose="02000000000000000000" pitchFamily="2" charset="0"/>
                        </a:rPr>
                        <a:t>Lack of understanding of DCC matching process</a:t>
                      </a:r>
                    </a:p>
                  </a:txBody>
                  <a:tcPr/>
                </a:tc>
                <a:tc>
                  <a:txBody>
                    <a:bodyPr/>
                    <a:lstStyle/>
                    <a:p>
                      <a:endParaRPr lang="en-GB" sz="12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Set out full transparency on how addresses are matched, with MPL lines are checked and what the stop words that stop validation are.</a:t>
                      </a:r>
                    </a:p>
                  </a:txBody>
                  <a:tcPr/>
                </a:tc>
                <a:extLst>
                  <a:ext uri="{0D108BD9-81ED-4DB2-BD59-A6C34878D82A}">
                    <a16:rowId xmlns:a16="http://schemas.microsoft.com/office/drawing/2014/main" val="436370037"/>
                  </a:ext>
                </a:extLst>
              </a:tr>
              <a:tr h="397041">
                <a:tc>
                  <a:txBody>
                    <a:bodyPr/>
                    <a:lstStyle/>
                    <a:p>
                      <a:r>
                        <a:rPr lang="en-GB" sz="1200" b="1">
                          <a:latin typeface="Roboto" panose="02000000000000000000" pitchFamily="2" charset="0"/>
                          <a:ea typeface="Roboto" panose="02000000000000000000" pitchFamily="2" charset="0"/>
                          <a:cs typeface="Roboto" panose="02000000000000000000" pitchFamily="2" charset="0"/>
                        </a:rPr>
                        <a:t>UPRNs are available but not sent</a:t>
                      </a:r>
                    </a:p>
                  </a:txBody>
                  <a:tcPr/>
                </a:tc>
                <a:tc>
                  <a:txBody>
                    <a:bodyPr/>
                    <a:lstStyle/>
                    <a:p>
                      <a:endParaRPr lang="en-GB" sz="12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Discuss if UPRNs should be shared with the DCC on request, and if so, how. </a:t>
                      </a:r>
                    </a:p>
                  </a:txBody>
                  <a:tcPr/>
                </a:tc>
                <a:extLst>
                  <a:ext uri="{0D108BD9-81ED-4DB2-BD59-A6C34878D82A}">
                    <a16:rowId xmlns:a16="http://schemas.microsoft.com/office/drawing/2014/main" val="2246798545"/>
                  </a:ext>
                </a:extLst>
              </a:tr>
              <a:tr h="560529">
                <a:tc>
                  <a:txBody>
                    <a:bodyPr/>
                    <a:lstStyle/>
                    <a:p>
                      <a:r>
                        <a:rPr lang="en-GB" sz="1200" b="1">
                          <a:latin typeface="Roboto" panose="02000000000000000000" pitchFamily="2" charset="0"/>
                          <a:ea typeface="Roboto" panose="02000000000000000000" pitchFamily="2" charset="0"/>
                          <a:cs typeface="Roboto" panose="02000000000000000000" pitchFamily="2" charset="0"/>
                        </a:rPr>
                        <a:t>Reporting</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Following a trial in March and April, work is taking place with Parties and the DCC to establish agreed reporting. </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End-to-end review of Performance Assurance reporting to make sure it fully reflects the market, including Cross-Code consideration where applicable. </a:t>
                      </a:r>
                    </a:p>
                  </a:txBody>
                  <a:tcPr/>
                </a:tc>
                <a:extLst>
                  <a:ext uri="{0D108BD9-81ED-4DB2-BD59-A6C34878D82A}">
                    <a16:rowId xmlns:a16="http://schemas.microsoft.com/office/drawing/2014/main" val="1162459919"/>
                  </a:ext>
                </a:extLst>
              </a:tr>
            </a:tbl>
          </a:graphicData>
        </a:graphic>
      </p:graphicFrame>
    </p:spTree>
    <p:extLst>
      <p:ext uri="{BB962C8B-B14F-4D97-AF65-F5344CB8AC3E}">
        <p14:creationId xmlns:p14="http://schemas.microsoft.com/office/powerpoint/2010/main" val="4029806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3A797-0FD8-A344-6D58-E5C131F53D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85199A-BBFA-E532-CBF0-B77413527F19}"/>
              </a:ext>
            </a:extLst>
          </p:cNvPr>
          <p:cNvSpPr>
            <a:spLocks noGrp="1"/>
          </p:cNvSpPr>
          <p:nvPr>
            <p:ph type="title"/>
          </p:nvPr>
        </p:nvSpPr>
        <p:spPr>
          <a:xfrm>
            <a:off x="838200" y="365125"/>
            <a:ext cx="9284855" cy="660111"/>
          </a:xfrm>
        </p:spPr>
        <p:txBody>
          <a:bodyPr anchor="ctr">
            <a:normAutofit/>
          </a:bodyPr>
          <a:lstStyle/>
          <a:p>
            <a:r>
              <a:rPr lang="en-GB" sz="2600"/>
              <a:t>Expanded scope of i0200</a:t>
            </a:r>
          </a:p>
        </p:txBody>
      </p:sp>
      <p:graphicFrame>
        <p:nvGraphicFramePr>
          <p:cNvPr id="5" name="Content Placeholder 2">
            <a:extLst>
              <a:ext uri="{FF2B5EF4-FFF2-40B4-BE49-F238E27FC236}">
                <a16:creationId xmlns:a16="http://schemas.microsoft.com/office/drawing/2014/main" id="{F170F959-09E1-F3BA-22EE-3FAE024481A3}"/>
              </a:ext>
            </a:extLst>
          </p:cNvPr>
          <p:cNvGraphicFramePr>
            <a:graphicFrameLocks noGrp="1"/>
          </p:cNvGraphicFramePr>
          <p:nvPr>
            <p:ph type="media" sz="quarter" idx="10"/>
            <p:extLst>
              <p:ext uri="{D42A27DB-BD31-4B8C-83A1-F6EECF244321}">
                <p14:modId xmlns:p14="http://schemas.microsoft.com/office/powerpoint/2010/main" val="2671500371"/>
              </p:ext>
            </p:extLst>
          </p:nvPr>
        </p:nvGraphicFramePr>
        <p:xfrm>
          <a:off x="581025" y="1136650"/>
          <a:ext cx="9839325" cy="5626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4327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223A7-0274-57BA-B225-E3E592A116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0C5211-C183-AC06-DB76-A3EED858DE4D}"/>
              </a:ext>
            </a:extLst>
          </p:cNvPr>
          <p:cNvSpPr>
            <a:spLocks noGrp="1"/>
          </p:cNvSpPr>
          <p:nvPr>
            <p:ph type="title"/>
          </p:nvPr>
        </p:nvSpPr>
        <p:spPr/>
        <p:txBody>
          <a:bodyPr>
            <a:normAutofit/>
          </a:bodyPr>
          <a:lstStyle/>
          <a:p>
            <a:r>
              <a:rPr lang="en-GB"/>
              <a:t>I0200 - topics</a:t>
            </a:r>
          </a:p>
        </p:txBody>
      </p:sp>
      <p:graphicFrame>
        <p:nvGraphicFramePr>
          <p:cNvPr id="4" name="Content Placeholder 3">
            <a:extLst>
              <a:ext uri="{FF2B5EF4-FFF2-40B4-BE49-F238E27FC236}">
                <a16:creationId xmlns:a16="http://schemas.microsoft.com/office/drawing/2014/main" id="{72CB320C-2681-E8DA-D9DC-A52EDA5DFC01}"/>
              </a:ext>
            </a:extLst>
          </p:cNvPr>
          <p:cNvGraphicFramePr>
            <a:graphicFrameLocks noGrp="1"/>
          </p:cNvGraphicFramePr>
          <p:nvPr>
            <p:ph sz="quarter" idx="10"/>
            <p:extLst>
              <p:ext uri="{D42A27DB-BD31-4B8C-83A1-F6EECF244321}">
                <p14:modId xmlns:p14="http://schemas.microsoft.com/office/powerpoint/2010/main" val="829110486"/>
              </p:ext>
            </p:extLst>
          </p:nvPr>
        </p:nvGraphicFramePr>
        <p:xfrm>
          <a:off x="504824" y="1446148"/>
          <a:ext cx="11172825" cy="4655948"/>
        </p:xfrm>
        <a:graphic>
          <a:graphicData uri="http://schemas.openxmlformats.org/drawingml/2006/table">
            <a:tbl>
              <a:tblPr firstRow="1" bandRow="1">
                <a:tableStyleId>{F5AB1C69-6EDB-4FF4-983F-18BD219EF322}</a:tableStyleId>
              </a:tblPr>
              <a:tblGrid>
                <a:gridCol w="1564878">
                  <a:extLst>
                    <a:ext uri="{9D8B030D-6E8A-4147-A177-3AD203B41FA5}">
                      <a16:colId xmlns:a16="http://schemas.microsoft.com/office/drawing/2014/main" val="2681368744"/>
                    </a:ext>
                  </a:extLst>
                </a:gridCol>
                <a:gridCol w="1575040">
                  <a:extLst>
                    <a:ext uri="{9D8B030D-6E8A-4147-A177-3AD203B41FA5}">
                      <a16:colId xmlns:a16="http://schemas.microsoft.com/office/drawing/2014/main" val="2826276370"/>
                    </a:ext>
                  </a:extLst>
                </a:gridCol>
                <a:gridCol w="1564878">
                  <a:extLst>
                    <a:ext uri="{9D8B030D-6E8A-4147-A177-3AD203B41FA5}">
                      <a16:colId xmlns:a16="http://schemas.microsoft.com/office/drawing/2014/main" val="3485205004"/>
                    </a:ext>
                  </a:extLst>
                </a:gridCol>
                <a:gridCol w="1534393">
                  <a:extLst>
                    <a:ext uri="{9D8B030D-6E8A-4147-A177-3AD203B41FA5}">
                      <a16:colId xmlns:a16="http://schemas.microsoft.com/office/drawing/2014/main" val="3351022532"/>
                    </a:ext>
                  </a:extLst>
                </a:gridCol>
                <a:gridCol w="1544555">
                  <a:extLst>
                    <a:ext uri="{9D8B030D-6E8A-4147-A177-3AD203B41FA5}">
                      <a16:colId xmlns:a16="http://schemas.microsoft.com/office/drawing/2014/main" val="222778942"/>
                    </a:ext>
                  </a:extLst>
                </a:gridCol>
                <a:gridCol w="1585201">
                  <a:extLst>
                    <a:ext uri="{9D8B030D-6E8A-4147-A177-3AD203B41FA5}">
                      <a16:colId xmlns:a16="http://schemas.microsoft.com/office/drawing/2014/main" val="2115812300"/>
                    </a:ext>
                  </a:extLst>
                </a:gridCol>
                <a:gridCol w="1803880">
                  <a:extLst>
                    <a:ext uri="{9D8B030D-6E8A-4147-A177-3AD203B41FA5}">
                      <a16:colId xmlns:a16="http://schemas.microsoft.com/office/drawing/2014/main" val="1527901920"/>
                    </a:ext>
                  </a:extLst>
                </a:gridCol>
              </a:tblGrid>
              <a:tr h="876428">
                <a:tc>
                  <a:txBody>
                    <a:bodyPr/>
                    <a:lstStyle/>
                    <a:p>
                      <a:r>
                        <a:rPr lang="en-GB" sz="1200">
                          <a:latin typeface="Roboto" panose="02000000000000000000" pitchFamily="2" charset="0"/>
                          <a:ea typeface="Roboto" panose="02000000000000000000" pitchFamily="2" charset="0"/>
                          <a:cs typeface="Roboto" panose="02000000000000000000" pitchFamily="2" charset="0"/>
                        </a:rPr>
                        <a:t>Signposting from the REC / improved understanding</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Standardisation</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DCC Understanding</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New connections</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Quick wins / hand over to APM</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Data Item and Reporting Changes</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Legal text only</a:t>
                      </a:r>
                    </a:p>
                  </a:txBody>
                  <a:tcPr/>
                </a:tc>
                <a:extLst>
                  <a:ext uri="{0D108BD9-81ED-4DB2-BD59-A6C34878D82A}">
                    <a16:rowId xmlns:a16="http://schemas.microsoft.com/office/drawing/2014/main" val="3739984321"/>
                  </a:ext>
                </a:extLst>
              </a:tr>
              <a:tr h="2123654">
                <a:tc>
                  <a:txBody>
                    <a:bodyPr/>
                    <a:lstStyle/>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flats, particularly Scottish</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G - PAF formatting and validation</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G – CMS processes </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what cannot be included in the address e.g. security codes, what 3 words, names</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Supplier’s role within the process</a:t>
                      </a:r>
                    </a:p>
                    <a:p>
                      <a:pPr marL="0" indent="0">
                        <a:buFont typeface="Arial" panose="020B0604020202020204" pitchFamily="34" charset="0"/>
                        <a:buNone/>
                      </a:pPr>
                      <a:endParaRPr lang="en-GB" sz="1100" b="0">
                        <a:latin typeface="Roboto" panose="02000000000000000000" pitchFamily="2" charset="0"/>
                        <a:ea typeface="Roboto" panose="02000000000000000000" pitchFamily="2" charset="0"/>
                        <a:cs typeface="Roboto" panose="02000000000000000000" pitchFamily="2" charset="0"/>
                      </a:endParaRPr>
                    </a:p>
                    <a:p>
                      <a:pPr marL="171450" indent="-171450">
                        <a:buFont typeface="Arial" panose="020B0604020202020204" pitchFamily="34" charset="0"/>
                        <a:buChar char="•"/>
                      </a:pPr>
                      <a:endParaRPr lang="en-GB" sz="1100" b="0">
                        <a:latin typeface="Roboto" panose="02000000000000000000" pitchFamily="2" charset="0"/>
                        <a:ea typeface="Roboto" panose="02000000000000000000" pitchFamily="2" charset="0"/>
                        <a:cs typeface="Roboto" panose="02000000000000000000" pitchFamily="2" charset="0"/>
                      </a:endParaRPr>
                    </a:p>
                    <a:p>
                      <a:endParaRPr lang="en-GB" sz="1100" b="0">
                        <a:latin typeface="Roboto" panose="02000000000000000000" pitchFamily="2" charset="0"/>
                        <a:ea typeface="Roboto" panose="02000000000000000000" pitchFamily="2" charset="0"/>
                        <a:cs typeface="Roboto" panose="02000000000000000000" pitchFamily="2" charset="0"/>
                      </a:endParaRPr>
                    </a:p>
                  </a:txBody>
                  <a:tcPr/>
                </a:tc>
                <a:tc>
                  <a:txBody>
                    <a:bodyPr/>
                    <a:lstStyle/>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agree what is non-addressable</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agree formats for common address types e.g. landlord suppliers</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E – agree formats for common address types e.g. EV chargers</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E – What Metering Point Address Line 1 can include</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E – Export MPANs – should they say export?</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should phrases be used to flag as non-addressable</a:t>
                      </a:r>
                    </a:p>
                  </a:txBody>
                  <a:tcPr/>
                </a:tc>
                <a:tc>
                  <a:txBody>
                    <a:bodyPr/>
                    <a:lstStyle/>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stop words – what are there</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agree stop words and create published list</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hidden and invalid characters – what are they</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agree hidden and invalid characters and create published list</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REL manual updates and challenging a REL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DF – DCC knowledge articles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DF – document and published DCC matching sets</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DF – should a default postcode be used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DF – who knows what address when?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When is it a crossed meter and when is it an address correction?</a:t>
                      </a:r>
                    </a:p>
                    <a:p>
                      <a:endParaRPr lang="en-GB" sz="1100" b="0">
                        <a:latin typeface="Roboto" panose="02000000000000000000" pitchFamily="2" charset="0"/>
                        <a:ea typeface="Roboto" panose="02000000000000000000" pitchFamily="2" charset="0"/>
                        <a:cs typeface="Roboto" panose="02000000000000000000" pitchFamily="2" charset="0"/>
                      </a:endParaRPr>
                    </a:p>
                  </a:txBody>
                  <a:tcPr/>
                </a:tc>
                <a:tc>
                  <a:txBody>
                    <a:bodyPr/>
                    <a:lstStyle/>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E – lessons from D0381 assurance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DF – user guides – what does good and bad look like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E – D0381 user guide – what does good and bad look like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DF – APM – spell checks on parts of the address e.g. town or county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DF – incident flagged by DCC – how should they be raised (i.e. data issues outside of APM)?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00" b="0">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00" b="0">
                        <a:latin typeface="Roboto" panose="02000000000000000000" pitchFamily="2" charset="0"/>
                        <a:ea typeface="Roboto" panose="02000000000000000000" pitchFamily="2" charset="0"/>
                        <a:cs typeface="Roboto" panose="02000000000000000000" pitchFamily="2" charset="0"/>
                      </a:endParaRPr>
                    </a:p>
                    <a:p>
                      <a:endParaRPr lang="en-GB" sz="1100" b="0">
                        <a:latin typeface="Roboto" panose="02000000000000000000" pitchFamily="2" charset="0"/>
                        <a:ea typeface="Roboto" panose="02000000000000000000" pitchFamily="2" charset="0"/>
                        <a:cs typeface="Roboto" panose="02000000000000000000" pitchFamily="2" charset="0"/>
                      </a:endParaRPr>
                    </a:p>
                  </a:txBody>
                  <a:tcPr/>
                </a:tc>
                <a:tc>
                  <a:txBody>
                    <a:bodyPr/>
                    <a:lstStyle/>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address EFD – changes each time address is updated in CDSP / MPRS and ERDS. Available on Enquiry Systems</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Performance Assurance Reporting – including cross code</a:t>
                      </a:r>
                    </a:p>
                    <a:p>
                      <a:pPr marL="171450" indent="-171450">
                        <a:buFont typeface="Arial" panose="020B0604020202020204" pitchFamily="34" charset="0"/>
                        <a:buChar char="•"/>
                      </a:pPr>
                      <a:endParaRPr lang="en-GB" sz="1100" b="0">
                        <a:latin typeface="Roboto" panose="02000000000000000000" pitchFamily="2" charset="0"/>
                        <a:ea typeface="Roboto" panose="02000000000000000000" pitchFamily="2" charset="0"/>
                        <a:cs typeface="Roboto" panose="02000000000000000000" pitchFamily="2" charset="0"/>
                      </a:endParaRPr>
                    </a:p>
                  </a:txBody>
                  <a:tcPr/>
                </a:tc>
                <a:tc>
                  <a:txBody>
                    <a:bodyPr/>
                    <a:lstStyle/>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Xoserve / DNOs to share UPRN if they have it and if requested by DCC</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put into code the process for DCC flagging incidents (i.e. data issues outside of APM)</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What should be in the </a:t>
                      </a:r>
                      <a:r>
                        <a:rPr lang="en-GB" sz="1100" b="0">
                          <a:latin typeface="Roboto" panose="02000000000000000000" pitchFamily="2" charset="0"/>
                          <a:ea typeface="Roboto" panose="02000000000000000000" pitchFamily="2" charset="0"/>
                          <a:cs typeface="Roboto" panose="02000000000000000000" pitchFamily="2" charset="0"/>
                          <a:hlinkClick r:id="rId2"/>
                        </a:rPr>
                        <a:t>Schedule</a:t>
                      </a:r>
                      <a:r>
                        <a:rPr lang="en-GB" sz="1100" b="0">
                          <a:latin typeface="Roboto" panose="02000000000000000000" pitchFamily="2" charset="0"/>
                          <a:ea typeface="Roboto" panose="02000000000000000000" pitchFamily="2" charset="0"/>
                          <a:cs typeface="Roboto" panose="02000000000000000000" pitchFamily="2" charset="0"/>
                        </a:rPr>
                        <a:t> (CP process), what should be in the </a:t>
                      </a:r>
                      <a:r>
                        <a:rPr lang="en-GB" sz="1100" b="0">
                          <a:latin typeface="Roboto" panose="02000000000000000000" pitchFamily="2" charset="0"/>
                          <a:ea typeface="Roboto" panose="02000000000000000000" pitchFamily="2" charset="0"/>
                          <a:cs typeface="Roboto" panose="02000000000000000000" pitchFamily="2" charset="0"/>
                          <a:hlinkClick r:id="rId3"/>
                        </a:rPr>
                        <a:t>Address Population Rules</a:t>
                      </a:r>
                      <a:r>
                        <a:rPr lang="en-GB" sz="1100" b="0">
                          <a:latin typeface="Roboto" panose="02000000000000000000" pitchFamily="2" charset="0"/>
                          <a:ea typeface="Roboto" panose="02000000000000000000" pitchFamily="2" charset="0"/>
                          <a:cs typeface="Roboto" panose="02000000000000000000" pitchFamily="2" charset="0"/>
                        </a:rPr>
                        <a:t> (CP process), </a:t>
                      </a:r>
                      <a:r>
                        <a:rPr lang="en-GB" sz="1100" b="0">
                          <a:latin typeface="Roboto" panose="02000000000000000000" pitchFamily="2" charset="0"/>
                          <a:ea typeface="Roboto" panose="02000000000000000000" pitchFamily="2" charset="0"/>
                          <a:cs typeface="Roboto" panose="02000000000000000000" pitchFamily="2" charset="0"/>
                          <a:hlinkClick r:id="rId4"/>
                        </a:rPr>
                        <a:t>REL guidance</a:t>
                      </a:r>
                      <a:r>
                        <a:rPr lang="en-GB" sz="1100" b="0">
                          <a:latin typeface="Roboto" panose="02000000000000000000" pitchFamily="2" charset="0"/>
                          <a:ea typeface="Roboto" panose="02000000000000000000" pitchFamily="2" charset="0"/>
                          <a:cs typeface="Roboto" panose="02000000000000000000" pitchFamily="2" charset="0"/>
                        </a:rPr>
                        <a:t> document, new documents.</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What change process should any new documentation follow</a:t>
                      </a:r>
                    </a:p>
                  </a:txBody>
                  <a:tcPr/>
                </a:tc>
                <a:extLst>
                  <a:ext uri="{0D108BD9-81ED-4DB2-BD59-A6C34878D82A}">
                    <a16:rowId xmlns:a16="http://schemas.microsoft.com/office/drawing/2014/main" val="3838567513"/>
                  </a:ext>
                </a:extLst>
              </a:tr>
            </a:tbl>
          </a:graphicData>
        </a:graphic>
      </p:graphicFrame>
      <p:sp>
        <p:nvSpPr>
          <p:cNvPr id="5" name="TextBox 4">
            <a:extLst>
              <a:ext uri="{FF2B5EF4-FFF2-40B4-BE49-F238E27FC236}">
                <a16:creationId xmlns:a16="http://schemas.microsoft.com/office/drawing/2014/main" id="{AA5B7DF8-9FD9-3DB2-E6F9-F1DA1CF0C54A}"/>
              </a:ext>
            </a:extLst>
          </p:cNvPr>
          <p:cNvSpPr txBox="1"/>
          <p:nvPr/>
        </p:nvSpPr>
        <p:spPr>
          <a:xfrm>
            <a:off x="504824" y="6102096"/>
            <a:ext cx="5038726" cy="261610"/>
          </a:xfrm>
          <a:prstGeom prst="rect">
            <a:avLst/>
          </a:prstGeom>
          <a:noFill/>
        </p:spPr>
        <p:txBody>
          <a:bodyPr wrap="square" rtlCol="0">
            <a:spAutoFit/>
          </a:bodyPr>
          <a:lstStyle/>
          <a:p>
            <a:r>
              <a:rPr lang="en-GB" sz="1100">
                <a:latin typeface="Roboto" panose="02000000000000000000" pitchFamily="2" charset="0"/>
                <a:ea typeface="Roboto" panose="02000000000000000000" pitchFamily="2" charset="0"/>
                <a:cs typeface="Roboto" panose="02000000000000000000" pitchFamily="2" charset="0"/>
              </a:rPr>
              <a:t>DF = dual fuel, G = expected to be gas only, E = expected to be electricity only </a:t>
            </a:r>
          </a:p>
        </p:txBody>
      </p:sp>
    </p:spTree>
    <p:extLst>
      <p:ext uri="{BB962C8B-B14F-4D97-AF65-F5344CB8AC3E}">
        <p14:creationId xmlns:p14="http://schemas.microsoft.com/office/powerpoint/2010/main" val="425523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76CBB-D860-AA04-0CB5-FB2AE3705B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F0BD0-EE78-B8EA-62ED-EBD9391655AD}"/>
              </a:ext>
            </a:extLst>
          </p:cNvPr>
          <p:cNvSpPr>
            <a:spLocks noGrp="1"/>
          </p:cNvSpPr>
          <p:nvPr>
            <p:ph type="title"/>
          </p:nvPr>
        </p:nvSpPr>
        <p:spPr>
          <a:xfrm>
            <a:off x="838200" y="383413"/>
            <a:ext cx="9284855" cy="660111"/>
          </a:xfrm>
        </p:spPr>
        <p:txBody>
          <a:bodyPr>
            <a:normAutofit/>
          </a:bodyPr>
          <a:lstStyle/>
          <a:p>
            <a:r>
              <a:rPr lang="en-GB"/>
              <a:t>Review agenda items for next meeting</a:t>
            </a:r>
          </a:p>
        </p:txBody>
      </p:sp>
      <p:sp>
        <p:nvSpPr>
          <p:cNvPr id="3" name="TextBox 2">
            <a:extLst>
              <a:ext uri="{FF2B5EF4-FFF2-40B4-BE49-F238E27FC236}">
                <a16:creationId xmlns:a16="http://schemas.microsoft.com/office/drawing/2014/main" id="{6F515010-737B-67AC-C264-DE8C65BBC585}"/>
              </a:ext>
            </a:extLst>
          </p:cNvPr>
          <p:cNvSpPr txBox="1"/>
          <p:nvPr/>
        </p:nvSpPr>
        <p:spPr>
          <a:xfrm>
            <a:off x="695325" y="1543050"/>
            <a:ext cx="10077450" cy="4524315"/>
          </a:xfrm>
          <a:prstGeom prst="rect">
            <a:avLst/>
          </a:prstGeom>
          <a:noFill/>
        </p:spPr>
        <p:txBody>
          <a:bodyPr wrap="square" rtlCol="0">
            <a:spAutoFit/>
          </a:bodyPr>
          <a:lstStyle/>
          <a:p>
            <a:endParaRPr lang="en-GB" b="1"/>
          </a:p>
          <a:p>
            <a:pPr marL="285750" indent="-285750">
              <a:buFont typeface="Arial" panose="020B0604020202020204" pitchFamily="34" charset="0"/>
              <a:buChar char="•"/>
            </a:pPr>
            <a:r>
              <a:rPr lang="en-GB" b="1"/>
              <a:t>Actions</a:t>
            </a:r>
          </a:p>
          <a:p>
            <a:pPr marL="285750" indent="-285750">
              <a:buFont typeface="Arial" panose="020B0604020202020204" pitchFamily="34" charset="0"/>
              <a:buChar char="•"/>
            </a:pPr>
            <a:endParaRPr lang="en-GB" b="1"/>
          </a:p>
          <a:p>
            <a:pPr marL="285750" indent="-285750">
              <a:buFont typeface="Arial" panose="020B0604020202020204" pitchFamily="34" charset="0"/>
              <a:buChar char="•"/>
            </a:pPr>
            <a:r>
              <a:rPr lang="en-GB" b="1"/>
              <a:t>DCC topics</a:t>
            </a:r>
          </a:p>
          <a:p>
            <a:pPr marL="742950" lvl="1" indent="-285750">
              <a:buFont typeface="Arial" panose="020B0604020202020204" pitchFamily="34" charset="0"/>
              <a:buChar char="•"/>
            </a:pPr>
            <a:r>
              <a:rPr lang="en-GB"/>
              <a:t>Stop words</a:t>
            </a:r>
          </a:p>
          <a:p>
            <a:pPr marL="742950" lvl="1" indent="-285750">
              <a:buFont typeface="Arial" panose="020B0604020202020204" pitchFamily="34" charset="0"/>
              <a:buChar char="•"/>
            </a:pPr>
            <a:r>
              <a:rPr lang="en-GB"/>
              <a:t>Hidden and invalid characters</a:t>
            </a:r>
          </a:p>
          <a:p>
            <a:pPr marL="742950" lvl="1" indent="-285750">
              <a:buFont typeface="Arial" panose="020B0604020202020204" pitchFamily="34" charset="0"/>
              <a:buChar char="•"/>
            </a:pPr>
            <a:r>
              <a:rPr lang="en-GB"/>
              <a:t>Incident management</a:t>
            </a:r>
          </a:p>
          <a:p>
            <a:pPr lvl="1"/>
            <a:endParaRPr lang="en-GB"/>
          </a:p>
          <a:p>
            <a:pPr marL="285750" indent="-285750">
              <a:buFont typeface="Arial" panose="020B0604020202020204" pitchFamily="34" charset="0"/>
              <a:buChar char="•"/>
            </a:pPr>
            <a:r>
              <a:rPr lang="en-GB" b="1"/>
              <a:t>Signposting / Quick wins</a:t>
            </a:r>
          </a:p>
          <a:p>
            <a:pPr marL="742950" lvl="1" indent="-285750">
              <a:buFont typeface="Arial" panose="020B0604020202020204" pitchFamily="34" charset="0"/>
              <a:buChar char="•"/>
            </a:pPr>
            <a:r>
              <a:rPr lang="en-GB"/>
              <a:t>User guide creation</a:t>
            </a:r>
          </a:p>
          <a:p>
            <a:pPr marL="742950" lvl="1" indent="-285750">
              <a:buFont typeface="Arial" panose="020B0604020202020204" pitchFamily="34" charset="0"/>
              <a:buChar char="•"/>
            </a:pPr>
            <a:r>
              <a:rPr lang="en-GB"/>
              <a:t>What cannot be included in an address</a:t>
            </a:r>
          </a:p>
          <a:p>
            <a:pPr marL="742950" lvl="1" indent="-285750">
              <a:buFont typeface="Arial" panose="020B0604020202020204" pitchFamily="34" charset="0"/>
              <a:buChar char="•"/>
            </a:pPr>
            <a:r>
              <a:rPr lang="en-GB"/>
              <a:t>Spell checks – which parts of the address should be included?</a:t>
            </a:r>
          </a:p>
          <a:p>
            <a:pPr lvl="1"/>
            <a:endParaRPr lang="en-GB"/>
          </a:p>
          <a:p>
            <a:pPr marL="285750" indent="-285750">
              <a:buFont typeface="Arial" panose="020B0604020202020204" pitchFamily="34" charset="0"/>
              <a:buChar char="•"/>
            </a:pPr>
            <a:r>
              <a:rPr lang="en-GB" b="1"/>
              <a:t>Standardisation</a:t>
            </a:r>
          </a:p>
          <a:p>
            <a:pPr marL="742950" lvl="1" indent="-285750">
              <a:buFont typeface="Arial" panose="020B0604020202020204" pitchFamily="34" charset="0"/>
              <a:buChar char="•"/>
            </a:pPr>
            <a:r>
              <a:rPr lang="en-GB"/>
              <a:t>Dual Fuel standard addresses</a:t>
            </a:r>
          </a:p>
          <a:p>
            <a:pPr marL="285750" indent="-285750">
              <a:buFont typeface="Arial" panose="020B0604020202020204" pitchFamily="34" charset="0"/>
              <a:buChar char="•"/>
            </a:pPr>
            <a:endParaRPr lang="en-GB"/>
          </a:p>
        </p:txBody>
      </p:sp>
    </p:spTree>
    <p:extLst>
      <p:ext uri="{BB962C8B-B14F-4D97-AF65-F5344CB8AC3E}">
        <p14:creationId xmlns:p14="http://schemas.microsoft.com/office/powerpoint/2010/main" val="3891826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22409-71B5-B769-AEBC-2E640EBBFA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5D827E-FC43-1F17-5AD1-AD04A9CFB9E2}"/>
              </a:ext>
            </a:extLst>
          </p:cNvPr>
          <p:cNvSpPr>
            <a:spLocks noGrp="1"/>
          </p:cNvSpPr>
          <p:nvPr>
            <p:ph type="title"/>
          </p:nvPr>
        </p:nvSpPr>
        <p:spPr/>
        <p:txBody>
          <a:bodyPr/>
          <a:lstStyle/>
          <a:p>
            <a:r>
              <a:rPr lang="en-GB"/>
              <a:t>Date and time of next meeting – 16 July 2026</a:t>
            </a:r>
          </a:p>
        </p:txBody>
      </p:sp>
    </p:spTree>
    <p:extLst>
      <p:ext uri="{BB962C8B-B14F-4D97-AF65-F5344CB8AC3E}">
        <p14:creationId xmlns:p14="http://schemas.microsoft.com/office/powerpoint/2010/main" val="2820764153"/>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81711ED2-D696-4BEA-B198-E3E3B2C47681}"/>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94F11279-9414-4193-8BB2-E35679FBC83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13BC82-E7EC-4FED-8E83-1507B58C3F5E}">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RECCP_22_0705 - Slides</Template>
  <Application>Microsoft Office PowerPoint</Application>
  <PresentationFormat>Widescreen</PresentationFormat>
  <Slides>11</Slides>
  <Notes>1</Notes>
  <HiddenSlides>0</HiddenSlide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REC Light Event Theme</vt:lpstr>
      <vt:lpstr>REC Alternative Event Theme</vt:lpstr>
      <vt:lpstr>I0200 WORKING GROUP Meeting 1</vt:lpstr>
      <vt:lpstr>Agenda</vt:lpstr>
      <vt:lpstr>I0200 – overview</vt:lpstr>
      <vt:lpstr>I0200 – Background and CRs Improvement Plan</vt:lpstr>
      <vt:lpstr>REL Address Data Quality Resolution</vt:lpstr>
      <vt:lpstr>DCC Address Management – Key Highlights</vt:lpstr>
      <vt:lpstr>DCC Address Management and REC Change</vt:lpstr>
      <vt:lpstr>Expanded scope of i0200</vt:lpstr>
      <vt:lpstr>I0200 - topics</vt:lpstr>
      <vt:lpstr>Review agenda items for next meeting</vt:lpstr>
      <vt:lpstr>Date and time of next meeting – 16 July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 CHANGE PANEL</dc:title>
  <dc:creator>Bradley Mercer</dc:creator>
  <cp:revision>1</cp:revision>
  <dcterms:created xsi:type="dcterms:W3CDTF">2022-07-04T12:43:32Z</dcterms:created>
  <dcterms:modified xsi:type="dcterms:W3CDTF">2026-06-03T12:53:46Z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2023-07-18T11:46:11Z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4c02641b-e48f-4d2e-915e-0d67720c1e87</vt:lpwstr>
  </property>
  <property fmtid="{D5CDD505-2E9C-101B-9397-08002B2CF9AE}" pid="10" name="MSIP_Label_2d7f055f-5347-41d4-8cbe-c035e83f4f3c_ContentBits">
    <vt:lpwstr>0</vt:lpwstr>
  </property>
  <property fmtid="{D5CDD505-2E9C-101B-9397-08002B2CF9AE}" pid="11" name="Order">
    <vt:r8>4204400</vt:r8>
  </property>
</Properties>
</file>