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  <p:sldMasterId id="2147484100" r:id="rId5"/>
    <p:sldMasterId id="2147484106" r:id="rId6"/>
    <p:sldMasterId id="2147484112" r:id="rId7"/>
  </p:sldMasterIdLst>
  <p:notesMasterIdLst>
    <p:notesMasterId r:id="rId19"/>
  </p:notesMasterIdLst>
  <p:handoutMasterIdLst>
    <p:handoutMasterId r:id="rId20"/>
  </p:handoutMasterIdLst>
  <p:sldIdLst>
    <p:sldId id="2147478940" r:id="rId8"/>
    <p:sldId id="2147478941" r:id="rId9"/>
    <p:sldId id="2147478942" r:id="rId10"/>
    <p:sldId id="2147478943" r:id="rId11"/>
    <p:sldId id="2147478944" r:id="rId12"/>
    <p:sldId id="2147478945" r:id="rId13"/>
    <p:sldId id="2147478946" r:id="rId14"/>
    <p:sldId id="2147478947" r:id="rId15"/>
    <p:sldId id="2147478948" r:id="rId16"/>
    <p:sldId id="2147478949" r:id="rId17"/>
    <p:sldId id="214747895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2A1704-DD28-5A10-B4FA-FF1D32ED2B12}" name="Tracy Hardy" initials="TH" userId="S::tracy.hardy@retailenergycode.co.uk::3f92ccb6-dac4-499c-8615-a49d4ffe5e23" providerId="AD"/>
  <p188:author id="{091B541F-4D0D-0949-0BFB-1E50D498F41B}" name="Caroline Freimuller" initials="CF" userId="S::CAROLINE.FREIMULLER@talan.com::df327c0c-1f69-4687-a57f-dcf171525c90" providerId="AD"/>
  <p188:author id="{F2283723-168E-52DB-6156-E47376DDA1D5}" name="Guest User" initials="GU" userId="S::urn:spo:anon#17785ecc280d2593c6a2c1ec405b007af70ba734332d574d601e196e66124c94::" providerId="AD"/>
  <p188:author id="{83E97C7E-EE36-FD2C-007B-C8BD7271793E}" name="Sharma, Vaishnavi Y" initials="SY" userId="S::vaishnsharma@deloitte.co.uk::089ce4cd-3a36-4e62-8f11-410ac0e9afdd" providerId="AD"/>
  <p188:author id="{9040898D-64CE-1916-0418-5E9191314D41}" name="Moden, Anton" initials="MA" userId="S::amoden@deloitte.co.uk::7b35dd8e-c9e7-4680-8f41-28c9dafada4a" providerId="AD"/>
  <p188:author id="{D6525996-E19A-3682-31B9-035F1CB9D17F}" name="Lorna Mallon" initials="LM" userId="S::lorna.mallon@talan.com::2e4019b0-4eaf-4f7f-ba05-0dc33a37b491" providerId="AD"/>
  <p188:author id="{08CDB698-BFD2-A908-E4F9-5231A66A3845}" name="Kunal Kumar Sharma" initials="KKS" userId="S::kunal.sharma@expleogroup.com::35417a4b-5057-4595-828c-9b389671d9fe" providerId="AD"/>
  <p188:author id="{A08DA99B-88BC-F501-020B-0A25E50015F4}" name="Guest User" initials="GU" userId="S::urn:spo:anon#80225634143e680f46c360ac9b721546918ef28dcb593ee24d781f4bf2984418::" providerId="AD"/>
  <p188:author id="{EDD324A7-4B82-85A8-02FB-E42A87DF671F}" name="Crowe-Lamont, Amy" initials="CLA" userId="S::acrowelamont@deloitte.co.uk::380f60ef-f09e-48fa-88ac-ebaaa8acf0dc" providerId="AD"/>
  <p188:author id="{8069C0CD-5205-13AF-C2F7-70458D9F7F1A}" name="Kev Duddy" initials="KD" userId="S::Kev.Duddy@gemserv.com::cde52982-0761-44ae-bbd2-4e521d27f02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A495"/>
    <a:srgbClr val="CFE3DF"/>
    <a:srgbClr val="70ADA3"/>
    <a:srgbClr val="4D8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D623F8-D3A9-4712-8B70-9551166D0FBC}" v="59" dt="2025-11-11T12:56:30.050"/>
  </p1510:revLst>
</p1510:revInfo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Rees" userId="ae747685-59f7-4046-8ccf-98b152de0327" providerId="ADAL" clId="{31C8E8A9-2DC1-4925-9F02-2DB826CFD7A0}"/>
    <pc:docChg chg="custSel addSld delSld modSld">
      <pc:chgData name="James Rees" userId="ae747685-59f7-4046-8ccf-98b152de0327" providerId="ADAL" clId="{31C8E8A9-2DC1-4925-9F02-2DB826CFD7A0}" dt="2025-08-11T10:02:14.625" v="57"/>
      <pc:docMkLst>
        <pc:docMk/>
      </pc:docMkLst>
      <pc:sldChg chg="modSp mod">
        <pc:chgData name="James Rees" userId="ae747685-59f7-4046-8ccf-98b152de0327" providerId="ADAL" clId="{31C8E8A9-2DC1-4925-9F02-2DB826CFD7A0}" dt="2025-08-08T08:50:49.046" v="56" actId="20577"/>
        <pc:sldMkLst>
          <pc:docMk/>
          <pc:sldMk cId="424965022" sldId="256"/>
        </pc:sldMkLst>
      </pc:sldChg>
      <pc:sldChg chg="modSp mod">
        <pc:chgData name="James Rees" userId="ae747685-59f7-4046-8ccf-98b152de0327" providerId="ADAL" clId="{31C8E8A9-2DC1-4925-9F02-2DB826CFD7A0}" dt="2025-08-08T07:53:04.789" v="53" actId="20577"/>
        <pc:sldMkLst>
          <pc:docMk/>
          <pc:sldMk cId="1876557297" sldId="257"/>
        </pc:sldMkLst>
      </pc:sldChg>
      <pc:sldChg chg="modSp mod">
        <pc:chgData name="James Rees" userId="ae747685-59f7-4046-8ccf-98b152de0327" providerId="ADAL" clId="{31C8E8A9-2DC1-4925-9F02-2DB826CFD7A0}" dt="2025-08-08T07:52:14.934" v="26" actId="20577"/>
        <pc:sldMkLst>
          <pc:docMk/>
          <pc:sldMk cId="2386782925" sldId="269"/>
        </pc:sldMkLst>
      </pc:sldChg>
      <pc:sldChg chg="add">
        <pc:chgData name="James Rees" userId="ae747685-59f7-4046-8ccf-98b152de0327" providerId="ADAL" clId="{31C8E8A9-2DC1-4925-9F02-2DB826CFD7A0}" dt="2025-08-11T10:02:14.625" v="57"/>
        <pc:sldMkLst>
          <pc:docMk/>
          <pc:sldMk cId="3590593119" sldId="290"/>
        </pc:sldMkLst>
      </pc:sldChg>
      <pc:sldChg chg="del">
        <pc:chgData name="James Rees" userId="ae747685-59f7-4046-8ccf-98b152de0327" providerId="ADAL" clId="{31C8E8A9-2DC1-4925-9F02-2DB826CFD7A0}" dt="2025-08-08T07:52:27.426" v="27" actId="47"/>
        <pc:sldMkLst>
          <pc:docMk/>
          <pc:sldMk cId="103706621" sldId="2147475715"/>
        </pc:sldMkLst>
      </pc:sldChg>
      <pc:sldChg chg="add">
        <pc:chgData name="James Rees" userId="ae747685-59f7-4046-8ccf-98b152de0327" providerId="ADAL" clId="{31C8E8A9-2DC1-4925-9F02-2DB826CFD7A0}" dt="2025-08-08T07:52:45.273" v="29"/>
        <pc:sldMkLst>
          <pc:docMk/>
          <pc:sldMk cId="3262787200" sldId="2147478907"/>
        </pc:sldMkLst>
      </pc:sldChg>
      <pc:sldChg chg="del">
        <pc:chgData name="James Rees" userId="ae747685-59f7-4046-8ccf-98b152de0327" providerId="ADAL" clId="{31C8E8A9-2DC1-4925-9F02-2DB826CFD7A0}" dt="2025-08-08T07:52:28.167" v="28" actId="47"/>
        <pc:sldMkLst>
          <pc:docMk/>
          <pc:sldMk cId="2255063817" sldId="2147478916"/>
        </pc:sldMkLst>
      </pc:sldChg>
      <pc:sldChg chg="add">
        <pc:chgData name="James Rees" userId="ae747685-59f7-4046-8ccf-98b152de0327" providerId="ADAL" clId="{31C8E8A9-2DC1-4925-9F02-2DB826CFD7A0}" dt="2025-08-08T07:52:45.273" v="29"/>
        <pc:sldMkLst>
          <pc:docMk/>
          <pc:sldMk cId="1228751783" sldId="2147478943"/>
        </pc:sldMkLst>
      </pc:sldChg>
      <pc:sldChg chg="add">
        <pc:chgData name="James Rees" userId="ae747685-59f7-4046-8ccf-98b152de0327" providerId="ADAL" clId="{31C8E8A9-2DC1-4925-9F02-2DB826CFD7A0}" dt="2025-08-08T07:52:45.273" v="29"/>
        <pc:sldMkLst>
          <pc:docMk/>
          <pc:sldMk cId="1694677041" sldId="2147478948"/>
        </pc:sldMkLst>
      </pc:sldChg>
      <pc:sldChg chg="add">
        <pc:chgData name="James Rees" userId="ae747685-59f7-4046-8ccf-98b152de0327" providerId="ADAL" clId="{31C8E8A9-2DC1-4925-9F02-2DB826CFD7A0}" dt="2025-08-08T07:52:45.273" v="29"/>
        <pc:sldMkLst>
          <pc:docMk/>
          <pc:sldMk cId="3309010346" sldId="2147478951"/>
        </pc:sldMkLst>
      </pc:sldChg>
      <pc:sldChg chg="add">
        <pc:chgData name="James Rees" userId="ae747685-59f7-4046-8ccf-98b152de0327" providerId="ADAL" clId="{31C8E8A9-2DC1-4925-9F02-2DB826CFD7A0}" dt="2025-08-11T10:02:14.625" v="57"/>
        <pc:sldMkLst>
          <pc:docMk/>
          <pc:sldMk cId="3738014489" sldId="2147478952"/>
        </pc:sldMkLst>
      </pc:sldChg>
    </pc:docChg>
  </pc:docChgLst>
  <pc:docChgLst>
    <pc:chgData name="Caroline Freimuller" userId="df327c0c-1f69-4687-a57f-dcf171525c90" providerId="ADAL" clId="{72F45A63-B76C-4BD9-AAE7-235D5F8C1A49}"/>
    <pc:docChg chg="undo custSel addSld delSld modSld sldOrd delMainMaster">
      <pc:chgData name="Caroline Freimuller" userId="df327c0c-1f69-4687-a57f-dcf171525c90" providerId="ADAL" clId="{72F45A63-B76C-4BD9-AAE7-235D5F8C1A49}" dt="2025-09-04T08:18:48.157" v="854" actId="20577"/>
      <pc:docMkLst>
        <pc:docMk/>
      </pc:docMkLst>
      <pc:sldChg chg="del">
        <pc:chgData name="Caroline Freimuller" userId="df327c0c-1f69-4687-a57f-dcf171525c90" providerId="ADAL" clId="{72F45A63-B76C-4BD9-AAE7-235D5F8C1A49}" dt="2025-08-28T12:09:06.842" v="0" actId="47"/>
        <pc:sldMkLst>
          <pc:docMk/>
          <pc:sldMk cId="424965022" sldId="256"/>
        </pc:sldMkLst>
      </pc:sldChg>
      <pc:sldChg chg="del">
        <pc:chgData name="Caroline Freimuller" userId="df327c0c-1f69-4687-a57f-dcf171525c90" providerId="ADAL" clId="{72F45A63-B76C-4BD9-AAE7-235D5F8C1A49}" dt="2025-08-28T12:09:28.633" v="7" actId="47"/>
        <pc:sldMkLst>
          <pc:docMk/>
          <pc:sldMk cId="1876557297" sldId="257"/>
        </pc:sldMkLst>
      </pc:sldChg>
      <pc:sldChg chg="del">
        <pc:chgData name="Caroline Freimuller" userId="df327c0c-1f69-4687-a57f-dcf171525c90" providerId="ADAL" clId="{72F45A63-B76C-4BD9-AAE7-235D5F8C1A49}" dt="2025-08-28T12:09:06.842" v="0" actId="47"/>
        <pc:sldMkLst>
          <pc:docMk/>
          <pc:sldMk cId="1116783212" sldId="263"/>
        </pc:sldMkLst>
      </pc:sldChg>
      <pc:sldChg chg="del">
        <pc:chgData name="Caroline Freimuller" userId="df327c0c-1f69-4687-a57f-dcf171525c90" providerId="ADAL" clId="{72F45A63-B76C-4BD9-AAE7-235D5F8C1A49}" dt="2025-08-28T12:09:06.842" v="0" actId="47"/>
        <pc:sldMkLst>
          <pc:docMk/>
          <pc:sldMk cId="2386782925" sldId="269"/>
        </pc:sldMkLst>
      </pc:sldChg>
      <pc:sldChg chg="del">
        <pc:chgData name="Caroline Freimuller" userId="df327c0c-1f69-4687-a57f-dcf171525c90" providerId="ADAL" clId="{72F45A63-B76C-4BD9-AAE7-235D5F8C1A49}" dt="2025-08-28T12:09:28.633" v="7" actId="47"/>
        <pc:sldMkLst>
          <pc:docMk/>
          <pc:sldMk cId="3590593119" sldId="290"/>
        </pc:sldMkLst>
      </pc:sldChg>
      <pc:sldChg chg="addSp delSp modSp mod">
        <pc:chgData name="Caroline Freimuller" userId="df327c0c-1f69-4687-a57f-dcf171525c90" providerId="ADAL" clId="{72F45A63-B76C-4BD9-AAE7-235D5F8C1A49}" dt="2025-08-28T12:16:23.266" v="616" actId="20577"/>
        <pc:sldMkLst>
          <pc:docMk/>
          <pc:sldMk cId="3262787200" sldId="2147478907"/>
        </pc:sldMkLst>
      </pc:sldChg>
      <pc:sldChg chg="del">
        <pc:chgData name="Caroline Freimuller" userId="df327c0c-1f69-4687-a57f-dcf171525c90" providerId="ADAL" clId="{72F45A63-B76C-4BD9-AAE7-235D5F8C1A49}" dt="2025-08-28T12:09:06.842" v="0" actId="47"/>
        <pc:sldMkLst>
          <pc:docMk/>
          <pc:sldMk cId="3851888609" sldId="2147478917"/>
        </pc:sldMkLst>
      </pc:sldChg>
      <pc:sldChg chg="modSp mod ord">
        <pc:chgData name="Caroline Freimuller" userId="df327c0c-1f69-4687-a57f-dcf171525c90" providerId="ADAL" clId="{72F45A63-B76C-4BD9-AAE7-235D5F8C1A49}" dt="2025-09-04T08:18:48.157" v="854" actId="20577"/>
        <pc:sldMkLst>
          <pc:docMk/>
          <pc:sldMk cId="490834770" sldId="2147478933"/>
        </pc:sldMkLst>
      </pc:sldChg>
      <pc:sldChg chg="modSp add mod">
        <pc:chgData name="Caroline Freimuller" userId="df327c0c-1f69-4687-a57f-dcf171525c90" providerId="ADAL" clId="{72F45A63-B76C-4BD9-AAE7-235D5F8C1A49}" dt="2025-09-04T08:18:39.509" v="835" actId="20577"/>
        <pc:sldMkLst>
          <pc:docMk/>
          <pc:sldMk cId="1730029206" sldId="2147478934"/>
        </pc:sldMkLst>
      </pc:sldChg>
      <pc:sldChg chg="del">
        <pc:chgData name="Caroline Freimuller" userId="df327c0c-1f69-4687-a57f-dcf171525c90" providerId="ADAL" clId="{72F45A63-B76C-4BD9-AAE7-235D5F8C1A49}" dt="2025-08-28T12:10:42.198" v="55" actId="47"/>
        <pc:sldMkLst>
          <pc:docMk/>
          <pc:sldMk cId="1228751783" sldId="2147478943"/>
        </pc:sldMkLst>
      </pc:sldChg>
      <pc:sldChg chg="del">
        <pc:chgData name="Caroline Freimuller" userId="df327c0c-1f69-4687-a57f-dcf171525c90" providerId="ADAL" clId="{72F45A63-B76C-4BD9-AAE7-235D5F8C1A49}" dt="2025-08-28T12:10:41.050" v="54" actId="47"/>
        <pc:sldMkLst>
          <pc:docMk/>
          <pc:sldMk cId="1694677041" sldId="2147478948"/>
        </pc:sldMkLst>
      </pc:sldChg>
      <pc:sldChg chg="del">
        <pc:chgData name="Caroline Freimuller" userId="df327c0c-1f69-4687-a57f-dcf171525c90" providerId="ADAL" clId="{72F45A63-B76C-4BD9-AAE7-235D5F8C1A49}" dt="2025-08-28T12:10:40.544" v="53" actId="47"/>
        <pc:sldMkLst>
          <pc:docMk/>
          <pc:sldMk cId="3309010346" sldId="2147478951"/>
        </pc:sldMkLst>
      </pc:sldChg>
      <pc:sldChg chg="del">
        <pc:chgData name="Caroline Freimuller" userId="df327c0c-1f69-4687-a57f-dcf171525c90" providerId="ADAL" clId="{72F45A63-B76C-4BD9-AAE7-235D5F8C1A49}" dt="2025-08-28T12:09:28.633" v="7" actId="47"/>
        <pc:sldMkLst>
          <pc:docMk/>
          <pc:sldMk cId="3738014489" sldId="2147478952"/>
        </pc:sldMkLst>
      </pc:sldChg>
      <pc:sldChg chg="add del">
        <pc:chgData name="Caroline Freimuller" userId="df327c0c-1f69-4687-a57f-dcf171525c90" providerId="ADAL" clId="{72F45A63-B76C-4BD9-AAE7-235D5F8C1A49}" dt="2025-08-28T12:09:23.956" v="4" actId="47"/>
        <pc:sldMkLst>
          <pc:docMk/>
          <pc:sldMk cId="1052465945" sldId="2147478953"/>
        </pc:sldMkLst>
      </pc:sldChg>
      <pc:sldMasterChg chg="del delSldLayout">
        <pc:chgData name="Caroline Freimuller" userId="df327c0c-1f69-4687-a57f-dcf171525c90" providerId="ADAL" clId="{72F45A63-B76C-4BD9-AAE7-235D5F8C1A49}" dt="2025-08-28T12:09:28.633" v="7" actId="47"/>
        <pc:sldMasterMkLst>
          <pc:docMk/>
          <pc:sldMasterMk cId="2033014776" sldId="2147483785"/>
        </pc:sldMasterMkLst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3632557836" sldId="2147483660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592648444" sldId="2147483661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691398515" sldId="2147483662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275988739" sldId="2147483663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3382225300" sldId="2147483664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627654199" sldId="2147483665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929929796" sldId="2147483668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1978343448" sldId="2147483669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3197542732" sldId="2147483670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2612568094" sldId="2147483781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1036904293" sldId="2147483782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1517530876" sldId="2147483783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3934128669" sldId="2147483784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2554820327" sldId="2147483786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2403140452" sldId="2147483787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422756570" sldId="2147483788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3024283504" sldId="2147483789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3097473722" sldId="2147483790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3804191185" sldId="2147483791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59557354" sldId="2147483792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3665862909" sldId="2147484077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606715724" sldId="2147484078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1025420886" sldId="2147484079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546640522" sldId="2147484080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1046258543" sldId="2147484081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493930974" sldId="2147484082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3420565749" sldId="2147484083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3625606217" sldId="2147484084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1959245000" sldId="2147484085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408269508" sldId="2147484086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3022207484" sldId="2147484087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1062568692" sldId="2147484088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1812886573" sldId="2147484089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3191355979" sldId="2147484090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1703443314" sldId="2147484091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1035040459" sldId="2147484092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806628511" sldId="2147484093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2140767974" sldId="2147484094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1310907488" sldId="2147484095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3626182120" sldId="2147484096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3338940734" sldId="2147484097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3831885168" sldId="2147484098"/>
          </pc:sldLayoutMkLst>
        </pc:sldLayoutChg>
        <pc:sldLayoutChg chg="del">
          <pc:chgData name="Caroline Freimuller" userId="df327c0c-1f69-4687-a57f-dcf171525c90" providerId="ADAL" clId="{72F45A63-B76C-4BD9-AAE7-235D5F8C1A49}" dt="2025-08-28T12:09:28.633" v="7" actId="47"/>
          <pc:sldLayoutMkLst>
            <pc:docMk/>
            <pc:sldMasterMk cId="2033014776" sldId="2147483785"/>
            <pc:sldLayoutMk cId="4047830894" sldId="2147484099"/>
          </pc:sldLayoutMkLst>
        </pc:sldLayoutChg>
      </pc:sldMasterChg>
      <pc:sldMasterChg chg="delSldLayout">
        <pc:chgData name="Caroline Freimuller" userId="df327c0c-1f69-4687-a57f-dcf171525c90" providerId="ADAL" clId="{72F45A63-B76C-4BD9-AAE7-235D5F8C1A49}" dt="2025-08-28T12:09:23.956" v="4" actId="47"/>
        <pc:sldMasterMkLst>
          <pc:docMk/>
          <pc:sldMasterMk cId="2834987655" sldId="2147484112"/>
        </pc:sldMasterMkLst>
        <pc:sldLayoutChg chg="del">
          <pc:chgData name="Caroline Freimuller" userId="df327c0c-1f69-4687-a57f-dcf171525c90" providerId="ADAL" clId="{72F45A63-B76C-4BD9-AAE7-235D5F8C1A49}" dt="2025-08-28T12:09:23.956" v="4" actId="47"/>
          <pc:sldLayoutMkLst>
            <pc:docMk/>
            <pc:sldMasterMk cId="2834987655" sldId="2147484112"/>
            <pc:sldLayoutMk cId="1919864675" sldId="2147484145"/>
          </pc:sldLayoutMkLst>
        </pc:sldLayoutChg>
      </pc:sldMasterChg>
    </pc:docChg>
  </pc:docChgLst>
  <pc:docChgLst>
    <pc:chgData name="Caroline Freimuller" userId="df327c0c-1f69-4687-a57f-dcf171525c90" providerId="ADAL" clId="{F508584E-F1D7-4FEC-B9DB-D84C225D84FB}"/>
    <pc:docChg chg="undo custSel addSld delSld modSld sldOrd">
      <pc:chgData name="Caroline Freimuller" userId="df327c0c-1f69-4687-a57f-dcf171525c90" providerId="ADAL" clId="{F508584E-F1D7-4FEC-B9DB-D84C225D84FB}" dt="2025-11-19T13:46:30.731" v="5322" actId="20577"/>
      <pc:docMkLst>
        <pc:docMk/>
      </pc:docMkLst>
      <pc:sldChg chg="modSp del mod">
        <pc:chgData name="Caroline Freimuller" userId="df327c0c-1f69-4687-a57f-dcf171525c90" providerId="ADAL" clId="{F508584E-F1D7-4FEC-B9DB-D84C225D84FB}" dt="2025-11-11T12:34:06.843" v="3000" actId="47"/>
        <pc:sldMkLst>
          <pc:docMk/>
          <pc:sldMk cId="3262787200" sldId="2147478907"/>
        </pc:sldMkLst>
      </pc:sldChg>
      <pc:sldChg chg="del">
        <pc:chgData name="Caroline Freimuller" userId="df327c0c-1f69-4687-a57f-dcf171525c90" providerId="ADAL" clId="{F508584E-F1D7-4FEC-B9DB-D84C225D84FB}" dt="2025-11-04T08:09:31.804" v="0" actId="47"/>
        <pc:sldMkLst>
          <pc:docMk/>
          <pc:sldMk cId="490834770" sldId="2147478933"/>
        </pc:sldMkLst>
      </pc:sldChg>
      <pc:sldChg chg="modSp del mod">
        <pc:chgData name="Caroline Freimuller" userId="df327c0c-1f69-4687-a57f-dcf171525c90" providerId="ADAL" clId="{F508584E-F1D7-4FEC-B9DB-D84C225D84FB}" dt="2025-11-11T12:34:08.258" v="3002" actId="47"/>
        <pc:sldMkLst>
          <pc:docMk/>
          <pc:sldMk cId="1730029206" sldId="2147478934"/>
        </pc:sldMkLst>
      </pc:sldChg>
      <pc:sldChg chg="addSp delSp modSp add del mod">
        <pc:chgData name="Caroline Freimuller" userId="df327c0c-1f69-4687-a57f-dcf171525c90" providerId="ADAL" clId="{F508584E-F1D7-4FEC-B9DB-D84C225D84FB}" dt="2025-11-11T12:34:07.651" v="3001" actId="47"/>
        <pc:sldMkLst>
          <pc:docMk/>
          <pc:sldMk cId="2463571434" sldId="2147478935"/>
        </pc:sldMkLst>
      </pc:sldChg>
      <pc:sldChg chg="addSp delSp modSp add del mod">
        <pc:chgData name="Caroline Freimuller" userId="df327c0c-1f69-4687-a57f-dcf171525c90" providerId="ADAL" clId="{F508584E-F1D7-4FEC-B9DB-D84C225D84FB}" dt="2025-11-11T12:34:05.762" v="2999" actId="47"/>
        <pc:sldMkLst>
          <pc:docMk/>
          <pc:sldMk cId="533230473" sldId="2147478936"/>
        </pc:sldMkLst>
      </pc:sldChg>
      <pc:sldChg chg="addSp delSp modSp add del mod">
        <pc:chgData name="Caroline Freimuller" userId="df327c0c-1f69-4687-a57f-dcf171525c90" providerId="ADAL" clId="{F508584E-F1D7-4FEC-B9DB-D84C225D84FB}" dt="2025-11-11T12:34:03.081" v="2996" actId="47"/>
        <pc:sldMkLst>
          <pc:docMk/>
          <pc:sldMk cId="285940615" sldId="2147478937"/>
        </pc:sldMkLst>
      </pc:sldChg>
      <pc:sldChg chg="delSp modSp add del mod">
        <pc:chgData name="Caroline Freimuller" userId="df327c0c-1f69-4687-a57f-dcf171525c90" providerId="ADAL" clId="{F508584E-F1D7-4FEC-B9DB-D84C225D84FB}" dt="2025-11-11T12:34:04.985" v="2998" actId="47"/>
        <pc:sldMkLst>
          <pc:docMk/>
          <pc:sldMk cId="3941799212" sldId="2147478938"/>
        </pc:sldMkLst>
      </pc:sldChg>
      <pc:sldChg chg="addSp delSp modSp add del mod">
        <pc:chgData name="Caroline Freimuller" userId="df327c0c-1f69-4687-a57f-dcf171525c90" providerId="ADAL" clId="{F508584E-F1D7-4FEC-B9DB-D84C225D84FB}" dt="2025-11-11T12:34:03.885" v="2997" actId="47"/>
        <pc:sldMkLst>
          <pc:docMk/>
          <pc:sldMk cId="3814445633" sldId="2147478939"/>
        </pc:sldMkLst>
      </pc:sldChg>
      <pc:sldChg chg="modSp new mod ord">
        <pc:chgData name="Caroline Freimuller" userId="df327c0c-1f69-4687-a57f-dcf171525c90" providerId="ADAL" clId="{F508584E-F1D7-4FEC-B9DB-D84C225D84FB}" dt="2025-11-11T12:33:56.711" v="2995" actId="1076"/>
        <pc:sldMkLst>
          <pc:docMk/>
          <pc:sldMk cId="2214256546" sldId="2147478940"/>
        </pc:sldMkLst>
        <pc:spChg chg="mod">
          <ac:chgData name="Caroline Freimuller" userId="df327c0c-1f69-4687-a57f-dcf171525c90" providerId="ADAL" clId="{F508584E-F1D7-4FEC-B9DB-D84C225D84FB}" dt="2025-11-11T12:33:42.580" v="2958" actId="14100"/>
          <ac:spMkLst>
            <pc:docMk/>
            <pc:sldMk cId="2214256546" sldId="2147478940"/>
            <ac:spMk id="2" creationId="{6099A524-635A-A1A2-1017-254B71F49966}"/>
          </ac:spMkLst>
        </pc:spChg>
        <pc:spChg chg="mod">
          <ac:chgData name="Caroline Freimuller" userId="df327c0c-1f69-4687-a57f-dcf171525c90" providerId="ADAL" clId="{F508584E-F1D7-4FEC-B9DB-D84C225D84FB}" dt="2025-11-11T12:33:56.711" v="2995" actId="1076"/>
          <ac:spMkLst>
            <pc:docMk/>
            <pc:sldMk cId="2214256546" sldId="2147478940"/>
            <ac:spMk id="3" creationId="{6F6161AF-3AA5-D1AB-D5E6-544A8ADDF87E}"/>
          </ac:spMkLst>
        </pc:spChg>
      </pc:sldChg>
      <pc:sldChg chg="modSp new mod">
        <pc:chgData name="Caroline Freimuller" userId="df327c0c-1f69-4687-a57f-dcf171525c90" providerId="ADAL" clId="{F508584E-F1D7-4FEC-B9DB-D84C225D84FB}" dt="2025-11-11T12:37:36.398" v="3317" actId="20577"/>
        <pc:sldMkLst>
          <pc:docMk/>
          <pc:sldMk cId="30133961" sldId="2147478941"/>
        </pc:sldMkLst>
        <pc:spChg chg="mod">
          <ac:chgData name="Caroline Freimuller" userId="df327c0c-1f69-4687-a57f-dcf171525c90" providerId="ADAL" clId="{F508584E-F1D7-4FEC-B9DB-D84C225D84FB}" dt="2025-11-11T12:34:42.593" v="3017" actId="20577"/>
          <ac:spMkLst>
            <pc:docMk/>
            <pc:sldMk cId="30133961" sldId="2147478941"/>
            <ac:spMk id="2" creationId="{FBB14491-B3F4-0320-B20D-5345F0F887E1}"/>
          </ac:spMkLst>
        </pc:spChg>
        <pc:spChg chg="mod">
          <ac:chgData name="Caroline Freimuller" userId="df327c0c-1f69-4687-a57f-dcf171525c90" providerId="ADAL" clId="{F508584E-F1D7-4FEC-B9DB-D84C225D84FB}" dt="2025-11-11T12:37:36.398" v="3317" actId="20577"/>
          <ac:spMkLst>
            <pc:docMk/>
            <pc:sldMk cId="30133961" sldId="2147478941"/>
            <ac:spMk id="3" creationId="{7D9EA48B-118E-5CBA-0A74-1C3266A3292B}"/>
          </ac:spMkLst>
        </pc:spChg>
      </pc:sldChg>
      <pc:sldChg chg="new del">
        <pc:chgData name="Caroline Freimuller" userId="df327c0c-1f69-4687-a57f-dcf171525c90" providerId="ADAL" clId="{F508584E-F1D7-4FEC-B9DB-D84C225D84FB}" dt="2025-11-11T12:34:29.419" v="3004" actId="47"/>
        <pc:sldMkLst>
          <pc:docMk/>
          <pc:sldMk cId="743572339" sldId="2147478941"/>
        </pc:sldMkLst>
      </pc:sldChg>
      <pc:sldChg chg="modSp new mod">
        <pc:chgData name="Caroline Freimuller" userId="df327c0c-1f69-4687-a57f-dcf171525c90" providerId="ADAL" clId="{F508584E-F1D7-4FEC-B9DB-D84C225D84FB}" dt="2025-11-12T08:07:05.837" v="5238" actId="27636"/>
        <pc:sldMkLst>
          <pc:docMk/>
          <pc:sldMk cId="190718250" sldId="2147478942"/>
        </pc:sldMkLst>
        <pc:spChg chg="mod">
          <ac:chgData name="Caroline Freimuller" userId="df327c0c-1f69-4687-a57f-dcf171525c90" providerId="ADAL" clId="{F508584E-F1D7-4FEC-B9DB-D84C225D84FB}" dt="2025-11-11T12:38:09.415" v="3352" actId="20577"/>
          <ac:spMkLst>
            <pc:docMk/>
            <pc:sldMk cId="190718250" sldId="2147478942"/>
            <ac:spMk id="2" creationId="{1917061C-1839-E060-40E6-BDE4045A4295}"/>
          </ac:spMkLst>
        </pc:spChg>
        <pc:spChg chg="mod">
          <ac:chgData name="Caroline Freimuller" userId="df327c0c-1f69-4687-a57f-dcf171525c90" providerId="ADAL" clId="{F508584E-F1D7-4FEC-B9DB-D84C225D84FB}" dt="2025-11-12T08:07:05.837" v="5238" actId="27636"/>
          <ac:spMkLst>
            <pc:docMk/>
            <pc:sldMk cId="190718250" sldId="2147478942"/>
            <ac:spMk id="3" creationId="{BC6A86D7-32A5-DF66-6ABA-12612701FA61}"/>
          </ac:spMkLst>
        </pc:spChg>
      </pc:sldChg>
      <pc:sldChg chg="new del">
        <pc:chgData name="Caroline Freimuller" userId="df327c0c-1f69-4687-a57f-dcf171525c90" providerId="ADAL" clId="{F508584E-F1D7-4FEC-B9DB-D84C225D84FB}" dt="2025-11-11T12:37:58.520" v="3319" actId="47"/>
        <pc:sldMkLst>
          <pc:docMk/>
          <pc:sldMk cId="1114727656" sldId="2147478942"/>
        </pc:sldMkLst>
      </pc:sldChg>
      <pc:sldChg chg="modSp new mod">
        <pc:chgData name="Caroline Freimuller" userId="df327c0c-1f69-4687-a57f-dcf171525c90" providerId="ADAL" clId="{F508584E-F1D7-4FEC-B9DB-D84C225D84FB}" dt="2025-11-12T08:07:24.840" v="5251" actId="20577"/>
        <pc:sldMkLst>
          <pc:docMk/>
          <pc:sldMk cId="1532749661" sldId="2147478943"/>
        </pc:sldMkLst>
        <pc:spChg chg="mod">
          <ac:chgData name="Caroline Freimuller" userId="df327c0c-1f69-4687-a57f-dcf171525c90" providerId="ADAL" clId="{F508584E-F1D7-4FEC-B9DB-D84C225D84FB}" dt="2025-11-11T12:38:34.001" v="3373" actId="20577"/>
          <ac:spMkLst>
            <pc:docMk/>
            <pc:sldMk cId="1532749661" sldId="2147478943"/>
            <ac:spMk id="2" creationId="{9A835822-9B9A-7A45-8E31-636442AF67FC}"/>
          </ac:spMkLst>
        </pc:spChg>
        <pc:spChg chg="mod">
          <ac:chgData name="Caroline Freimuller" userId="df327c0c-1f69-4687-a57f-dcf171525c90" providerId="ADAL" clId="{F508584E-F1D7-4FEC-B9DB-D84C225D84FB}" dt="2025-11-12T08:07:24.840" v="5251" actId="20577"/>
          <ac:spMkLst>
            <pc:docMk/>
            <pc:sldMk cId="1532749661" sldId="2147478943"/>
            <ac:spMk id="3" creationId="{A6E7FF91-91DD-EADB-2D1C-0AC01276FDEA}"/>
          </ac:spMkLst>
        </pc:spChg>
      </pc:sldChg>
      <pc:sldChg chg="modSp add mod">
        <pc:chgData name="Caroline Freimuller" userId="df327c0c-1f69-4687-a57f-dcf171525c90" providerId="ADAL" clId="{F508584E-F1D7-4FEC-B9DB-D84C225D84FB}" dt="2025-11-11T12:43:12.927" v="3983" actId="20577"/>
        <pc:sldMkLst>
          <pc:docMk/>
          <pc:sldMk cId="2285685330" sldId="2147478944"/>
        </pc:sldMkLst>
        <pc:spChg chg="mod">
          <ac:chgData name="Caroline Freimuller" userId="df327c0c-1f69-4687-a57f-dcf171525c90" providerId="ADAL" clId="{F508584E-F1D7-4FEC-B9DB-D84C225D84FB}" dt="2025-11-11T12:41:23.141" v="3693" actId="20577"/>
          <ac:spMkLst>
            <pc:docMk/>
            <pc:sldMk cId="2285685330" sldId="2147478944"/>
            <ac:spMk id="2" creationId="{A84E436F-856E-9942-AC19-9FA31CB7979B}"/>
          </ac:spMkLst>
        </pc:spChg>
        <pc:spChg chg="mod">
          <ac:chgData name="Caroline Freimuller" userId="df327c0c-1f69-4687-a57f-dcf171525c90" providerId="ADAL" clId="{F508584E-F1D7-4FEC-B9DB-D84C225D84FB}" dt="2025-11-11T12:43:12.927" v="3983" actId="20577"/>
          <ac:spMkLst>
            <pc:docMk/>
            <pc:sldMk cId="2285685330" sldId="2147478944"/>
            <ac:spMk id="3" creationId="{D3611DBF-CBDE-E073-6DA6-CA46B8337B7F}"/>
          </ac:spMkLst>
        </pc:spChg>
      </pc:sldChg>
      <pc:sldChg chg="addSp modSp new mod modTransition">
        <pc:chgData name="Caroline Freimuller" userId="df327c0c-1f69-4687-a57f-dcf171525c90" providerId="ADAL" clId="{F508584E-F1D7-4FEC-B9DB-D84C225D84FB}" dt="2025-11-11T12:50:44.939" v="4174" actId="20577"/>
        <pc:sldMkLst>
          <pc:docMk/>
          <pc:sldMk cId="4010964704" sldId="2147478945"/>
        </pc:sldMkLst>
        <pc:spChg chg="mod">
          <ac:chgData name="Caroline Freimuller" userId="df327c0c-1f69-4687-a57f-dcf171525c90" providerId="ADAL" clId="{F508584E-F1D7-4FEC-B9DB-D84C225D84FB}" dt="2025-11-11T12:50:44.939" v="4174" actId="20577"/>
          <ac:spMkLst>
            <pc:docMk/>
            <pc:sldMk cId="4010964704" sldId="2147478945"/>
            <ac:spMk id="2" creationId="{EB0EA5C7-3901-47FC-E261-F658AE841B46}"/>
          </ac:spMkLst>
        </pc:spChg>
        <pc:graphicFrameChg chg="add mod modGraphic">
          <ac:chgData name="Caroline Freimuller" userId="df327c0c-1f69-4687-a57f-dcf171525c90" providerId="ADAL" clId="{F508584E-F1D7-4FEC-B9DB-D84C225D84FB}" dt="2025-11-11T12:47:31.903" v="4120" actId="2711"/>
          <ac:graphicFrameMkLst>
            <pc:docMk/>
            <pc:sldMk cId="4010964704" sldId="2147478945"/>
            <ac:graphicFrameMk id="4" creationId="{50110174-333C-BEA2-BDCB-0DBDC62943A8}"/>
          </ac:graphicFrameMkLst>
        </pc:graphicFrameChg>
      </pc:sldChg>
      <pc:sldChg chg="modSp add mod modTransition">
        <pc:chgData name="Caroline Freimuller" userId="df327c0c-1f69-4687-a57f-dcf171525c90" providerId="ADAL" clId="{F508584E-F1D7-4FEC-B9DB-D84C225D84FB}" dt="2025-11-11T12:50:46.897" v="4175" actId="20577"/>
        <pc:sldMkLst>
          <pc:docMk/>
          <pc:sldMk cId="3429916437" sldId="2147478946"/>
        </pc:sldMkLst>
        <pc:spChg chg="mod">
          <ac:chgData name="Caroline Freimuller" userId="df327c0c-1f69-4687-a57f-dcf171525c90" providerId="ADAL" clId="{F508584E-F1D7-4FEC-B9DB-D84C225D84FB}" dt="2025-11-11T12:50:46.897" v="4175" actId="20577"/>
          <ac:spMkLst>
            <pc:docMk/>
            <pc:sldMk cId="3429916437" sldId="2147478946"/>
            <ac:spMk id="2" creationId="{A600A5C0-F0AD-84BA-80B7-52591B55AFA2}"/>
          </ac:spMkLst>
        </pc:spChg>
        <pc:graphicFrameChg chg="mod modGraphic">
          <ac:chgData name="Caroline Freimuller" userId="df327c0c-1f69-4687-a57f-dcf171525c90" providerId="ADAL" clId="{F508584E-F1D7-4FEC-B9DB-D84C225D84FB}" dt="2025-11-11T12:48:00.787" v="4129" actId="20577"/>
          <ac:graphicFrameMkLst>
            <pc:docMk/>
            <pc:sldMk cId="3429916437" sldId="2147478946"/>
            <ac:graphicFrameMk id="4" creationId="{3129E824-2D08-73CF-A8ED-26823B040CBE}"/>
          </ac:graphicFrameMkLst>
        </pc:graphicFrameChg>
      </pc:sldChg>
      <pc:sldChg chg="modSp add mod modTransition">
        <pc:chgData name="Caroline Freimuller" userId="df327c0c-1f69-4687-a57f-dcf171525c90" providerId="ADAL" clId="{F508584E-F1D7-4FEC-B9DB-D84C225D84FB}" dt="2025-11-12T08:08:18.814" v="5255" actId="20577"/>
        <pc:sldMkLst>
          <pc:docMk/>
          <pc:sldMk cId="304948313" sldId="2147478947"/>
        </pc:sldMkLst>
        <pc:spChg chg="mod">
          <ac:chgData name="Caroline Freimuller" userId="df327c0c-1f69-4687-a57f-dcf171525c90" providerId="ADAL" clId="{F508584E-F1D7-4FEC-B9DB-D84C225D84FB}" dt="2025-11-11T12:50:48.755" v="4176" actId="20577"/>
          <ac:spMkLst>
            <pc:docMk/>
            <pc:sldMk cId="304948313" sldId="2147478947"/>
            <ac:spMk id="2" creationId="{42F15858-8042-3BA9-72DC-F0D76984F09D}"/>
          </ac:spMkLst>
        </pc:spChg>
        <pc:graphicFrameChg chg="mod modGraphic">
          <ac:chgData name="Caroline Freimuller" userId="df327c0c-1f69-4687-a57f-dcf171525c90" providerId="ADAL" clId="{F508584E-F1D7-4FEC-B9DB-D84C225D84FB}" dt="2025-11-12T08:08:18.814" v="5255" actId="20577"/>
          <ac:graphicFrameMkLst>
            <pc:docMk/>
            <pc:sldMk cId="304948313" sldId="2147478947"/>
            <ac:graphicFrameMk id="4" creationId="{D3193ADB-AFB6-DD43-737E-6CD88C7817C9}"/>
          </ac:graphicFrameMkLst>
        </pc:graphicFrameChg>
      </pc:sldChg>
      <pc:sldChg chg="modSp add mod modTransition">
        <pc:chgData name="Caroline Freimuller" userId="df327c0c-1f69-4687-a57f-dcf171525c90" providerId="ADAL" clId="{F508584E-F1D7-4FEC-B9DB-D84C225D84FB}" dt="2025-11-11T12:50:50.605" v="4177" actId="20577"/>
        <pc:sldMkLst>
          <pc:docMk/>
          <pc:sldMk cId="275889130" sldId="2147478948"/>
        </pc:sldMkLst>
        <pc:spChg chg="mod">
          <ac:chgData name="Caroline Freimuller" userId="df327c0c-1f69-4687-a57f-dcf171525c90" providerId="ADAL" clId="{F508584E-F1D7-4FEC-B9DB-D84C225D84FB}" dt="2025-11-11T12:50:50.605" v="4177" actId="20577"/>
          <ac:spMkLst>
            <pc:docMk/>
            <pc:sldMk cId="275889130" sldId="2147478948"/>
            <ac:spMk id="2" creationId="{29D05917-BDB6-CC51-BEB1-596E3D66082A}"/>
          </ac:spMkLst>
        </pc:spChg>
        <pc:graphicFrameChg chg="mod modGraphic">
          <ac:chgData name="Caroline Freimuller" userId="df327c0c-1f69-4687-a57f-dcf171525c90" providerId="ADAL" clId="{F508584E-F1D7-4FEC-B9DB-D84C225D84FB}" dt="2025-11-11T12:49:20.808" v="4163" actId="20577"/>
          <ac:graphicFrameMkLst>
            <pc:docMk/>
            <pc:sldMk cId="275889130" sldId="2147478948"/>
            <ac:graphicFrameMk id="4" creationId="{C67C4572-66A1-753B-8141-5513A6D48A23}"/>
          </ac:graphicFrameMkLst>
        </pc:graphicFrameChg>
      </pc:sldChg>
      <pc:sldChg chg="modSp new del mod">
        <pc:chgData name="Caroline Freimuller" userId="df327c0c-1f69-4687-a57f-dcf171525c90" providerId="ADAL" clId="{F508584E-F1D7-4FEC-B9DB-D84C225D84FB}" dt="2025-11-11T12:51:15.421" v="4203" actId="47"/>
        <pc:sldMkLst>
          <pc:docMk/>
          <pc:sldMk cId="921256387" sldId="2147478949"/>
        </pc:sldMkLst>
      </pc:sldChg>
      <pc:sldChg chg="modSp new mod modCm">
        <pc:chgData name="Caroline Freimuller" userId="df327c0c-1f69-4687-a57f-dcf171525c90" providerId="ADAL" clId="{F508584E-F1D7-4FEC-B9DB-D84C225D84FB}" dt="2025-11-19T13:46:30.731" v="5322" actId="20577"/>
        <pc:sldMkLst>
          <pc:docMk/>
          <pc:sldMk cId="2013782897" sldId="2147478949"/>
        </pc:sldMkLst>
        <pc:spChg chg="mod">
          <ac:chgData name="Caroline Freimuller" userId="df327c0c-1f69-4687-a57f-dcf171525c90" providerId="ADAL" clId="{F508584E-F1D7-4FEC-B9DB-D84C225D84FB}" dt="2025-11-11T12:51:22.475" v="4227" actId="20577"/>
          <ac:spMkLst>
            <pc:docMk/>
            <pc:sldMk cId="2013782897" sldId="2147478949"/>
            <ac:spMk id="2" creationId="{BD5E9532-5A92-2C5F-F56B-1920D7394F22}"/>
          </ac:spMkLst>
        </pc:spChg>
        <pc:spChg chg="mod">
          <ac:chgData name="Caroline Freimuller" userId="df327c0c-1f69-4687-a57f-dcf171525c90" providerId="ADAL" clId="{F508584E-F1D7-4FEC-B9DB-D84C225D84FB}" dt="2025-11-19T13:46:30.731" v="5322" actId="20577"/>
          <ac:spMkLst>
            <pc:docMk/>
            <pc:sldMk cId="2013782897" sldId="2147478949"/>
            <ac:spMk id="3" creationId="{EBE89CF5-041E-06EF-DFF1-135D6BF7850B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Caroline Freimuller" userId="df327c0c-1f69-4687-a57f-dcf171525c90" providerId="ADAL" clId="{F508584E-F1D7-4FEC-B9DB-D84C225D84FB}" dt="2025-11-11T13:06:05.498" v="5221" actId="20577"/>
              <pc2:cmMkLst xmlns:pc2="http://schemas.microsoft.com/office/powerpoint/2019/9/main/command">
                <pc:docMk/>
                <pc:sldMk cId="2013782897" sldId="2147478949"/>
                <pc2:cmMk id="{A1FA81EB-6932-46B4-8BDB-B7ABE9329611}"/>
              </pc2:cmMkLst>
            </pc226:cmChg>
          </p:ext>
        </pc:extLst>
      </pc:sldChg>
      <pc:sldChg chg="modSp new mod">
        <pc:chgData name="Caroline Freimuller" userId="df327c0c-1f69-4687-a57f-dcf171525c90" providerId="ADAL" clId="{F508584E-F1D7-4FEC-B9DB-D84C225D84FB}" dt="2025-11-11T13:01:19.626" v="4829" actId="33524"/>
        <pc:sldMkLst>
          <pc:docMk/>
          <pc:sldMk cId="59654060" sldId="2147478950"/>
        </pc:sldMkLst>
        <pc:spChg chg="mod">
          <ac:chgData name="Caroline Freimuller" userId="df327c0c-1f69-4687-a57f-dcf171525c90" providerId="ADAL" clId="{F508584E-F1D7-4FEC-B9DB-D84C225D84FB}" dt="2025-11-11T12:51:46.685" v="4239" actId="20577"/>
          <ac:spMkLst>
            <pc:docMk/>
            <pc:sldMk cId="59654060" sldId="2147478950"/>
            <ac:spMk id="2" creationId="{FD8BE360-8E04-96D7-7FB2-5036333D7913}"/>
          </ac:spMkLst>
        </pc:spChg>
        <pc:spChg chg="mod">
          <ac:chgData name="Caroline Freimuller" userId="df327c0c-1f69-4687-a57f-dcf171525c90" providerId="ADAL" clId="{F508584E-F1D7-4FEC-B9DB-D84C225D84FB}" dt="2025-11-11T13:01:19.626" v="4829" actId="33524"/>
          <ac:spMkLst>
            <pc:docMk/>
            <pc:sldMk cId="59654060" sldId="2147478950"/>
            <ac:spMk id="3" creationId="{F3A5FCDA-DDAF-5FA2-16B2-67D00383DEFA}"/>
          </ac:spMkLst>
        </pc:spChg>
      </pc:sldChg>
    </pc:docChg>
  </pc:docChgLst>
  <pc:docChgLst>
    <pc:chgData name="Lorna Mallon" userId="2e4019b0-4eaf-4f7f-ba05-0dc33a37b491" providerId="ADAL" clId="{7EC75FDB-9F47-4022-833D-4A1249E4BD26}"/>
    <pc:docChg chg="custSel modSld">
      <pc:chgData name="Lorna Mallon" userId="2e4019b0-4eaf-4f7f-ba05-0dc33a37b491" providerId="ADAL" clId="{7EC75FDB-9F47-4022-833D-4A1249E4BD26}" dt="2025-11-11T15:23:32.279" v="455" actId="20577"/>
      <pc:docMkLst>
        <pc:docMk/>
      </pc:docMkLst>
      <pc:sldChg chg="modSp mod">
        <pc:chgData name="Lorna Mallon" userId="2e4019b0-4eaf-4f7f-ba05-0dc33a37b491" providerId="ADAL" clId="{7EC75FDB-9F47-4022-833D-4A1249E4BD26}" dt="2025-11-11T14:58:22.858" v="109" actId="20577"/>
        <pc:sldMkLst>
          <pc:docMk/>
          <pc:sldMk cId="190718250" sldId="2147478942"/>
        </pc:sldMkLst>
        <pc:spChg chg="mod">
          <ac:chgData name="Lorna Mallon" userId="2e4019b0-4eaf-4f7f-ba05-0dc33a37b491" providerId="ADAL" clId="{7EC75FDB-9F47-4022-833D-4A1249E4BD26}" dt="2025-11-11T14:58:22.858" v="109" actId="20577"/>
          <ac:spMkLst>
            <pc:docMk/>
            <pc:sldMk cId="190718250" sldId="2147478942"/>
            <ac:spMk id="3" creationId="{BC6A86D7-32A5-DF66-6ABA-12612701FA61}"/>
          </ac:spMkLst>
        </pc:spChg>
      </pc:sldChg>
      <pc:sldChg chg="modSp mod">
        <pc:chgData name="Lorna Mallon" userId="2e4019b0-4eaf-4f7f-ba05-0dc33a37b491" providerId="ADAL" clId="{7EC75FDB-9F47-4022-833D-4A1249E4BD26}" dt="2025-11-11T15:00:00.799" v="181" actId="20577"/>
        <pc:sldMkLst>
          <pc:docMk/>
          <pc:sldMk cId="1532749661" sldId="2147478943"/>
        </pc:sldMkLst>
        <pc:spChg chg="mod">
          <ac:chgData name="Lorna Mallon" userId="2e4019b0-4eaf-4f7f-ba05-0dc33a37b491" providerId="ADAL" clId="{7EC75FDB-9F47-4022-833D-4A1249E4BD26}" dt="2025-11-11T15:00:00.799" v="181" actId="20577"/>
          <ac:spMkLst>
            <pc:docMk/>
            <pc:sldMk cId="1532749661" sldId="2147478943"/>
            <ac:spMk id="3" creationId="{A6E7FF91-91DD-EADB-2D1C-0AC01276FDEA}"/>
          </ac:spMkLst>
        </pc:spChg>
      </pc:sldChg>
      <pc:sldChg chg="modSp mod">
        <pc:chgData name="Lorna Mallon" userId="2e4019b0-4eaf-4f7f-ba05-0dc33a37b491" providerId="ADAL" clId="{7EC75FDB-9F47-4022-833D-4A1249E4BD26}" dt="2025-11-11T15:18:52.299" v="182" actId="20577"/>
        <pc:sldMkLst>
          <pc:docMk/>
          <pc:sldMk cId="2285685330" sldId="2147478944"/>
        </pc:sldMkLst>
        <pc:spChg chg="mod">
          <ac:chgData name="Lorna Mallon" userId="2e4019b0-4eaf-4f7f-ba05-0dc33a37b491" providerId="ADAL" clId="{7EC75FDB-9F47-4022-833D-4A1249E4BD26}" dt="2025-11-11T15:18:52.299" v="182" actId="20577"/>
          <ac:spMkLst>
            <pc:docMk/>
            <pc:sldMk cId="2285685330" sldId="2147478944"/>
            <ac:spMk id="3" creationId="{D3611DBF-CBDE-E073-6DA6-CA46B8337B7F}"/>
          </ac:spMkLst>
        </pc:spChg>
      </pc:sldChg>
      <pc:sldChg chg="modSp mod">
        <pc:chgData name="Lorna Mallon" userId="2e4019b0-4eaf-4f7f-ba05-0dc33a37b491" providerId="ADAL" clId="{7EC75FDB-9F47-4022-833D-4A1249E4BD26}" dt="2025-11-11T15:20:33.771" v="219" actId="20577"/>
        <pc:sldMkLst>
          <pc:docMk/>
          <pc:sldMk cId="4010964704" sldId="2147478945"/>
        </pc:sldMkLst>
        <pc:graphicFrameChg chg="modGraphic">
          <ac:chgData name="Lorna Mallon" userId="2e4019b0-4eaf-4f7f-ba05-0dc33a37b491" providerId="ADAL" clId="{7EC75FDB-9F47-4022-833D-4A1249E4BD26}" dt="2025-11-11T15:20:33.771" v="219" actId="20577"/>
          <ac:graphicFrameMkLst>
            <pc:docMk/>
            <pc:sldMk cId="4010964704" sldId="2147478945"/>
            <ac:graphicFrameMk id="4" creationId="{50110174-333C-BEA2-BDCB-0DBDC62943A8}"/>
          </ac:graphicFrameMkLst>
        </pc:graphicFrameChg>
      </pc:sldChg>
      <pc:sldChg chg="modSp mod">
        <pc:chgData name="Lorna Mallon" userId="2e4019b0-4eaf-4f7f-ba05-0dc33a37b491" providerId="ADAL" clId="{7EC75FDB-9F47-4022-833D-4A1249E4BD26}" dt="2025-11-11T15:21:26.909" v="300" actId="20577"/>
        <pc:sldMkLst>
          <pc:docMk/>
          <pc:sldMk cId="304948313" sldId="2147478947"/>
        </pc:sldMkLst>
        <pc:graphicFrameChg chg="modGraphic">
          <ac:chgData name="Lorna Mallon" userId="2e4019b0-4eaf-4f7f-ba05-0dc33a37b491" providerId="ADAL" clId="{7EC75FDB-9F47-4022-833D-4A1249E4BD26}" dt="2025-11-11T15:21:26.909" v="300" actId="20577"/>
          <ac:graphicFrameMkLst>
            <pc:docMk/>
            <pc:sldMk cId="304948313" sldId="2147478947"/>
            <ac:graphicFrameMk id="4" creationId="{D3193ADB-AFB6-DD43-737E-6CD88C7817C9}"/>
          </ac:graphicFrameMkLst>
        </pc:graphicFrameChg>
      </pc:sldChg>
      <pc:sldChg chg="modSp mod">
        <pc:chgData name="Lorna Mallon" userId="2e4019b0-4eaf-4f7f-ba05-0dc33a37b491" providerId="ADAL" clId="{7EC75FDB-9F47-4022-833D-4A1249E4BD26}" dt="2025-11-11T15:23:32.279" v="455" actId="20577"/>
        <pc:sldMkLst>
          <pc:docMk/>
          <pc:sldMk cId="275889130" sldId="2147478948"/>
        </pc:sldMkLst>
        <pc:graphicFrameChg chg="modGraphic">
          <ac:chgData name="Lorna Mallon" userId="2e4019b0-4eaf-4f7f-ba05-0dc33a37b491" providerId="ADAL" clId="{7EC75FDB-9F47-4022-833D-4A1249E4BD26}" dt="2025-11-11T15:23:32.279" v="455" actId="20577"/>
          <ac:graphicFrameMkLst>
            <pc:docMk/>
            <pc:sldMk cId="275889130" sldId="2147478948"/>
            <ac:graphicFrameMk id="4" creationId="{C67C4572-66A1-753B-8141-5513A6D48A23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F14E1-E2D8-AB19-48AB-3BF6F8C55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91DFD-FF1B-C276-1283-3B2A4B1A1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B37D2-E0B4-402B-A7F6-286F773C2CB9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AF906-3368-94F1-680A-CBCA8D39D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C25D2-135B-D633-5A27-069221564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E7786-0BAD-4E3E-BE7D-6E9A42EC4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1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75D91-EB4A-445B-87B8-92F4D32D3D47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3067D-C8F5-4247-B26D-356F34207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234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891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.xml"/><Relationship Id="rId4" Type="http://schemas.openxmlformats.org/officeDocument/2006/relationships/image" Target="../media/image6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.xml"/><Relationship Id="rId4" Type="http://schemas.openxmlformats.org/officeDocument/2006/relationships/image" Target="../media/image6.emf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3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8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4175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4838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072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708833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94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294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706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086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568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089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45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tx2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930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tx2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tx2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36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689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248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6429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8521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353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8493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8020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3681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839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2635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0780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9783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21423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8710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9516813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300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7795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8643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5410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0368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898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4080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8868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7200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7204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245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347600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6355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8362538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01651" y="651600"/>
            <a:ext cx="11162349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501651" y="317500"/>
            <a:ext cx="11162349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  <a:endParaRPr lang="en-GB"/>
          </a:p>
        </p:txBody>
      </p:sp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501651" y="1700213"/>
            <a:ext cx="11165416" cy="46789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BE989B-C09B-4026-9E62-E689E5CE0890}"/>
              </a:ext>
            </a:extLst>
          </p:cNvPr>
          <p:cNvSpPr txBox="1"/>
          <p:nvPr userDrawn="1"/>
        </p:nvSpPr>
        <p:spPr>
          <a:xfrm>
            <a:off x="11382377" y="6477001"/>
            <a:ext cx="307975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600"/>
              </a:spcBef>
              <a:buSzPct val="100000"/>
              <a:buFont typeface="Arial"/>
              <a:buNone/>
            </a:pPr>
            <a:fld id="{C58DF478-B544-4ED8-9ED4-6A2648E2D233}" type="slidenum">
              <a:rPr lang="en-GB" sz="900" noProof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marL="0" indent="0" algn="r">
                <a:spcBef>
                  <a:spcPts val="600"/>
                </a:spcBef>
                <a:buSzPct val="100000"/>
                <a:buFont typeface="Arial"/>
                <a:buNone/>
              </a:pPr>
              <a:t>‹#›</a:t>
            </a:fld>
            <a:endParaRPr lang="en-GB" sz="900" noProof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41446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5A96709-DC00-4570-B140-895E15716A4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6" progId="TCLayout.ActiveDocument.1">
                  <p:embed/>
                </p:oleObj>
              </mc:Choice>
              <mc:Fallback>
                <p:oleObj name="think-cell Slide" r:id="rId3" imgW="425" imgH="42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5A96709-DC00-4570-B140-895E15716A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1AFA9E9-5EB8-42BF-B15A-3D95DDA547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8538" y="651600"/>
            <a:ext cx="112014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8F5CB4A9-3C7F-4829-BD7E-C42F05177654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497681" y="304800"/>
            <a:ext cx="11201400" cy="3429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05288146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5049338-7875-4927-82E0-03C95D83209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6" progId="TCLayout.ActiveDocument.1">
                  <p:embed/>
                </p:oleObj>
              </mc:Choice>
              <mc:Fallback>
                <p:oleObj name="think-cell Slide" r:id="rId3" imgW="425" imgH="42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5049338-7875-4927-82E0-03C95D8320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5AA52354-AD0C-4278-A20C-E161AEB4D16F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497681" y="304800"/>
            <a:ext cx="11201400" cy="3429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3765123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s of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/>
          <p:cNvSpPr>
            <a:spLocks noGrp="1"/>
          </p:cNvSpPr>
          <p:nvPr>
            <p:ph sz="quarter" idx="10"/>
          </p:nvPr>
        </p:nvSpPr>
        <p:spPr>
          <a:xfrm>
            <a:off x="501651" y="1713600"/>
            <a:ext cx="5305579" cy="4716461"/>
          </a:xfrm>
          <a:prstGeom prst="rect">
            <a:avLst/>
          </a:prstGeom>
        </p:spPr>
        <p:txBody>
          <a:bodyPr/>
          <a:lstStyle>
            <a:lvl1pPr>
              <a:tabLst>
                <a:tab pos="5029200" algn="r"/>
              </a:tabLst>
              <a:defRPr>
                <a:latin typeface="+mj-lt"/>
              </a:defRPr>
            </a:lvl1pPr>
            <a:lvl2pPr>
              <a:tabLst>
                <a:tab pos="5029200" algn="r"/>
              </a:tabLst>
              <a:defRPr>
                <a:latin typeface="+mj-lt"/>
              </a:defRPr>
            </a:lvl2pPr>
            <a:lvl3pPr>
              <a:tabLst>
                <a:tab pos="5029200" algn="r"/>
              </a:tabLst>
              <a:defRPr>
                <a:latin typeface="+mj-lt"/>
              </a:defRPr>
            </a:lvl3pPr>
            <a:lvl4pPr>
              <a:tabLst>
                <a:tab pos="5029200" algn="r"/>
              </a:tabLst>
              <a:defRPr>
                <a:latin typeface="+mj-lt"/>
              </a:defRPr>
            </a:lvl4pPr>
            <a:lvl5pPr>
              <a:tabLst>
                <a:tab pos="5029200" algn="r"/>
              </a:tabLst>
              <a:defRPr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quarter" idx="20"/>
          </p:nvPr>
        </p:nvSpPr>
        <p:spPr>
          <a:xfrm>
            <a:off x="6381539" y="1713600"/>
            <a:ext cx="5322781" cy="4716461"/>
          </a:xfrm>
          <a:prstGeom prst="rect">
            <a:avLst/>
          </a:prstGeom>
        </p:spPr>
        <p:txBody>
          <a:bodyPr/>
          <a:lstStyle>
            <a:lvl1pPr>
              <a:tabLst>
                <a:tab pos="5029200" algn="r"/>
              </a:tabLst>
              <a:defRPr>
                <a:latin typeface="+mj-lt"/>
              </a:defRPr>
            </a:lvl1pPr>
            <a:lvl2pPr>
              <a:tabLst>
                <a:tab pos="5029200" algn="r"/>
              </a:tabLst>
              <a:defRPr>
                <a:latin typeface="+mj-lt"/>
              </a:defRPr>
            </a:lvl2pPr>
            <a:lvl3pPr>
              <a:tabLst>
                <a:tab pos="5029200" algn="r"/>
              </a:tabLst>
              <a:defRPr>
                <a:latin typeface="+mj-lt"/>
              </a:defRPr>
            </a:lvl3pPr>
            <a:lvl4pPr>
              <a:tabLst>
                <a:tab pos="5029200" algn="r"/>
              </a:tabLst>
              <a:defRPr>
                <a:latin typeface="+mj-lt"/>
              </a:defRPr>
            </a:lvl4pPr>
            <a:lvl5pPr>
              <a:tabLst>
                <a:tab pos="5029200" algn="r"/>
              </a:tabLst>
              <a:defRPr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E4A4F27-72C0-49F9-A37D-C04DED18A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000" y="345992"/>
            <a:ext cx="11304000" cy="34200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D27E5277-3D17-181F-2BB1-7798CA00DE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0001" y="684000"/>
            <a:ext cx="11304000" cy="439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649711572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6996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image" Target="../media/image4.png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image" Target="../media/image5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6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  <a:solidFill>
            <a:schemeClr val="accent4"/>
          </a:solidFill>
        </p:spPr>
      </p:pic>
    </p:spTree>
    <p:extLst>
      <p:ext uri="{BB962C8B-B14F-4D97-AF65-F5344CB8AC3E}">
        <p14:creationId xmlns:p14="http://schemas.microsoft.com/office/powerpoint/2010/main" val="208744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987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14" r:id="rId2"/>
    <p:sldLayoutId id="2147484115" r:id="rId3"/>
    <p:sldLayoutId id="2147484116" r:id="rId4"/>
    <p:sldLayoutId id="2147484117" r:id="rId5"/>
    <p:sldLayoutId id="2147484118" r:id="rId6"/>
    <p:sldLayoutId id="2147484119" r:id="rId7"/>
    <p:sldLayoutId id="2147484120" r:id="rId8"/>
    <p:sldLayoutId id="2147484121" r:id="rId9"/>
    <p:sldLayoutId id="2147484122" r:id="rId10"/>
    <p:sldLayoutId id="2147484123" r:id="rId11"/>
    <p:sldLayoutId id="2147484124" r:id="rId12"/>
    <p:sldLayoutId id="2147484125" r:id="rId13"/>
    <p:sldLayoutId id="2147484126" r:id="rId14"/>
    <p:sldLayoutId id="2147484127" r:id="rId15"/>
    <p:sldLayoutId id="2147484128" r:id="rId16"/>
    <p:sldLayoutId id="2147484129" r:id="rId17"/>
    <p:sldLayoutId id="2147484130" r:id="rId18"/>
    <p:sldLayoutId id="2147484131" r:id="rId19"/>
    <p:sldLayoutId id="2147484132" r:id="rId20"/>
    <p:sldLayoutId id="2147484133" r:id="rId21"/>
    <p:sldLayoutId id="2147484134" r:id="rId22"/>
    <p:sldLayoutId id="2147484135" r:id="rId23"/>
    <p:sldLayoutId id="2147484136" r:id="rId24"/>
    <p:sldLayoutId id="2147484137" r:id="rId25"/>
    <p:sldLayoutId id="2147484138" r:id="rId26"/>
    <p:sldLayoutId id="2147484139" r:id="rId27"/>
    <p:sldLayoutId id="2147484140" r:id="rId28"/>
    <p:sldLayoutId id="2147484141" r:id="rId29"/>
    <p:sldLayoutId id="2147484142" r:id="rId30"/>
    <p:sldLayoutId id="2147484143" r:id="rId31"/>
    <p:sldLayoutId id="2147484144" r:id="rId32"/>
    <p:sldLayoutId id="2147484146" r:id="rId33"/>
    <p:sldLayoutId id="2147484147" r:id="rId34"/>
    <p:sldLayoutId id="2147484148" r:id="rId35"/>
    <p:sldLayoutId id="2147484149" r:id="rId36"/>
    <p:sldLayoutId id="2147484150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tailenergycode.co.uk/about-us/" TargetMode="Externa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ecportal.co.uk/group/guest/-/d0303-flow-following-mhhs-design-changes" TargetMode="Externa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recportal.co.uk/group/guest/-/addition-of-export-flag-in-d0303-flows" TargetMode="Externa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recportal.co.uk/group/guest/make-an-application" TargetMode="Externa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9A524-635A-A1A2-1017-254B71F49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7383188" cy="1939635"/>
          </a:xfrm>
        </p:spPr>
        <p:txBody>
          <a:bodyPr/>
          <a:lstStyle/>
          <a:p>
            <a:r>
              <a:rPr lang="en-GB" dirty="0"/>
              <a:t>I0230 / I0261 Q&amp;A Session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6161AF-3AA5-D1AB-D5E6-544A8ADDF8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246044"/>
            <a:ext cx="6059063" cy="1009073"/>
          </a:xfrm>
        </p:spPr>
        <p:txBody>
          <a:bodyPr/>
          <a:lstStyle/>
          <a:p>
            <a:r>
              <a:rPr lang="en-GB" dirty="0"/>
              <a:t>Caroline Freimuller And Lorna Mallon</a:t>
            </a:r>
          </a:p>
        </p:txBody>
      </p:sp>
    </p:spTree>
    <p:extLst>
      <p:ext uri="{BB962C8B-B14F-4D97-AF65-F5344CB8AC3E}">
        <p14:creationId xmlns:p14="http://schemas.microsoft.com/office/powerpoint/2010/main" val="2214256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4491-B3F4-0320-B20D-5345F0F88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Housekeeping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EA48B-118E-5CBA-0A74-1C3266A3292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10048049" cy="4178330"/>
          </a:xfrm>
        </p:spPr>
        <p:txBody>
          <a:bodyPr/>
          <a:lstStyle/>
          <a:p>
            <a:r>
              <a:rPr lang="en-GB" dirty="0"/>
              <a:t>This session will be recorded for the purposes of minutes, it will be deleted once they are published and will not be distributed</a:t>
            </a:r>
          </a:p>
          <a:p>
            <a:endParaRPr lang="en-GB" dirty="0"/>
          </a:p>
          <a:p>
            <a:r>
              <a:rPr lang="en-GB" dirty="0"/>
              <a:t>The minutes will consist of the Q&amp;A session only</a:t>
            </a:r>
          </a:p>
          <a:p>
            <a:endParaRPr lang="en-GB" dirty="0"/>
          </a:p>
          <a:p>
            <a:r>
              <a:rPr lang="en-GB" dirty="0"/>
              <a:t>Please have your camera off and remain on mute when not speaking</a:t>
            </a:r>
          </a:p>
        </p:txBody>
      </p:sp>
    </p:spTree>
    <p:extLst>
      <p:ext uri="{BB962C8B-B14F-4D97-AF65-F5344CB8AC3E}">
        <p14:creationId xmlns:p14="http://schemas.microsoft.com/office/powerpoint/2010/main" val="30133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7061C-1839-E060-40E6-BDE4045A4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retail energy code?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A86D7-32A5-DF66-6ABA-12612701FA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3060" y="1300898"/>
            <a:ext cx="10925665" cy="5260157"/>
          </a:xfrm>
        </p:spPr>
        <p:txBody>
          <a:bodyPr>
            <a:normAutofit lnSpcReduction="10000"/>
          </a:bodyPr>
          <a:lstStyle/>
          <a:p>
            <a:r>
              <a:rPr lang="en-GB" dirty="0"/>
              <a:t>The Retail Energy Code is a set of rules for operating in the retail energy sector. </a:t>
            </a:r>
          </a:p>
          <a:p>
            <a:endParaRPr lang="en-GB" dirty="0"/>
          </a:p>
          <a:p>
            <a:r>
              <a:rPr lang="en-GB" dirty="0"/>
              <a:t>All licensed energy suppliers, gas transporters, electricity distribution network operators, metering operators and the Data Communication Company (DCC) must comply with the REC.</a:t>
            </a:r>
          </a:p>
          <a:p>
            <a:endParaRPr lang="en-GB" dirty="0"/>
          </a:p>
          <a:p>
            <a:r>
              <a:rPr lang="en-GB" dirty="0"/>
              <a:t>It ensures consistent and reliable arrangements for consumer switching, metering, and energy theft, and is managed by the </a:t>
            </a:r>
            <a:r>
              <a:rPr lang="en-GB" dirty="0">
                <a:hlinkClick r:id="rId2"/>
              </a:rPr>
              <a:t>Retail Energy Code Company (RECCo)</a:t>
            </a:r>
            <a:r>
              <a:rPr lang="en-GB" dirty="0"/>
              <a:t>. </a:t>
            </a:r>
          </a:p>
          <a:p>
            <a:endParaRPr lang="en-GB" dirty="0"/>
          </a:p>
          <a:p>
            <a:r>
              <a:rPr lang="en-GB" dirty="0"/>
              <a:t>The REC is designed to facilitate the achievement of its relevant objectives (which are defined in the electricity and gas supply licences): </a:t>
            </a:r>
          </a:p>
          <a:p>
            <a:pPr lvl="1"/>
            <a:r>
              <a:rPr lang="en-GB" dirty="0"/>
              <a:t>to ensure the REC operates and evolves in a manner that facilitates the achievement of its mission statement;</a:t>
            </a:r>
          </a:p>
          <a:p>
            <a:pPr lvl="1"/>
            <a:r>
              <a:rPr lang="en-GB" dirty="0"/>
              <a:t>to ensure customers interests and data is protected in the operation of the REC; and,</a:t>
            </a:r>
          </a:p>
          <a:p>
            <a:pPr lvl="1"/>
            <a:r>
              <a:rPr lang="en-GB" dirty="0"/>
              <a:t>to drive continuous improvements and efficiencies in the operation of the REC and the central systems and communication infrastructures it governs.</a:t>
            </a:r>
          </a:p>
          <a:p>
            <a:pPr lvl="1"/>
            <a:endParaRPr lang="en-GB" dirty="0"/>
          </a:p>
          <a:p>
            <a:r>
              <a:rPr lang="en-GB" dirty="0"/>
              <a:t>The REC is administered by a Code Manager, which ensures the smooth administration of the Code arrangements. </a:t>
            </a:r>
          </a:p>
        </p:txBody>
      </p:sp>
    </p:spTree>
    <p:extLst>
      <p:ext uri="{BB962C8B-B14F-4D97-AF65-F5344CB8AC3E}">
        <p14:creationId xmlns:p14="http://schemas.microsoft.com/office/powerpoint/2010/main" val="190718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35822-9B9A-7A45-8E31-636442AF6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 – I0230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7FF91-91DD-EADB-2D1C-0AC01276FDE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0664" y="1490472"/>
            <a:ext cx="10607039" cy="4627753"/>
          </a:xfrm>
        </p:spPr>
        <p:txBody>
          <a:bodyPr/>
          <a:lstStyle/>
          <a:p>
            <a:r>
              <a:rPr lang="en-GB" dirty="0">
                <a:hlinkClick r:id="rId2"/>
              </a:rPr>
              <a:t>I0230 D0303 flow following MHHS design changes</a:t>
            </a:r>
            <a:endParaRPr lang="en-GB" dirty="0"/>
          </a:p>
          <a:p>
            <a:endParaRPr lang="en-GB" dirty="0"/>
          </a:p>
          <a:p>
            <a:r>
              <a:rPr lang="en-GB" dirty="0"/>
              <a:t>Effective from Settlement Date {REGI} (J0049 / DI50025) within the D0303 flow has changed from mandatory to optional following full industry consultation as part of the MHHS Programme.</a:t>
            </a:r>
          </a:p>
          <a:p>
            <a:endParaRPr lang="en-GB" dirty="0"/>
          </a:p>
          <a:p>
            <a:r>
              <a:rPr lang="en-GB" dirty="0"/>
              <a:t>There is no analogous data item within the IF-036 received by MOAs, so MOAs may no longer have this information to provide.</a:t>
            </a:r>
          </a:p>
          <a:p>
            <a:endParaRPr lang="en-GB" dirty="0"/>
          </a:p>
          <a:p>
            <a:r>
              <a:rPr lang="en-GB" dirty="0"/>
              <a:t>It is unlikely that the IF-036 can be updated during MHHS qualification and migration.</a:t>
            </a:r>
          </a:p>
          <a:p>
            <a:endParaRPr lang="en-GB" dirty="0"/>
          </a:p>
          <a:p>
            <a:r>
              <a:rPr lang="en-GB" dirty="0"/>
              <a:t>Presents an issue for MAPs knowing which Electricity Supplier to invoice</a:t>
            </a:r>
          </a:p>
        </p:txBody>
      </p:sp>
    </p:spTree>
    <p:extLst>
      <p:ext uri="{BB962C8B-B14F-4D97-AF65-F5344CB8AC3E}">
        <p14:creationId xmlns:p14="http://schemas.microsoft.com/office/powerpoint/2010/main" val="1532749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8233C-B7D1-A51B-A523-F103099F4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E436F-856E-9942-AC19-9FA31CB79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 – I0261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11DBF-CBDE-E073-6DA6-CA46B8337B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0664" y="1490472"/>
            <a:ext cx="10607039" cy="4627753"/>
          </a:xfrm>
        </p:spPr>
        <p:txBody>
          <a:bodyPr/>
          <a:lstStyle/>
          <a:p>
            <a:r>
              <a:rPr lang="en-GB" dirty="0">
                <a:hlinkClick r:id="rId2"/>
              </a:rPr>
              <a:t>I0261 Addition of Export flag in D0303 flows</a:t>
            </a:r>
            <a:endParaRPr lang="en-GB" dirty="0"/>
          </a:p>
          <a:p>
            <a:endParaRPr lang="en-GB" dirty="0"/>
          </a:p>
          <a:p>
            <a:r>
              <a:rPr lang="en-GB" dirty="0"/>
              <a:t>When a D0303 is received with a Metering Asset that is already linked to a different Metering Point, MAPs must manually check whether this is a corrective flow or one Metering Asset against two Metering Points (e.g. Import and Export)</a:t>
            </a:r>
          </a:p>
          <a:p>
            <a:endParaRPr lang="en-GB" dirty="0"/>
          </a:p>
          <a:p>
            <a:r>
              <a:rPr lang="en-GB" dirty="0"/>
              <a:t>The uptake of microgeneration at Domestic Sites, which uses the same Smart Metering Equipment for both Metering Points, has increased this workload for MAPs.</a:t>
            </a:r>
          </a:p>
        </p:txBody>
      </p:sp>
    </p:spTree>
    <p:extLst>
      <p:ext uri="{BB962C8B-B14F-4D97-AF65-F5344CB8AC3E}">
        <p14:creationId xmlns:p14="http://schemas.microsoft.com/office/powerpoint/2010/main" val="2285685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A5C7-3901-47FC-E261-F658AE841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29" y="496824"/>
            <a:ext cx="11201400" cy="342900"/>
          </a:xfrm>
        </p:spPr>
        <p:txBody>
          <a:bodyPr/>
          <a:lstStyle/>
          <a:p>
            <a:r>
              <a:rPr lang="en-GB" dirty="0"/>
              <a:t>Potential solution options - 1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0110174-333C-BEA2-BDCB-0DBDC6294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341853"/>
              </p:ext>
            </p:extLst>
          </p:nvPr>
        </p:nvGraphicFramePr>
        <p:xfrm>
          <a:off x="568960" y="1478618"/>
          <a:ext cx="11080495" cy="3749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49528">
                  <a:extLst>
                    <a:ext uri="{9D8B030D-6E8A-4147-A177-3AD203B41FA5}">
                      <a16:colId xmlns:a16="http://schemas.microsoft.com/office/drawing/2014/main" val="2687425962"/>
                    </a:ext>
                  </a:extLst>
                </a:gridCol>
                <a:gridCol w="3382670">
                  <a:extLst>
                    <a:ext uri="{9D8B030D-6E8A-4147-A177-3AD203B41FA5}">
                      <a16:colId xmlns:a16="http://schemas.microsoft.com/office/drawing/2014/main" val="1981142976"/>
                    </a:ext>
                  </a:extLst>
                </a:gridCol>
                <a:gridCol w="2216099">
                  <a:extLst>
                    <a:ext uri="{9D8B030D-6E8A-4147-A177-3AD203B41FA5}">
                      <a16:colId xmlns:a16="http://schemas.microsoft.com/office/drawing/2014/main" val="3034164642"/>
                    </a:ext>
                  </a:extLst>
                </a:gridCol>
                <a:gridCol w="2216099">
                  <a:extLst>
                    <a:ext uri="{9D8B030D-6E8A-4147-A177-3AD203B41FA5}">
                      <a16:colId xmlns:a16="http://schemas.microsoft.com/office/drawing/2014/main" val="2294378415"/>
                    </a:ext>
                  </a:extLst>
                </a:gridCol>
                <a:gridCol w="2216099">
                  <a:extLst>
                    <a:ext uri="{9D8B030D-6E8A-4147-A177-3AD203B41FA5}">
                      <a16:colId xmlns:a16="http://schemas.microsoft.com/office/drawing/2014/main" val="2414806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Solution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Proposal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08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MAPs use the Electricity Enquiry Service (EES) API to get the Supplier Effective From Date and Direction of Energy Flow.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MAPs are already entitled to EES access, and to both of these data items within the Electricity Data Access Matrix (DAM).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Flexible access as and when required.</a:t>
                      </a:r>
                    </a:p>
                    <a:p>
                      <a:endParaRPr lang="en-GB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Provides a solution for both I0230 and I0261.</a:t>
                      </a:r>
                    </a:p>
                    <a:p>
                      <a:endParaRPr lang="en-GB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 REC Change required, solution already available.</a:t>
                      </a:r>
                    </a:p>
                    <a:p>
                      <a:endParaRPr lang="en-GB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Risk to other API users (including for Switching purposes) as this adds considerable volume.</a:t>
                      </a:r>
                      <a:endParaRPr lang="en-GB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057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096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F4F49-5E6B-23D9-F4AC-DCEF84209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0A5C0-F0AD-84BA-80B7-52591B55A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29" y="496824"/>
            <a:ext cx="11201400" cy="342900"/>
          </a:xfrm>
        </p:spPr>
        <p:txBody>
          <a:bodyPr/>
          <a:lstStyle/>
          <a:p>
            <a:r>
              <a:rPr lang="en-GB" dirty="0"/>
              <a:t>Potential solution options - 2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129E824-2D08-73CF-A8ED-26823B040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281209"/>
              </p:ext>
            </p:extLst>
          </p:nvPr>
        </p:nvGraphicFramePr>
        <p:xfrm>
          <a:off x="568960" y="1478618"/>
          <a:ext cx="11080495" cy="4572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49528">
                  <a:extLst>
                    <a:ext uri="{9D8B030D-6E8A-4147-A177-3AD203B41FA5}">
                      <a16:colId xmlns:a16="http://schemas.microsoft.com/office/drawing/2014/main" val="2687425962"/>
                    </a:ext>
                  </a:extLst>
                </a:gridCol>
                <a:gridCol w="3382670">
                  <a:extLst>
                    <a:ext uri="{9D8B030D-6E8A-4147-A177-3AD203B41FA5}">
                      <a16:colId xmlns:a16="http://schemas.microsoft.com/office/drawing/2014/main" val="1981142976"/>
                    </a:ext>
                  </a:extLst>
                </a:gridCol>
                <a:gridCol w="2216099">
                  <a:extLst>
                    <a:ext uri="{9D8B030D-6E8A-4147-A177-3AD203B41FA5}">
                      <a16:colId xmlns:a16="http://schemas.microsoft.com/office/drawing/2014/main" val="3034164642"/>
                    </a:ext>
                  </a:extLst>
                </a:gridCol>
                <a:gridCol w="2216099">
                  <a:extLst>
                    <a:ext uri="{9D8B030D-6E8A-4147-A177-3AD203B41FA5}">
                      <a16:colId xmlns:a16="http://schemas.microsoft.com/office/drawing/2014/main" val="2294378415"/>
                    </a:ext>
                  </a:extLst>
                </a:gridCol>
                <a:gridCol w="2216099">
                  <a:extLst>
                    <a:ext uri="{9D8B030D-6E8A-4147-A177-3AD203B41FA5}">
                      <a16:colId xmlns:a16="http://schemas.microsoft.com/office/drawing/2014/main" val="2414806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Solution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Proposal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08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Provide MAPs with regular whole portfolio extracts from EES.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 impacts to EES API.</a:t>
                      </a:r>
                    </a:p>
                    <a:p>
                      <a:endParaRPr lang="en-GB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All MAPs could receive it on the same day – so if using for invoicing could help with supplier validation.</a:t>
                      </a:r>
                    </a:p>
                    <a:p>
                      <a:endParaRPr lang="en-GB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Provides a solution for both I0230 and I0261.</a:t>
                      </a:r>
                    </a:p>
                    <a:p>
                      <a:endParaRPr lang="en-GB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Frequency of reporting – would only be available monthly.</a:t>
                      </a:r>
                    </a:p>
                    <a:p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Requires a Service Provider impact assessment with EES, so cost and timescales for implementation not yet known.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057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991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8D68C-370A-3635-B17A-9189AC652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15858-8042-3BA9-72DC-F0D76984F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29" y="496824"/>
            <a:ext cx="11201400" cy="342900"/>
          </a:xfrm>
        </p:spPr>
        <p:txBody>
          <a:bodyPr/>
          <a:lstStyle/>
          <a:p>
            <a:r>
              <a:rPr lang="en-GB" dirty="0"/>
              <a:t>Potential solution options - 3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3193ADB-AFB6-DD43-737E-6CD88C7817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068884"/>
              </p:ext>
            </p:extLst>
          </p:nvPr>
        </p:nvGraphicFramePr>
        <p:xfrm>
          <a:off x="568960" y="1478618"/>
          <a:ext cx="11080495" cy="4846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49528">
                  <a:extLst>
                    <a:ext uri="{9D8B030D-6E8A-4147-A177-3AD203B41FA5}">
                      <a16:colId xmlns:a16="http://schemas.microsoft.com/office/drawing/2014/main" val="2687425962"/>
                    </a:ext>
                  </a:extLst>
                </a:gridCol>
                <a:gridCol w="2587752">
                  <a:extLst>
                    <a:ext uri="{9D8B030D-6E8A-4147-A177-3AD203B41FA5}">
                      <a16:colId xmlns:a16="http://schemas.microsoft.com/office/drawing/2014/main" val="1981142976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3034164642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2294378415"/>
                    </a:ext>
                  </a:extLst>
                </a:gridCol>
                <a:gridCol w="2551175">
                  <a:extLst>
                    <a:ext uri="{9D8B030D-6E8A-4147-A177-3AD203B41FA5}">
                      <a16:colId xmlns:a16="http://schemas.microsoft.com/office/drawing/2014/main" val="2414806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Solution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Proposal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08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Provide MAPs with regular portfolio extracts from EES for MHHS Metering Points only.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Once a Metering Point has migrated to the MHHS arrangements, it will remain on the report if it went through reverse migrated (in case the data was lost).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 impacts to EES API.</a:t>
                      </a:r>
                    </a:p>
                    <a:p>
                      <a:endParaRPr lang="en-GB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All MAPs could receive it on the same day – so if using for invoicing could help with supplier validation.</a:t>
                      </a:r>
                    </a:p>
                    <a:p>
                      <a:endParaRPr lang="en-GB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Provides a solution for I0230.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Frequency of reporting – would only be available monthly.</a:t>
                      </a:r>
                    </a:p>
                    <a:p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Requires a Service Provider impact assessment with EES, so cost and timescales for implementation not yet known.</a:t>
                      </a:r>
                    </a:p>
                    <a:p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Would not provide a suitable solution for I0261, which requires MAPs entire portfolio.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057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94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A27E8-56DC-2731-D568-1300FFB8C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05917-BDB6-CC51-BEB1-596E3D660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29" y="496824"/>
            <a:ext cx="11201400" cy="342900"/>
          </a:xfrm>
        </p:spPr>
        <p:txBody>
          <a:bodyPr/>
          <a:lstStyle/>
          <a:p>
            <a:r>
              <a:rPr lang="en-GB" dirty="0"/>
              <a:t>Potential solution options - 4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67C4572-66A1-753B-8141-5513A6D48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654285"/>
              </p:ext>
            </p:extLst>
          </p:nvPr>
        </p:nvGraphicFramePr>
        <p:xfrm>
          <a:off x="568960" y="1478618"/>
          <a:ext cx="11080495" cy="4572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49528">
                  <a:extLst>
                    <a:ext uri="{9D8B030D-6E8A-4147-A177-3AD203B41FA5}">
                      <a16:colId xmlns:a16="http://schemas.microsoft.com/office/drawing/2014/main" val="2687425962"/>
                    </a:ext>
                  </a:extLst>
                </a:gridCol>
                <a:gridCol w="3382670">
                  <a:extLst>
                    <a:ext uri="{9D8B030D-6E8A-4147-A177-3AD203B41FA5}">
                      <a16:colId xmlns:a16="http://schemas.microsoft.com/office/drawing/2014/main" val="1981142976"/>
                    </a:ext>
                  </a:extLst>
                </a:gridCol>
                <a:gridCol w="2216099">
                  <a:extLst>
                    <a:ext uri="{9D8B030D-6E8A-4147-A177-3AD203B41FA5}">
                      <a16:colId xmlns:a16="http://schemas.microsoft.com/office/drawing/2014/main" val="3034164642"/>
                    </a:ext>
                  </a:extLst>
                </a:gridCol>
                <a:gridCol w="2216099">
                  <a:extLst>
                    <a:ext uri="{9D8B030D-6E8A-4147-A177-3AD203B41FA5}">
                      <a16:colId xmlns:a16="http://schemas.microsoft.com/office/drawing/2014/main" val="2294378415"/>
                    </a:ext>
                  </a:extLst>
                </a:gridCol>
                <a:gridCol w="2216099">
                  <a:extLst>
                    <a:ext uri="{9D8B030D-6E8A-4147-A177-3AD203B41FA5}">
                      <a16:colId xmlns:a16="http://schemas.microsoft.com/office/drawing/2014/main" val="2414806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Solution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Proposal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08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Update the D0303 to add export flag, combined with one of the above options for Supplier Effective From Date.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Would require consideration of data population and how to provide the information for existing export MPANs.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Provides an enduring fix for I0261 only more quickly (exact date TBC).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Requirement to be combined with another solution option for I0230.</a:t>
                      </a:r>
                    </a:p>
                    <a:p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May require a further update to the D0303 in future, depending on what the enduring solution for Supplier Effective From Date ends up being.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057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8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E9532-5A92-2C5F-F56B-1920D7394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Pre-submitted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89CF5-041E-06EF-DFF1-135D6BF7850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801" y="1463040"/>
            <a:ext cx="10561320" cy="4655185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chemeClr val="tx2"/>
                </a:solidFill>
              </a:rPr>
              <a:t>Q: </a:t>
            </a:r>
            <a:r>
              <a:rPr lang="en-GB" dirty="0"/>
              <a:t>How do MAPs get access to the EES API?</a:t>
            </a:r>
          </a:p>
          <a:p>
            <a:pPr marL="0" indent="0">
              <a:buNone/>
            </a:pPr>
            <a:r>
              <a:rPr lang="en-GB" b="1" dirty="0">
                <a:solidFill>
                  <a:schemeClr val="tx2"/>
                </a:solidFill>
              </a:rPr>
              <a:t>A: </a:t>
            </a:r>
            <a:r>
              <a:rPr lang="en-GB" dirty="0"/>
              <a:t>MAPs can apply for access via the REC Portal under Organisation Management &gt; Make an Application (link: </a:t>
            </a:r>
            <a:r>
              <a:rPr lang="en-GB" dirty="0">
                <a:hlinkClick r:id="rId2"/>
              </a:rPr>
              <a:t>Make an application - REC Portal</a:t>
            </a:r>
            <a:r>
              <a:rPr lang="en-GB" dirty="0"/>
              <a:t>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>
                <a:solidFill>
                  <a:schemeClr val="tx2"/>
                </a:solidFill>
              </a:rPr>
              <a:t>Q: </a:t>
            </a:r>
            <a:r>
              <a:rPr lang="en-GB" dirty="0"/>
              <a:t>How long does it take for access to the EES API to be granted?</a:t>
            </a:r>
          </a:p>
          <a:p>
            <a:pPr marL="0" indent="0">
              <a:buNone/>
            </a:pPr>
            <a:r>
              <a:rPr lang="en-GB" b="1" dirty="0">
                <a:solidFill>
                  <a:schemeClr val="tx2"/>
                </a:solidFill>
              </a:rPr>
              <a:t>A: </a:t>
            </a:r>
            <a:r>
              <a:rPr lang="en-GB" dirty="0"/>
              <a:t>Assuming you do not already have some level of enquiry service access (many MAPs already do), this is estimated to be ~3 months.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/>
              <a:t>However, this is dependent on how quickly the information security and data protection assessment is completed by the MAP and may increase if a lot of requests are submitted at the same time.</a:t>
            </a:r>
          </a:p>
        </p:txBody>
      </p:sp>
    </p:spTree>
    <p:extLst>
      <p:ext uri="{BB962C8B-B14F-4D97-AF65-F5344CB8AC3E}">
        <p14:creationId xmlns:p14="http://schemas.microsoft.com/office/powerpoint/2010/main" val="2013782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BE360-8E04-96D7-7FB2-5036333D7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5FCDA-DDAF-5FA2-16B2-67D00383DEF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545336"/>
            <a:ext cx="10514393" cy="4572889"/>
          </a:xfrm>
        </p:spPr>
        <p:txBody>
          <a:bodyPr/>
          <a:lstStyle/>
          <a:p>
            <a:r>
              <a:rPr lang="en-GB" dirty="0"/>
              <a:t>The questions and answers from today's session will be published on the REC Portal by 26 November 2025</a:t>
            </a:r>
          </a:p>
          <a:p>
            <a:endParaRPr lang="en-GB" dirty="0"/>
          </a:p>
          <a:p>
            <a:r>
              <a:rPr lang="en-GB" dirty="0"/>
              <a:t>Information Request is open for responses until 23:59 05 December 2025</a:t>
            </a:r>
          </a:p>
          <a:p>
            <a:endParaRPr lang="en-GB" dirty="0"/>
          </a:p>
          <a:p>
            <a:r>
              <a:rPr lang="en-GB" dirty="0"/>
              <a:t>Once this is closed, the Code Manager will review all responses and have discussions with the Proposers of I0230 and I0261</a:t>
            </a:r>
          </a:p>
        </p:txBody>
      </p:sp>
    </p:spTree>
    <p:extLst>
      <p:ext uri="{BB962C8B-B14F-4D97-AF65-F5344CB8AC3E}">
        <p14:creationId xmlns:p14="http://schemas.microsoft.com/office/powerpoint/2010/main" val="596540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2.xml><?xml version="1.0" encoding="utf-8"?>
<a:theme xmlns:a="http://schemas.openxmlformats.org/drawingml/2006/main" name="2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 Slidedeck Template" id="{3EF9D6D7-E721-43F1-B125-C155637D0265}" vid="{9A5C3515-EC20-4F08-899D-028E5A3E843B}"/>
    </a:ext>
  </a:extLst>
</a:theme>
</file>

<file path=ppt/theme/theme3.xml><?xml version="1.0" encoding="utf-8"?>
<a:theme xmlns:a="http://schemas.openxmlformats.org/drawingml/2006/main" name="1_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3F187BB-78E3-4A7C-B20E-26E9F70DEF93}" vid="{011F7A2F-2778-4C5E-AA01-4CE206B490D1}"/>
    </a:ext>
  </a:extLst>
</a:theme>
</file>

<file path=ppt/theme/theme4.xml><?xml version="1.0" encoding="utf-8"?>
<a:theme xmlns:a="http://schemas.openxmlformats.org/drawingml/2006/main" name="1_REC Light Event Theme">
  <a:themeElements>
    <a:clrScheme name="REC">
      <a:dk1>
        <a:sysClr val="windowText" lastClr="000000"/>
      </a:dk1>
      <a:lt1>
        <a:sysClr val="window" lastClr="FFFFFF"/>
      </a:lt1>
      <a:dk2>
        <a:srgbClr val="70ADA3"/>
      </a:dk2>
      <a:lt2>
        <a:srgbClr val="FFFFFF"/>
      </a:lt2>
      <a:accent1>
        <a:srgbClr val="4D8934"/>
      </a:accent1>
      <a:accent2>
        <a:srgbClr val="70ADA3"/>
      </a:accent2>
      <a:accent3>
        <a:srgbClr val="7B282E"/>
      </a:accent3>
      <a:accent4>
        <a:srgbClr val="BE6516"/>
      </a:accent4>
      <a:accent5>
        <a:srgbClr val="E7AB00"/>
      </a:accent5>
      <a:accent6>
        <a:srgbClr val="C4D38D"/>
      </a:accent6>
      <a:hlink>
        <a:srgbClr val="4D8934"/>
      </a:hlink>
      <a:folHlink>
        <a:srgbClr val="70ADA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5e8df70-7ba7-462a-92bc-0eb2af61e599">
      <UserInfo>
        <DisplayName>Shane Denny</DisplayName>
        <AccountId>66</AccountId>
        <AccountType/>
      </UserInfo>
    </SharedWithUsers>
    <lcf76f155ced4ddcb4097134ff3c332f xmlns="9cc2d045-8e25-435d-815b-720e20c2c938">
      <Terms xmlns="http://schemas.microsoft.com/office/infopath/2007/PartnerControls"/>
    </lcf76f155ced4ddcb4097134ff3c332f>
    <TaxCatchAll xmlns="d56f5920-408a-468e-ac0d-d8a84007062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26a060909a927e807929f4116cb2269a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5f395aec4343a6fda5e8cb4046e3de62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7F3447-4B93-44BA-86EC-08F1999C5A12}">
  <ds:schemaRefs>
    <ds:schemaRef ds:uri="http://purl.org/dc/elements/1.1/"/>
    <ds:schemaRef ds:uri="http://schemas.microsoft.com/office/2006/metadata/properties"/>
    <ds:schemaRef ds:uri="9cc2d045-8e25-435d-815b-720e20c2c938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d56f5920-408a-468e-ac0d-d8a840070622"/>
    <ds:schemaRef ds:uri="http://schemas.microsoft.com/office/2006/documentManagement/types"/>
    <ds:schemaRef ds:uri="http://www.w3.org/XML/1998/namespace"/>
    <ds:schemaRef ds:uri="d5e8df70-7ba7-462a-92bc-0eb2af61e599"/>
    <ds:schemaRef ds:uri="33669984-af94-4b35-9f37-f4574e663b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136FFEE-8B3D-47E6-944B-D4B17342C4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43EAFB-F37F-48CE-A67C-089437E4CB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669984-af94-4b35-9f37-f4574e663bce"/>
    <ds:schemaRef ds:uri="d5e8df70-7ba7-462a-92bc-0eb2af61e599"/>
    <ds:schemaRef ds:uri="9cc2d045-8e25-435d-815b-720e20c2c938"/>
    <ds:schemaRef ds:uri="d56f5920-408a-468e-ac0d-d8a8400706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 Code Manager Template</Template>
  <TotalTime>1273</TotalTime>
  <Words>1019</Words>
  <Application>Microsoft Office PowerPoint</Application>
  <PresentationFormat>Widescreen</PresentationFormat>
  <Paragraphs>113</Paragraphs>
  <Slides>11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Roboto</vt:lpstr>
      <vt:lpstr>Roboto Slab</vt:lpstr>
      <vt:lpstr>Wingdings</vt:lpstr>
      <vt:lpstr>REC Alternative Event Theme</vt:lpstr>
      <vt:lpstr>2_CONTENT SLIDE</vt:lpstr>
      <vt:lpstr>1_REC Alternative Event Theme</vt:lpstr>
      <vt:lpstr>1_REC Light Event Theme</vt:lpstr>
      <vt:lpstr>think-cell Slide</vt:lpstr>
      <vt:lpstr>I0230 / I0261 Q&amp;A Session</vt:lpstr>
      <vt:lpstr>Housekeeping</vt:lpstr>
      <vt:lpstr>What is the retail energy code?</vt:lpstr>
      <vt:lpstr>Background – I0230</vt:lpstr>
      <vt:lpstr>Background – I0261</vt:lpstr>
      <vt:lpstr>Potential solution options - 1</vt:lpstr>
      <vt:lpstr>Potential solution options - 2</vt:lpstr>
      <vt:lpstr>Potential solution options - 3</vt:lpstr>
      <vt:lpstr>Potential solution options - 4</vt:lpstr>
      <vt:lpstr>Pre-submitted questions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Amelia Bray</dc:creator>
  <cp:lastModifiedBy>Caroline Freimuller</cp:lastModifiedBy>
  <cp:revision>26</cp:revision>
  <dcterms:created xsi:type="dcterms:W3CDTF">2022-06-08T15:31:29Z</dcterms:created>
  <dcterms:modified xsi:type="dcterms:W3CDTF">2025-11-19T13:46:32Z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MSIP_Label_2d7f055f-5347-41d4-8cbe-c035e83f4f3c_Enabled">
    <vt:lpwstr>true</vt:lpwstr>
  </property>
  <property fmtid="{D5CDD505-2E9C-101B-9397-08002B2CF9AE}" pid="4" name="MSIP_Label_2d7f055f-5347-41d4-8cbe-c035e83f4f3c_SetDate">
    <vt:lpwstr>2023-08-02T11:31:15Z</vt:lpwstr>
  </property>
  <property fmtid="{D5CDD505-2E9C-101B-9397-08002B2CF9AE}" pid="5" name="MSIP_Label_2d7f055f-5347-41d4-8cbe-c035e83f4f3c_Method">
    <vt:lpwstr>Standard</vt:lpwstr>
  </property>
  <property fmtid="{D5CDD505-2E9C-101B-9397-08002B2CF9AE}" pid="6" name="MSIP_Label_2d7f055f-5347-41d4-8cbe-c035e83f4f3c_Name">
    <vt:lpwstr>defa4170-0d19-0005-0004-bc88714345d2</vt:lpwstr>
  </property>
  <property fmtid="{D5CDD505-2E9C-101B-9397-08002B2CF9AE}" pid="7" name="MSIP_Label_2d7f055f-5347-41d4-8cbe-c035e83f4f3c_SiteId">
    <vt:lpwstr>883dbbc0-a334-4b54-87cf-04fa94aeafb8</vt:lpwstr>
  </property>
  <property fmtid="{D5CDD505-2E9C-101B-9397-08002B2CF9AE}" pid="8" name="MSIP_Label_2d7f055f-5347-41d4-8cbe-c035e83f4f3c_ActionId">
    <vt:lpwstr>0a902a3f-598b-4e9a-bccb-4b5ca5920939</vt:lpwstr>
  </property>
  <property fmtid="{D5CDD505-2E9C-101B-9397-08002B2CF9AE}" pid="9" name="MSIP_Label_2d7f055f-5347-41d4-8cbe-c035e83f4f3c_ContentBits">
    <vt:lpwstr>0</vt:lpwstr>
  </property>
  <property fmtid="{D5CDD505-2E9C-101B-9397-08002B2CF9AE}" pid="10" name="ContentTypeId">
    <vt:lpwstr>0x010100E3F83C56C950074FBBC1FEEA0F1826A8</vt:lpwstr>
  </property>
</Properties>
</file>