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Lst>
  <p:notesMasterIdLst>
    <p:notesMasterId r:id="rId40"/>
  </p:notesMasterIdLst>
  <p:handoutMasterIdLst>
    <p:handoutMasterId r:id="rId41"/>
  </p:handoutMasterIdLst>
  <p:sldIdLst>
    <p:sldId id="256" r:id="rId6"/>
    <p:sldId id="263" r:id="rId7"/>
    <p:sldId id="476" r:id="rId8"/>
    <p:sldId id="500" r:id="rId9"/>
    <p:sldId id="523" r:id="rId10"/>
    <p:sldId id="499" r:id="rId11"/>
    <p:sldId id="461" r:id="rId12"/>
    <p:sldId id="520" r:id="rId13"/>
    <p:sldId id="522" r:id="rId14"/>
    <p:sldId id="501" r:id="rId15"/>
    <p:sldId id="502" r:id="rId16"/>
    <p:sldId id="503" r:id="rId17"/>
    <p:sldId id="504" r:id="rId18"/>
    <p:sldId id="505" r:id="rId19"/>
    <p:sldId id="507" r:id="rId20"/>
    <p:sldId id="508" r:id="rId21"/>
    <p:sldId id="521" r:id="rId22"/>
    <p:sldId id="509" r:id="rId23"/>
    <p:sldId id="510" r:id="rId24"/>
    <p:sldId id="511" r:id="rId25"/>
    <p:sldId id="512" r:id="rId26"/>
    <p:sldId id="514" r:id="rId27"/>
    <p:sldId id="513" r:id="rId28"/>
    <p:sldId id="515" r:id="rId29"/>
    <p:sldId id="516" r:id="rId30"/>
    <p:sldId id="517" r:id="rId31"/>
    <p:sldId id="518" r:id="rId32"/>
    <p:sldId id="477" r:id="rId33"/>
    <p:sldId id="524" r:id="rId34"/>
    <p:sldId id="525" r:id="rId35"/>
    <p:sldId id="478" r:id="rId36"/>
    <p:sldId id="471" r:id="rId37"/>
    <p:sldId id="473" r:id="rId38"/>
    <p:sldId id="47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143C47A-D84C-BC41-5F0A-287253F5AAC4}" name="James Hardy" initials="JH" userId="S::james.hardy@talan.com::76cfd043-a32c-4e6d-a40b-b44eb2ddf810" providerId="AD"/>
  <p188:author id="{FBF2AE8E-528C-33D9-C3B5-57198228E2FA}" name="Mica Thomas" initials="MT" userId="S::mica.thomas@talan.com::b98a0bc4-6261-4e6b-8e56-6b1456d41e9e" providerId="AD"/>
  <p188:author id="{D6525996-E19A-3682-31B9-035F1CB9D17F}" name="Lorna Mallon" initials="LM" userId="S::lorna.mallon@talan.com::2e4019b0-4eaf-4f7f-ba05-0dc33a37b49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791F46-F47B-42C5-A353-4B831BDBD5D0}" v="1934" dt="2026-01-08T15:51:01.046"/>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Hardy" userId="76cfd043-a32c-4e6d-a40b-b44eb2ddf810" providerId="ADAL" clId="{A8EF1328-5ECC-45CC-885D-4176B5B6CBFD}"/>
    <pc:docChg chg="modSld">
      <pc:chgData name="James Hardy" userId="76cfd043-a32c-4e6d-a40b-b44eb2ddf810" providerId="ADAL" clId="{A8EF1328-5ECC-45CC-885D-4176B5B6CBFD}" dt="2026-01-08T15:36:23.826" v="8" actId="20577"/>
      <pc:docMkLst>
        <pc:docMk/>
      </pc:docMkLst>
      <pc:sldChg chg="modSp mod">
        <pc:chgData name="James Hardy" userId="76cfd043-a32c-4e6d-a40b-b44eb2ddf810" providerId="ADAL" clId="{A8EF1328-5ECC-45CC-885D-4176B5B6CBFD}" dt="2026-01-08T08:12:25.788" v="7" actId="20577"/>
        <pc:sldMkLst>
          <pc:docMk/>
          <pc:sldMk cId="4112586999" sldId="461"/>
        </pc:sldMkLst>
        <pc:spChg chg="mod">
          <ac:chgData name="James Hardy" userId="76cfd043-a32c-4e6d-a40b-b44eb2ddf810" providerId="ADAL" clId="{A8EF1328-5ECC-45CC-885D-4176B5B6CBFD}" dt="2026-01-08T08:12:25.788" v="7" actId="20577"/>
          <ac:spMkLst>
            <pc:docMk/>
            <pc:sldMk cId="4112586999" sldId="461"/>
            <ac:spMk id="3" creationId="{49A68732-DE5D-FC90-8006-964134B5E225}"/>
          </ac:spMkLst>
        </pc:spChg>
        <pc:picChg chg="mod">
          <ac:chgData name="James Hardy" userId="76cfd043-a32c-4e6d-a40b-b44eb2ddf810" providerId="ADAL" clId="{A8EF1328-5ECC-45CC-885D-4176B5B6CBFD}" dt="2026-01-08T08:12:16.730" v="1" actId="14100"/>
          <ac:picMkLst>
            <pc:docMk/>
            <pc:sldMk cId="4112586999" sldId="461"/>
            <ac:picMk id="4" creationId="{6E720DF1-F31A-DED5-F95B-2C92687E7554}"/>
          </ac:picMkLst>
        </pc:picChg>
      </pc:sldChg>
      <pc:sldChg chg="modSp mod">
        <pc:chgData name="James Hardy" userId="76cfd043-a32c-4e6d-a40b-b44eb2ddf810" providerId="ADAL" clId="{A8EF1328-5ECC-45CC-885D-4176B5B6CBFD}" dt="2026-01-08T15:36:23.826" v="8" actId="20577"/>
        <pc:sldMkLst>
          <pc:docMk/>
          <pc:sldMk cId="3081143306" sldId="525"/>
        </pc:sldMkLst>
        <pc:spChg chg="mod">
          <ac:chgData name="James Hardy" userId="76cfd043-a32c-4e6d-a40b-b44eb2ddf810" providerId="ADAL" clId="{A8EF1328-5ECC-45CC-885D-4176B5B6CBFD}" dt="2026-01-08T15:36:23.826" v="8" actId="20577"/>
          <ac:spMkLst>
            <pc:docMk/>
            <pc:sldMk cId="3081143306" sldId="525"/>
            <ac:spMk id="3" creationId="{0906DCBD-75E5-B457-54A0-07A83C71E735}"/>
          </ac:spMkLst>
        </pc:spChg>
      </pc:sldChg>
    </pc:docChg>
  </pc:docChgLst>
  <pc:docChgLst>
    <pc:chgData name="Lorna Mallon" userId="2e4019b0-4eaf-4f7f-ba05-0dc33a37b491" providerId="ADAL" clId="{7EC75FDB-9F47-4022-833D-4A1249E4BD26}"/>
    <pc:docChg chg="undo custSel addSld delSld modSld sldOrd">
      <pc:chgData name="Lorna Mallon" userId="2e4019b0-4eaf-4f7f-ba05-0dc33a37b491" providerId="ADAL" clId="{7EC75FDB-9F47-4022-833D-4A1249E4BD26}" dt="2026-01-14T17:05:30.582" v="8765" actId="20577"/>
      <pc:docMkLst>
        <pc:docMk/>
      </pc:docMkLst>
      <pc:sldChg chg="modSp mod">
        <pc:chgData name="Lorna Mallon" userId="2e4019b0-4eaf-4f7f-ba05-0dc33a37b491" providerId="ADAL" clId="{7EC75FDB-9F47-4022-833D-4A1249E4BD26}" dt="2026-01-05T12:02:18.238" v="3151" actId="20577"/>
        <pc:sldMkLst>
          <pc:docMk/>
          <pc:sldMk cId="424965022" sldId="256"/>
        </pc:sldMkLst>
        <pc:spChg chg="mod">
          <ac:chgData name="Lorna Mallon" userId="2e4019b0-4eaf-4f7f-ba05-0dc33a37b491" providerId="ADAL" clId="{7EC75FDB-9F47-4022-833D-4A1249E4BD26}" dt="2026-01-05T12:02:10.010" v="3133" actId="20577"/>
          <ac:spMkLst>
            <pc:docMk/>
            <pc:sldMk cId="424965022" sldId="256"/>
            <ac:spMk id="2" creationId="{D30D0C2B-7BF1-3915-E681-6021F531D6AB}"/>
          </ac:spMkLst>
        </pc:spChg>
        <pc:spChg chg="mod">
          <ac:chgData name="Lorna Mallon" userId="2e4019b0-4eaf-4f7f-ba05-0dc33a37b491" providerId="ADAL" clId="{7EC75FDB-9F47-4022-833D-4A1249E4BD26}" dt="2026-01-05T12:02:18.238" v="3151" actId="20577"/>
          <ac:spMkLst>
            <pc:docMk/>
            <pc:sldMk cId="424965022" sldId="256"/>
            <ac:spMk id="3" creationId="{CA510E5E-697D-4331-038A-BC23DF000C2A}"/>
          </ac:spMkLst>
        </pc:spChg>
      </pc:sldChg>
      <pc:sldChg chg="modSp mod">
        <pc:chgData name="Lorna Mallon" userId="2e4019b0-4eaf-4f7f-ba05-0dc33a37b491" providerId="ADAL" clId="{7EC75FDB-9F47-4022-833D-4A1249E4BD26}" dt="2026-01-13T12:38:53.410" v="8590" actId="6549"/>
        <pc:sldMkLst>
          <pc:docMk/>
          <pc:sldMk cId="1116783212" sldId="263"/>
        </pc:sldMkLst>
        <pc:spChg chg="mod">
          <ac:chgData name="Lorna Mallon" userId="2e4019b0-4eaf-4f7f-ba05-0dc33a37b491" providerId="ADAL" clId="{7EC75FDB-9F47-4022-833D-4A1249E4BD26}" dt="2026-01-07T14:27:06.273" v="6032" actId="20577"/>
          <ac:spMkLst>
            <pc:docMk/>
            <pc:sldMk cId="1116783212" sldId="263"/>
            <ac:spMk id="2" creationId="{5E69F552-98A8-7B6D-CDB0-DB93F5EA3A07}"/>
          </ac:spMkLst>
        </pc:spChg>
        <pc:graphicFrameChg chg="mod modGraphic">
          <ac:chgData name="Lorna Mallon" userId="2e4019b0-4eaf-4f7f-ba05-0dc33a37b491" providerId="ADAL" clId="{7EC75FDB-9F47-4022-833D-4A1249E4BD26}" dt="2026-01-13T12:38:53.410" v="8590" actId="6549"/>
          <ac:graphicFrameMkLst>
            <pc:docMk/>
            <pc:sldMk cId="1116783212" sldId="263"/>
            <ac:graphicFrameMk id="7" creationId="{F86CF725-B62F-45BF-428A-61A8EEF73994}"/>
          </ac:graphicFrameMkLst>
        </pc:graphicFrameChg>
      </pc:sldChg>
      <pc:sldChg chg="addSp modSp add del mod ord">
        <pc:chgData name="Lorna Mallon" userId="2e4019b0-4eaf-4f7f-ba05-0dc33a37b491" providerId="ADAL" clId="{7EC75FDB-9F47-4022-833D-4A1249E4BD26}" dt="2026-01-07T17:52:46.754" v="6369" actId="6549"/>
        <pc:sldMkLst>
          <pc:docMk/>
          <pc:sldMk cId="4112586999" sldId="461"/>
        </pc:sldMkLst>
        <pc:spChg chg="mod">
          <ac:chgData name="Lorna Mallon" userId="2e4019b0-4eaf-4f7f-ba05-0dc33a37b491" providerId="ADAL" clId="{7EC75FDB-9F47-4022-833D-4A1249E4BD26}" dt="2026-01-07T09:59:24.544" v="4551" actId="20577"/>
          <ac:spMkLst>
            <pc:docMk/>
            <pc:sldMk cId="4112586999" sldId="461"/>
            <ac:spMk id="2" creationId="{B55AF77C-D95B-4117-5E12-02746EA35D43}"/>
          </ac:spMkLst>
        </pc:spChg>
        <pc:spChg chg="mod">
          <ac:chgData name="Lorna Mallon" userId="2e4019b0-4eaf-4f7f-ba05-0dc33a37b491" providerId="ADAL" clId="{7EC75FDB-9F47-4022-833D-4A1249E4BD26}" dt="2026-01-07T17:52:46.754" v="6369" actId="6549"/>
          <ac:spMkLst>
            <pc:docMk/>
            <pc:sldMk cId="4112586999" sldId="461"/>
            <ac:spMk id="3" creationId="{49A68732-DE5D-FC90-8006-964134B5E225}"/>
          </ac:spMkLst>
        </pc:spChg>
        <pc:picChg chg="add mod">
          <ac:chgData name="Lorna Mallon" userId="2e4019b0-4eaf-4f7f-ba05-0dc33a37b491" providerId="ADAL" clId="{7EC75FDB-9F47-4022-833D-4A1249E4BD26}" dt="2026-01-07T14:23:24.062" v="5982" actId="1076"/>
          <ac:picMkLst>
            <pc:docMk/>
            <pc:sldMk cId="4112586999" sldId="461"/>
            <ac:picMk id="4" creationId="{6E720DF1-F31A-DED5-F95B-2C92687E7554}"/>
          </ac:picMkLst>
        </pc:picChg>
      </pc:sldChg>
      <pc:sldChg chg="modSp mod">
        <pc:chgData name="Lorna Mallon" userId="2e4019b0-4eaf-4f7f-ba05-0dc33a37b491" providerId="ADAL" clId="{7EC75FDB-9F47-4022-833D-4A1249E4BD26}" dt="2026-01-08T08:49:59.352" v="6880" actId="20577"/>
        <pc:sldMkLst>
          <pc:docMk/>
          <pc:sldMk cId="2820764153" sldId="472"/>
        </pc:sldMkLst>
        <pc:spChg chg="mod">
          <ac:chgData name="Lorna Mallon" userId="2e4019b0-4eaf-4f7f-ba05-0dc33a37b491" providerId="ADAL" clId="{7EC75FDB-9F47-4022-833D-4A1249E4BD26}" dt="2026-01-08T08:49:59.352" v="6880" actId="20577"/>
          <ac:spMkLst>
            <pc:docMk/>
            <pc:sldMk cId="2820764153" sldId="472"/>
            <ac:spMk id="2" creationId="{8E5D827E-FC43-1F17-5AD1-AD04A9CFB9E2}"/>
          </ac:spMkLst>
        </pc:spChg>
      </pc:sldChg>
      <pc:sldChg chg="modSp mod">
        <pc:chgData name="Lorna Mallon" userId="2e4019b0-4eaf-4f7f-ba05-0dc33a37b491" providerId="ADAL" clId="{7EC75FDB-9F47-4022-833D-4A1249E4BD26}" dt="2026-01-07T18:02:56.824" v="6807" actId="20577"/>
        <pc:sldMkLst>
          <pc:docMk/>
          <pc:sldMk cId="3891826549" sldId="473"/>
        </pc:sldMkLst>
        <pc:spChg chg="mod">
          <ac:chgData name="Lorna Mallon" userId="2e4019b0-4eaf-4f7f-ba05-0dc33a37b491" providerId="ADAL" clId="{7EC75FDB-9F47-4022-833D-4A1249E4BD26}" dt="2026-01-07T17:55:38.654" v="6560" actId="20577"/>
          <ac:spMkLst>
            <pc:docMk/>
            <pc:sldMk cId="3891826549" sldId="473"/>
            <ac:spMk id="2" creationId="{07FF0BD0-EE78-B8EA-62ED-EBD9391655AD}"/>
          </ac:spMkLst>
        </pc:spChg>
        <pc:graphicFrameChg chg="mod modGraphic">
          <ac:chgData name="Lorna Mallon" userId="2e4019b0-4eaf-4f7f-ba05-0dc33a37b491" providerId="ADAL" clId="{7EC75FDB-9F47-4022-833D-4A1249E4BD26}" dt="2026-01-07T18:02:56.824" v="6807" actId="20577"/>
          <ac:graphicFrameMkLst>
            <pc:docMk/>
            <pc:sldMk cId="3891826549" sldId="473"/>
            <ac:graphicFrameMk id="4" creationId="{10BCA74F-7A5C-22E1-6DEA-1D1C89895F69}"/>
          </ac:graphicFrameMkLst>
        </pc:graphicFrameChg>
      </pc:sldChg>
      <pc:sldChg chg="modSp mod">
        <pc:chgData name="Lorna Mallon" userId="2e4019b0-4eaf-4f7f-ba05-0dc33a37b491" providerId="ADAL" clId="{7EC75FDB-9F47-4022-833D-4A1249E4BD26}" dt="2026-01-07T17:50:18.207" v="6302" actId="20577"/>
        <pc:sldMkLst>
          <pc:docMk/>
          <pc:sldMk cId="609386108" sldId="477"/>
        </pc:sldMkLst>
        <pc:spChg chg="mod">
          <ac:chgData name="Lorna Mallon" userId="2e4019b0-4eaf-4f7f-ba05-0dc33a37b491" providerId="ADAL" clId="{7EC75FDB-9F47-4022-833D-4A1249E4BD26}" dt="2026-01-07T17:50:18.207" v="6302" actId="20577"/>
          <ac:spMkLst>
            <pc:docMk/>
            <pc:sldMk cId="609386108" sldId="477"/>
            <ac:spMk id="2" creationId="{42D178C1-F8E5-DA89-2ED9-355A438C56A2}"/>
          </ac:spMkLst>
        </pc:spChg>
      </pc:sldChg>
      <pc:sldChg chg="modSp mod">
        <pc:chgData name="Lorna Mallon" userId="2e4019b0-4eaf-4f7f-ba05-0dc33a37b491" providerId="ADAL" clId="{7EC75FDB-9F47-4022-833D-4A1249E4BD26}" dt="2026-01-05T12:02:59.816" v="3174" actId="27636"/>
        <pc:sldMkLst>
          <pc:docMk/>
          <pc:sldMk cId="930988412" sldId="499"/>
        </pc:sldMkLst>
        <pc:spChg chg="mod">
          <ac:chgData name="Lorna Mallon" userId="2e4019b0-4eaf-4f7f-ba05-0dc33a37b491" providerId="ADAL" clId="{7EC75FDB-9F47-4022-833D-4A1249E4BD26}" dt="2026-01-05T12:02:59.816" v="3174" actId="27636"/>
          <ac:spMkLst>
            <pc:docMk/>
            <pc:sldMk cId="930988412" sldId="499"/>
            <ac:spMk id="2" creationId="{A92A7F19-E629-FDFE-8421-1B73E21816BE}"/>
          </ac:spMkLst>
        </pc:spChg>
      </pc:sldChg>
      <pc:sldChg chg="delSp modSp add mod ord">
        <pc:chgData name="Lorna Mallon" userId="2e4019b0-4eaf-4f7f-ba05-0dc33a37b491" providerId="ADAL" clId="{7EC75FDB-9F47-4022-833D-4A1249E4BD26}" dt="2026-01-14T17:05:27.535" v="8764" actId="20577"/>
        <pc:sldMkLst>
          <pc:docMk/>
          <pc:sldMk cId="4167576062" sldId="500"/>
        </pc:sldMkLst>
        <pc:spChg chg="mod">
          <ac:chgData name="Lorna Mallon" userId="2e4019b0-4eaf-4f7f-ba05-0dc33a37b491" providerId="ADAL" clId="{7EC75FDB-9F47-4022-833D-4A1249E4BD26}" dt="2026-01-14T17:05:27.535" v="8764" actId="20577"/>
          <ac:spMkLst>
            <pc:docMk/>
            <pc:sldMk cId="4167576062" sldId="500"/>
            <ac:spMk id="2" creationId="{7CDE7F63-5A30-5604-9874-3878C0D6EC7C}"/>
          </ac:spMkLst>
        </pc:spChg>
        <pc:graphicFrameChg chg="mod modGraphic">
          <ac:chgData name="Lorna Mallon" userId="2e4019b0-4eaf-4f7f-ba05-0dc33a37b491" providerId="ADAL" clId="{7EC75FDB-9F47-4022-833D-4A1249E4BD26}" dt="2026-01-14T17:05:09.771" v="8763" actId="6549"/>
          <ac:graphicFrameMkLst>
            <pc:docMk/>
            <pc:sldMk cId="4167576062" sldId="500"/>
            <ac:graphicFrameMk id="4" creationId="{2B75DF69-3106-6AE8-03FE-FBD39FEFC8F6}"/>
          </ac:graphicFrameMkLst>
        </pc:graphicFrameChg>
      </pc:sldChg>
      <pc:sldChg chg="addSp modSp add mod ord">
        <pc:chgData name="Lorna Mallon" userId="2e4019b0-4eaf-4f7f-ba05-0dc33a37b491" providerId="ADAL" clId="{7EC75FDB-9F47-4022-833D-4A1249E4BD26}" dt="2026-01-07T12:24:21.740" v="4954" actId="2711"/>
        <pc:sldMkLst>
          <pc:docMk/>
          <pc:sldMk cId="4290241980" sldId="501"/>
        </pc:sldMkLst>
        <pc:spChg chg="mod">
          <ac:chgData name="Lorna Mallon" userId="2e4019b0-4eaf-4f7f-ba05-0dc33a37b491" providerId="ADAL" clId="{7EC75FDB-9F47-4022-833D-4A1249E4BD26}" dt="2026-01-05T12:13:07.091" v="3328" actId="1076"/>
          <ac:spMkLst>
            <pc:docMk/>
            <pc:sldMk cId="4290241980" sldId="501"/>
            <ac:spMk id="2" creationId="{4C4988FA-0326-CC18-C93A-0B5AE30D2570}"/>
          </ac:spMkLst>
        </pc:spChg>
        <pc:graphicFrameChg chg="mod modGraphic">
          <ac:chgData name="Lorna Mallon" userId="2e4019b0-4eaf-4f7f-ba05-0dc33a37b491" providerId="ADAL" clId="{7EC75FDB-9F47-4022-833D-4A1249E4BD26}" dt="2026-01-07T12:24:21.740" v="4954" actId="2711"/>
          <ac:graphicFrameMkLst>
            <pc:docMk/>
            <pc:sldMk cId="4290241980" sldId="501"/>
            <ac:graphicFrameMk id="3" creationId="{D5AC40E4-E3D1-9B01-B728-18F52CDCC19D}"/>
          </ac:graphicFrameMkLst>
        </pc:graphicFrameChg>
        <pc:graphicFrameChg chg="mod modGraphic">
          <ac:chgData name="Lorna Mallon" userId="2e4019b0-4eaf-4f7f-ba05-0dc33a37b491" providerId="ADAL" clId="{7EC75FDB-9F47-4022-833D-4A1249E4BD26}" dt="2026-01-07T12:24:09.349" v="4953" actId="2711"/>
          <ac:graphicFrameMkLst>
            <pc:docMk/>
            <pc:sldMk cId="4290241980" sldId="501"/>
            <ac:graphicFrameMk id="4" creationId="{2A2CB674-F13A-1687-145D-D17CF8A1E16D}"/>
          </ac:graphicFrameMkLst>
        </pc:graphicFrameChg>
        <pc:picChg chg="add mod">
          <ac:chgData name="Lorna Mallon" userId="2e4019b0-4eaf-4f7f-ba05-0dc33a37b491" providerId="ADAL" clId="{7EC75FDB-9F47-4022-833D-4A1249E4BD26}" dt="2026-01-07T09:57:43.398" v="4531" actId="1076"/>
          <ac:picMkLst>
            <pc:docMk/>
            <pc:sldMk cId="4290241980" sldId="501"/>
            <ac:picMk id="6" creationId="{DD72315C-60D6-AABE-1897-7F9B93163798}"/>
          </ac:picMkLst>
        </pc:picChg>
      </pc:sldChg>
      <pc:sldChg chg="addSp modSp add mod">
        <pc:chgData name="Lorna Mallon" userId="2e4019b0-4eaf-4f7f-ba05-0dc33a37b491" providerId="ADAL" clId="{7EC75FDB-9F47-4022-833D-4A1249E4BD26}" dt="2026-01-07T12:24:54.709" v="4956" actId="2711"/>
        <pc:sldMkLst>
          <pc:docMk/>
          <pc:sldMk cId="851427652" sldId="502"/>
        </pc:sldMkLst>
        <pc:spChg chg="mod">
          <ac:chgData name="Lorna Mallon" userId="2e4019b0-4eaf-4f7f-ba05-0dc33a37b491" providerId="ADAL" clId="{7EC75FDB-9F47-4022-833D-4A1249E4BD26}" dt="2026-01-05T12:15:38.240" v="3349" actId="20577"/>
          <ac:spMkLst>
            <pc:docMk/>
            <pc:sldMk cId="851427652" sldId="502"/>
            <ac:spMk id="2" creationId="{FCB95F85-571B-BDC4-004D-BEA359E02FFB}"/>
          </ac:spMkLst>
        </pc:spChg>
        <pc:graphicFrameChg chg="mod modGraphic">
          <ac:chgData name="Lorna Mallon" userId="2e4019b0-4eaf-4f7f-ba05-0dc33a37b491" providerId="ADAL" clId="{7EC75FDB-9F47-4022-833D-4A1249E4BD26}" dt="2026-01-07T12:24:47.759" v="4955" actId="2711"/>
          <ac:graphicFrameMkLst>
            <pc:docMk/>
            <pc:sldMk cId="851427652" sldId="502"/>
            <ac:graphicFrameMk id="3" creationId="{453D4771-5D6E-EAB5-CB9C-F4B053FEB548}"/>
          </ac:graphicFrameMkLst>
        </pc:graphicFrameChg>
        <pc:graphicFrameChg chg="mod modGraphic">
          <ac:chgData name="Lorna Mallon" userId="2e4019b0-4eaf-4f7f-ba05-0dc33a37b491" providerId="ADAL" clId="{7EC75FDB-9F47-4022-833D-4A1249E4BD26}" dt="2026-01-07T12:24:54.709" v="4956" actId="2711"/>
          <ac:graphicFrameMkLst>
            <pc:docMk/>
            <pc:sldMk cId="851427652" sldId="502"/>
            <ac:graphicFrameMk id="4" creationId="{B9ADC592-9F1D-4E38-26B7-70B93FE5E18F}"/>
          </ac:graphicFrameMkLst>
        </pc:graphicFrameChg>
        <pc:picChg chg="add mod">
          <ac:chgData name="Lorna Mallon" userId="2e4019b0-4eaf-4f7f-ba05-0dc33a37b491" providerId="ADAL" clId="{7EC75FDB-9F47-4022-833D-4A1249E4BD26}" dt="2026-01-07T09:58:05.460" v="4532"/>
          <ac:picMkLst>
            <pc:docMk/>
            <pc:sldMk cId="851427652" sldId="502"/>
            <ac:picMk id="5" creationId="{6E596D3B-21E3-A45B-B856-D63B9065A15B}"/>
          </ac:picMkLst>
        </pc:picChg>
      </pc:sldChg>
      <pc:sldChg chg="addSp modSp add mod">
        <pc:chgData name="Lorna Mallon" userId="2e4019b0-4eaf-4f7f-ba05-0dc33a37b491" providerId="ADAL" clId="{7EC75FDB-9F47-4022-833D-4A1249E4BD26}" dt="2026-01-07T12:25:12.246" v="4958" actId="2711"/>
        <pc:sldMkLst>
          <pc:docMk/>
          <pc:sldMk cId="2433317800" sldId="503"/>
        </pc:sldMkLst>
        <pc:spChg chg="mod">
          <ac:chgData name="Lorna Mallon" userId="2e4019b0-4eaf-4f7f-ba05-0dc33a37b491" providerId="ADAL" clId="{7EC75FDB-9F47-4022-833D-4A1249E4BD26}" dt="2026-01-05T12:16:54.381" v="3359" actId="20577"/>
          <ac:spMkLst>
            <pc:docMk/>
            <pc:sldMk cId="2433317800" sldId="503"/>
            <ac:spMk id="2" creationId="{C1527AAD-636F-FA5C-A87F-7609EE9EC98A}"/>
          </ac:spMkLst>
        </pc:spChg>
        <pc:graphicFrameChg chg="mod modGraphic">
          <ac:chgData name="Lorna Mallon" userId="2e4019b0-4eaf-4f7f-ba05-0dc33a37b491" providerId="ADAL" clId="{7EC75FDB-9F47-4022-833D-4A1249E4BD26}" dt="2026-01-07T12:25:03.896" v="4957" actId="2711"/>
          <ac:graphicFrameMkLst>
            <pc:docMk/>
            <pc:sldMk cId="2433317800" sldId="503"/>
            <ac:graphicFrameMk id="3" creationId="{205BC3F6-D5CE-EA62-8365-2AB4CC4D2D35}"/>
          </ac:graphicFrameMkLst>
        </pc:graphicFrameChg>
        <pc:graphicFrameChg chg="mod modGraphic">
          <ac:chgData name="Lorna Mallon" userId="2e4019b0-4eaf-4f7f-ba05-0dc33a37b491" providerId="ADAL" clId="{7EC75FDB-9F47-4022-833D-4A1249E4BD26}" dt="2026-01-07T12:25:12.246" v="4958" actId="2711"/>
          <ac:graphicFrameMkLst>
            <pc:docMk/>
            <pc:sldMk cId="2433317800" sldId="503"/>
            <ac:graphicFrameMk id="4" creationId="{B98201E0-2080-5015-8168-76B7B3F7D78E}"/>
          </ac:graphicFrameMkLst>
        </pc:graphicFrameChg>
        <pc:picChg chg="add mod">
          <ac:chgData name="Lorna Mallon" userId="2e4019b0-4eaf-4f7f-ba05-0dc33a37b491" providerId="ADAL" clId="{7EC75FDB-9F47-4022-833D-4A1249E4BD26}" dt="2026-01-07T09:58:08.002" v="4533"/>
          <ac:picMkLst>
            <pc:docMk/>
            <pc:sldMk cId="2433317800" sldId="503"/>
            <ac:picMk id="5" creationId="{91B2FA3E-E7E4-DAD7-F2EF-BCAF5D40F47B}"/>
          </ac:picMkLst>
        </pc:picChg>
      </pc:sldChg>
      <pc:sldChg chg="addSp modSp add mod">
        <pc:chgData name="Lorna Mallon" userId="2e4019b0-4eaf-4f7f-ba05-0dc33a37b491" providerId="ADAL" clId="{7EC75FDB-9F47-4022-833D-4A1249E4BD26}" dt="2026-01-07T12:25:25.150" v="4960" actId="2711"/>
        <pc:sldMkLst>
          <pc:docMk/>
          <pc:sldMk cId="1438552523" sldId="504"/>
        </pc:sldMkLst>
        <pc:spChg chg="mod">
          <ac:chgData name="Lorna Mallon" userId="2e4019b0-4eaf-4f7f-ba05-0dc33a37b491" providerId="ADAL" clId="{7EC75FDB-9F47-4022-833D-4A1249E4BD26}" dt="2026-01-05T12:16:59.389" v="3363" actId="20577"/>
          <ac:spMkLst>
            <pc:docMk/>
            <pc:sldMk cId="1438552523" sldId="504"/>
            <ac:spMk id="2" creationId="{3495BB65-8205-712C-C041-1402EAF5A518}"/>
          </ac:spMkLst>
        </pc:spChg>
        <pc:graphicFrameChg chg="mod modGraphic">
          <ac:chgData name="Lorna Mallon" userId="2e4019b0-4eaf-4f7f-ba05-0dc33a37b491" providerId="ADAL" clId="{7EC75FDB-9F47-4022-833D-4A1249E4BD26}" dt="2026-01-07T12:25:18.307" v="4959" actId="2711"/>
          <ac:graphicFrameMkLst>
            <pc:docMk/>
            <pc:sldMk cId="1438552523" sldId="504"/>
            <ac:graphicFrameMk id="3" creationId="{D6AC0F94-7B10-31F4-1A50-1926D5DE99F7}"/>
          </ac:graphicFrameMkLst>
        </pc:graphicFrameChg>
        <pc:graphicFrameChg chg="mod modGraphic">
          <ac:chgData name="Lorna Mallon" userId="2e4019b0-4eaf-4f7f-ba05-0dc33a37b491" providerId="ADAL" clId="{7EC75FDB-9F47-4022-833D-4A1249E4BD26}" dt="2026-01-07T12:25:25.150" v="4960" actId="2711"/>
          <ac:graphicFrameMkLst>
            <pc:docMk/>
            <pc:sldMk cId="1438552523" sldId="504"/>
            <ac:graphicFrameMk id="4" creationId="{9EDEB851-8A79-8960-3063-0BB85F8E9A93}"/>
          </ac:graphicFrameMkLst>
        </pc:graphicFrameChg>
        <pc:picChg chg="add mod">
          <ac:chgData name="Lorna Mallon" userId="2e4019b0-4eaf-4f7f-ba05-0dc33a37b491" providerId="ADAL" clId="{7EC75FDB-9F47-4022-833D-4A1249E4BD26}" dt="2026-01-07T09:58:10.473" v="4534"/>
          <ac:picMkLst>
            <pc:docMk/>
            <pc:sldMk cId="1438552523" sldId="504"/>
            <ac:picMk id="5" creationId="{70BB33A5-CCC0-2723-7AFC-F472FF39BC2D}"/>
          </ac:picMkLst>
        </pc:picChg>
      </pc:sldChg>
      <pc:sldChg chg="addSp delSp modSp add mod">
        <pc:chgData name="Lorna Mallon" userId="2e4019b0-4eaf-4f7f-ba05-0dc33a37b491" providerId="ADAL" clId="{7EC75FDB-9F47-4022-833D-4A1249E4BD26}" dt="2026-01-07T12:25:36.663" v="4962" actId="2711"/>
        <pc:sldMkLst>
          <pc:docMk/>
          <pc:sldMk cId="3337719913" sldId="505"/>
        </pc:sldMkLst>
        <pc:spChg chg="mod">
          <ac:chgData name="Lorna Mallon" userId="2e4019b0-4eaf-4f7f-ba05-0dc33a37b491" providerId="ADAL" clId="{7EC75FDB-9F47-4022-833D-4A1249E4BD26}" dt="2026-01-05T15:26:36.224" v="3494" actId="6549"/>
          <ac:spMkLst>
            <pc:docMk/>
            <pc:sldMk cId="3337719913" sldId="505"/>
            <ac:spMk id="2" creationId="{247B3A37-143B-1597-AFD2-E64E21A7A262}"/>
          </ac:spMkLst>
        </pc:spChg>
        <pc:graphicFrameChg chg="mod modGraphic">
          <ac:chgData name="Lorna Mallon" userId="2e4019b0-4eaf-4f7f-ba05-0dc33a37b491" providerId="ADAL" clId="{7EC75FDB-9F47-4022-833D-4A1249E4BD26}" dt="2026-01-07T12:25:31.897" v="4961" actId="2711"/>
          <ac:graphicFrameMkLst>
            <pc:docMk/>
            <pc:sldMk cId="3337719913" sldId="505"/>
            <ac:graphicFrameMk id="3" creationId="{752D81BD-64AE-F9C8-164C-E9D743BB81B6}"/>
          </ac:graphicFrameMkLst>
        </pc:graphicFrameChg>
        <pc:graphicFrameChg chg="add mod modGraphic">
          <ac:chgData name="Lorna Mallon" userId="2e4019b0-4eaf-4f7f-ba05-0dc33a37b491" providerId="ADAL" clId="{7EC75FDB-9F47-4022-833D-4A1249E4BD26}" dt="2026-01-07T12:25:36.663" v="4962" actId="2711"/>
          <ac:graphicFrameMkLst>
            <pc:docMk/>
            <pc:sldMk cId="3337719913" sldId="505"/>
            <ac:graphicFrameMk id="5" creationId="{B3B626E5-FD99-4907-BF09-1D3397580EB1}"/>
          </ac:graphicFrameMkLst>
        </pc:graphicFrameChg>
        <pc:picChg chg="add mod">
          <ac:chgData name="Lorna Mallon" userId="2e4019b0-4eaf-4f7f-ba05-0dc33a37b491" providerId="ADAL" clId="{7EC75FDB-9F47-4022-833D-4A1249E4BD26}" dt="2026-01-07T09:58:13.963" v="4535"/>
          <ac:picMkLst>
            <pc:docMk/>
            <pc:sldMk cId="3337719913" sldId="505"/>
            <ac:picMk id="4" creationId="{0F1654A3-FB9C-0624-2F75-E2E43573A019}"/>
          </ac:picMkLst>
        </pc:picChg>
      </pc:sldChg>
      <pc:sldChg chg="addSp delSp modSp add mod">
        <pc:chgData name="Lorna Mallon" userId="2e4019b0-4eaf-4f7f-ba05-0dc33a37b491" providerId="ADAL" clId="{7EC75FDB-9F47-4022-833D-4A1249E4BD26}" dt="2026-01-07T12:26:13.603" v="4968" actId="14100"/>
        <pc:sldMkLst>
          <pc:docMk/>
          <pc:sldMk cId="1585414287" sldId="507"/>
        </pc:sldMkLst>
        <pc:spChg chg="add mod">
          <ac:chgData name="Lorna Mallon" userId="2e4019b0-4eaf-4f7f-ba05-0dc33a37b491" providerId="ADAL" clId="{7EC75FDB-9F47-4022-833D-4A1249E4BD26}" dt="2026-01-05T15:41:16.660" v="3547" actId="1076"/>
          <ac:spMkLst>
            <pc:docMk/>
            <pc:sldMk cId="1585414287" sldId="507"/>
            <ac:spMk id="5" creationId="{372EACAF-542D-10D8-19D9-77C66F7C2954}"/>
          </ac:spMkLst>
        </pc:spChg>
        <pc:graphicFrameChg chg="mod modGraphic">
          <ac:chgData name="Lorna Mallon" userId="2e4019b0-4eaf-4f7f-ba05-0dc33a37b491" providerId="ADAL" clId="{7EC75FDB-9F47-4022-833D-4A1249E4BD26}" dt="2026-01-07T12:26:09.708" v="4967" actId="14100"/>
          <ac:graphicFrameMkLst>
            <pc:docMk/>
            <pc:sldMk cId="1585414287" sldId="507"/>
            <ac:graphicFrameMk id="3" creationId="{C14688E4-B49F-7927-8D55-69EA34CB12E9}"/>
          </ac:graphicFrameMkLst>
        </pc:graphicFrameChg>
        <pc:graphicFrameChg chg="mod modGraphic">
          <ac:chgData name="Lorna Mallon" userId="2e4019b0-4eaf-4f7f-ba05-0dc33a37b491" providerId="ADAL" clId="{7EC75FDB-9F47-4022-833D-4A1249E4BD26}" dt="2026-01-07T12:26:13.603" v="4968" actId="14100"/>
          <ac:graphicFrameMkLst>
            <pc:docMk/>
            <pc:sldMk cId="1585414287" sldId="507"/>
            <ac:graphicFrameMk id="4" creationId="{D4E21D6B-14EF-5F6E-3D41-24874DFB8612}"/>
          </ac:graphicFrameMkLst>
        </pc:graphicFrameChg>
        <pc:picChg chg="add mod">
          <ac:chgData name="Lorna Mallon" userId="2e4019b0-4eaf-4f7f-ba05-0dc33a37b491" providerId="ADAL" clId="{7EC75FDB-9F47-4022-833D-4A1249E4BD26}" dt="2026-01-07T09:58:21.960" v="4537"/>
          <ac:picMkLst>
            <pc:docMk/>
            <pc:sldMk cId="1585414287" sldId="507"/>
            <ac:picMk id="2" creationId="{45ACB6EB-08C8-F249-127E-002C17302099}"/>
          </ac:picMkLst>
        </pc:picChg>
      </pc:sldChg>
      <pc:sldChg chg="addSp delSp modSp add mod">
        <pc:chgData name="Lorna Mallon" userId="2e4019b0-4eaf-4f7f-ba05-0dc33a37b491" providerId="ADAL" clId="{7EC75FDB-9F47-4022-833D-4A1249E4BD26}" dt="2026-01-07T12:26:23.709" v="4969" actId="2711"/>
        <pc:sldMkLst>
          <pc:docMk/>
          <pc:sldMk cId="1550580439" sldId="508"/>
        </pc:sldMkLst>
        <pc:spChg chg="mod">
          <ac:chgData name="Lorna Mallon" userId="2e4019b0-4eaf-4f7f-ba05-0dc33a37b491" providerId="ADAL" clId="{7EC75FDB-9F47-4022-833D-4A1249E4BD26}" dt="2026-01-05T16:36:39.203" v="3716" actId="27636"/>
          <ac:spMkLst>
            <pc:docMk/>
            <pc:sldMk cId="1550580439" sldId="508"/>
            <ac:spMk id="5" creationId="{CF9D5C5F-A351-F3A1-37A5-ED7A2EEC486F}"/>
          </ac:spMkLst>
        </pc:spChg>
        <pc:graphicFrameChg chg="mod modGraphic">
          <ac:chgData name="Lorna Mallon" userId="2e4019b0-4eaf-4f7f-ba05-0dc33a37b491" providerId="ADAL" clId="{7EC75FDB-9F47-4022-833D-4A1249E4BD26}" dt="2026-01-07T12:26:23.709" v="4969" actId="2711"/>
          <ac:graphicFrameMkLst>
            <pc:docMk/>
            <pc:sldMk cId="1550580439" sldId="508"/>
            <ac:graphicFrameMk id="3" creationId="{7E9F951F-53F9-29DC-56E8-E16A92D6FFCC}"/>
          </ac:graphicFrameMkLst>
        </pc:graphicFrameChg>
        <pc:picChg chg="add mod">
          <ac:chgData name="Lorna Mallon" userId="2e4019b0-4eaf-4f7f-ba05-0dc33a37b491" providerId="ADAL" clId="{7EC75FDB-9F47-4022-833D-4A1249E4BD26}" dt="2026-01-07T09:58:31.788" v="4538"/>
          <ac:picMkLst>
            <pc:docMk/>
            <pc:sldMk cId="1550580439" sldId="508"/>
            <ac:picMk id="2" creationId="{3E3C28DF-C359-5D5A-4891-24AF79EA47EE}"/>
          </ac:picMkLst>
        </pc:picChg>
      </pc:sldChg>
      <pc:sldChg chg="modSp add mod">
        <pc:chgData name="Lorna Mallon" userId="2e4019b0-4eaf-4f7f-ba05-0dc33a37b491" providerId="ADAL" clId="{7EC75FDB-9F47-4022-833D-4A1249E4BD26}" dt="2026-01-07T12:27:07.877" v="4974" actId="1076"/>
        <pc:sldMkLst>
          <pc:docMk/>
          <pc:sldMk cId="2863191540" sldId="509"/>
        </pc:sldMkLst>
        <pc:spChg chg="mod">
          <ac:chgData name="Lorna Mallon" userId="2e4019b0-4eaf-4f7f-ba05-0dc33a37b491" providerId="ADAL" clId="{7EC75FDB-9F47-4022-833D-4A1249E4BD26}" dt="2026-01-05T17:32:44.694" v="3774" actId="20577"/>
          <ac:spMkLst>
            <pc:docMk/>
            <pc:sldMk cId="2863191540" sldId="509"/>
            <ac:spMk id="5" creationId="{EAD6C898-2532-81BA-E540-AD0E75AC9915}"/>
          </ac:spMkLst>
        </pc:spChg>
        <pc:graphicFrameChg chg="mod modGraphic">
          <ac:chgData name="Lorna Mallon" userId="2e4019b0-4eaf-4f7f-ba05-0dc33a37b491" providerId="ADAL" clId="{7EC75FDB-9F47-4022-833D-4A1249E4BD26}" dt="2026-01-07T12:27:07.877" v="4974" actId="1076"/>
          <ac:graphicFrameMkLst>
            <pc:docMk/>
            <pc:sldMk cId="2863191540" sldId="509"/>
            <ac:graphicFrameMk id="3" creationId="{773D9EDD-4EA9-47C3-6E87-029289C1D9B7}"/>
          </ac:graphicFrameMkLst>
        </pc:graphicFrameChg>
      </pc:sldChg>
      <pc:sldChg chg="addSp delSp modSp add mod">
        <pc:chgData name="Lorna Mallon" userId="2e4019b0-4eaf-4f7f-ba05-0dc33a37b491" providerId="ADAL" clId="{7EC75FDB-9F47-4022-833D-4A1249E4BD26}" dt="2026-01-08T11:58:22.916" v="6925" actId="20577"/>
        <pc:sldMkLst>
          <pc:docMk/>
          <pc:sldMk cId="1786451360" sldId="510"/>
        </pc:sldMkLst>
        <pc:spChg chg="mod">
          <ac:chgData name="Lorna Mallon" userId="2e4019b0-4eaf-4f7f-ba05-0dc33a37b491" providerId="ADAL" clId="{7EC75FDB-9F47-4022-833D-4A1249E4BD26}" dt="2026-01-08T11:58:22.916" v="6925" actId="20577"/>
          <ac:spMkLst>
            <pc:docMk/>
            <pc:sldMk cId="1786451360" sldId="510"/>
            <ac:spMk id="2" creationId="{E8160D99-9AA1-A808-35B1-5BD476A7A182}"/>
          </ac:spMkLst>
        </pc:spChg>
        <pc:graphicFrameChg chg="mod modGraphic">
          <ac:chgData name="Lorna Mallon" userId="2e4019b0-4eaf-4f7f-ba05-0dc33a37b491" providerId="ADAL" clId="{7EC75FDB-9F47-4022-833D-4A1249E4BD26}" dt="2026-01-08T11:58:13.022" v="6907" actId="20577"/>
          <ac:graphicFrameMkLst>
            <pc:docMk/>
            <pc:sldMk cId="1786451360" sldId="510"/>
            <ac:graphicFrameMk id="5" creationId="{4416BA71-0841-83DB-D74F-6678A5847996}"/>
          </ac:graphicFrameMkLst>
        </pc:graphicFrameChg>
        <pc:picChg chg="add mod">
          <ac:chgData name="Lorna Mallon" userId="2e4019b0-4eaf-4f7f-ba05-0dc33a37b491" providerId="ADAL" clId="{7EC75FDB-9F47-4022-833D-4A1249E4BD26}" dt="2026-01-07T09:58:43.588" v="4539"/>
          <ac:picMkLst>
            <pc:docMk/>
            <pc:sldMk cId="1786451360" sldId="510"/>
            <ac:picMk id="3" creationId="{746377E4-C226-260F-D722-D092E8660B79}"/>
          </ac:picMkLst>
        </pc:picChg>
      </pc:sldChg>
      <pc:sldChg chg="addSp delSp modSp add mod">
        <pc:chgData name="Lorna Mallon" userId="2e4019b0-4eaf-4f7f-ba05-0dc33a37b491" providerId="ADAL" clId="{7EC75FDB-9F47-4022-833D-4A1249E4BD26}" dt="2026-01-07T12:27:46.754" v="4979" actId="14100"/>
        <pc:sldMkLst>
          <pc:docMk/>
          <pc:sldMk cId="1665994282" sldId="511"/>
        </pc:sldMkLst>
        <pc:spChg chg="mod">
          <ac:chgData name="Lorna Mallon" userId="2e4019b0-4eaf-4f7f-ba05-0dc33a37b491" providerId="ADAL" clId="{7EC75FDB-9F47-4022-833D-4A1249E4BD26}" dt="2026-01-06T10:19:06.364" v="4074" actId="20577"/>
          <ac:spMkLst>
            <pc:docMk/>
            <pc:sldMk cId="1665994282" sldId="511"/>
            <ac:spMk id="2" creationId="{D6202129-9975-9923-7FD6-EA86F23F749E}"/>
          </ac:spMkLst>
        </pc:spChg>
        <pc:graphicFrameChg chg="add mod modGraphic">
          <ac:chgData name="Lorna Mallon" userId="2e4019b0-4eaf-4f7f-ba05-0dc33a37b491" providerId="ADAL" clId="{7EC75FDB-9F47-4022-833D-4A1249E4BD26}" dt="2026-01-07T12:27:46.754" v="4979" actId="14100"/>
          <ac:graphicFrameMkLst>
            <pc:docMk/>
            <pc:sldMk cId="1665994282" sldId="511"/>
            <ac:graphicFrameMk id="4" creationId="{1D1994A3-3B8B-CB15-224B-B28F40ED3AA4}"/>
          </ac:graphicFrameMkLst>
        </pc:graphicFrameChg>
        <pc:graphicFrameChg chg="mod modGraphic">
          <ac:chgData name="Lorna Mallon" userId="2e4019b0-4eaf-4f7f-ba05-0dc33a37b491" providerId="ADAL" clId="{7EC75FDB-9F47-4022-833D-4A1249E4BD26}" dt="2026-01-07T12:27:43.546" v="4978" actId="1076"/>
          <ac:graphicFrameMkLst>
            <pc:docMk/>
            <pc:sldMk cId="1665994282" sldId="511"/>
            <ac:graphicFrameMk id="5" creationId="{931BB466-E5EF-AAA0-B294-3A2E871CD14D}"/>
          </ac:graphicFrameMkLst>
        </pc:graphicFrameChg>
      </pc:sldChg>
      <pc:sldChg chg="delSp modSp add mod">
        <pc:chgData name="Lorna Mallon" userId="2e4019b0-4eaf-4f7f-ba05-0dc33a37b491" providerId="ADAL" clId="{7EC75FDB-9F47-4022-833D-4A1249E4BD26}" dt="2026-01-07T12:28:02.774" v="4981" actId="14100"/>
        <pc:sldMkLst>
          <pc:docMk/>
          <pc:sldMk cId="3539204637" sldId="512"/>
        </pc:sldMkLst>
        <pc:spChg chg="mod">
          <ac:chgData name="Lorna Mallon" userId="2e4019b0-4eaf-4f7f-ba05-0dc33a37b491" providerId="ADAL" clId="{7EC75FDB-9F47-4022-833D-4A1249E4BD26}" dt="2026-01-05T17:58:25.414" v="3996" actId="20577"/>
          <ac:spMkLst>
            <pc:docMk/>
            <pc:sldMk cId="3539204637" sldId="512"/>
            <ac:spMk id="2" creationId="{1AAB1D95-65C8-5256-1153-CA0848CF0ACA}"/>
          </ac:spMkLst>
        </pc:spChg>
        <pc:graphicFrameChg chg="mod modGraphic">
          <ac:chgData name="Lorna Mallon" userId="2e4019b0-4eaf-4f7f-ba05-0dc33a37b491" providerId="ADAL" clId="{7EC75FDB-9F47-4022-833D-4A1249E4BD26}" dt="2026-01-07T12:28:02.774" v="4981" actId="14100"/>
          <ac:graphicFrameMkLst>
            <pc:docMk/>
            <pc:sldMk cId="3539204637" sldId="512"/>
            <ac:graphicFrameMk id="5" creationId="{F97D44E1-6FBD-5721-79AF-2B399B1E2281}"/>
          </ac:graphicFrameMkLst>
        </pc:graphicFrameChg>
      </pc:sldChg>
      <pc:sldChg chg="modSp add mod">
        <pc:chgData name="Lorna Mallon" userId="2e4019b0-4eaf-4f7f-ba05-0dc33a37b491" providerId="ADAL" clId="{7EC75FDB-9F47-4022-833D-4A1249E4BD26}" dt="2026-01-07T12:28:55.508" v="4988" actId="14100"/>
        <pc:sldMkLst>
          <pc:docMk/>
          <pc:sldMk cId="87358570" sldId="513"/>
        </pc:sldMkLst>
        <pc:spChg chg="mod">
          <ac:chgData name="Lorna Mallon" userId="2e4019b0-4eaf-4f7f-ba05-0dc33a37b491" providerId="ADAL" clId="{7EC75FDB-9F47-4022-833D-4A1249E4BD26}" dt="2026-01-06T10:20:02.948" v="4095" actId="20577"/>
          <ac:spMkLst>
            <pc:docMk/>
            <pc:sldMk cId="87358570" sldId="513"/>
            <ac:spMk id="2" creationId="{ACBBB293-779B-50AF-E2D6-C78FFA809478}"/>
          </ac:spMkLst>
        </pc:spChg>
        <pc:graphicFrameChg chg="mod modGraphic">
          <ac:chgData name="Lorna Mallon" userId="2e4019b0-4eaf-4f7f-ba05-0dc33a37b491" providerId="ADAL" clId="{7EC75FDB-9F47-4022-833D-4A1249E4BD26}" dt="2026-01-07T12:28:55.508" v="4988" actId="14100"/>
          <ac:graphicFrameMkLst>
            <pc:docMk/>
            <pc:sldMk cId="87358570" sldId="513"/>
            <ac:graphicFrameMk id="5" creationId="{9CE50965-8229-CCFB-1416-082796355956}"/>
          </ac:graphicFrameMkLst>
        </pc:graphicFrameChg>
      </pc:sldChg>
      <pc:sldChg chg="modSp add mod">
        <pc:chgData name="Lorna Mallon" userId="2e4019b0-4eaf-4f7f-ba05-0dc33a37b491" providerId="ADAL" clId="{7EC75FDB-9F47-4022-833D-4A1249E4BD26}" dt="2026-01-07T12:28:36.332" v="4986" actId="121"/>
        <pc:sldMkLst>
          <pc:docMk/>
          <pc:sldMk cId="1881980026" sldId="514"/>
        </pc:sldMkLst>
        <pc:spChg chg="mod">
          <ac:chgData name="Lorna Mallon" userId="2e4019b0-4eaf-4f7f-ba05-0dc33a37b491" providerId="ADAL" clId="{7EC75FDB-9F47-4022-833D-4A1249E4BD26}" dt="2026-01-06T10:19:23.744" v="4076"/>
          <ac:spMkLst>
            <pc:docMk/>
            <pc:sldMk cId="1881980026" sldId="514"/>
            <ac:spMk id="2" creationId="{1A33E0E1-946D-5882-EE2C-4E6B70843739}"/>
          </ac:spMkLst>
        </pc:spChg>
        <pc:graphicFrameChg chg="mod modGraphic">
          <ac:chgData name="Lorna Mallon" userId="2e4019b0-4eaf-4f7f-ba05-0dc33a37b491" providerId="ADAL" clId="{7EC75FDB-9F47-4022-833D-4A1249E4BD26}" dt="2026-01-07T12:28:36.332" v="4986" actId="121"/>
          <ac:graphicFrameMkLst>
            <pc:docMk/>
            <pc:sldMk cId="1881980026" sldId="514"/>
            <ac:graphicFrameMk id="4" creationId="{CB6761A1-53E0-F701-8270-B68E908E8631}"/>
          </ac:graphicFrameMkLst>
        </pc:graphicFrameChg>
        <pc:graphicFrameChg chg="mod modGraphic">
          <ac:chgData name="Lorna Mallon" userId="2e4019b0-4eaf-4f7f-ba05-0dc33a37b491" providerId="ADAL" clId="{7EC75FDB-9F47-4022-833D-4A1249E4BD26}" dt="2026-01-07T12:28:26.108" v="4984" actId="1076"/>
          <ac:graphicFrameMkLst>
            <pc:docMk/>
            <pc:sldMk cId="1881980026" sldId="514"/>
            <ac:graphicFrameMk id="5" creationId="{666E3B54-8547-0110-AC32-5F46981E2060}"/>
          </ac:graphicFrameMkLst>
        </pc:graphicFrameChg>
      </pc:sldChg>
      <pc:sldChg chg="addSp modSp add mod">
        <pc:chgData name="Lorna Mallon" userId="2e4019b0-4eaf-4f7f-ba05-0dc33a37b491" providerId="ADAL" clId="{7EC75FDB-9F47-4022-833D-4A1249E4BD26}" dt="2026-01-07T09:58:58.504" v="4540"/>
        <pc:sldMkLst>
          <pc:docMk/>
          <pc:sldMk cId="2154152558" sldId="515"/>
        </pc:sldMkLst>
        <pc:spChg chg="mod">
          <ac:chgData name="Lorna Mallon" userId="2e4019b0-4eaf-4f7f-ba05-0dc33a37b491" providerId="ADAL" clId="{7EC75FDB-9F47-4022-833D-4A1249E4BD26}" dt="2026-01-07T09:53:30.918" v="4521" actId="20577"/>
          <ac:spMkLst>
            <pc:docMk/>
            <pc:sldMk cId="2154152558" sldId="515"/>
            <ac:spMk id="2" creationId="{D489AC5E-350B-24B8-B7BA-E712B5ED60CE}"/>
          </ac:spMkLst>
        </pc:spChg>
        <pc:graphicFrameChg chg="mod modGraphic">
          <ac:chgData name="Lorna Mallon" userId="2e4019b0-4eaf-4f7f-ba05-0dc33a37b491" providerId="ADAL" clId="{7EC75FDB-9F47-4022-833D-4A1249E4BD26}" dt="2026-01-06T11:24:01.851" v="4296" actId="20577"/>
          <ac:graphicFrameMkLst>
            <pc:docMk/>
            <pc:sldMk cId="2154152558" sldId="515"/>
            <ac:graphicFrameMk id="4" creationId="{D42A48F9-7D4F-5CFA-D9E6-A25F50ECDBB9}"/>
          </ac:graphicFrameMkLst>
        </pc:graphicFrameChg>
        <pc:graphicFrameChg chg="mod modGraphic">
          <ac:chgData name="Lorna Mallon" userId="2e4019b0-4eaf-4f7f-ba05-0dc33a37b491" providerId="ADAL" clId="{7EC75FDB-9F47-4022-833D-4A1249E4BD26}" dt="2026-01-06T11:24:09.333" v="4297" actId="113"/>
          <ac:graphicFrameMkLst>
            <pc:docMk/>
            <pc:sldMk cId="2154152558" sldId="515"/>
            <ac:graphicFrameMk id="5" creationId="{5D64DA88-5DC0-8118-059E-6F0AB7FAB28A}"/>
          </ac:graphicFrameMkLst>
        </pc:graphicFrameChg>
        <pc:picChg chg="add mod">
          <ac:chgData name="Lorna Mallon" userId="2e4019b0-4eaf-4f7f-ba05-0dc33a37b491" providerId="ADAL" clId="{7EC75FDB-9F47-4022-833D-4A1249E4BD26}" dt="2026-01-07T09:58:58.504" v="4540"/>
          <ac:picMkLst>
            <pc:docMk/>
            <pc:sldMk cId="2154152558" sldId="515"/>
            <ac:picMk id="3" creationId="{46A0F1A6-F574-20C6-97EF-F5DBCF78F857}"/>
          </ac:picMkLst>
        </pc:picChg>
      </pc:sldChg>
      <pc:sldChg chg="addSp delSp modSp add mod">
        <pc:chgData name="Lorna Mallon" userId="2e4019b0-4eaf-4f7f-ba05-0dc33a37b491" providerId="ADAL" clId="{7EC75FDB-9F47-4022-833D-4A1249E4BD26}" dt="2026-01-07T09:59:00.600" v="4541"/>
        <pc:sldMkLst>
          <pc:docMk/>
          <pc:sldMk cId="600001137" sldId="516"/>
        </pc:sldMkLst>
        <pc:spChg chg="mod">
          <ac:chgData name="Lorna Mallon" userId="2e4019b0-4eaf-4f7f-ba05-0dc33a37b491" providerId="ADAL" clId="{7EC75FDB-9F47-4022-833D-4A1249E4BD26}" dt="2026-01-06T11:29:50.551" v="4326" actId="20577"/>
          <ac:spMkLst>
            <pc:docMk/>
            <pc:sldMk cId="600001137" sldId="516"/>
            <ac:spMk id="2" creationId="{67AF535E-FFBE-4ACB-B8F8-4B74A55D6D02}"/>
          </ac:spMkLst>
        </pc:spChg>
        <pc:graphicFrameChg chg="add mod modGraphic">
          <ac:chgData name="Lorna Mallon" userId="2e4019b0-4eaf-4f7f-ba05-0dc33a37b491" providerId="ADAL" clId="{7EC75FDB-9F47-4022-833D-4A1249E4BD26}" dt="2026-01-06T11:53:34.423" v="4475" actId="113"/>
          <ac:graphicFrameMkLst>
            <pc:docMk/>
            <pc:sldMk cId="600001137" sldId="516"/>
            <ac:graphicFrameMk id="3" creationId="{B85C0596-AAE4-C11B-7234-8FF474394DD7}"/>
          </ac:graphicFrameMkLst>
        </pc:graphicFrameChg>
        <pc:picChg chg="add mod">
          <ac:chgData name="Lorna Mallon" userId="2e4019b0-4eaf-4f7f-ba05-0dc33a37b491" providerId="ADAL" clId="{7EC75FDB-9F47-4022-833D-4A1249E4BD26}" dt="2026-01-07T09:59:00.600" v="4541"/>
          <ac:picMkLst>
            <pc:docMk/>
            <pc:sldMk cId="600001137" sldId="516"/>
            <ac:picMk id="4" creationId="{9BE89B63-8D88-CAB5-C57E-A61C69A51162}"/>
          </ac:picMkLst>
        </pc:picChg>
      </pc:sldChg>
      <pc:sldChg chg="addSp modSp add mod">
        <pc:chgData name="Lorna Mallon" userId="2e4019b0-4eaf-4f7f-ba05-0dc33a37b491" providerId="ADAL" clId="{7EC75FDB-9F47-4022-833D-4A1249E4BD26}" dt="2026-01-07T09:59:03.462" v="4542"/>
        <pc:sldMkLst>
          <pc:docMk/>
          <pc:sldMk cId="2061114143" sldId="517"/>
        </pc:sldMkLst>
        <pc:spChg chg="mod">
          <ac:chgData name="Lorna Mallon" userId="2e4019b0-4eaf-4f7f-ba05-0dc33a37b491" providerId="ADAL" clId="{7EC75FDB-9F47-4022-833D-4A1249E4BD26}" dt="2026-01-06T11:52:01.911" v="4466" actId="27636"/>
          <ac:spMkLst>
            <pc:docMk/>
            <pc:sldMk cId="2061114143" sldId="517"/>
            <ac:spMk id="2" creationId="{0AB30630-6E7C-8EFA-1CE2-18E53E10D439}"/>
          </ac:spMkLst>
        </pc:spChg>
        <pc:graphicFrameChg chg="mod modGraphic">
          <ac:chgData name="Lorna Mallon" userId="2e4019b0-4eaf-4f7f-ba05-0dc33a37b491" providerId="ADAL" clId="{7EC75FDB-9F47-4022-833D-4A1249E4BD26}" dt="2026-01-06T11:51:28.861" v="4429" actId="113"/>
          <ac:graphicFrameMkLst>
            <pc:docMk/>
            <pc:sldMk cId="2061114143" sldId="517"/>
            <ac:graphicFrameMk id="5" creationId="{9D539808-E60B-4F7B-D13C-5345BAFA8C15}"/>
          </ac:graphicFrameMkLst>
        </pc:graphicFrameChg>
        <pc:picChg chg="add mod">
          <ac:chgData name="Lorna Mallon" userId="2e4019b0-4eaf-4f7f-ba05-0dc33a37b491" providerId="ADAL" clId="{7EC75FDB-9F47-4022-833D-4A1249E4BD26}" dt="2026-01-07T09:59:03.462" v="4542"/>
          <ac:picMkLst>
            <pc:docMk/>
            <pc:sldMk cId="2061114143" sldId="517"/>
            <ac:picMk id="3" creationId="{A419B172-2947-BF98-D3BC-CF9C6B6AC927}"/>
          </ac:picMkLst>
        </pc:picChg>
      </pc:sldChg>
      <pc:sldChg chg="addSp modSp add mod">
        <pc:chgData name="Lorna Mallon" userId="2e4019b0-4eaf-4f7f-ba05-0dc33a37b491" providerId="ADAL" clId="{7EC75FDB-9F47-4022-833D-4A1249E4BD26}" dt="2026-01-07T09:59:05.148" v="4543"/>
        <pc:sldMkLst>
          <pc:docMk/>
          <pc:sldMk cId="2861093299" sldId="518"/>
        </pc:sldMkLst>
        <pc:spChg chg="mod">
          <ac:chgData name="Lorna Mallon" userId="2e4019b0-4eaf-4f7f-ba05-0dc33a37b491" providerId="ADAL" clId="{7EC75FDB-9F47-4022-833D-4A1249E4BD26}" dt="2026-01-07T09:48:25.348" v="4492" actId="27636"/>
          <ac:spMkLst>
            <pc:docMk/>
            <pc:sldMk cId="2861093299" sldId="518"/>
            <ac:spMk id="2" creationId="{A680176C-B111-B3C1-2685-7985EF5169E3}"/>
          </ac:spMkLst>
        </pc:spChg>
        <pc:graphicFrameChg chg="mod modGraphic">
          <ac:chgData name="Lorna Mallon" userId="2e4019b0-4eaf-4f7f-ba05-0dc33a37b491" providerId="ADAL" clId="{7EC75FDB-9F47-4022-833D-4A1249E4BD26}" dt="2026-01-07T09:50:10.668" v="4508" actId="113"/>
          <ac:graphicFrameMkLst>
            <pc:docMk/>
            <pc:sldMk cId="2861093299" sldId="518"/>
            <ac:graphicFrameMk id="5" creationId="{CB27B705-1C7A-8BA9-2FCC-7A2864BCF0B3}"/>
          </ac:graphicFrameMkLst>
        </pc:graphicFrameChg>
        <pc:picChg chg="add mod">
          <ac:chgData name="Lorna Mallon" userId="2e4019b0-4eaf-4f7f-ba05-0dc33a37b491" providerId="ADAL" clId="{7EC75FDB-9F47-4022-833D-4A1249E4BD26}" dt="2026-01-07T09:59:05.148" v="4543"/>
          <ac:picMkLst>
            <pc:docMk/>
            <pc:sldMk cId="2861093299" sldId="518"/>
            <ac:picMk id="3" creationId="{65F2BD9A-332D-DE77-53AA-A3546D232F3D}"/>
          </ac:picMkLst>
        </pc:picChg>
      </pc:sldChg>
      <pc:sldChg chg="addSp delSp modSp add mod">
        <pc:chgData name="Lorna Mallon" userId="2e4019b0-4eaf-4f7f-ba05-0dc33a37b491" providerId="ADAL" clId="{7EC75FDB-9F47-4022-833D-4A1249E4BD26}" dt="2026-01-08T15:42:01.662" v="8154" actId="6549"/>
        <pc:sldMkLst>
          <pc:docMk/>
          <pc:sldMk cId="3334447093" sldId="520"/>
        </pc:sldMkLst>
        <pc:spChg chg="mod">
          <ac:chgData name="Lorna Mallon" userId="2e4019b0-4eaf-4f7f-ba05-0dc33a37b491" providerId="ADAL" clId="{7EC75FDB-9F47-4022-833D-4A1249E4BD26}" dt="2026-01-07T11:25:03.324" v="4625" actId="20577"/>
          <ac:spMkLst>
            <pc:docMk/>
            <pc:sldMk cId="3334447093" sldId="520"/>
            <ac:spMk id="2" creationId="{41DA2B9D-442C-FC2A-BA28-9523590DFCB4}"/>
          </ac:spMkLst>
        </pc:spChg>
        <pc:graphicFrameChg chg="add mod modGraphic">
          <ac:chgData name="Lorna Mallon" userId="2e4019b0-4eaf-4f7f-ba05-0dc33a37b491" providerId="ADAL" clId="{7EC75FDB-9F47-4022-833D-4A1249E4BD26}" dt="2026-01-08T15:42:01.662" v="8154" actId="6549"/>
          <ac:graphicFrameMkLst>
            <pc:docMk/>
            <pc:sldMk cId="3334447093" sldId="520"/>
            <ac:graphicFrameMk id="4" creationId="{47E2A54A-70CF-08D7-4B1D-1901D9AEDBAA}"/>
          </ac:graphicFrameMkLst>
        </pc:graphicFrameChg>
      </pc:sldChg>
      <pc:sldChg chg="modSp add mod">
        <pc:chgData name="Lorna Mallon" userId="2e4019b0-4eaf-4f7f-ba05-0dc33a37b491" providerId="ADAL" clId="{7EC75FDB-9F47-4022-833D-4A1249E4BD26}" dt="2026-01-07T12:26:29.317" v="4970" actId="2711"/>
        <pc:sldMkLst>
          <pc:docMk/>
          <pc:sldMk cId="1430743814" sldId="521"/>
        </pc:sldMkLst>
        <pc:spChg chg="mod">
          <ac:chgData name="Lorna Mallon" userId="2e4019b0-4eaf-4f7f-ba05-0dc33a37b491" providerId="ADAL" clId="{7EC75FDB-9F47-4022-833D-4A1249E4BD26}" dt="2026-01-07T11:37:34.093" v="4834" actId="20577"/>
          <ac:spMkLst>
            <pc:docMk/>
            <pc:sldMk cId="1430743814" sldId="521"/>
            <ac:spMk id="2" creationId="{0EE49738-6E96-06A8-64D8-43282DA35FA0}"/>
          </ac:spMkLst>
        </pc:spChg>
        <pc:graphicFrameChg chg="mod modGraphic">
          <ac:chgData name="Lorna Mallon" userId="2e4019b0-4eaf-4f7f-ba05-0dc33a37b491" providerId="ADAL" clId="{7EC75FDB-9F47-4022-833D-4A1249E4BD26}" dt="2026-01-07T12:26:29.317" v="4970" actId="2711"/>
          <ac:graphicFrameMkLst>
            <pc:docMk/>
            <pc:sldMk cId="1430743814" sldId="521"/>
            <ac:graphicFrameMk id="5" creationId="{84F49F1C-446B-0C02-D537-0471C038EB45}"/>
          </ac:graphicFrameMkLst>
        </pc:graphicFrameChg>
      </pc:sldChg>
      <pc:sldChg chg="modSp add mod">
        <pc:chgData name="Lorna Mallon" userId="2e4019b0-4eaf-4f7f-ba05-0dc33a37b491" providerId="ADAL" clId="{7EC75FDB-9F47-4022-833D-4A1249E4BD26}" dt="2026-01-08T15:46:17.630" v="8197" actId="20577"/>
        <pc:sldMkLst>
          <pc:docMk/>
          <pc:sldMk cId="3896931483" sldId="522"/>
        </pc:sldMkLst>
        <pc:graphicFrameChg chg="mod modGraphic">
          <ac:chgData name="Lorna Mallon" userId="2e4019b0-4eaf-4f7f-ba05-0dc33a37b491" providerId="ADAL" clId="{7EC75FDB-9F47-4022-833D-4A1249E4BD26}" dt="2026-01-08T15:46:17.630" v="8197" actId="20577"/>
          <ac:graphicFrameMkLst>
            <pc:docMk/>
            <pc:sldMk cId="3896931483" sldId="522"/>
            <ac:graphicFrameMk id="4" creationId="{47C8F88B-F1E2-2630-7DAB-4898988E6264}"/>
          </ac:graphicFrameMkLst>
        </pc:graphicFrameChg>
      </pc:sldChg>
      <pc:sldChg chg="modSp add mod">
        <pc:chgData name="Lorna Mallon" userId="2e4019b0-4eaf-4f7f-ba05-0dc33a37b491" providerId="ADAL" clId="{7EC75FDB-9F47-4022-833D-4A1249E4BD26}" dt="2026-01-14T17:05:30.582" v="8765" actId="20577"/>
        <pc:sldMkLst>
          <pc:docMk/>
          <pc:sldMk cId="2995937680" sldId="523"/>
        </pc:sldMkLst>
        <pc:spChg chg="mod">
          <ac:chgData name="Lorna Mallon" userId="2e4019b0-4eaf-4f7f-ba05-0dc33a37b491" providerId="ADAL" clId="{7EC75FDB-9F47-4022-833D-4A1249E4BD26}" dt="2026-01-14T17:05:30.582" v="8765" actId="20577"/>
          <ac:spMkLst>
            <pc:docMk/>
            <pc:sldMk cId="2995937680" sldId="523"/>
            <ac:spMk id="2" creationId="{6854716D-8F01-6350-0A20-FA963BF65228}"/>
          </ac:spMkLst>
        </pc:spChg>
        <pc:graphicFrameChg chg="mod modGraphic">
          <ac:chgData name="Lorna Mallon" userId="2e4019b0-4eaf-4f7f-ba05-0dc33a37b491" providerId="ADAL" clId="{7EC75FDB-9F47-4022-833D-4A1249E4BD26}" dt="2026-01-14T08:28:21.366" v="8657" actId="207"/>
          <ac:graphicFrameMkLst>
            <pc:docMk/>
            <pc:sldMk cId="2995937680" sldId="523"/>
            <ac:graphicFrameMk id="4" creationId="{B2192214-0133-B71C-A988-7EF7892201C0}"/>
          </ac:graphicFrameMkLst>
        </pc:graphicFrameChg>
      </pc:sldChg>
      <pc:sldChg chg="delSp modSp add mod ord">
        <pc:chgData name="Lorna Mallon" userId="2e4019b0-4eaf-4f7f-ba05-0dc33a37b491" providerId="ADAL" clId="{7EC75FDB-9F47-4022-833D-4A1249E4BD26}" dt="2026-01-08T15:35:39.355" v="8074" actId="21"/>
        <pc:sldMkLst>
          <pc:docMk/>
          <pc:sldMk cId="88753655" sldId="524"/>
        </pc:sldMkLst>
        <pc:spChg chg="mod">
          <ac:chgData name="Lorna Mallon" userId="2e4019b0-4eaf-4f7f-ba05-0dc33a37b491" providerId="ADAL" clId="{7EC75FDB-9F47-4022-833D-4A1249E4BD26}" dt="2026-01-08T15:31:57.317" v="7908" actId="6549"/>
          <ac:spMkLst>
            <pc:docMk/>
            <pc:sldMk cId="88753655" sldId="524"/>
            <ac:spMk id="2" creationId="{C6F8B239-BDC9-27AA-F4E8-909177F6FB5B}"/>
          </ac:spMkLst>
        </pc:spChg>
        <pc:spChg chg="mod">
          <ac:chgData name="Lorna Mallon" userId="2e4019b0-4eaf-4f7f-ba05-0dc33a37b491" providerId="ADAL" clId="{7EC75FDB-9F47-4022-833D-4A1249E4BD26}" dt="2026-01-08T15:35:39.355" v="8074" actId="21"/>
          <ac:spMkLst>
            <pc:docMk/>
            <pc:sldMk cId="88753655" sldId="524"/>
            <ac:spMk id="3" creationId="{180454D4-3BEF-167F-D39B-3EAC3F95565C}"/>
          </ac:spMkLst>
        </pc:spChg>
      </pc:sldChg>
      <pc:sldChg chg="delSp modSp add mod">
        <pc:chgData name="Lorna Mallon" userId="2e4019b0-4eaf-4f7f-ba05-0dc33a37b491" providerId="ADAL" clId="{7EC75FDB-9F47-4022-833D-4A1249E4BD26}" dt="2026-01-08T15:51:01.046" v="8586" actId="6549"/>
        <pc:sldMkLst>
          <pc:docMk/>
          <pc:sldMk cId="3081143306" sldId="525"/>
        </pc:sldMkLst>
        <pc:spChg chg="mod">
          <ac:chgData name="Lorna Mallon" userId="2e4019b0-4eaf-4f7f-ba05-0dc33a37b491" providerId="ADAL" clId="{7EC75FDB-9F47-4022-833D-4A1249E4BD26}" dt="2026-01-08T15:51:01.046" v="8586" actId="6549"/>
          <ac:spMkLst>
            <pc:docMk/>
            <pc:sldMk cId="3081143306" sldId="525"/>
            <ac:spMk id="2" creationId="{06ACE5AB-0CB3-406F-BA41-8DD16E0923DF}"/>
          </ac:spMkLst>
        </pc:spChg>
        <pc:spChg chg="mod">
          <ac:chgData name="Lorna Mallon" userId="2e4019b0-4eaf-4f7f-ba05-0dc33a37b491" providerId="ADAL" clId="{7EC75FDB-9F47-4022-833D-4A1249E4BD26}" dt="2026-01-08T15:50:55.208" v="8585" actId="20577"/>
          <ac:spMkLst>
            <pc:docMk/>
            <pc:sldMk cId="3081143306" sldId="525"/>
            <ac:spMk id="3" creationId="{0906DCBD-75E5-B457-54A0-07A83C71E73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14/01/2026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B7B522-CFB9-478C-8043-EE7BBF06D554}" type="datetimeFigureOut">
              <a:rPr lang="en-GB" smtClean="0"/>
              <a:t>14/01/2026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8CFBE-6525-4699-AE93-380DF7FF893C}" type="slidenum">
              <a:rPr lang="en-GB" smtClean="0"/>
              <a:t>‹#›</a:t>
            </a:fld>
            <a:endParaRPr lang="en-GB"/>
          </a:p>
        </p:txBody>
      </p:sp>
    </p:spTree>
    <p:extLst>
      <p:ext uri="{BB962C8B-B14F-4D97-AF65-F5344CB8AC3E}">
        <p14:creationId xmlns:p14="http://schemas.microsoft.com/office/powerpoint/2010/main" val="3070718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recportal.co.uk/documents/20121/224214020/Secure+Data+Exchange+Portal+%28SDEP%29+User+Guide+v3.1.pdf/75c09750-5962-9382-4298-1f14451dfb13?t=1664958486523&amp;download=true" TargetMode="External"/><Relationship Id="rId1" Type="http://schemas.openxmlformats.org/officeDocument/2006/relationships/slideLayout" Target="../slideLayouts/slideLayout8.xml"/><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hyperlink" Target="https://recportal.co.uk/documents/20121/224214020/Secure+Data+Exchange+Portal+%28SDEP%29+User+Guide+v3.1.pdf/75c09750-5962-9382-4298-1f14451dfb13?t=1664958486523&amp;download=true" TargetMode="Externa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hyperlink" Target="https://recportal.co.uk/documents/20121/224214020/Secure+Data+Exchange+Portal+%28SDEP%29+User+Guide+v3.1.pdf/75c09750-5962-9382-4298-1f14451dfb13?t=1664958486523&amp;download=true" TargetMode="Externa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I0237 WORKING GROUP 5</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a:latin typeface="Roboto"/>
                <a:ea typeface="Roboto"/>
                <a:cs typeface="Roboto"/>
              </a:rPr>
              <a:t>22 January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965818596"/>
              </p:ext>
            </p:extLst>
          </p:nvPr>
        </p:nvGraphicFramePr>
        <p:xfrm>
          <a:off x="966354" y="1133856"/>
          <a:ext cx="10259291" cy="5277005"/>
        </p:xfrm>
        <a:graphic>
          <a:graphicData uri="http://schemas.openxmlformats.org/drawingml/2006/table">
            <a:tbl>
              <a:tblPr firstRow="1" bandRow="1">
                <a:tableStyleId>{F5AB1C69-6EDB-4FF4-983F-18BD219EF322}</a:tableStyleId>
              </a:tblPr>
              <a:tblGrid>
                <a:gridCol w="7203149">
                  <a:extLst>
                    <a:ext uri="{9D8B030D-6E8A-4147-A177-3AD203B41FA5}">
                      <a16:colId xmlns:a16="http://schemas.microsoft.com/office/drawing/2014/main" val="2119900406"/>
                    </a:ext>
                  </a:extLst>
                </a:gridCol>
                <a:gridCol w="3056142">
                  <a:extLst>
                    <a:ext uri="{9D8B030D-6E8A-4147-A177-3AD203B41FA5}">
                      <a16:colId xmlns:a16="http://schemas.microsoft.com/office/drawing/2014/main" val="1893307877"/>
                    </a:ext>
                  </a:extLst>
                </a:gridCol>
              </a:tblGrid>
              <a:tr h="442145">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Agenda Item</a:t>
                      </a:r>
                    </a:p>
                  </a:txBody>
                  <a:tcPr anchor="ctr"/>
                </a:tc>
                <a:tc>
                  <a:txBody>
                    <a:bodyPr/>
                    <a:lstStyle/>
                    <a:p>
                      <a:r>
                        <a:rPr lang="en-GB" sz="1400" cap="all" spc="300" baseline="0">
                          <a:latin typeface="Roboto" panose="02000000000000000000" pitchFamily="2" charset="0"/>
                          <a:ea typeface="Roboto" panose="02000000000000000000" pitchFamily="2" charset="0"/>
                          <a:cs typeface="Roboto" panose="02000000000000000000" pitchFamily="2" charset="0"/>
                        </a:rPr>
                        <a:t>Presenter</a:t>
                      </a:r>
                    </a:p>
                  </a:txBody>
                  <a:tcPr anchor="ctr"/>
                </a:tc>
                <a:extLst>
                  <a:ext uri="{0D108BD9-81ED-4DB2-BD59-A6C34878D82A}">
                    <a16:rowId xmlns:a16="http://schemas.microsoft.com/office/drawing/2014/main" val="677238016"/>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Welcome and Introduction</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a:t>
                      </a:r>
                    </a:p>
                  </a:txBody>
                  <a:tcPr anchor="ctr"/>
                </a:tc>
                <a:extLst>
                  <a:ext uri="{0D108BD9-81ED-4DB2-BD59-A6C34878D82A}">
                    <a16:rowId xmlns:a16="http://schemas.microsoft.com/office/drawing/2014/main" val="2099812599"/>
                  </a:ext>
                </a:extLst>
              </a:tr>
              <a:tr h="401950">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Review minutes and actions of previous meeting</a:t>
                      </a: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2904727937"/>
                  </a:ext>
                </a:extLst>
              </a:tr>
              <a:tr h="401950">
                <a:tc>
                  <a:txBody>
                    <a:bodyPr/>
                    <a:lstStyle/>
                    <a:p>
                      <a:pPr marL="0" algn="l" defTabSz="914400" rtl="0" eaLnBrk="1" latinLnBrk="0" hangingPunct="1"/>
                      <a:r>
                        <a:rPr lang="en-GB" sz="1400">
                          <a:solidFill>
                            <a:srgbClr val="000000"/>
                          </a:solidFill>
                          <a:effectLst/>
                          <a:latin typeface="Roboto" panose="02000000000000000000" pitchFamily="2" charset="0"/>
                          <a:ea typeface="Roboto" panose="02000000000000000000" pitchFamily="2" charset="0"/>
                          <a:cs typeface="Roboto" panose="02000000000000000000" pitchFamily="2" charset="0"/>
                        </a:rPr>
                        <a:t>Review of data and discussions to date </a:t>
                      </a:r>
                      <a:endParaRPr lang="en-GB" sz="1400" kern="120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 All</a:t>
                      </a:r>
                    </a:p>
                  </a:txBody>
                  <a:tcPr anchor="ctr"/>
                </a:tc>
                <a:extLst>
                  <a:ext uri="{0D108BD9-81ED-4DB2-BD59-A6C34878D82A}">
                    <a16:rowId xmlns:a16="http://schemas.microsoft.com/office/drawing/2014/main" val="2578366995"/>
                  </a:ext>
                </a:extLst>
              </a:tr>
              <a:tr h="401950">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Feedback on existing processes:</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a:ea typeface="Roboto"/>
                          <a:cs typeface="Roboto"/>
                        </a:rPr>
                        <a:t>Contacting Consumer timescales</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Cancellation of ES</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SDEP</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What happens after SDEP</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ES and Change of Occupier flag</a:t>
                      </a:r>
                    </a:p>
                    <a:p>
                      <a:pPr marL="742950" lvl="1" indent="-285750">
                        <a:lnSpc>
                          <a:spcPct val="100000"/>
                        </a:lnSpc>
                        <a:spcBef>
                          <a:spcPts val="600"/>
                        </a:spcBef>
                        <a:spcAft>
                          <a:spcPts val="600"/>
                        </a:spcAft>
                        <a:buFont typeface="Arial" panose="020B0604020202020204" pitchFamily="34" charset="0"/>
                        <a:buChar char="•"/>
                      </a:pPr>
                      <a:r>
                        <a:rPr lang="en-GB" sz="1400" dirty="0">
                          <a:solidFill>
                            <a:srgbClr val="000000"/>
                          </a:solidFill>
                          <a:effectLst/>
                          <a:latin typeface="Roboto"/>
                          <a:ea typeface="Roboto"/>
                          <a:cs typeface="Roboto"/>
                        </a:rPr>
                        <a:t>Withdrawal Process &amp; </a:t>
                      </a:r>
                      <a:r>
                        <a:rPr lang="en-GB" sz="1400" dirty="0">
                          <a:solidFill>
                            <a:srgbClr val="000000"/>
                          </a:solidFill>
                          <a:effectLst/>
                          <a:latin typeface="Roboto" panose="02000000000000000000" pitchFamily="2" charset="0"/>
                          <a:ea typeface="Roboto" panose="02000000000000000000" pitchFamily="2" charset="0"/>
                          <a:cs typeface="Roboto" panose="02000000000000000000" pitchFamily="2" charset="0"/>
                        </a:rPr>
                        <a:t>Annulment Process</a:t>
                      </a:r>
                      <a:endPar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endParaRPr>
                    </a:p>
                  </a:txBody>
                  <a:tcPr anchor="ctr"/>
                </a:tc>
                <a:tc>
                  <a:txBody>
                    <a:bodyPr/>
                    <a:lstStyle/>
                    <a:p>
                      <a:pPr mar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 / All</a:t>
                      </a:r>
                    </a:p>
                  </a:txBody>
                  <a:tcPr anchor="ctr"/>
                </a:tc>
                <a:extLst>
                  <a:ext uri="{0D108BD9-81ED-4DB2-BD59-A6C34878D82A}">
                    <a16:rowId xmlns:a16="http://schemas.microsoft.com/office/drawing/2014/main" val="2996631404"/>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Any Other Business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971526461"/>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Next Steps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Chair</a:t>
                      </a:r>
                    </a:p>
                  </a:txBody>
                  <a:tcPr anchor="ctr"/>
                </a:tc>
                <a:extLst>
                  <a:ext uri="{0D108BD9-81ED-4DB2-BD59-A6C34878D82A}">
                    <a16:rowId xmlns:a16="http://schemas.microsoft.com/office/drawing/2014/main" val="3766631324"/>
                  </a:ext>
                </a:extLst>
              </a:tr>
              <a:tr h="401950">
                <a:tc>
                  <a:txBody>
                    <a:bodyPr/>
                    <a:lstStyle/>
                    <a:p>
                      <a:pPr marL="0" lvl="0" algn="l" defTabSz="914400" rtl="0" eaLnBrk="1" latinLnBrk="0" hangingPunct="1"/>
                      <a:r>
                        <a:rPr lang="en-GB" sz="1400" kern="1200">
                          <a:solidFill>
                            <a:schemeClr val="dk1"/>
                          </a:solidFill>
                          <a:latin typeface="Roboto" panose="02000000000000000000" pitchFamily="2" charset="0"/>
                          <a:ea typeface="Roboto" panose="02000000000000000000" pitchFamily="2" charset="0"/>
                          <a:cs typeface="Roboto" panose="02000000000000000000" pitchFamily="2" charset="0"/>
                        </a:rPr>
                        <a:t>Date and Time of Next Meeting</a:t>
                      </a:r>
                    </a:p>
                  </a:txBody>
                  <a:tcPr anchor="ctr"/>
                </a:tc>
                <a:tc>
                  <a:txBody>
                    <a:bodyPr/>
                    <a:lstStyle/>
                    <a:p>
                      <a:pPr marL="0" algn="l" defTabSz="914400" rtl="0" eaLnBrk="1" latinLnBrk="0" hangingPunct="1"/>
                      <a:r>
                        <a:rPr lang="en-GB" sz="1400" kern="1200" dirty="0">
                          <a:solidFill>
                            <a:schemeClr val="dk1"/>
                          </a:solidFill>
                          <a:latin typeface="Roboto" panose="02000000000000000000" pitchFamily="2" charset="0"/>
                          <a:ea typeface="Roboto" panose="02000000000000000000" pitchFamily="2" charset="0"/>
                          <a:cs typeface="Roboto" panose="02000000000000000000" pitchFamily="2" charset="0"/>
                        </a:rPr>
                        <a:t>All</a:t>
                      </a:r>
                    </a:p>
                  </a:txBody>
                  <a:tcPr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361F3-1D40-579F-2BB3-B152CE391F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9CEE74-9FCE-5A70-D74D-5D7FAE520E9E}"/>
              </a:ext>
            </a:extLst>
          </p:cNvPr>
          <p:cNvSpPr>
            <a:spLocks noGrp="1"/>
          </p:cNvSpPr>
          <p:nvPr>
            <p:ph type="title"/>
          </p:nvPr>
        </p:nvSpPr>
        <p:spPr/>
        <p:txBody>
          <a:bodyPr/>
          <a:lstStyle/>
          <a:p>
            <a:r>
              <a:rPr lang="en-GB"/>
              <a:t>Review minutes and actions of previous meeting</a:t>
            </a:r>
          </a:p>
        </p:txBody>
      </p:sp>
    </p:spTree>
    <p:extLst>
      <p:ext uri="{BB962C8B-B14F-4D97-AF65-F5344CB8AC3E}">
        <p14:creationId xmlns:p14="http://schemas.microsoft.com/office/powerpoint/2010/main" val="30897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B301E-B135-0E10-8656-433AE69BFD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E7F63-5A30-5604-9874-3878C0D6EC7C}"/>
              </a:ext>
            </a:extLst>
          </p:cNvPr>
          <p:cNvSpPr>
            <a:spLocks noGrp="1"/>
          </p:cNvSpPr>
          <p:nvPr>
            <p:ph type="title"/>
          </p:nvPr>
        </p:nvSpPr>
        <p:spPr>
          <a:xfrm>
            <a:off x="838200" y="464782"/>
            <a:ext cx="9284855" cy="660111"/>
          </a:xfrm>
        </p:spPr>
        <p:txBody>
          <a:bodyPr>
            <a:noAutofit/>
          </a:bodyPr>
          <a:lstStyle/>
          <a:p>
            <a:r>
              <a:rPr lang="en-GB" sz="2400" dirty="0"/>
              <a:t>I0237 actions log</a:t>
            </a:r>
            <a:endParaRPr lang="en-GB" dirty="0"/>
          </a:p>
        </p:txBody>
      </p:sp>
      <p:sp>
        <p:nvSpPr>
          <p:cNvPr id="10" name="Table Placeholder 2">
            <a:extLst>
              <a:ext uri="{FF2B5EF4-FFF2-40B4-BE49-F238E27FC236}">
                <a16:creationId xmlns:a16="http://schemas.microsoft.com/office/drawing/2014/main" id="{B8BDC0DB-4F22-1F51-37BD-F76F93F2489D}"/>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325D3E30-0468-DB18-1173-988072E98403}"/>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2B75DF69-3106-6AE8-03FE-FBD39FEFC8F6}"/>
              </a:ext>
            </a:extLst>
          </p:cNvPr>
          <p:cNvGraphicFramePr>
            <a:graphicFrameLocks noGrp="1"/>
          </p:cNvGraphicFramePr>
          <p:nvPr>
            <p:extLst>
              <p:ext uri="{D42A27DB-BD31-4B8C-83A1-F6EECF244321}">
                <p14:modId xmlns:p14="http://schemas.microsoft.com/office/powerpoint/2010/main" val="851006920"/>
              </p:ext>
            </p:extLst>
          </p:nvPr>
        </p:nvGraphicFramePr>
        <p:xfrm>
          <a:off x="347472" y="1222230"/>
          <a:ext cx="11192256" cy="5061893"/>
        </p:xfrm>
        <a:graphic>
          <a:graphicData uri="http://schemas.openxmlformats.org/drawingml/2006/table">
            <a:tbl>
              <a:tblPr firstRow="1" bandRow="1">
                <a:tableStyleId>{F5AB1C69-6EDB-4FF4-983F-18BD219EF322}</a:tableStyleId>
              </a:tblPr>
              <a:tblGrid>
                <a:gridCol w="1174078">
                  <a:extLst>
                    <a:ext uri="{9D8B030D-6E8A-4147-A177-3AD203B41FA5}">
                      <a16:colId xmlns:a16="http://schemas.microsoft.com/office/drawing/2014/main" val="285232273"/>
                    </a:ext>
                  </a:extLst>
                </a:gridCol>
                <a:gridCol w="4607699">
                  <a:extLst>
                    <a:ext uri="{9D8B030D-6E8A-4147-A177-3AD203B41FA5}">
                      <a16:colId xmlns:a16="http://schemas.microsoft.com/office/drawing/2014/main" val="2231130089"/>
                    </a:ext>
                  </a:extLst>
                </a:gridCol>
                <a:gridCol w="1358680">
                  <a:extLst>
                    <a:ext uri="{9D8B030D-6E8A-4147-A177-3AD203B41FA5}">
                      <a16:colId xmlns:a16="http://schemas.microsoft.com/office/drawing/2014/main" val="2873414756"/>
                    </a:ext>
                  </a:extLst>
                </a:gridCol>
                <a:gridCol w="1004242">
                  <a:extLst>
                    <a:ext uri="{9D8B030D-6E8A-4147-A177-3AD203B41FA5}">
                      <a16:colId xmlns:a16="http://schemas.microsoft.com/office/drawing/2014/main" val="2971529845"/>
                    </a:ext>
                  </a:extLst>
                </a:gridCol>
                <a:gridCol w="3047557">
                  <a:extLst>
                    <a:ext uri="{9D8B030D-6E8A-4147-A177-3AD203B41FA5}">
                      <a16:colId xmlns:a16="http://schemas.microsoft.com/office/drawing/2014/main" val="2842231455"/>
                    </a:ext>
                  </a:extLst>
                </a:gridCol>
              </a:tblGrid>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Date action taken</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Detail</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Owner</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status</a:t>
                      </a:r>
                    </a:p>
                  </a:txBody>
                  <a:tcPr/>
                </a:tc>
                <a:extLst>
                  <a:ext uri="{0D108BD9-81ED-4DB2-BD59-A6C34878D82A}">
                    <a16:rowId xmlns:a16="http://schemas.microsoft.com/office/drawing/2014/main" val="4065280396"/>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10/09/25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Discuss options for Performance Assurance review of re-registrations and objections when ES flag set</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Ongoing – to be discussed following the December working group.</a:t>
                      </a:r>
                    </a:p>
                  </a:txBody>
                  <a:tcPr/>
                </a:tc>
                <a:extLst>
                  <a:ext uri="{0D108BD9-81ED-4DB2-BD59-A6C34878D82A}">
                    <a16:rowId xmlns:a16="http://schemas.microsoft.com/office/drawing/2014/main" val="928620164"/>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Review options for reducing Erroneous Switch time limit</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JaH</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Ongoing – update to follow at December working group</a:t>
                      </a:r>
                    </a:p>
                  </a:txBody>
                  <a:tcPr/>
                </a:tc>
                <a:extLst>
                  <a:ext uri="{0D108BD9-81ED-4DB2-BD59-A6C34878D82A}">
                    <a16:rowId xmlns:a16="http://schemas.microsoft.com/office/drawing/2014/main" val="3022027913"/>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Following Ofgem engagement, draft guidance note on ES rejection reasons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LM &amp; </a:t>
                      </a:r>
                      <a:r>
                        <a:rPr lang="en-GB" sz="1200" dirty="0" err="1">
                          <a:solidFill>
                            <a:schemeClr val="tx1"/>
                          </a:solidFill>
                          <a:latin typeface="Roboto" panose="02000000000000000000" pitchFamily="2" charset="0"/>
                          <a:ea typeface="Roboto" panose="02000000000000000000" pitchFamily="2" charset="0"/>
                          <a:cs typeface="Roboto" panose="02000000000000000000" pitchFamily="2" charset="0"/>
                        </a:rPr>
                        <a:t>JaH</a:t>
                      </a:r>
                      <a:endParaRPr lang="en-GB" sz="12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Jan 26</a:t>
                      </a: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Ongoing – drafting being reviewed before passing to Ofgem for comment. </a:t>
                      </a:r>
                    </a:p>
                  </a:txBody>
                  <a:tcPr/>
                </a:tc>
                <a:extLst>
                  <a:ext uri="{0D108BD9-81ED-4DB2-BD59-A6C34878D82A}">
                    <a16:rowId xmlns:a16="http://schemas.microsoft.com/office/drawing/2014/main" val="2727338587"/>
                  </a:ext>
                </a:extLst>
              </a:tr>
              <a:tr h="405645">
                <a:tc>
                  <a:txBody>
                    <a:bodyPr/>
                    <a:lstStyle/>
                    <a:p>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Review escalation process</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JaH</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Closed – see agenda item</a:t>
                      </a:r>
                    </a:p>
                  </a:txBody>
                  <a:tcPr/>
                </a:tc>
                <a:extLst>
                  <a:ext uri="{0D108BD9-81ED-4DB2-BD59-A6C34878D82A}">
                    <a16:rowId xmlns:a16="http://schemas.microsoft.com/office/drawing/2014/main" val="2891606368"/>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09/10/25</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Review possible proposals for multilateral ES and bring to future working group</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Ongoing – to be discussed at a future working group</a:t>
                      </a:r>
                    </a:p>
                  </a:txBody>
                  <a:tcPr/>
                </a:tc>
                <a:extLst>
                  <a:ext uri="{0D108BD9-81ED-4DB2-BD59-A6C34878D82A}">
                    <a16:rowId xmlns:a16="http://schemas.microsoft.com/office/drawing/2014/main" val="2515242775"/>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Review of Erroneous Switch Data</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p>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22/01/26</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a:latin typeface="Roboto" panose="02000000000000000000" pitchFamily="2" charset="0"/>
                          <a:ea typeface="Roboto" panose="02000000000000000000" pitchFamily="2" charset="0"/>
                          <a:cs typeface="Roboto" panose="02000000000000000000" pitchFamily="2" charset="0"/>
                        </a:rPr>
                        <a:t>Closed – see agenda item</a:t>
                      </a:r>
                    </a:p>
                  </a:txBody>
                  <a:tcPr/>
                </a:tc>
                <a:extLst>
                  <a:ext uri="{0D108BD9-81ED-4DB2-BD59-A6C34878D82A}">
                    <a16:rowId xmlns:a16="http://schemas.microsoft.com/office/drawing/2014/main" val="1962068680"/>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New definition for “Technical Issues” reason code and to ensure there are no reason code duplicates</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p>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effectLst/>
                          <a:latin typeface="Roboto" panose="02000000000000000000" pitchFamily="2" charset="0"/>
                          <a:ea typeface="Roboto" panose="02000000000000000000" pitchFamily="2" charset="0"/>
                          <a:cs typeface="Roboto" panose="02000000000000000000" pitchFamily="2" charset="0"/>
                        </a:rPr>
                        <a:t>tbc</a:t>
                      </a:r>
                    </a:p>
                  </a:txBody>
                  <a:tcPr marL="114300" marR="76200" marT="76200" marB="66675"/>
                </a:tc>
                <a:tc>
                  <a:txBody>
                    <a:bodyPr/>
                    <a:lstStyle/>
                    <a:p>
                      <a:r>
                        <a:rPr lang="en-GB" sz="1200">
                          <a:latin typeface="Roboto" panose="02000000000000000000" pitchFamily="2" charset="0"/>
                          <a:ea typeface="Roboto" panose="02000000000000000000" pitchFamily="2" charset="0"/>
                          <a:cs typeface="Roboto" panose="02000000000000000000" pitchFamily="2" charset="0"/>
                        </a:rPr>
                        <a:t>Drafting to be brought to a future working group</a:t>
                      </a:r>
                    </a:p>
                  </a:txBody>
                  <a:tcPr/>
                </a:tc>
                <a:extLst>
                  <a:ext uri="{0D108BD9-81ED-4DB2-BD59-A6C34878D82A}">
                    <a16:rowId xmlns:a16="http://schemas.microsoft.com/office/drawing/2014/main" val="3034312280"/>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New reason code for Non-Domestic only to account for TPI Sales and discussion with Ofgem</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a:lnSpc>
                          <a:spcPct val="115000"/>
                        </a:lnSpc>
                        <a:buNone/>
                      </a:pPr>
                      <a:r>
                        <a:rPr lang="en-GB" sz="1200">
                          <a:effectLst/>
                          <a:latin typeface="Roboto" panose="02000000000000000000" pitchFamily="2" charset="0"/>
                          <a:ea typeface="Roboto" panose="02000000000000000000" pitchFamily="2" charset="0"/>
                          <a:cs typeface="Roboto" panose="02000000000000000000" pitchFamily="2" charset="0"/>
                        </a:rPr>
                        <a:t>tbc</a:t>
                      </a:r>
                    </a:p>
                  </a:txBody>
                  <a:tcPr marL="114300" marR="76200" marT="76200" marB="66675"/>
                </a:tc>
                <a:tc>
                  <a:txBody>
                    <a:bodyPr/>
                    <a:lstStyle/>
                    <a:p>
                      <a:r>
                        <a:rPr lang="en-GB" sz="1200">
                          <a:latin typeface="Roboto" panose="02000000000000000000" pitchFamily="2" charset="0"/>
                          <a:ea typeface="Roboto" panose="02000000000000000000" pitchFamily="2" charset="0"/>
                          <a:cs typeface="Roboto" panose="02000000000000000000" pitchFamily="2" charset="0"/>
                        </a:rPr>
                        <a:t>Added to the list of topics to be reviewed</a:t>
                      </a:r>
                    </a:p>
                  </a:txBody>
                  <a:tcPr/>
                </a:tc>
                <a:extLst>
                  <a:ext uri="{0D108BD9-81ED-4DB2-BD59-A6C34878D82A}">
                    <a16:rowId xmlns:a16="http://schemas.microsoft.com/office/drawing/2014/main" val="627968740"/>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06/11/25</a:t>
                      </a:r>
                    </a:p>
                  </a:txBody>
                  <a:tcPr/>
                </a:tc>
                <a:tc>
                  <a:txBody>
                    <a:bodyPr/>
                    <a:lstStyle/>
                    <a:p>
                      <a:pPr>
                        <a:lnSpc>
                          <a:spcPct val="115000"/>
                        </a:lnSpc>
                        <a:buNone/>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Draft template for Non-Domestic Gas Suppliers Contacts and circulate via OAMs for Population</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22/01/26</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114300" marR="76200" marT="76200" marB="66675"/>
                </a:tc>
                <a:tc>
                  <a:txBody>
                    <a:bodyPr/>
                    <a:lstStyle/>
                    <a:p>
                      <a:r>
                        <a:rPr lang="en-GB" sz="1200" dirty="0">
                          <a:latin typeface="Roboto" panose="02000000000000000000" pitchFamily="2" charset="0"/>
                          <a:ea typeface="Roboto" panose="02000000000000000000" pitchFamily="2" charset="0"/>
                          <a:cs typeface="Roboto" panose="02000000000000000000" pitchFamily="2" charset="0"/>
                        </a:rPr>
                        <a:t>Closed – with OAMs for population</a:t>
                      </a:r>
                    </a:p>
                  </a:txBody>
                  <a:tcPr/>
                </a:tc>
                <a:extLst>
                  <a:ext uri="{0D108BD9-81ED-4DB2-BD59-A6C34878D82A}">
                    <a16:rowId xmlns:a16="http://schemas.microsoft.com/office/drawing/2014/main" val="2719192334"/>
                  </a:ext>
                </a:extLst>
              </a:tr>
            </a:tbl>
          </a:graphicData>
        </a:graphic>
      </p:graphicFrame>
    </p:spTree>
    <p:extLst>
      <p:ext uri="{BB962C8B-B14F-4D97-AF65-F5344CB8AC3E}">
        <p14:creationId xmlns:p14="http://schemas.microsoft.com/office/powerpoint/2010/main" val="4167576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CE724-3B0D-0BD3-6F9E-237B8BADCE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54716D-8F01-6350-0A20-FA963BF65228}"/>
              </a:ext>
            </a:extLst>
          </p:cNvPr>
          <p:cNvSpPr>
            <a:spLocks noGrp="1"/>
          </p:cNvSpPr>
          <p:nvPr>
            <p:ph type="title"/>
          </p:nvPr>
        </p:nvSpPr>
        <p:spPr>
          <a:xfrm>
            <a:off x="838200" y="464782"/>
            <a:ext cx="9284855" cy="660111"/>
          </a:xfrm>
        </p:spPr>
        <p:txBody>
          <a:bodyPr>
            <a:noAutofit/>
          </a:bodyPr>
          <a:lstStyle/>
          <a:p>
            <a:r>
              <a:rPr lang="en-GB" sz="2400" dirty="0"/>
              <a:t>I0237 actions log</a:t>
            </a:r>
            <a:endParaRPr lang="en-GB" dirty="0"/>
          </a:p>
        </p:txBody>
      </p:sp>
      <p:sp>
        <p:nvSpPr>
          <p:cNvPr id="10" name="Table Placeholder 2">
            <a:extLst>
              <a:ext uri="{FF2B5EF4-FFF2-40B4-BE49-F238E27FC236}">
                <a16:creationId xmlns:a16="http://schemas.microsoft.com/office/drawing/2014/main" id="{AE3DAC0D-81ED-E9FF-50AA-67DE7100AFDE}"/>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C666CA92-6820-3BC4-2F2B-0AD831406B2A}"/>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B2192214-0133-B71C-A988-7EF7892201C0}"/>
              </a:ext>
            </a:extLst>
          </p:cNvPr>
          <p:cNvGraphicFramePr>
            <a:graphicFrameLocks noGrp="1"/>
          </p:cNvGraphicFramePr>
          <p:nvPr>
            <p:extLst>
              <p:ext uri="{D42A27DB-BD31-4B8C-83A1-F6EECF244321}">
                <p14:modId xmlns:p14="http://schemas.microsoft.com/office/powerpoint/2010/main" val="2253446291"/>
              </p:ext>
            </p:extLst>
          </p:nvPr>
        </p:nvGraphicFramePr>
        <p:xfrm>
          <a:off x="347472" y="1222230"/>
          <a:ext cx="11192256" cy="2140410"/>
        </p:xfrm>
        <a:graphic>
          <a:graphicData uri="http://schemas.openxmlformats.org/drawingml/2006/table">
            <a:tbl>
              <a:tblPr firstRow="1" bandRow="1">
                <a:tableStyleId>{F5AB1C69-6EDB-4FF4-983F-18BD219EF322}</a:tableStyleId>
              </a:tblPr>
              <a:tblGrid>
                <a:gridCol w="1174078">
                  <a:extLst>
                    <a:ext uri="{9D8B030D-6E8A-4147-A177-3AD203B41FA5}">
                      <a16:colId xmlns:a16="http://schemas.microsoft.com/office/drawing/2014/main" val="285232273"/>
                    </a:ext>
                  </a:extLst>
                </a:gridCol>
                <a:gridCol w="4607699">
                  <a:extLst>
                    <a:ext uri="{9D8B030D-6E8A-4147-A177-3AD203B41FA5}">
                      <a16:colId xmlns:a16="http://schemas.microsoft.com/office/drawing/2014/main" val="2231130089"/>
                    </a:ext>
                  </a:extLst>
                </a:gridCol>
                <a:gridCol w="1358680">
                  <a:extLst>
                    <a:ext uri="{9D8B030D-6E8A-4147-A177-3AD203B41FA5}">
                      <a16:colId xmlns:a16="http://schemas.microsoft.com/office/drawing/2014/main" val="2873414756"/>
                    </a:ext>
                  </a:extLst>
                </a:gridCol>
                <a:gridCol w="1004242">
                  <a:extLst>
                    <a:ext uri="{9D8B030D-6E8A-4147-A177-3AD203B41FA5}">
                      <a16:colId xmlns:a16="http://schemas.microsoft.com/office/drawing/2014/main" val="2971529845"/>
                    </a:ext>
                  </a:extLst>
                </a:gridCol>
                <a:gridCol w="3047557">
                  <a:extLst>
                    <a:ext uri="{9D8B030D-6E8A-4147-A177-3AD203B41FA5}">
                      <a16:colId xmlns:a16="http://schemas.microsoft.com/office/drawing/2014/main" val="2842231455"/>
                    </a:ext>
                  </a:extLst>
                </a:gridCol>
              </a:tblGrid>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Date action taken</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Detail</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Owner</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Due</a:t>
                      </a: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Action status</a:t>
                      </a:r>
                    </a:p>
                  </a:txBody>
                  <a:tcPr/>
                </a:tc>
                <a:extLst>
                  <a:ext uri="{0D108BD9-81ED-4DB2-BD59-A6C34878D82A}">
                    <a16:rowId xmlns:a16="http://schemas.microsoft.com/office/drawing/2014/main" val="4065280396"/>
                  </a:ext>
                </a:extLst>
              </a:tr>
              <a:tr h="500110">
                <a:tc>
                  <a:txBody>
                    <a:bodyPr/>
                    <a:lstStyle/>
                    <a:p>
                      <a:r>
                        <a:rPr lang="en-GB" sz="1200">
                          <a:latin typeface="Roboto" panose="02000000000000000000" pitchFamily="2" charset="0"/>
                          <a:ea typeface="Roboto" panose="02000000000000000000" pitchFamily="2" charset="0"/>
                          <a:cs typeface="Roboto" panose="02000000000000000000" pitchFamily="2" charset="0"/>
                        </a:rPr>
                        <a:t>11/12/25</a:t>
                      </a:r>
                    </a:p>
                  </a:txBody>
                  <a:tcPr/>
                </a:tc>
                <a:tc>
                  <a:txBody>
                    <a:bodyPr/>
                    <a:lstStyle/>
                    <a:p>
                      <a:r>
                        <a:rPr lang="en-GB" sz="1200" kern="1200">
                          <a:solidFill>
                            <a:schemeClr val="dk1"/>
                          </a:solidFill>
                          <a:effectLst/>
                          <a:latin typeface="Roboto" panose="02000000000000000000" pitchFamily="2" charset="0"/>
                          <a:ea typeface="Roboto" panose="02000000000000000000" pitchFamily="2" charset="0"/>
                          <a:cs typeface="Roboto" panose="02000000000000000000" pitchFamily="2" charset="0"/>
                        </a:rPr>
                        <a:t>Draft options for handling pending Switching and multilateral Erroneous Switch cases.</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LM &amp; </a:t>
                      </a:r>
                      <a:r>
                        <a:rPr lang="en-GB" sz="1200" err="1">
                          <a:latin typeface="Roboto" panose="02000000000000000000" pitchFamily="2" charset="0"/>
                          <a:ea typeface="Roboto" panose="02000000000000000000" pitchFamily="2" charset="0"/>
                          <a:cs typeface="Roboto" panose="02000000000000000000" pitchFamily="2" charset="0"/>
                        </a:rPr>
                        <a:t>JaH</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latin typeface="Roboto" panose="02000000000000000000" pitchFamily="2" charset="0"/>
                          <a:ea typeface="Roboto" panose="02000000000000000000" pitchFamily="2" charset="0"/>
                          <a:cs typeface="Roboto" panose="02000000000000000000" pitchFamily="2" charset="0"/>
                        </a:rPr>
                        <a:t>tbc</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Ongoing – to be discussed at a future working group</a:t>
                      </a:r>
                    </a:p>
                  </a:txBody>
                  <a:tcPr/>
                </a:tc>
                <a:extLst>
                  <a:ext uri="{0D108BD9-81ED-4DB2-BD59-A6C34878D82A}">
                    <a16:rowId xmlns:a16="http://schemas.microsoft.com/office/drawing/2014/main" val="928620164"/>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Roboto" panose="02000000000000000000" pitchFamily="2" charset="0"/>
                          <a:ea typeface="Roboto" panose="02000000000000000000" pitchFamily="2" charset="0"/>
                          <a:cs typeface="Roboto" panose="02000000000000000000" pitchFamily="2" charset="0"/>
                        </a:rPr>
                        <a:t>11/12/25</a:t>
                      </a:r>
                    </a:p>
                  </a:txBody>
                  <a:tcPr/>
                </a:tc>
                <a:tc>
                  <a:txBody>
                    <a:bodyPr/>
                    <a:lstStyle/>
                    <a:p>
                      <a:r>
                        <a:rPr lang="en-GB" sz="1200" kern="1200">
                          <a:solidFill>
                            <a:schemeClr val="tx1"/>
                          </a:solidFill>
                          <a:effectLst/>
                          <a:latin typeface="Roboto" panose="02000000000000000000" pitchFamily="2" charset="0"/>
                          <a:ea typeface="Roboto" panose="02000000000000000000" pitchFamily="2" charset="0"/>
                          <a:cs typeface="Roboto" panose="02000000000000000000" pitchFamily="2" charset="0"/>
                        </a:rPr>
                        <a:t>Code Manager to engage with Energy UK and </a:t>
                      </a:r>
                      <a:r>
                        <a:rPr lang="en-GB" sz="1200" kern="1200" err="1">
                          <a:solidFill>
                            <a:schemeClr val="tx1"/>
                          </a:solidFill>
                          <a:effectLst/>
                          <a:latin typeface="Roboto" panose="02000000000000000000" pitchFamily="2" charset="0"/>
                          <a:ea typeface="Roboto" panose="02000000000000000000" pitchFamily="2" charset="0"/>
                          <a:cs typeface="Roboto" panose="02000000000000000000" pitchFamily="2" charset="0"/>
                        </a:rPr>
                        <a:t>ICoSS</a:t>
                      </a:r>
                      <a:r>
                        <a:rPr lang="en-GB" sz="1200" kern="1200">
                          <a:solidFill>
                            <a:schemeClr val="tx1"/>
                          </a:solidFill>
                          <a:effectLst/>
                          <a:latin typeface="Roboto" panose="02000000000000000000" pitchFamily="2" charset="0"/>
                          <a:ea typeface="Roboto" panose="02000000000000000000" pitchFamily="2" charset="0"/>
                          <a:cs typeface="Roboto" panose="02000000000000000000" pitchFamily="2" charset="0"/>
                        </a:rPr>
                        <a:t> for broader input and Working Group representation.</a:t>
                      </a:r>
                      <a:endParaRPr lang="en-GB" sz="120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Roboto" panose="02000000000000000000" pitchFamily="2" charset="0"/>
                          <a:ea typeface="Roboto" panose="02000000000000000000" pitchFamily="2" charset="0"/>
                          <a:cs typeface="Roboto" panose="02000000000000000000" pitchFamily="2" charset="0"/>
                        </a:rPr>
                        <a:t>LM &amp; </a:t>
                      </a:r>
                      <a:r>
                        <a:rPr lang="en-GB" sz="1200" err="1">
                          <a:solidFill>
                            <a:schemeClr val="tx1"/>
                          </a:solidFill>
                          <a:latin typeface="Roboto" panose="02000000000000000000" pitchFamily="2" charset="0"/>
                          <a:ea typeface="Roboto" panose="02000000000000000000" pitchFamily="2" charset="0"/>
                          <a:cs typeface="Roboto" panose="02000000000000000000" pitchFamily="2" charset="0"/>
                        </a:rPr>
                        <a:t>JaH</a:t>
                      </a:r>
                      <a:endParaRPr lang="en-GB" sz="1200">
                        <a:solidFill>
                          <a:schemeClr val="tx1"/>
                        </a:solidFill>
                        <a:latin typeface="Roboto" panose="02000000000000000000" pitchFamily="2" charset="0"/>
                        <a:ea typeface="Roboto" panose="02000000000000000000" pitchFamily="2" charset="0"/>
                        <a:cs typeface="Roboto" panose="02000000000000000000" pitchFamily="2" charset="0"/>
                      </a:endParaRPr>
                    </a:p>
                  </a:txBody>
                  <a:tcPr/>
                </a:tc>
                <a:tc>
                  <a:txBody>
                    <a:bodyPr/>
                    <a:lstStyle/>
                    <a:p>
                      <a:r>
                        <a:rPr lang="en-GB" sz="1200">
                          <a:solidFill>
                            <a:schemeClr val="tx1"/>
                          </a:solidFill>
                          <a:latin typeface="Roboto" panose="02000000000000000000" pitchFamily="2" charset="0"/>
                          <a:ea typeface="Roboto" panose="02000000000000000000" pitchFamily="2" charset="0"/>
                          <a:cs typeface="Roboto" panose="02000000000000000000" pitchFamily="2" charset="0"/>
                        </a:rPr>
                        <a:t>22/01/26</a:t>
                      </a:r>
                    </a:p>
                  </a:txBody>
                  <a:tcPr/>
                </a:tc>
                <a:tc>
                  <a:txBody>
                    <a:bodyPr/>
                    <a:lstStyle/>
                    <a:p>
                      <a:r>
                        <a:rPr lang="en-GB" sz="1200" dirty="0">
                          <a:solidFill>
                            <a:schemeClr val="tx1"/>
                          </a:solidFill>
                          <a:latin typeface="Roboto" panose="02000000000000000000" pitchFamily="2" charset="0"/>
                          <a:ea typeface="Roboto" panose="02000000000000000000" pitchFamily="2" charset="0"/>
                          <a:cs typeface="Roboto" panose="02000000000000000000" pitchFamily="2" charset="0"/>
                        </a:rPr>
                        <a:t>Closed – Code Manager reached out on 13/01/2026</a:t>
                      </a:r>
                    </a:p>
                  </a:txBody>
                  <a:tcPr/>
                </a:tc>
                <a:extLst>
                  <a:ext uri="{0D108BD9-81ED-4DB2-BD59-A6C34878D82A}">
                    <a16:rowId xmlns:a16="http://schemas.microsoft.com/office/drawing/2014/main" val="3022027913"/>
                  </a:ext>
                </a:extLst>
              </a:tr>
              <a:tr h="5001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11/12/25</a:t>
                      </a:r>
                    </a:p>
                  </a:txBody>
                  <a:tcPr/>
                </a:tc>
                <a:tc>
                  <a:txBody>
                    <a:bodyPr/>
                    <a:lstStyle/>
                    <a:p>
                      <a:r>
                        <a:rPr lang="en-GB" sz="1200" kern="1200">
                          <a:solidFill>
                            <a:schemeClr val="dk1"/>
                          </a:solidFill>
                          <a:effectLst/>
                          <a:latin typeface="Roboto" panose="02000000000000000000" pitchFamily="2" charset="0"/>
                          <a:ea typeface="Roboto" panose="02000000000000000000" pitchFamily="2" charset="0"/>
                          <a:cs typeface="Roboto" panose="02000000000000000000" pitchFamily="2" charset="0"/>
                        </a:rPr>
                        <a:t>Working Group members to provide further feedback to the Code Manager on the proposed CSS option and any alternative solutions</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dk1"/>
                          </a:solidFill>
                          <a:effectLst/>
                          <a:latin typeface="Roboto" panose="02000000000000000000" pitchFamily="2" charset="0"/>
                          <a:ea typeface="Roboto" panose="02000000000000000000" pitchFamily="2" charset="0"/>
                          <a:cs typeface="Roboto" panose="02000000000000000000" pitchFamily="2" charset="0"/>
                        </a:rPr>
                        <a:t>All Working Group Members</a:t>
                      </a:r>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latin typeface="Roboto" panose="02000000000000000000" pitchFamily="2" charset="0"/>
                          <a:ea typeface="Roboto" panose="02000000000000000000" pitchFamily="2" charset="0"/>
                          <a:cs typeface="Roboto" panose="02000000000000000000" pitchFamily="2" charset="0"/>
                        </a:rPr>
                        <a:t>22/01/26</a:t>
                      </a:r>
                    </a:p>
                    <a:p>
                      <a:endParaRPr lang="en-GB" sz="1200">
                        <a:latin typeface="Roboto" panose="02000000000000000000" pitchFamily="2" charset="0"/>
                        <a:ea typeface="Roboto" panose="02000000000000000000" pitchFamily="2" charset="0"/>
                        <a:cs typeface="Roboto" panose="02000000000000000000" pitchFamily="2" charset="0"/>
                      </a:endParaRPr>
                    </a:p>
                  </a:txBody>
                  <a:tcPr/>
                </a:tc>
                <a:tc>
                  <a:txBody>
                    <a:bodyPr/>
                    <a:lstStyle/>
                    <a:p>
                      <a:endParaRPr lang="en-GB" sz="1200" dirty="0">
                        <a:latin typeface="Roboto" panose="02000000000000000000" pitchFamily="2" charset="0"/>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2727338587"/>
                  </a:ext>
                </a:extLst>
              </a:tr>
            </a:tbl>
          </a:graphicData>
        </a:graphic>
      </p:graphicFrame>
    </p:spTree>
    <p:extLst>
      <p:ext uri="{BB962C8B-B14F-4D97-AF65-F5344CB8AC3E}">
        <p14:creationId xmlns:p14="http://schemas.microsoft.com/office/powerpoint/2010/main" val="299593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C37B2-79D0-264D-E182-2BAA1A123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A7F19-E629-FDFE-8421-1B73E21816BE}"/>
              </a:ext>
            </a:extLst>
          </p:cNvPr>
          <p:cNvSpPr>
            <a:spLocks noGrp="1"/>
          </p:cNvSpPr>
          <p:nvPr>
            <p:ph type="title"/>
          </p:nvPr>
        </p:nvSpPr>
        <p:spPr/>
        <p:txBody>
          <a:bodyPr>
            <a:normAutofit/>
          </a:bodyPr>
          <a:lstStyle/>
          <a:p>
            <a:r>
              <a:rPr lang="en-GB"/>
              <a:t>Review of data and discussions to date </a:t>
            </a:r>
          </a:p>
        </p:txBody>
      </p:sp>
    </p:spTree>
    <p:extLst>
      <p:ext uri="{BB962C8B-B14F-4D97-AF65-F5344CB8AC3E}">
        <p14:creationId xmlns:p14="http://schemas.microsoft.com/office/powerpoint/2010/main" val="930988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B9110-3874-E264-7416-0B2EB9D2F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AF77C-D95B-4117-5E12-02746EA35D43}"/>
              </a:ext>
            </a:extLst>
          </p:cNvPr>
          <p:cNvSpPr>
            <a:spLocks noGrp="1"/>
          </p:cNvSpPr>
          <p:nvPr>
            <p:ph type="title"/>
          </p:nvPr>
        </p:nvSpPr>
        <p:spPr>
          <a:xfrm>
            <a:off x="838200" y="464782"/>
            <a:ext cx="9284855" cy="660111"/>
          </a:xfrm>
        </p:spPr>
        <p:txBody>
          <a:bodyPr>
            <a:noAutofit/>
          </a:bodyPr>
          <a:lstStyle/>
          <a:p>
            <a:r>
              <a:rPr lang="en-GB" sz="2400"/>
              <a:t>Introduction to the data</a:t>
            </a:r>
            <a:br>
              <a:rPr lang="en-GB"/>
            </a:br>
            <a:endParaRPr lang="en-GB"/>
          </a:p>
        </p:txBody>
      </p:sp>
      <p:sp>
        <p:nvSpPr>
          <p:cNvPr id="10" name="Table Placeholder 2">
            <a:extLst>
              <a:ext uri="{FF2B5EF4-FFF2-40B4-BE49-F238E27FC236}">
                <a16:creationId xmlns:a16="http://schemas.microsoft.com/office/drawing/2014/main" id="{C718B941-5938-148A-C93B-373E291234D1}"/>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D6BA6D33-F8ED-9DEC-F0D6-C2A7BFC1370C}"/>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49A68732-DE5D-FC90-8006-964134B5E225}"/>
              </a:ext>
            </a:extLst>
          </p:cNvPr>
          <p:cNvSpPr txBox="1"/>
          <p:nvPr/>
        </p:nvSpPr>
        <p:spPr>
          <a:xfrm>
            <a:off x="854015" y="984876"/>
            <a:ext cx="10926412" cy="5909310"/>
          </a:xfrm>
          <a:prstGeom prst="rect">
            <a:avLst/>
          </a:prstGeom>
          <a:noFill/>
        </p:spPr>
        <p:txBody>
          <a:bodyPr wrap="square" rtlCol="0">
            <a:spAutoFit/>
          </a:bodyPr>
          <a:lstStyle/>
          <a:p>
            <a:r>
              <a:rPr lang="en-GB">
                <a:latin typeface="Roboto" panose="02000000000000000000" pitchFamily="2" charset="0"/>
                <a:ea typeface="Roboto" panose="02000000000000000000" pitchFamily="2" charset="0"/>
                <a:cs typeface="Roboto" panose="02000000000000000000" pitchFamily="2" charset="0"/>
                <a:hlinkClick r:id="rId2"/>
              </a:rPr>
              <a:t>What has been used?</a:t>
            </a: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Data reported from the Data Transfer Network. Counts D0301s and RET flows and uses the NOSI flow (D0311 for </a:t>
            </a:r>
            <a:r>
              <a:rPr lang="en-GB" err="1">
                <a:latin typeface="Roboto" panose="02000000000000000000" pitchFamily="2" charset="0"/>
                <a:ea typeface="Roboto" panose="02000000000000000000" pitchFamily="2" charset="0"/>
                <a:cs typeface="Roboto" panose="02000000000000000000" pitchFamily="2" charset="0"/>
              </a:rPr>
              <a:t>elec</a:t>
            </a:r>
            <a:r>
              <a:rPr lang="en-GB">
                <a:latin typeface="Roboto" panose="02000000000000000000" pitchFamily="2" charset="0"/>
                <a:ea typeface="Roboto" panose="02000000000000000000" pitchFamily="2" charset="0"/>
                <a:cs typeface="Roboto" panose="02000000000000000000" pitchFamily="2" charset="0"/>
              </a:rPr>
              <a:t>) as the confirmation of a Switch after CSS go live.</a:t>
            </a: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CSS data has also been provided on Withdrawals, Annulments, use of the ES Flag.</a:t>
            </a: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Data has been provided by ElectraLink and the REC Performance Assurance Manager.</a:t>
            </a:r>
            <a:br>
              <a:rPr lang="en-GB">
                <a:latin typeface="Roboto" panose="02000000000000000000" pitchFamily="2" charset="0"/>
                <a:ea typeface="Roboto" panose="02000000000000000000" pitchFamily="2" charset="0"/>
                <a:cs typeface="Roboto" panose="02000000000000000000" pitchFamily="2" charset="0"/>
              </a:rPr>
            </a:br>
            <a:endParaRPr lang="en-GB">
              <a:latin typeface="Roboto" panose="02000000000000000000" pitchFamily="2" charset="0"/>
              <a:ea typeface="Roboto" panose="02000000000000000000" pitchFamily="2" charset="0"/>
              <a:cs typeface="Roboto" panose="02000000000000000000" pitchFamily="2" charset="0"/>
            </a:endParaRPr>
          </a:p>
          <a:p>
            <a:r>
              <a:rPr lang="en-GB">
                <a:latin typeface="Roboto" panose="02000000000000000000" pitchFamily="2" charset="0"/>
                <a:ea typeface="Roboto" panose="02000000000000000000" pitchFamily="2" charset="0"/>
                <a:cs typeface="Roboto" panose="02000000000000000000" pitchFamily="2" charset="0"/>
                <a:hlinkClick r:id="rId2"/>
              </a:rPr>
              <a:t>What timescales is it covering?</a:t>
            </a: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Depends on the report – we have at least 1 year’s worth of data.  Some provide data back to 2020.</a:t>
            </a:r>
          </a:p>
          <a:p>
            <a:endParaRPr lang="en-GB">
              <a:latin typeface="Roboto" panose="02000000000000000000" pitchFamily="2" charset="0"/>
              <a:ea typeface="Roboto" panose="02000000000000000000" pitchFamily="2" charset="0"/>
              <a:cs typeface="Roboto" panose="02000000000000000000" pitchFamily="2" charset="0"/>
            </a:endParaRPr>
          </a:p>
          <a:p>
            <a:r>
              <a:rPr lang="en-GB">
                <a:latin typeface="Roboto" panose="02000000000000000000" pitchFamily="2" charset="0"/>
                <a:ea typeface="Roboto" panose="02000000000000000000" pitchFamily="2" charset="0"/>
                <a:cs typeface="Roboto" panose="02000000000000000000" pitchFamily="2" charset="0"/>
                <a:hlinkClick r:id="rId2"/>
              </a:rPr>
              <a:t>What is in scope?</a:t>
            </a: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All parts of the ES process including ES reasons and checks against SLAs</a:t>
            </a: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Where possible, the data has included the fuel, domestic / non-domestic categories and metering types.</a:t>
            </a:r>
            <a:br>
              <a:rPr lang="en-GB">
                <a:latin typeface="Roboto" panose="02000000000000000000" pitchFamily="2" charset="0"/>
                <a:ea typeface="Roboto" panose="02000000000000000000" pitchFamily="2" charset="0"/>
                <a:cs typeface="Roboto" panose="02000000000000000000" pitchFamily="2" charset="0"/>
              </a:rPr>
            </a:br>
            <a:endParaRPr lang="en-GB">
              <a:latin typeface="Roboto" panose="02000000000000000000" pitchFamily="2" charset="0"/>
              <a:ea typeface="Roboto" panose="02000000000000000000" pitchFamily="2" charset="0"/>
              <a:cs typeface="Roboto" panose="02000000000000000000" pitchFamily="2" charset="0"/>
            </a:endParaRPr>
          </a:p>
          <a:p>
            <a:r>
              <a:rPr lang="en-GB">
                <a:latin typeface="Roboto" panose="02000000000000000000" pitchFamily="2" charset="0"/>
                <a:ea typeface="Roboto" panose="02000000000000000000" pitchFamily="2" charset="0"/>
                <a:cs typeface="Roboto" panose="02000000000000000000" pitchFamily="2" charset="0"/>
                <a:hlinkClick r:id="rId2"/>
              </a:rPr>
              <a:t>What is not in scope?</a:t>
            </a: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Interactions with the Consumer or Third Parties.</a:t>
            </a: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SDEP queries and escalations</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a:p>
            <a:r>
              <a:rPr lang="en-GB">
                <a:latin typeface="Roboto" panose="02000000000000000000" pitchFamily="2" charset="0"/>
                <a:ea typeface="Roboto" panose="02000000000000000000" pitchFamily="2" charset="0"/>
                <a:cs typeface="Roboto" panose="02000000000000000000" pitchFamily="2" charset="0"/>
                <a:hlinkClick r:id="rId2"/>
              </a:rPr>
              <a:t>Key</a:t>
            </a:r>
            <a:endParaRPr lang="en-GB">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a:latin typeface="Roboto" panose="02000000000000000000" pitchFamily="2" charset="0"/>
                <a:ea typeface="Roboto" panose="02000000000000000000" pitchFamily="2" charset="0"/>
                <a:cs typeface="Roboto" panose="02000000000000000000" pitchFamily="2" charset="0"/>
              </a:rPr>
              <a:t>Data has confirmed topic is valid</a:t>
            </a:r>
          </a:p>
          <a:p>
            <a:pPr marL="285750" indent="-285750">
              <a:buFont typeface="Arial" panose="020B0604020202020204" pitchFamily="34" charset="0"/>
              <a:buChar char="•"/>
            </a:pPr>
            <a:endParaRPr lang="en-GB">
              <a:latin typeface="Roboto" panose="02000000000000000000" pitchFamily="2" charset="0"/>
              <a:ea typeface="Roboto" panose="02000000000000000000" pitchFamily="2" charset="0"/>
              <a:cs typeface="Roboto" panose="02000000000000000000" pitchFamily="2" charset="0"/>
            </a:endParaRPr>
          </a:p>
        </p:txBody>
      </p:sp>
      <p:pic>
        <p:nvPicPr>
          <p:cNvPr id="4" name="Graphic 3" descr="Checkmark with solid fill">
            <a:extLst>
              <a:ext uri="{FF2B5EF4-FFF2-40B4-BE49-F238E27FC236}">
                <a16:creationId xmlns:a16="http://schemas.microsoft.com/office/drawing/2014/main" id="{6E720DF1-F31A-DED5-F95B-2C92687E755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4024" y="6031215"/>
            <a:ext cx="583932" cy="583932"/>
          </a:xfrm>
          <a:prstGeom prst="rect">
            <a:avLst/>
          </a:prstGeom>
        </p:spPr>
      </p:pic>
    </p:spTree>
    <p:extLst>
      <p:ext uri="{BB962C8B-B14F-4D97-AF65-F5344CB8AC3E}">
        <p14:creationId xmlns:p14="http://schemas.microsoft.com/office/powerpoint/2010/main" val="4112586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0F3F-0950-8E69-CCCA-ED890F4A12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A2B9D-442C-FC2A-BA28-9523590DFCB4}"/>
              </a:ext>
            </a:extLst>
          </p:cNvPr>
          <p:cNvSpPr>
            <a:spLocks noGrp="1"/>
          </p:cNvSpPr>
          <p:nvPr>
            <p:ph type="title"/>
          </p:nvPr>
        </p:nvSpPr>
        <p:spPr>
          <a:xfrm>
            <a:off x="838200" y="464782"/>
            <a:ext cx="9284855" cy="660111"/>
          </a:xfrm>
        </p:spPr>
        <p:txBody>
          <a:bodyPr>
            <a:noAutofit/>
          </a:bodyPr>
          <a:lstStyle/>
          <a:p>
            <a:r>
              <a:rPr lang="en-GB" sz="2400"/>
              <a:t>Summary of the data</a:t>
            </a:r>
            <a:br>
              <a:rPr lang="en-GB"/>
            </a:br>
            <a:endParaRPr lang="en-GB"/>
          </a:p>
        </p:txBody>
      </p:sp>
      <p:sp>
        <p:nvSpPr>
          <p:cNvPr id="10" name="Table Placeholder 2">
            <a:extLst>
              <a:ext uri="{FF2B5EF4-FFF2-40B4-BE49-F238E27FC236}">
                <a16:creationId xmlns:a16="http://schemas.microsoft.com/office/drawing/2014/main" id="{8BE9AB2E-00F3-A6A6-7001-5DAEE9987DC8}"/>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24DED62C-E2A4-37E2-0EA2-5ADE8668F40A}"/>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47E2A54A-70CF-08D7-4B1D-1901D9AEDBAA}"/>
              </a:ext>
            </a:extLst>
          </p:cNvPr>
          <p:cNvGraphicFramePr>
            <a:graphicFrameLocks noGrp="1"/>
          </p:cNvGraphicFramePr>
          <p:nvPr>
            <p:extLst>
              <p:ext uri="{D42A27DB-BD31-4B8C-83A1-F6EECF244321}">
                <p14:modId xmlns:p14="http://schemas.microsoft.com/office/powerpoint/2010/main" val="4203052359"/>
              </p:ext>
            </p:extLst>
          </p:nvPr>
        </p:nvGraphicFramePr>
        <p:xfrm>
          <a:off x="600456" y="1264911"/>
          <a:ext cx="10646666" cy="5480045"/>
        </p:xfrm>
        <a:graphic>
          <a:graphicData uri="http://schemas.openxmlformats.org/drawingml/2006/table">
            <a:tbl>
              <a:tblPr firstRow="1" firstCol="1" lastRow="1" lastCol="1" bandRow="1" bandCol="1"/>
              <a:tblGrid>
                <a:gridCol w="635099">
                  <a:extLst>
                    <a:ext uri="{9D8B030D-6E8A-4147-A177-3AD203B41FA5}">
                      <a16:colId xmlns:a16="http://schemas.microsoft.com/office/drawing/2014/main" val="3720770768"/>
                    </a:ext>
                  </a:extLst>
                </a:gridCol>
                <a:gridCol w="6171085">
                  <a:extLst>
                    <a:ext uri="{9D8B030D-6E8A-4147-A177-3AD203B41FA5}">
                      <a16:colId xmlns:a16="http://schemas.microsoft.com/office/drawing/2014/main" val="3334337024"/>
                    </a:ext>
                  </a:extLst>
                </a:gridCol>
                <a:gridCol w="786384">
                  <a:extLst>
                    <a:ext uri="{9D8B030D-6E8A-4147-A177-3AD203B41FA5}">
                      <a16:colId xmlns:a16="http://schemas.microsoft.com/office/drawing/2014/main" val="723024779"/>
                    </a:ext>
                  </a:extLst>
                </a:gridCol>
                <a:gridCol w="768096">
                  <a:extLst>
                    <a:ext uri="{9D8B030D-6E8A-4147-A177-3AD203B41FA5}">
                      <a16:colId xmlns:a16="http://schemas.microsoft.com/office/drawing/2014/main" val="458727060"/>
                    </a:ext>
                  </a:extLst>
                </a:gridCol>
                <a:gridCol w="839930">
                  <a:extLst>
                    <a:ext uri="{9D8B030D-6E8A-4147-A177-3AD203B41FA5}">
                      <a16:colId xmlns:a16="http://schemas.microsoft.com/office/drawing/2014/main" val="658057437"/>
                    </a:ext>
                  </a:extLst>
                </a:gridCol>
                <a:gridCol w="1446072">
                  <a:extLst>
                    <a:ext uri="{9D8B030D-6E8A-4147-A177-3AD203B41FA5}">
                      <a16:colId xmlns:a16="http://schemas.microsoft.com/office/drawing/2014/main" val="86916150"/>
                    </a:ext>
                  </a:extLst>
                </a:gridCol>
              </a:tblGrid>
              <a:tr h="565912">
                <a:tc>
                  <a:txBody>
                    <a:bodyPr/>
                    <a:lstStyle/>
                    <a:p>
                      <a:r>
                        <a:rPr lang="en-GB" sz="12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2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Area</a:t>
                      </a:r>
                      <a:endParaRPr lang="en-GB" sz="12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source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of report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Slide number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Does data support the discussions to date?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608316">
                <a:tc>
                  <a:txBody>
                    <a:bodyPr/>
                    <a:lstStyle/>
                    <a:p>
                      <a:pPr marL="0" algn="ctr" defTabSz="914400" rtl="0" eaLnBrk="1" latinLnBrk="0" hangingPunct="1">
                        <a:lnSpc>
                          <a:spcPct val="115000"/>
                        </a:lnSpc>
                        <a:spcBef>
                          <a:spcPts val="600"/>
                        </a:spcBef>
                        <a:spcAft>
                          <a:spcPts val="600"/>
                        </a:spcAft>
                      </a:pPr>
                      <a:r>
                        <a:rPr lang="en-GB" sz="1200" kern="1200">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2-year limit – should it be reduced / increased / remain the same? Do we need to consider MHHS impacts as Settlements window reduces?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9-12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8160378"/>
                  </a:ext>
                </a:extLst>
              </a:tr>
              <a:tr h="378991">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8WD SLA for new Supplier – should it be reduced / increased / remain the same?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endPar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064583"/>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Rejection reasons review – do the reasons for rejection need to be set out? Should it be split by Gaining / Losing Supplier and Domestic / Non-Domestic Consumer?</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14-15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989131"/>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Use of ES resolution flag – REC assurance has evidence it is being misused.  Is the legal text clear on when it can / cannot be used?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RPA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Jul-25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Non-Domestic gas only suppliers not using DTN – should there be a list of Suppliers that do or do not use the DTN? </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 – template being completed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42447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Re-registration SLA – should it be reduced / increased / remain the same?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Customer service returners – is this still a valid reason? Does it need better definition or particularly steps? For example, should the ES Flag be used on re-registration?</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19-20</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 – bilateral discussions required</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2910118"/>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Fraud proven figures are increasing – are the steps clear? What happens if consumer contacts another industry participant?</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21-22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3117621"/>
                  </a:ext>
                </a:extLst>
              </a:tr>
            </a:tbl>
          </a:graphicData>
        </a:graphic>
      </p:graphicFrame>
    </p:spTree>
    <p:extLst>
      <p:ext uri="{BB962C8B-B14F-4D97-AF65-F5344CB8AC3E}">
        <p14:creationId xmlns:p14="http://schemas.microsoft.com/office/powerpoint/2010/main" val="3334447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A02E9-1D29-0080-0FD6-0161371C4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856E95-2745-C49C-52D4-DE101CF065F7}"/>
              </a:ext>
            </a:extLst>
          </p:cNvPr>
          <p:cNvSpPr>
            <a:spLocks noGrp="1"/>
          </p:cNvSpPr>
          <p:nvPr>
            <p:ph type="title"/>
          </p:nvPr>
        </p:nvSpPr>
        <p:spPr>
          <a:xfrm>
            <a:off x="838200" y="464782"/>
            <a:ext cx="9284855" cy="660111"/>
          </a:xfrm>
        </p:spPr>
        <p:txBody>
          <a:bodyPr>
            <a:noAutofit/>
          </a:bodyPr>
          <a:lstStyle/>
          <a:p>
            <a:r>
              <a:rPr lang="en-GB" sz="2400"/>
              <a:t>Summary of the data</a:t>
            </a:r>
            <a:br>
              <a:rPr lang="en-GB"/>
            </a:br>
            <a:endParaRPr lang="en-GB"/>
          </a:p>
        </p:txBody>
      </p:sp>
      <p:sp>
        <p:nvSpPr>
          <p:cNvPr id="10" name="Table Placeholder 2">
            <a:extLst>
              <a:ext uri="{FF2B5EF4-FFF2-40B4-BE49-F238E27FC236}">
                <a16:creationId xmlns:a16="http://schemas.microsoft.com/office/drawing/2014/main" id="{B3E53853-4918-AEBE-38FF-5F5A0A040138}"/>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F1A80374-BFCD-6E4A-01F5-1E66DFC4C4D2}"/>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graphicFrame>
        <p:nvGraphicFramePr>
          <p:cNvPr id="4" name="Table 3">
            <a:extLst>
              <a:ext uri="{FF2B5EF4-FFF2-40B4-BE49-F238E27FC236}">
                <a16:creationId xmlns:a16="http://schemas.microsoft.com/office/drawing/2014/main" id="{47C8F88B-F1E2-2630-7DAB-4898988E6264}"/>
              </a:ext>
            </a:extLst>
          </p:cNvPr>
          <p:cNvGraphicFramePr>
            <a:graphicFrameLocks noGrp="1"/>
          </p:cNvGraphicFramePr>
          <p:nvPr>
            <p:extLst>
              <p:ext uri="{D42A27DB-BD31-4B8C-83A1-F6EECF244321}">
                <p14:modId xmlns:p14="http://schemas.microsoft.com/office/powerpoint/2010/main" val="3531218897"/>
              </p:ext>
            </p:extLst>
          </p:nvPr>
        </p:nvGraphicFramePr>
        <p:xfrm>
          <a:off x="600456" y="1264911"/>
          <a:ext cx="10646666" cy="5133242"/>
        </p:xfrm>
        <a:graphic>
          <a:graphicData uri="http://schemas.openxmlformats.org/drawingml/2006/table">
            <a:tbl>
              <a:tblPr firstRow="1" firstCol="1" lastRow="1" lastCol="1" bandRow="1" bandCol="1"/>
              <a:tblGrid>
                <a:gridCol w="635099">
                  <a:extLst>
                    <a:ext uri="{9D8B030D-6E8A-4147-A177-3AD203B41FA5}">
                      <a16:colId xmlns:a16="http://schemas.microsoft.com/office/drawing/2014/main" val="3720770768"/>
                    </a:ext>
                  </a:extLst>
                </a:gridCol>
                <a:gridCol w="6344821">
                  <a:extLst>
                    <a:ext uri="{9D8B030D-6E8A-4147-A177-3AD203B41FA5}">
                      <a16:colId xmlns:a16="http://schemas.microsoft.com/office/drawing/2014/main" val="3334337024"/>
                    </a:ext>
                  </a:extLst>
                </a:gridCol>
                <a:gridCol w="731520">
                  <a:extLst>
                    <a:ext uri="{9D8B030D-6E8A-4147-A177-3AD203B41FA5}">
                      <a16:colId xmlns:a16="http://schemas.microsoft.com/office/drawing/2014/main" val="723024779"/>
                    </a:ext>
                  </a:extLst>
                </a:gridCol>
                <a:gridCol w="758952">
                  <a:extLst>
                    <a:ext uri="{9D8B030D-6E8A-4147-A177-3AD203B41FA5}">
                      <a16:colId xmlns:a16="http://schemas.microsoft.com/office/drawing/2014/main" val="458727060"/>
                    </a:ext>
                  </a:extLst>
                </a:gridCol>
                <a:gridCol w="841248">
                  <a:extLst>
                    <a:ext uri="{9D8B030D-6E8A-4147-A177-3AD203B41FA5}">
                      <a16:colId xmlns:a16="http://schemas.microsoft.com/office/drawing/2014/main" val="658057437"/>
                    </a:ext>
                  </a:extLst>
                </a:gridCol>
                <a:gridCol w="1335026">
                  <a:extLst>
                    <a:ext uri="{9D8B030D-6E8A-4147-A177-3AD203B41FA5}">
                      <a16:colId xmlns:a16="http://schemas.microsoft.com/office/drawing/2014/main" val="86916150"/>
                    </a:ext>
                  </a:extLst>
                </a:gridCol>
              </a:tblGrid>
              <a:tr h="565912">
                <a:tc>
                  <a:txBody>
                    <a:bodyPr/>
                    <a:lstStyle/>
                    <a:p>
                      <a:r>
                        <a:rPr lang="en-GB" sz="12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Ref</a:t>
                      </a:r>
                      <a:endParaRPr lang="en-GB" sz="18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200" b="1" spc="150">
                          <a:solidFill>
                            <a:srgbClr val="FFFFFF"/>
                          </a:solidFill>
                          <a:effectLst/>
                          <a:latin typeface="Roboto" panose="02000000000000000000" pitchFamily="2" charset="0"/>
                          <a:ea typeface="Roboto" panose="02000000000000000000" pitchFamily="2" charset="0"/>
                          <a:cs typeface="Roboto" panose="02000000000000000000" pitchFamily="2" charset="0"/>
                        </a:rPr>
                        <a:t>Topic Area</a:t>
                      </a:r>
                      <a:endParaRPr lang="en-GB" sz="1800">
                        <a:effectLst/>
                        <a:latin typeface="Roboto" panose="02000000000000000000" pitchFamily="2" charset="0"/>
                        <a:ea typeface="Roboto" panose="02000000000000000000" pitchFamily="2" charset="0"/>
                        <a:cs typeface="Roboto" panose="02000000000000000000" pitchFamily="2" charset="0"/>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algn="l" defTabSz="914400" rtl="0" eaLnBrk="1" latinLnBrk="0" hangingPunct="1"/>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Data source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Date of report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Slide number</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spc="150">
                          <a:solidFill>
                            <a:srgbClr val="FFFFFF"/>
                          </a:solidFill>
                          <a:effectLst/>
                          <a:latin typeface="Roboto" panose="02000000000000000000" pitchFamily="2" charset="0"/>
                          <a:ea typeface="Roboto" panose="02000000000000000000" pitchFamily="2" charset="0"/>
                          <a:cs typeface="Roboto" panose="02000000000000000000" pitchFamily="2" charset="0"/>
                        </a:rPr>
                        <a:t>Does data support the discussions to date?</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18</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Should the ES reason descriptions match for both fuels? Are the still easy to understand (for raising and reviewing the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064583"/>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19</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Should the ES reason codes match for both fuels?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36989131"/>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20</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Prepayment consumers – consideration of specific steps or clarifications for traditional and smart PPM consumers?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 – trad PPM data only</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28705573"/>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35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Added Nov 25 – is a separate process for microbusiness required</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 – elec only data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555848"/>
                  </a:ext>
                </a:extLst>
              </a:tr>
              <a:tr h="608316">
                <a:tc>
                  <a:txBody>
                    <a:bodyPr/>
                    <a:lstStyle/>
                    <a:p>
                      <a:pPr marL="0" algn="ctr" defTabSz="914400" rtl="0" eaLnBrk="1" latinLnBrk="0" hangingPunct="1">
                        <a:lnSpc>
                          <a:spcPct val="115000"/>
                        </a:lnSpc>
                        <a:spcBef>
                          <a:spcPts val="600"/>
                        </a:spcBef>
                        <a:spcAft>
                          <a:spcPts val="600"/>
                        </a:spcAft>
                      </a:pPr>
                      <a:r>
                        <a:rPr lang="en-GB" sz="1200" kern="1200">
                          <a:solidFill>
                            <a:srgbClr val="000000"/>
                          </a:solidFill>
                          <a:effectLst/>
                          <a:latin typeface="Roboto" panose="02000000000000000000" pitchFamily="2" charset="0"/>
                          <a:ea typeface="Roboto" panose="02000000000000000000" pitchFamily="2" charset="0"/>
                          <a:cs typeface="Roboto" panose="02000000000000000000" pitchFamily="2" charset="0"/>
                        </a:rPr>
                        <a:t>36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Discuss the introduction of a new Non-domestic only ES reason for TPI sales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DTN</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600"/>
                        </a:spcBef>
                        <a:spcAft>
                          <a:spcPts val="600"/>
                        </a:spcAft>
                        <a:buClrTx/>
                        <a:buSzTx/>
                        <a:buFontTx/>
                        <a:buNone/>
                        <a:tabLst/>
                        <a:defRPr/>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Nov-25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Not yet</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3707917"/>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Withdrawal process – any issues or problems that directly result in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RPA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Jul-25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26</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2910118"/>
                  </a:ext>
                </a:extLst>
              </a:tr>
              <a:tr h="608316">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Annulment process – any issues or problems that directly result in ES?</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RPA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Jul-25</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27</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Bef>
                          <a:spcPts val="600"/>
                        </a:spcBef>
                        <a:spcAft>
                          <a:spcPts val="600"/>
                        </a:spcAft>
                      </a:pPr>
                      <a:r>
                        <a:rPr lang="en-GB" sz="1200">
                          <a:solidFill>
                            <a:srgbClr val="000000"/>
                          </a:solidFill>
                          <a:effectLst/>
                          <a:latin typeface="Roboto" panose="02000000000000000000" pitchFamily="2" charset="0"/>
                          <a:ea typeface="Roboto" panose="02000000000000000000" pitchFamily="2" charset="0"/>
                          <a:cs typeface="Roboto" panose="02000000000000000000" pitchFamily="2" charset="0"/>
                        </a:rPr>
                        <a:t>Yes</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2119138"/>
                  </a:ext>
                </a:extLst>
              </a:tr>
            </a:tbl>
          </a:graphicData>
        </a:graphic>
      </p:graphicFrame>
    </p:spTree>
    <p:extLst>
      <p:ext uri="{BB962C8B-B14F-4D97-AF65-F5344CB8AC3E}">
        <p14:creationId xmlns:p14="http://schemas.microsoft.com/office/powerpoint/2010/main" val="3896931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46061-BC44-BB42-5AA8-1FB58642C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4988FA-0326-CC18-C93A-0B5AE30D2570}"/>
              </a:ext>
            </a:extLst>
          </p:cNvPr>
          <p:cNvSpPr>
            <a:spLocks noGrp="1"/>
          </p:cNvSpPr>
          <p:nvPr>
            <p:ph type="title"/>
          </p:nvPr>
        </p:nvSpPr>
        <p:spPr>
          <a:xfrm>
            <a:off x="911352" y="367605"/>
            <a:ext cx="9284855" cy="660111"/>
          </a:xfrm>
        </p:spPr>
        <p:txBody>
          <a:bodyPr>
            <a:normAutofit fontScale="90000"/>
          </a:bodyPr>
          <a:lstStyle/>
          <a:p>
            <a:r>
              <a:rPr lang="en-GB"/>
              <a:t>TOPIC 1 – gas - erroneous switches time to resolve</a:t>
            </a:r>
          </a:p>
        </p:txBody>
      </p:sp>
      <p:graphicFrame>
        <p:nvGraphicFramePr>
          <p:cNvPr id="3" name="Table Placeholder 5">
            <a:extLst>
              <a:ext uri="{FF2B5EF4-FFF2-40B4-BE49-F238E27FC236}">
                <a16:creationId xmlns:a16="http://schemas.microsoft.com/office/drawing/2014/main" id="{D5AC40E4-E3D1-9B01-B728-18F52CDCC19D}"/>
              </a:ext>
            </a:extLst>
          </p:cNvPr>
          <p:cNvGraphicFramePr>
            <a:graphicFrameLocks/>
          </p:cNvGraphicFramePr>
          <p:nvPr>
            <p:extLst>
              <p:ext uri="{D42A27DB-BD31-4B8C-83A1-F6EECF244321}">
                <p14:modId xmlns:p14="http://schemas.microsoft.com/office/powerpoint/2010/main" val="2814703896"/>
              </p:ext>
            </p:extLst>
          </p:nvPr>
        </p:nvGraphicFramePr>
        <p:xfrm>
          <a:off x="538735" y="1195896"/>
          <a:ext cx="4575048" cy="5402442"/>
        </p:xfrm>
        <a:graphic>
          <a:graphicData uri="http://schemas.openxmlformats.org/drawingml/2006/table">
            <a:tbl>
              <a:tblPr firstRow="1" bandRow="1">
                <a:tableStyleId>{F5AB1C69-6EDB-4FF4-983F-18BD219EF322}</a:tableStyleId>
              </a:tblPr>
              <a:tblGrid>
                <a:gridCol w="1121195">
                  <a:extLst>
                    <a:ext uri="{9D8B030D-6E8A-4147-A177-3AD203B41FA5}">
                      <a16:colId xmlns:a16="http://schemas.microsoft.com/office/drawing/2014/main" val="1155711747"/>
                    </a:ext>
                  </a:extLst>
                </a:gridCol>
                <a:gridCol w="830369">
                  <a:extLst>
                    <a:ext uri="{9D8B030D-6E8A-4147-A177-3AD203B41FA5}">
                      <a16:colId xmlns:a16="http://schemas.microsoft.com/office/drawing/2014/main" val="541482602"/>
                    </a:ext>
                  </a:extLst>
                </a:gridCol>
                <a:gridCol w="890541">
                  <a:extLst>
                    <a:ext uri="{9D8B030D-6E8A-4147-A177-3AD203B41FA5}">
                      <a16:colId xmlns:a16="http://schemas.microsoft.com/office/drawing/2014/main" val="3168156461"/>
                    </a:ext>
                  </a:extLst>
                </a:gridCol>
                <a:gridCol w="890541">
                  <a:extLst>
                    <a:ext uri="{9D8B030D-6E8A-4147-A177-3AD203B41FA5}">
                      <a16:colId xmlns:a16="http://schemas.microsoft.com/office/drawing/2014/main" val="1220224761"/>
                    </a:ext>
                  </a:extLst>
                </a:gridCol>
                <a:gridCol w="842402">
                  <a:extLst>
                    <a:ext uri="{9D8B030D-6E8A-4147-A177-3AD203B41FA5}">
                      <a16:colId xmlns:a16="http://schemas.microsoft.com/office/drawing/2014/main" val="2408086760"/>
                    </a:ext>
                  </a:extLst>
                </a:gridCol>
              </a:tblGrid>
              <a:tr h="605936">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1817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1860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1877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37</a:t>
                      </a:r>
                    </a:p>
                  </a:txBody>
                  <a:tcPr marL="6350" marR="6350" marT="6350" marB="0" anchor="b"/>
                </a:tc>
                <a:extLst>
                  <a:ext uri="{0D108BD9-81ED-4DB2-BD59-A6C34878D82A}">
                    <a16:rowId xmlns:a16="http://schemas.microsoft.com/office/drawing/2014/main" val="45588356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1580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1624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a:t>
                      </a:r>
                    </a:p>
                  </a:txBody>
                  <a:tcPr marL="6350" marR="6350" marT="6350" marB="0" anchor="b"/>
                </a:tc>
                <a:extLst>
                  <a:ext uri="{0D108BD9-81ED-4DB2-BD59-A6C34878D82A}">
                    <a16:rowId xmlns:a16="http://schemas.microsoft.com/office/drawing/2014/main" val="427583885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1974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2039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a:t>
                      </a:r>
                    </a:p>
                  </a:txBody>
                  <a:tcPr marL="6350" marR="6350" marT="6350" marB="0" anchor="b"/>
                </a:tc>
                <a:extLst>
                  <a:ext uri="{0D108BD9-81ED-4DB2-BD59-A6C34878D82A}">
                    <a16:rowId xmlns:a16="http://schemas.microsoft.com/office/drawing/2014/main" val="48879241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2079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2137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2164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a:t>
                      </a:r>
                    </a:p>
                  </a:txBody>
                  <a:tcPr marL="6350" marR="6350" marT="6350" marB="0" anchor="b"/>
                </a:tc>
                <a:extLst>
                  <a:ext uri="{0D108BD9-81ED-4DB2-BD59-A6C34878D82A}">
                    <a16:rowId xmlns:a16="http://schemas.microsoft.com/office/drawing/2014/main" val="231403223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2238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2250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a:t>
                      </a:r>
                    </a:p>
                  </a:txBody>
                  <a:tcPr marL="6350" marR="6350" marT="6350" marB="0" anchor="b"/>
                </a:tc>
                <a:extLst>
                  <a:ext uri="{0D108BD9-81ED-4DB2-BD59-A6C34878D82A}">
                    <a16:rowId xmlns:a16="http://schemas.microsoft.com/office/drawing/2014/main" val="22556206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2258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a:t>
                      </a:r>
                    </a:p>
                  </a:txBody>
                  <a:tcPr marL="6350" marR="6350" marT="6350" marB="0" anchor="b"/>
                </a:tc>
                <a:extLst>
                  <a:ext uri="{0D108BD9-81ED-4DB2-BD59-A6C34878D82A}">
                    <a16:rowId xmlns:a16="http://schemas.microsoft.com/office/drawing/2014/main" val="107019523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1857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1894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1920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a:t>
                      </a:r>
                    </a:p>
                  </a:txBody>
                  <a:tcPr marL="6350" marR="6350" marT="6350" marB="0" anchor="b"/>
                </a:tc>
                <a:extLst>
                  <a:ext uri="{0D108BD9-81ED-4DB2-BD59-A6C34878D82A}">
                    <a16:rowId xmlns:a16="http://schemas.microsoft.com/office/drawing/2014/main" val="181518613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1587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1643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1668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350" marR="6350" marT="6350" marB="0" anchor="b"/>
                </a:tc>
                <a:extLst>
                  <a:ext uri="{0D108BD9-81ED-4DB2-BD59-A6C34878D82A}">
                    <a16:rowId xmlns:a16="http://schemas.microsoft.com/office/drawing/2014/main" val="146980394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1764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1831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a:t>
                      </a:r>
                    </a:p>
                  </a:txBody>
                  <a:tcPr marL="6350" marR="6350" marT="6350" marB="0" anchor="b"/>
                </a:tc>
                <a:extLst>
                  <a:ext uri="{0D108BD9-81ED-4DB2-BD59-A6C34878D82A}">
                    <a16:rowId xmlns:a16="http://schemas.microsoft.com/office/drawing/2014/main" val="351931854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1694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1756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a:t>
                      </a:r>
                    </a:p>
                  </a:txBody>
                  <a:tcPr marL="6350" marR="6350" marT="6350" marB="0" anchor="b"/>
                </a:tc>
                <a:extLst>
                  <a:ext uri="{0D108BD9-81ED-4DB2-BD59-A6C34878D82A}">
                    <a16:rowId xmlns:a16="http://schemas.microsoft.com/office/drawing/2014/main" val="426272335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2059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2090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2124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a:t>
                      </a:r>
                    </a:p>
                  </a:txBody>
                  <a:tcPr marL="6350" marR="6350" marT="6350" marB="0" anchor="b"/>
                </a:tc>
                <a:extLst>
                  <a:ext uri="{0D108BD9-81ED-4DB2-BD59-A6C34878D82A}">
                    <a16:rowId xmlns:a16="http://schemas.microsoft.com/office/drawing/2014/main" val="223091670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2599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2626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a:t>
                      </a:r>
                    </a:p>
                  </a:txBody>
                  <a:tcPr marL="6350" marR="6350" marT="6350" marB="0" anchor="b"/>
                </a:tc>
                <a:extLst>
                  <a:ext uri="{0D108BD9-81ED-4DB2-BD59-A6C34878D82A}">
                    <a16:rowId xmlns:a16="http://schemas.microsoft.com/office/drawing/2014/main" val="262201583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2121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34</a:t>
                      </a:r>
                    </a:p>
                  </a:txBody>
                  <a:tcPr marL="6350" marR="6350" marT="6350" marB="0" anchor="b"/>
                </a:tc>
                <a:extLst>
                  <a:ext uri="{0D108BD9-81ED-4DB2-BD59-A6C34878D82A}">
                    <a16:rowId xmlns:a16="http://schemas.microsoft.com/office/drawing/2014/main" val="2319260384"/>
                  </a:ext>
                </a:extLst>
              </a:tr>
            </a:tbl>
          </a:graphicData>
        </a:graphic>
      </p:graphicFrame>
      <p:graphicFrame>
        <p:nvGraphicFramePr>
          <p:cNvPr id="4" name="Table Placeholder 5">
            <a:extLst>
              <a:ext uri="{FF2B5EF4-FFF2-40B4-BE49-F238E27FC236}">
                <a16:creationId xmlns:a16="http://schemas.microsoft.com/office/drawing/2014/main" id="{2A2CB674-F13A-1687-145D-D17CF8A1E16D}"/>
              </a:ext>
            </a:extLst>
          </p:cNvPr>
          <p:cNvGraphicFramePr>
            <a:graphicFrameLocks/>
          </p:cNvGraphicFramePr>
          <p:nvPr>
            <p:extLst>
              <p:ext uri="{D42A27DB-BD31-4B8C-83A1-F6EECF244321}">
                <p14:modId xmlns:p14="http://schemas.microsoft.com/office/powerpoint/2010/main" val="3092032149"/>
              </p:ext>
            </p:extLst>
          </p:nvPr>
        </p:nvGraphicFramePr>
        <p:xfrm>
          <a:off x="6096000" y="1195896"/>
          <a:ext cx="4575048" cy="5402446"/>
        </p:xfrm>
        <a:graphic>
          <a:graphicData uri="http://schemas.openxmlformats.org/drawingml/2006/table">
            <a:tbl>
              <a:tblPr firstRow="1" bandRow="1">
                <a:tableStyleId>{F5AB1C69-6EDB-4FF4-983F-18BD219EF322}</a:tableStyleId>
              </a:tblPr>
              <a:tblGrid>
                <a:gridCol w="1063747">
                  <a:extLst>
                    <a:ext uri="{9D8B030D-6E8A-4147-A177-3AD203B41FA5}">
                      <a16:colId xmlns:a16="http://schemas.microsoft.com/office/drawing/2014/main" val="1155711747"/>
                    </a:ext>
                  </a:extLst>
                </a:gridCol>
                <a:gridCol w="855600">
                  <a:extLst>
                    <a:ext uri="{9D8B030D-6E8A-4147-A177-3AD203B41FA5}">
                      <a16:colId xmlns:a16="http://schemas.microsoft.com/office/drawing/2014/main" val="202283400"/>
                    </a:ext>
                  </a:extLst>
                </a:gridCol>
                <a:gridCol w="929496">
                  <a:extLst>
                    <a:ext uri="{9D8B030D-6E8A-4147-A177-3AD203B41FA5}">
                      <a16:colId xmlns:a16="http://schemas.microsoft.com/office/drawing/2014/main" val="541482602"/>
                    </a:ext>
                  </a:extLst>
                </a:gridCol>
                <a:gridCol w="869138">
                  <a:extLst>
                    <a:ext uri="{9D8B030D-6E8A-4147-A177-3AD203B41FA5}">
                      <a16:colId xmlns:a16="http://schemas.microsoft.com/office/drawing/2014/main" val="3168156461"/>
                    </a:ext>
                  </a:extLst>
                </a:gridCol>
                <a:gridCol w="857067">
                  <a:extLst>
                    <a:ext uri="{9D8B030D-6E8A-4147-A177-3AD203B41FA5}">
                      <a16:colId xmlns:a16="http://schemas.microsoft.com/office/drawing/2014/main" val="1220224761"/>
                    </a:ext>
                  </a:extLst>
                </a:gridCol>
              </a:tblGrid>
              <a:tr h="653311">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2226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2251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47</a:t>
                      </a:r>
                    </a:p>
                  </a:txBody>
                  <a:tcPr marL="6350" marR="6350" marT="6350" marB="0" anchor="b"/>
                </a:tc>
                <a:extLst>
                  <a:ext uri="{0D108BD9-81ED-4DB2-BD59-A6C34878D82A}">
                    <a16:rowId xmlns:a16="http://schemas.microsoft.com/office/drawing/2014/main" val="455883565"/>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2318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2417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32</a:t>
                      </a:r>
                    </a:p>
                  </a:txBody>
                  <a:tcPr marL="6350" marR="6350" marT="6350" marB="0" anchor="b"/>
                </a:tc>
                <a:extLst>
                  <a:ext uri="{0D108BD9-81ED-4DB2-BD59-A6C34878D82A}">
                    <a16:rowId xmlns:a16="http://schemas.microsoft.com/office/drawing/2014/main" val="104876386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1997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2033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34</a:t>
                      </a:r>
                    </a:p>
                  </a:txBody>
                  <a:tcPr marL="6350" marR="6350" marT="6350" marB="0" anchor="b"/>
                </a:tc>
                <a:extLst>
                  <a:ext uri="{0D108BD9-81ED-4DB2-BD59-A6C34878D82A}">
                    <a16:rowId xmlns:a16="http://schemas.microsoft.com/office/drawing/2014/main" val="2340114308"/>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2063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2116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2158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34</a:t>
                      </a:r>
                    </a:p>
                  </a:txBody>
                  <a:tcPr marL="6350" marR="6350" marT="6350" marB="0" anchor="b"/>
                </a:tc>
                <a:extLst>
                  <a:ext uri="{0D108BD9-81ED-4DB2-BD59-A6C34878D82A}">
                    <a16:rowId xmlns:a16="http://schemas.microsoft.com/office/drawing/2014/main" val="259334312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2146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40</a:t>
                      </a:r>
                    </a:p>
                  </a:txBody>
                  <a:tcPr marL="6350" marR="6350" marT="6350" marB="0" anchor="b"/>
                </a:tc>
                <a:extLst>
                  <a:ext uri="{0D108BD9-81ED-4DB2-BD59-A6C34878D82A}">
                    <a16:rowId xmlns:a16="http://schemas.microsoft.com/office/drawing/2014/main" val="19886328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2057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2088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44</a:t>
                      </a:r>
                    </a:p>
                  </a:txBody>
                  <a:tcPr marL="6350" marR="6350" marT="6350" marB="0" anchor="b"/>
                </a:tc>
                <a:extLst>
                  <a:ext uri="{0D108BD9-81ED-4DB2-BD59-A6C34878D82A}">
                    <a16:rowId xmlns:a16="http://schemas.microsoft.com/office/drawing/2014/main" val="1038882502"/>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1946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1993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2019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36</a:t>
                      </a:r>
                    </a:p>
                  </a:txBody>
                  <a:tcPr marL="6350" marR="6350" marT="6350" marB="0" anchor="b"/>
                </a:tc>
                <a:extLst>
                  <a:ext uri="{0D108BD9-81ED-4DB2-BD59-A6C34878D82A}">
                    <a16:rowId xmlns:a16="http://schemas.microsoft.com/office/drawing/2014/main" val="1503299666"/>
                  </a:ext>
                </a:extLst>
              </a:tr>
              <a:tr h="42229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2131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42</a:t>
                      </a:r>
                    </a:p>
                  </a:txBody>
                  <a:tcPr marL="6350" marR="6350" marT="6350" marB="0" anchor="b"/>
                </a:tc>
                <a:extLst>
                  <a:ext uri="{0D108BD9-81ED-4DB2-BD59-A6C34878D82A}">
                    <a16:rowId xmlns:a16="http://schemas.microsoft.com/office/drawing/2014/main" val="2656237946"/>
                  </a:ext>
                </a:extLst>
              </a:tr>
              <a:tr h="45972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1990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2063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a:t>
                      </a:r>
                    </a:p>
                  </a:txBody>
                  <a:tcPr marL="6350" marR="6350" marT="6350" marB="0" anchor="b"/>
                </a:tc>
                <a:extLst>
                  <a:ext uri="{0D108BD9-81ED-4DB2-BD59-A6C34878D82A}">
                    <a16:rowId xmlns:a16="http://schemas.microsoft.com/office/drawing/2014/main" val="3005667931"/>
                  </a:ext>
                </a:extLst>
              </a:tr>
              <a:tr h="387100">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2642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2686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2721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44</a:t>
                      </a:r>
                    </a:p>
                  </a:txBody>
                  <a:tcPr marL="6350" marR="6350" marT="6350" marB="0" anchor="b"/>
                </a:tc>
                <a:extLst>
                  <a:ext uri="{0D108BD9-81ED-4DB2-BD59-A6C34878D82A}">
                    <a16:rowId xmlns:a16="http://schemas.microsoft.com/office/drawing/2014/main" val="1612232190"/>
                  </a:ext>
                </a:extLst>
              </a:tr>
              <a:tr h="347673">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1075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1097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a:t>
                      </a:r>
                    </a:p>
                  </a:txBody>
                  <a:tcPr marL="6350" marR="6350" marT="6350" marB="0" anchor="b"/>
                </a:tc>
                <a:extLst>
                  <a:ext uri="{0D108BD9-81ED-4DB2-BD59-A6C34878D82A}">
                    <a16:rowId xmlns:a16="http://schemas.microsoft.com/office/drawing/2014/main" val="2750947167"/>
                  </a:ext>
                </a:extLst>
              </a:tr>
              <a:tr h="347673">
                <a:tc>
                  <a:txBody>
                    <a:bodyPr/>
                    <a:lstStyle/>
                    <a:p>
                      <a:pPr algn="l"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47,784</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48,944</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49,599</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688</a:t>
                      </a:r>
                    </a:p>
                  </a:txBody>
                  <a:tcPr marL="6350" marR="6350" marT="6350" marB="0" anchor="b"/>
                </a:tc>
                <a:extLst>
                  <a:ext uri="{0D108BD9-81ED-4DB2-BD59-A6C34878D82A}">
                    <a16:rowId xmlns:a16="http://schemas.microsoft.com/office/drawing/2014/main" val="174139505"/>
                  </a:ext>
                </a:extLst>
              </a:tr>
            </a:tbl>
          </a:graphicData>
        </a:graphic>
      </p:graphicFrame>
      <p:pic>
        <p:nvPicPr>
          <p:cNvPr id="6" name="Graphic 5" descr="Checkmark with solid fill">
            <a:extLst>
              <a:ext uri="{FF2B5EF4-FFF2-40B4-BE49-F238E27FC236}">
                <a16:creationId xmlns:a16="http://schemas.microsoft.com/office/drawing/2014/main" id="{DD72315C-60D6-AABE-1897-7F9B9316379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4290241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E29EA-5749-791E-A117-FDE01B75F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B95F85-571B-BDC4-004D-BEA359E02FFB}"/>
              </a:ext>
            </a:extLst>
          </p:cNvPr>
          <p:cNvSpPr>
            <a:spLocks noGrp="1"/>
          </p:cNvSpPr>
          <p:nvPr>
            <p:ph type="title"/>
          </p:nvPr>
        </p:nvSpPr>
        <p:spPr>
          <a:xfrm>
            <a:off x="911352" y="367605"/>
            <a:ext cx="9284855" cy="660111"/>
          </a:xfrm>
        </p:spPr>
        <p:txBody>
          <a:bodyPr>
            <a:normAutofit fontScale="90000"/>
          </a:bodyPr>
          <a:lstStyle/>
          <a:p>
            <a:r>
              <a:rPr lang="en-GB"/>
              <a:t>TOPIC 1 – gas % - erroneous switches time to resolve</a:t>
            </a:r>
          </a:p>
        </p:txBody>
      </p:sp>
      <p:graphicFrame>
        <p:nvGraphicFramePr>
          <p:cNvPr id="3" name="Table Placeholder 5">
            <a:extLst>
              <a:ext uri="{FF2B5EF4-FFF2-40B4-BE49-F238E27FC236}">
                <a16:creationId xmlns:a16="http://schemas.microsoft.com/office/drawing/2014/main" id="{453D4771-5D6E-EAB5-CB9C-F4B053FEB548}"/>
              </a:ext>
            </a:extLst>
          </p:cNvPr>
          <p:cNvGraphicFramePr>
            <a:graphicFrameLocks/>
          </p:cNvGraphicFramePr>
          <p:nvPr>
            <p:extLst>
              <p:ext uri="{D42A27DB-BD31-4B8C-83A1-F6EECF244321}">
                <p14:modId xmlns:p14="http://schemas.microsoft.com/office/powerpoint/2010/main" val="3013512274"/>
              </p:ext>
            </p:extLst>
          </p:nvPr>
        </p:nvGraphicFramePr>
        <p:xfrm>
          <a:off x="538735" y="1195896"/>
          <a:ext cx="4575048" cy="5402442"/>
        </p:xfrm>
        <a:graphic>
          <a:graphicData uri="http://schemas.openxmlformats.org/drawingml/2006/table">
            <a:tbl>
              <a:tblPr firstRow="1" bandRow="1">
                <a:tableStyleId>{F5AB1C69-6EDB-4FF4-983F-18BD219EF322}</a:tableStyleId>
              </a:tblPr>
              <a:tblGrid>
                <a:gridCol w="1121195">
                  <a:extLst>
                    <a:ext uri="{9D8B030D-6E8A-4147-A177-3AD203B41FA5}">
                      <a16:colId xmlns:a16="http://schemas.microsoft.com/office/drawing/2014/main" val="1155711747"/>
                    </a:ext>
                  </a:extLst>
                </a:gridCol>
                <a:gridCol w="830369">
                  <a:extLst>
                    <a:ext uri="{9D8B030D-6E8A-4147-A177-3AD203B41FA5}">
                      <a16:colId xmlns:a16="http://schemas.microsoft.com/office/drawing/2014/main" val="541482602"/>
                    </a:ext>
                  </a:extLst>
                </a:gridCol>
                <a:gridCol w="890541">
                  <a:extLst>
                    <a:ext uri="{9D8B030D-6E8A-4147-A177-3AD203B41FA5}">
                      <a16:colId xmlns:a16="http://schemas.microsoft.com/office/drawing/2014/main" val="3168156461"/>
                    </a:ext>
                  </a:extLst>
                </a:gridCol>
                <a:gridCol w="890541">
                  <a:extLst>
                    <a:ext uri="{9D8B030D-6E8A-4147-A177-3AD203B41FA5}">
                      <a16:colId xmlns:a16="http://schemas.microsoft.com/office/drawing/2014/main" val="1220224761"/>
                    </a:ext>
                  </a:extLst>
                </a:gridCol>
                <a:gridCol w="842402">
                  <a:extLst>
                    <a:ext uri="{9D8B030D-6E8A-4147-A177-3AD203B41FA5}">
                      <a16:colId xmlns:a16="http://schemas.microsoft.com/office/drawing/2014/main" val="2408086760"/>
                    </a:ext>
                  </a:extLst>
                </a:gridCol>
              </a:tblGrid>
              <a:tr h="605936">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94.93%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97.18%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a:t>
                      </a:r>
                    </a:p>
                  </a:txBody>
                  <a:tcPr marL="6350" marR="6350" marT="6350" marB="0" anchor="b"/>
                </a:tc>
                <a:extLst>
                  <a:ext uri="{0D108BD9-81ED-4DB2-BD59-A6C34878D82A}">
                    <a16:rowId xmlns:a16="http://schemas.microsoft.com/office/drawing/2014/main" val="45588356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96.17%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1.16%</a:t>
                      </a:r>
                    </a:p>
                  </a:txBody>
                  <a:tcPr marL="6350" marR="6350" marT="6350" marB="0" anchor="b"/>
                </a:tc>
                <a:extLst>
                  <a:ext uri="{0D108BD9-81ED-4DB2-BD59-A6C34878D82A}">
                    <a16:rowId xmlns:a16="http://schemas.microsoft.com/office/drawing/2014/main" val="427583885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95.92%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97.62%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0.92%</a:t>
                      </a:r>
                    </a:p>
                  </a:txBody>
                  <a:tcPr marL="6350" marR="6350" marT="6350" marB="0" anchor="b"/>
                </a:tc>
                <a:extLst>
                  <a:ext uri="{0D108BD9-81ED-4DB2-BD59-A6C34878D82A}">
                    <a16:rowId xmlns:a16="http://schemas.microsoft.com/office/drawing/2014/main" val="48879241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95.19%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0.92%</a:t>
                      </a:r>
                    </a:p>
                  </a:txBody>
                  <a:tcPr marL="6350" marR="6350" marT="6350" marB="0" anchor="b"/>
                </a:tc>
                <a:extLst>
                  <a:ext uri="{0D108BD9-81ED-4DB2-BD59-A6C34878D82A}">
                    <a16:rowId xmlns:a16="http://schemas.microsoft.com/office/drawing/2014/main" val="231403223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96.96%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98.59%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0.88%</a:t>
                      </a:r>
                    </a:p>
                  </a:txBody>
                  <a:tcPr marL="6350" marR="6350" marT="6350" marB="0" anchor="b"/>
                </a:tc>
                <a:extLst>
                  <a:ext uri="{0D108BD9-81ED-4DB2-BD59-A6C34878D82A}">
                    <a16:rowId xmlns:a16="http://schemas.microsoft.com/office/drawing/2014/main" val="22556206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95.66%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97.92%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1.00%</a:t>
                      </a:r>
                    </a:p>
                  </a:txBody>
                  <a:tcPr marL="6350" marR="6350" marT="6350" marB="0" anchor="b"/>
                </a:tc>
                <a:extLst>
                  <a:ext uri="{0D108BD9-81ED-4DB2-BD59-A6C34878D82A}">
                    <a16:rowId xmlns:a16="http://schemas.microsoft.com/office/drawing/2014/main" val="107019523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95.97%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0.78%</a:t>
                      </a:r>
                    </a:p>
                  </a:txBody>
                  <a:tcPr marL="6350" marR="6350" marT="6350" marB="0" anchor="b"/>
                </a:tc>
                <a:extLst>
                  <a:ext uri="{0D108BD9-81ED-4DB2-BD59-A6C34878D82A}">
                    <a16:rowId xmlns:a16="http://schemas.microsoft.com/office/drawing/2014/main" val="181518613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93.79%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98.58%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1.42%</a:t>
                      </a:r>
                    </a:p>
                  </a:txBody>
                  <a:tcPr marL="6350" marR="6350" marT="6350" marB="0" anchor="b"/>
                </a:tc>
                <a:extLst>
                  <a:ext uri="{0D108BD9-81ED-4DB2-BD59-A6C34878D82A}">
                    <a16:rowId xmlns:a16="http://schemas.microsoft.com/office/drawing/2014/main" val="146980394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95.40%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97.78%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0.97%</a:t>
                      </a:r>
                    </a:p>
                  </a:txBody>
                  <a:tcPr marL="6350" marR="6350" marT="6350" marB="0" anchor="b"/>
                </a:tc>
                <a:extLst>
                  <a:ext uri="{0D108BD9-81ED-4DB2-BD59-A6C34878D82A}">
                    <a16:rowId xmlns:a16="http://schemas.microsoft.com/office/drawing/2014/main" val="351931854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97.42%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98.54%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1.46%</a:t>
                      </a:r>
                    </a:p>
                  </a:txBody>
                  <a:tcPr marL="6350" marR="6350" marT="6350" marB="0" anchor="b"/>
                </a:tc>
                <a:extLst>
                  <a:ext uri="{0D108BD9-81ED-4DB2-BD59-A6C34878D82A}">
                    <a16:rowId xmlns:a16="http://schemas.microsoft.com/office/drawing/2014/main" val="426272335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96.26%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97.71%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99.30%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0.70%</a:t>
                      </a:r>
                    </a:p>
                  </a:txBody>
                  <a:tcPr marL="6350" marR="6350" marT="6350" marB="0" anchor="b"/>
                </a:tc>
                <a:extLst>
                  <a:ext uri="{0D108BD9-81ED-4DB2-BD59-A6C34878D82A}">
                    <a16:rowId xmlns:a16="http://schemas.microsoft.com/office/drawing/2014/main" val="223091670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94.92%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1.17%</a:t>
                      </a:r>
                    </a:p>
                  </a:txBody>
                  <a:tcPr marL="6350" marR="6350" marT="6350" marB="0" anchor="b"/>
                </a:tc>
                <a:extLst>
                  <a:ext uri="{0D108BD9-81ED-4DB2-BD59-A6C34878D82A}">
                    <a16:rowId xmlns:a16="http://schemas.microsoft.com/office/drawing/2014/main" val="262201583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94.39%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97.15%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98.49%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1.51%</a:t>
                      </a:r>
                    </a:p>
                  </a:txBody>
                  <a:tcPr marL="6350" marR="6350" marT="6350" marB="0" anchor="b"/>
                </a:tc>
                <a:extLst>
                  <a:ext uri="{0D108BD9-81ED-4DB2-BD59-A6C34878D82A}">
                    <a16:rowId xmlns:a16="http://schemas.microsoft.com/office/drawing/2014/main" val="2319260384"/>
                  </a:ext>
                </a:extLst>
              </a:tr>
            </a:tbl>
          </a:graphicData>
        </a:graphic>
      </p:graphicFrame>
      <p:graphicFrame>
        <p:nvGraphicFramePr>
          <p:cNvPr id="4" name="Table Placeholder 5">
            <a:extLst>
              <a:ext uri="{FF2B5EF4-FFF2-40B4-BE49-F238E27FC236}">
                <a16:creationId xmlns:a16="http://schemas.microsoft.com/office/drawing/2014/main" id="{B9ADC592-9F1D-4E38-26B7-70B93FE5E18F}"/>
              </a:ext>
            </a:extLst>
          </p:cNvPr>
          <p:cNvGraphicFramePr>
            <a:graphicFrameLocks/>
          </p:cNvGraphicFramePr>
          <p:nvPr>
            <p:extLst>
              <p:ext uri="{D42A27DB-BD31-4B8C-83A1-F6EECF244321}">
                <p14:modId xmlns:p14="http://schemas.microsoft.com/office/powerpoint/2010/main" val="4122267409"/>
              </p:ext>
            </p:extLst>
          </p:nvPr>
        </p:nvGraphicFramePr>
        <p:xfrm>
          <a:off x="6096000" y="1195896"/>
          <a:ext cx="4575048" cy="5402446"/>
        </p:xfrm>
        <a:graphic>
          <a:graphicData uri="http://schemas.openxmlformats.org/drawingml/2006/table">
            <a:tbl>
              <a:tblPr firstRow="1" bandRow="1">
                <a:tableStyleId>{F5AB1C69-6EDB-4FF4-983F-18BD219EF322}</a:tableStyleId>
              </a:tblPr>
              <a:tblGrid>
                <a:gridCol w="1063747">
                  <a:extLst>
                    <a:ext uri="{9D8B030D-6E8A-4147-A177-3AD203B41FA5}">
                      <a16:colId xmlns:a16="http://schemas.microsoft.com/office/drawing/2014/main" val="1155711747"/>
                    </a:ext>
                  </a:extLst>
                </a:gridCol>
                <a:gridCol w="855600">
                  <a:extLst>
                    <a:ext uri="{9D8B030D-6E8A-4147-A177-3AD203B41FA5}">
                      <a16:colId xmlns:a16="http://schemas.microsoft.com/office/drawing/2014/main" val="202283400"/>
                    </a:ext>
                  </a:extLst>
                </a:gridCol>
                <a:gridCol w="929496">
                  <a:extLst>
                    <a:ext uri="{9D8B030D-6E8A-4147-A177-3AD203B41FA5}">
                      <a16:colId xmlns:a16="http://schemas.microsoft.com/office/drawing/2014/main" val="541482602"/>
                    </a:ext>
                  </a:extLst>
                </a:gridCol>
                <a:gridCol w="869138">
                  <a:extLst>
                    <a:ext uri="{9D8B030D-6E8A-4147-A177-3AD203B41FA5}">
                      <a16:colId xmlns:a16="http://schemas.microsoft.com/office/drawing/2014/main" val="3168156461"/>
                    </a:ext>
                  </a:extLst>
                </a:gridCol>
                <a:gridCol w="857067">
                  <a:extLst>
                    <a:ext uri="{9D8B030D-6E8A-4147-A177-3AD203B41FA5}">
                      <a16:colId xmlns:a16="http://schemas.microsoft.com/office/drawing/2014/main" val="1220224761"/>
                    </a:ext>
                  </a:extLst>
                </a:gridCol>
              </a:tblGrid>
              <a:tr h="653311">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94.43%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96.87%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97.95%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2.05%</a:t>
                      </a:r>
                    </a:p>
                  </a:txBody>
                  <a:tcPr marL="6350" marR="6350" marT="6350" marB="0" anchor="b"/>
                </a:tc>
                <a:extLst>
                  <a:ext uri="{0D108BD9-81ED-4DB2-BD59-A6C34878D82A}">
                    <a16:rowId xmlns:a16="http://schemas.microsoft.com/office/drawing/2014/main" val="455883565"/>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94.65%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98.69%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1.31%</a:t>
                      </a:r>
                    </a:p>
                  </a:txBody>
                  <a:tcPr marL="6350" marR="6350" marT="6350" marB="0" anchor="b"/>
                </a:tc>
                <a:extLst>
                  <a:ext uri="{0D108BD9-81ED-4DB2-BD59-A6C34878D82A}">
                    <a16:rowId xmlns:a16="http://schemas.microsoft.com/office/drawing/2014/main" val="104876386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93.61%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96.61%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1.64%</a:t>
                      </a:r>
                    </a:p>
                  </a:txBody>
                  <a:tcPr marL="6350" marR="6350" marT="6350" marB="0" anchor="b"/>
                </a:tc>
                <a:extLst>
                  <a:ext uri="{0D108BD9-81ED-4DB2-BD59-A6C34878D82A}">
                    <a16:rowId xmlns:a16="http://schemas.microsoft.com/office/drawing/2014/main" val="2340114308"/>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96.53%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98.45%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1.55%</a:t>
                      </a:r>
                    </a:p>
                  </a:txBody>
                  <a:tcPr marL="6350" marR="6350" marT="6350" marB="0" anchor="b"/>
                </a:tc>
                <a:extLst>
                  <a:ext uri="{0D108BD9-81ED-4DB2-BD59-A6C34878D82A}">
                    <a16:rowId xmlns:a16="http://schemas.microsoft.com/office/drawing/2014/main" val="259334312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93.64%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96.34%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98.17%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1.83%</a:t>
                      </a:r>
                    </a:p>
                  </a:txBody>
                  <a:tcPr marL="6350" marR="6350" marT="6350" marB="0" anchor="b"/>
                </a:tc>
                <a:extLst>
                  <a:ext uri="{0D108BD9-81ED-4DB2-BD59-A6C34878D82A}">
                    <a16:rowId xmlns:a16="http://schemas.microsoft.com/office/drawing/2014/main" val="19886328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96.48%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97.94%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2.06%</a:t>
                      </a:r>
                    </a:p>
                  </a:txBody>
                  <a:tcPr marL="6350" marR="6350" marT="6350" marB="0" anchor="b"/>
                </a:tc>
                <a:extLst>
                  <a:ext uri="{0D108BD9-81ED-4DB2-BD59-A6C34878D82A}">
                    <a16:rowId xmlns:a16="http://schemas.microsoft.com/office/drawing/2014/main" val="1038882502"/>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94.70%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96.98%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98.25%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1.75%</a:t>
                      </a:r>
                    </a:p>
                  </a:txBody>
                  <a:tcPr marL="6350" marR="6350" marT="6350" marB="0" anchor="b"/>
                </a:tc>
                <a:extLst>
                  <a:ext uri="{0D108BD9-81ED-4DB2-BD59-A6C34878D82A}">
                    <a16:rowId xmlns:a16="http://schemas.microsoft.com/office/drawing/2014/main" val="1503299666"/>
                  </a:ext>
                </a:extLst>
              </a:tr>
              <a:tr h="42229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96.42%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98.14%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1.86%</a:t>
                      </a:r>
                    </a:p>
                  </a:txBody>
                  <a:tcPr marL="6350" marR="6350" marT="6350" marB="0" anchor="b"/>
                </a:tc>
                <a:extLst>
                  <a:ext uri="{0D108BD9-81ED-4DB2-BD59-A6C34878D82A}">
                    <a16:rowId xmlns:a16="http://schemas.microsoft.com/office/drawing/2014/main" val="2656237946"/>
                  </a:ext>
                </a:extLst>
              </a:tr>
              <a:tr h="45972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95.54%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97.74%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0.96%</a:t>
                      </a:r>
                    </a:p>
                  </a:txBody>
                  <a:tcPr marL="6350" marR="6350" marT="6350" marB="0" anchor="b"/>
                </a:tc>
                <a:extLst>
                  <a:ext uri="{0D108BD9-81ED-4DB2-BD59-A6C34878D82A}">
                    <a16:rowId xmlns:a16="http://schemas.microsoft.com/office/drawing/2014/main" val="3005667931"/>
                  </a:ext>
                </a:extLst>
              </a:tr>
              <a:tr h="387100">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95.55%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97.14%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98.41%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1.59%</a:t>
                      </a:r>
                    </a:p>
                  </a:txBody>
                  <a:tcPr marL="6350" marR="6350" marT="6350" marB="0" anchor="b"/>
                </a:tc>
                <a:extLst>
                  <a:ext uri="{0D108BD9-81ED-4DB2-BD59-A6C34878D82A}">
                    <a16:rowId xmlns:a16="http://schemas.microsoft.com/office/drawing/2014/main" val="1612232190"/>
                  </a:ext>
                </a:extLst>
              </a:tr>
              <a:tr h="347673">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95.98%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97.95%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98.75%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1.25%</a:t>
                      </a:r>
                    </a:p>
                  </a:txBody>
                  <a:tcPr marL="6350" marR="6350" marT="6350" marB="0" anchor="b"/>
                </a:tc>
                <a:extLst>
                  <a:ext uri="{0D108BD9-81ED-4DB2-BD59-A6C34878D82A}">
                    <a16:rowId xmlns:a16="http://schemas.microsoft.com/office/drawing/2014/main" val="2750947167"/>
                  </a:ext>
                </a:extLst>
              </a:tr>
              <a:tr h="347673">
                <a:tc>
                  <a:txBody>
                    <a:bodyPr/>
                    <a:lstStyle/>
                    <a:p>
                      <a:pPr algn="l"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95.02%</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97.33%</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98.63%</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1.37%</a:t>
                      </a:r>
                    </a:p>
                  </a:txBody>
                  <a:tcPr marL="6350" marR="6350" marT="6350" marB="0" anchor="b"/>
                </a:tc>
                <a:extLst>
                  <a:ext uri="{0D108BD9-81ED-4DB2-BD59-A6C34878D82A}">
                    <a16:rowId xmlns:a16="http://schemas.microsoft.com/office/drawing/2014/main" val="174139505"/>
                  </a:ext>
                </a:extLst>
              </a:tr>
            </a:tbl>
          </a:graphicData>
        </a:graphic>
      </p:graphicFrame>
      <p:pic>
        <p:nvPicPr>
          <p:cNvPr id="5" name="Graphic 4" descr="Checkmark with solid fill">
            <a:extLst>
              <a:ext uri="{FF2B5EF4-FFF2-40B4-BE49-F238E27FC236}">
                <a16:creationId xmlns:a16="http://schemas.microsoft.com/office/drawing/2014/main" id="{6E596D3B-21E3-A45B-B856-D63B9065A15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851427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9856B-D29A-FF0D-1F1A-50CD450EAC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527AAD-636F-FA5C-A87F-7609EE9EC98A}"/>
              </a:ext>
            </a:extLst>
          </p:cNvPr>
          <p:cNvSpPr>
            <a:spLocks noGrp="1"/>
          </p:cNvSpPr>
          <p:nvPr>
            <p:ph type="title"/>
          </p:nvPr>
        </p:nvSpPr>
        <p:spPr>
          <a:xfrm>
            <a:off x="911352" y="367605"/>
            <a:ext cx="9284855" cy="660111"/>
          </a:xfrm>
        </p:spPr>
        <p:txBody>
          <a:bodyPr>
            <a:normAutofit fontScale="90000"/>
          </a:bodyPr>
          <a:lstStyle/>
          <a:p>
            <a:r>
              <a:rPr lang="en-GB"/>
              <a:t>TOPIC 1 – </a:t>
            </a:r>
            <a:r>
              <a:rPr lang="en-GB" err="1"/>
              <a:t>elec</a:t>
            </a:r>
            <a:r>
              <a:rPr lang="en-GB"/>
              <a:t> - erroneous switches time to resolve</a:t>
            </a:r>
          </a:p>
        </p:txBody>
      </p:sp>
      <p:graphicFrame>
        <p:nvGraphicFramePr>
          <p:cNvPr id="3" name="Table Placeholder 5">
            <a:extLst>
              <a:ext uri="{FF2B5EF4-FFF2-40B4-BE49-F238E27FC236}">
                <a16:creationId xmlns:a16="http://schemas.microsoft.com/office/drawing/2014/main" id="{205BC3F6-D5CE-EA62-8365-2AB4CC4D2D35}"/>
              </a:ext>
            </a:extLst>
          </p:cNvPr>
          <p:cNvGraphicFramePr>
            <a:graphicFrameLocks/>
          </p:cNvGraphicFramePr>
          <p:nvPr>
            <p:extLst>
              <p:ext uri="{D42A27DB-BD31-4B8C-83A1-F6EECF244321}">
                <p14:modId xmlns:p14="http://schemas.microsoft.com/office/powerpoint/2010/main" val="2013520898"/>
              </p:ext>
            </p:extLst>
          </p:nvPr>
        </p:nvGraphicFramePr>
        <p:xfrm>
          <a:off x="538735" y="1195896"/>
          <a:ext cx="4575048" cy="5402442"/>
        </p:xfrm>
        <a:graphic>
          <a:graphicData uri="http://schemas.openxmlformats.org/drawingml/2006/table">
            <a:tbl>
              <a:tblPr firstRow="1" bandRow="1">
                <a:tableStyleId>{F5AB1C69-6EDB-4FF4-983F-18BD219EF322}</a:tableStyleId>
              </a:tblPr>
              <a:tblGrid>
                <a:gridCol w="1121195">
                  <a:extLst>
                    <a:ext uri="{9D8B030D-6E8A-4147-A177-3AD203B41FA5}">
                      <a16:colId xmlns:a16="http://schemas.microsoft.com/office/drawing/2014/main" val="1155711747"/>
                    </a:ext>
                  </a:extLst>
                </a:gridCol>
                <a:gridCol w="830369">
                  <a:extLst>
                    <a:ext uri="{9D8B030D-6E8A-4147-A177-3AD203B41FA5}">
                      <a16:colId xmlns:a16="http://schemas.microsoft.com/office/drawing/2014/main" val="541482602"/>
                    </a:ext>
                  </a:extLst>
                </a:gridCol>
                <a:gridCol w="890541">
                  <a:extLst>
                    <a:ext uri="{9D8B030D-6E8A-4147-A177-3AD203B41FA5}">
                      <a16:colId xmlns:a16="http://schemas.microsoft.com/office/drawing/2014/main" val="3168156461"/>
                    </a:ext>
                  </a:extLst>
                </a:gridCol>
                <a:gridCol w="890541">
                  <a:extLst>
                    <a:ext uri="{9D8B030D-6E8A-4147-A177-3AD203B41FA5}">
                      <a16:colId xmlns:a16="http://schemas.microsoft.com/office/drawing/2014/main" val="1220224761"/>
                    </a:ext>
                  </a:extLst>
                </a:gridCol>
                <a:gridCol w="842402">
                  <a:extLst>
                    <a:ext uri="{9D8B030D-6E8A-4147-A177-3AD203B41FA5}">
                      <a16:colId xmlns:a16="http://schemas.microsoft.com/office/drawing/2014/main" val="2408086760"/>
                    </a:ext>
                  </a:extLst>
                </a:gridCol>
              </a:tblGrid>
              <a:tr h="605936">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33</a:t>
                      </a:r>
                    </a:p>
                  </a:txBody>
                  <a:tcPr marL="6350" marR="6350" marT="6350" marB="0" anchor="b"/>
                </a:tc>
                <a:extLst>
                  <a:ext uri="{0D108BD9-81ED-4DB2-BD59-A6C34878D82A}">
                    <a16:rowId xmlns:a16="http://schemas.microsoft.com/office/drawing/2014/main" val="45588356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1695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1738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1759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17</a:t>
                      </a:r>
                    </a:p>
                  </a:txBody>
                  <a:tcPr marL="6350" marR="6350" marT="6350" marB="0" anchor="b"/>
                </a:tc>
                <a:extLst>
                  <a:ext uri="{0D108BD9-81ED-4DB2-BD59-A6C34878D82A}">
                    <a16:rowId xmlns:a16="http://schemas.microsoft.com/office/drawing/2014/main" val="427583885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2091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2148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a:t>
                      </a:r>
                    </a:p>
                  </a:txBody>
                  <a:tcPr marL="6350" marR="6350" marT="6350" marB="0" anchor="b"/>
                </a:tc>
                <a:extLst>
                  <a:ext uri="{0D108BD9-81ED-4DB2-BD59-A6C34878D82A}">
                    <a16:rowId xmlns:a16="http://schemas.microsoft.com/office/drawing/2014/main" val="48879241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2253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a:t>
                      </a:r>
                    </a:p>
                  </a:txBody>
                  <a:tcPr marL="6350" marR="6350" marT="6350" marB="0" anchor="b"/>
                </a:tc>
                <a:extLst>
                  <a:ext uri="{0D108BD9-81ED-4DB2-BD59-A6C34878D82A}">
                    <a16:rowId xmlns:a16="http://schemas.microsoft.com/office/drawing/2014/main" val="231403223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2098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2156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a:t>
                      </a:r>
                    </a:p>
                  </a:txBody>
                  <a:tcPr marL="6350" marR="6350" marT="6350" marB="0" anchor="b"/>
                </a:tc>
                <a:extLst>
                  <a:ext uri="{0D108BD9-81ED-4DB2-BD59-A6C34878D82A}">
                    <a16:rowId xmlns:a16="http://schemas.microsoft.com/office/drawing/2014/main" val="22556206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2374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29</a:t>
                      </a:r>
                    </a:p>
                  </a:txBody>
                  <a:tcPr marL="6350" marR="6350" marT="6350" marB="0" anchor="b"/>
                </a:tc>
                <a:extLst>
                  <a:ext uri="{0D108BD9-81ED-4DB2-BD59-A6C34878D82A}">
                    <a16:rowId xmlns:a16="http://schemas.microsoft.com/office/drawing/2014/main" val="107019523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1814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1878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a:t>
                      </a:r>
                    </a:p>
                  </a:txBody>
                  <a:tcPr marL="6350" marR="6350" marT="6350" marB="0" anchor="b"/>
                </a:tc>
                <a:extLst>
                  <a:ext uri="{0D108BD9-81ED-4DB2-BD59-A6C34878D82A}">
                    <a16:rowId xmlns:a16="http://schemas.microsoft.com/office/drawing/2014/main" val="181518613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1560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1629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1656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a:t>
                      </a:r>
                    </a:p>
                  </a:txBody>
                  <a:tcPr marL="6350" marR="6350" marT="6350" marB="0" anchor="b"/>
                </a:tc>
                <a:extLst>
                  <a:ext uri="{0D108BD9-81ED-4DB2-BD59-A6C34878D82A}">
                    <a16:rowId xmlns:a16="http://schemas.microsoft.com/office/drawing/2014/main" val="146980394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1874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1976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350" marR="6350" marT="6350" marB="0" anchor="b"/>
                </a:tc>
                <a:extLst>
                  <a:ext uri="{0D108BD9-81ED-4DB2-BD59-A6C34878D82A}">
                    <a16:rowId xmlns:a16="http://schemas.microsoft.com/office/drawing/2014/main" val="351931854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1838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a:t>
                      </a:r>
                    </a:p>
                  </a:txBody>
                  <a:tcPr marL="6350" marR="6350" marT="6350" marB="0" anchor="b"/>
                </a:tc>
                <a:extLst>
                  <a:ext uri="{0D108BD9-81ED-4DB2-BD59-A6C34878D82A}">
                    <a16:rowId xmlns:a16="http://schemas.microsoft.com/office/drawing/2014/main" val="426272335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2162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2233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2268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a:t>
                      </a:r>
                    </a:p>
                  </a:txBody>
                  <a:tcPr marL="6350" marR="6350" marT="6350" marB="0" anchor="b"/>
                </a:tc>
                <a:extLst>
                  <a:ext uri="{0D108BD9-81ED-4DB2-BD59-A6C34878D82A}">
                    <a16:rowId xmlns:a16="http://schemas.microsoft.com/office/drawing/2014/main" val="223091670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2480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2568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a:t>
                      </a:r>
                    </a:p>
                  </a:txBody>
                  <a:tcPr marL="6350" marR="6350" marT="6350" marB="0" anchor="b"/>
                </a:tc>
                <a:extLst>
                  <a:ext uri="{0D108BD9-81ED-4DB2-BD59-A6C34878D82A}">
                    <a16:rowId xmlns:a16="http://schemas.microsoft.com/office/drawing/2014/main" val="262201583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2066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2142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36</a:t>
                      </a:r>
                    </a:p>
                  </a:txBody>
                  <a:tcPr marL="6350" marR="6350" marT="6350" marB="0" anchor="b"/>
                </a:tc>
                <a:extLst>
                  <a:ext uri="{0D108BD9-81ED-4DB2-BD59-A6C34878D82A}">
                    <a16:rowId xmlns:a16="http://schemas.microsoft.com/office/drawing/2014/main" val="2319260384"/>
                  </a:ext>
                </a:extLst>
              </a:tr>
            </a:tbl>
          </a:graphicData>
        </a:graphic>
      </p:graphicFrame>
      <p:graphicFrame>
        <p:nvGraphicFramePr>
          <p:cNvPr id="4" name="Table Placeholder 5">
            <a:extLst>
              <a:ext uri="{FF2B5EF4-FFF2-40B4-BE49-F238E27FC236}">
                <a16:creationId xmlns:a16="http://schemas.microsoft.com/office/drawing/2014/main" id="{B98201E0-2080-5015-8168-76B7B3F7D78E}"/>
              </a:ext>
            </a:extLst>
          </p:cNvPr>
          <p:cNvGraphicFramePr>
            <a:graphicFrameLocks/>
          </p:cNvGraphicFramePr>
          <p:nvPr>
            <p:extLst>
              <p:ext uri="{D42A27DB-BD31-4B8C-83A1-F6EECF244321}">
                <p14:modId xmlns:p14="http://schemas.microsoft.com/office/powerpoint/2010/main" val="2777155814"/>
              </p:ext>
            </p:extLst>
          </p:nvPr>
        </p:nvGraphicFramePr>
        <p:xfrm>
          <a:off x="6096000" y="1195896"/>
          <a:ext cx="4575048" cy="5402446"/>
        </p:xfrm>
        <a:graphic>
          <a:graphicData uri="http://schemas.openxmlformats.org/drawingml/2006/table">
            <a:tbl>
              <a:tblPr firstRow="1" bandRow="1">
                <a:tableStyleId>{F5AB1C69-6EDB-4FF4-983F-18BD219EF322}</a:tableStyleId>
              </a:tblPr>
              <a:tblGrid>
                <a:gridCol w="1063747">
                  <a:extLst>
                    <a:ext uri="{9D8B030D-6E8A-4147-A177-3AD203B41FA5}">
                      <a16:colId xmlns:a16="http://schemas.microsoft.com/office/drawing/2014/main" val="1155711747"/>
                    </a:ext>
                  </a:extLst>
                </a:gridCol>
                <a:gridCol w="855600">
                  <a:extLst>
                    <a:ext uri="{9D8B030D-6E8A-4147-A177-3AD203B41FA5}">
                      <a16:colId xmlns:a16="http://schemas.microsoft.com/office/drawing/2014/main" val="202283400"/>
                    </a:ext>
                  </a:extLst>
                </a:gridCol>
                <a:gridCol w="929496">
                  <a:extLst>
                    <a:ext uri="{9D8B030D-6E8A-4147-A177-3AD203B41FA5}">
                      <a16:colId xmlns:a16="http://schemas.microsoft.com/office/drawing/2014/main" val="541482602"/>
                    </a:ext>
                  </a:extLst>
                </a:gridCol>
                <a:gridCol w="869138">
                  <a:extLst>
                    <a:ext uri="{9D8B030D-6E8A-4147-A177-3AD203B41FA5}">
                      <a16:colId xmlns:a16="http://schemas.microsoft.com/office/drawing/2014/main" val="3168156461"/>
                    </a:ext>
                  </a:extLst>
                </a:gridCol>
                <a:gridCol w="857067">
                  <a:extLst>
                    <a:ext uri="{9D8B030D-6E8A-4147-A177-3AD203B41FA5}">
                      <a16:colId xmlns:a16="http://schemas.microsoft.com/office/drawing/2014/main" val="1220224761"/>
                    </a:ext>
                  </a:extLst>
                </a:gridCol>
              </a:tblGrid>
              <a:tr h="653311">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a:t>
                      </a:r>
                    </a:p>
                  </a:txBody>
                  <a:tcPr marL="6350" marR="6350" marT="6350" marB="0" anchor="b"/>
                </a:tc>
                <a:extLst>
                  <a:ext uri="{0D108BD9-81ED-4DB2-BD59-A6C34878D82A}">
                    <a16:rowId xmlns:a16="http://schemas.microsoft.com/office/drawing/2014/main" val="455883565"/>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2341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2397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2433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23</a:t>
                      </a:r>
                    </a:p>
                  </a:txBody>
                  <a:tcPr marL="6350" marR="6350" marT="6350" marB="0" anchor="b"/>
                </a:tc>
                <a:extLst>
                  <a:ext uri="{0D108BD9-81ED-4DB2-BD59-A6C34878D82A}">
                    <a16:rowId xmlns:a16="http://schemas.microsoft.com/office/drawing/2014/main" val="104876386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1984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a:t>
                      </a:r>
                    </a:p>
                  </a:txBody>
                  <a:tcPr marL="6350" marR="6350" marT="6350" marB="0" anchor="b"/>
                </a:tc>
                <a:extLst>
                  <a:ext uri="{0D108BD9-81ED-4DB2-BD59-A6C34878D82A}">
                    <a16:rowId xmlns:a16="http://schemas.microsoft.com/office/drawing/2014/main" val="2340114308"/>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2154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35</a:t>
                      </a:r>
                    </a:p>
                  </a:txBody>
                  <a:tcPr marL="6350" marR="6350" marT="6350" marB="0" anchor="b"/>
                </a:tc>
                <a:extLst>
                  <a:ext uri="{0D108BD9-81ED-4DB2-BD59-A6C34878D82A}">
                    <a16:rowId xmlns:a16="http://schemas.microsoft.com/office/drawing/2014/main" val="259334312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2075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28</a:t>
                      </a:r>
                    </a:p>
                  </a:txBody>
                  <a:tcPr marL="6350" marR="6350" marT="6350" marB="0" anchor="b"/>
                </a:tc>
                <a:extLst>
                  <a:ext uri="{0D108BD9-81ED-4DB2-BD59-A6C34878D82A}">
                    <a16:rowId xmlns:a16="http://schemas.microsoft.com/office/drawing/2014/main" val="19886328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1850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29</a:t>
                      </a:r>
                    </a:p>
                  </a:txBody>
                  <a:tcPr marL="6350" marR="6350" marT="6350" marB="0" anchor="b"/>
                </a:tc>
                <a:extLst>
                  <a:ext uri="{0D108BD9-81ED-4DB2-BD59-A6C34878D82A}">
                    <a16:rowId xmlns:a16="http://schemas.microsoft.com/office/drawing/2014/main" val="1038882502"/>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1850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27</a:t>
                      </a:r>
                    </a:p>
                  </a:txBody>
                  <a:tcPr marL="6350" marR="6350" marT="6350" marB="0" anchor="b"/>
                </a:tc>
                <a:extLst>
                  <a:ext uri="{0D108BD9-81ED-4DB2-BD59-A6C34878D82A}">
                    <a16:rowId xmlns:a16="http://schemas.microsoft.com/office/drawing/2014/main" val="1503299666"/>
                  </a:ext>
                </a:extLst>
              </a:tr>
              <a:tr h="42229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2141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27</a:t>
                      </a:r>
                    </a:p>
                  </a:txBody>
                  <a:tcPr marL="6350" marR="6350" marT="6350" marB="0" anchor="b"/>
                </a:tc>
                <a:extLst>
                  <a:ext uri="{0D108BD9-81ED-4DB2-BD59-A6C34878D82A}">
                    <a16:rowId xmlns:a16="http://schemas.microsoft.com/office/drawing/2014/main" val="2656237946"/>
                  </a:ext>
                </a:extLst>
              </a:tr>
              <a:tr h="45972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1875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1933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a:t>
                      </a:r>
                    </a:p>
                  </a:txBody>
                  <a:tcPr marL="6350" marR="6350" marT="6350" marB="0" anchor="b"/>
                </a:tc>
                <a:extLst>
                  <a:ext uri="{0D108BD9-81ED-4DB2-BD59-A6C34878D82A}">
                    <a16:rowId xmlns:a16="http://schemas.microsoft.com/office/drawing/2014/main" val="3005667931"/>
                  </a:ext>
                </a:extLst>
              </a:tr>
              <a:tr h="387100">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2445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a:t>
                      </a:r>
                    </a:p>
                  </a:txBody>
                  <a:tcPr marL="6350" marR="6350" marT="6350" marB="0" anchor="b"/>
                </a:tc>
                <a:extLst>
                  <a:ext uri="{0D108BD9-81ED-4DB2-BD59-A6C34878D82A}">
                    <a16:rowId xmlns:a16="http://schemas.microsoft.com/office/drawing/2014/main" val="1612232190"/>
                  </a:ext>
                </a:extLst>
              </a:tr>
              <a:tr h="347673">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2172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2222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2252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a:t>
                      </a:r>
                    </a:p>
                  </a:txBody>
                  <a:tcPr marL="6350" marR="6350" marT="6350" marB="0" anchor="b"/>
                </a:tc>
                <a:extLst>
                  <a:ext uri="{0D108BD9-81ED-4DB2-BD59-A6C34878D82A}">
                    <a16:rowId xmlns:a16="http://schemas.microsoft.com/office/drawing/2014/main" val="2750947167"/>
                  </a:ext>
                </a:extLst>
              </a:tr>
              <a:tr h="347673">
                <a:tc>
                  <a:txBody>
                    <a:bodyPr/>
                    <a:lstStyle/>
                    <a:p>
                      <a:pPr algn="l"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48,667</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50,184</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50,955</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604</a:t>
                      </a:r>
                    </a:p>
                  </a:txBody>
                  <a:tcPr marL="6350" marR="6350" marT="6350" marB="0" anchor="b"/>
                </a:tc>
                <a:extLst>
                  <a:ext uri="{0D108BD9-81ED-4DB2-BD59-A6C34878D82A}">
                    <a16:rowId xmlns:a16="http://schemas.microsoft.com/office/drawing/2014/main" val="174139505"/>
                  </a:ext>
                </a:extLst>
              </a:tr>
            </a:tbl>
          </a:graphicData>
        </a:graphic>
      </p:graphicFrame>
      <p:pic>
        <p:nvPicPr>
          <p:cNvPr id="5" name="Graphic 4" descr="Checkmark with solid fill">
            <a:extLst>
              <a:ext uri="{FF2B5EF4-FFF2-40B4-BE49-F238E27FC236}">
                <a16:creationId xmlns:a16="http://schemas.microsoft.com/office/drawing/2014/main" id="{91B2FA3E-E7E4-DAD7-F2EF-BCAF5D40F47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2433317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A846A-9861-6738-8CA6-AD143C0624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5BB65-8205-712C-C041-1402EAF5A518}"/>
              </a:ext>
            </a:extLst>
          </p:cNvPr>
          <p:cNvSpPr>
            <a:spLocks noGrp="1"/>
          </p:cNvSpPr>
          <p:nvPr>
            <p:ph type="title"/>
          </p:nvPr>
        </p:nvSpPr>
        <p:spPr>
          <a:xfrm>
            <a:off x="911352" y="367605"/>
            <a:ext cx="9284855" cy="660111"/>
          </a:xfrm>
        </p:spPr>
        <p:txBody>
          <a:bodyPr>
            <a:normAutofit fontScale="90000"/>
          </a:bodyPr>
          <a:lstStyle/>
          <a:p>
            <a:r>
              <a:rPr lang="en-GB"/>
              <a:t>TOPIC 1 – </a:t>
            </a:r>
            <a:r>
              <a:rPr lang="en-GB" err="1"/>
              <a:t>elec</a:t>
            </a:r>
            <a:r>
              <a:rPr lang="en-GB"/>
              <a:t> % - erroneous switches time to resolve</a:t>
            </a:r>
          </a:p>
        </p:txBody>
      </p:sp>
      <p:graphicFrame>
        <p:nvGraphicFramePr>
          <p:cNvPr id="3" name="Table Placeholder 5">
            <a:extLst>
              <a:ext uri="{FF2B5EF4-FFF2-40B4-BE49-F238E27FC236}">
                <a16:creationId xmlns:a16="http://schemas.microsoft.com/office/drawing/2014/main" id="{D6AC0F94-7B10-31F4-1A50-1926D5DE99F7}"/>
              </a:ext>
            </a:extLst>
          </p:cNvPr>
          <p:cNvGraphicFramePr>
            <a:graphicFrameLocks/>
          </p:cNvGraphicFramePr>
          <p:nvPr>
            <p:extLst>
              <p:ext uri="{D42A27DB-BD31-4B8C-83A1-F6EECF244321}">
                <p14:modId xmlns:p14="http://schemas.microsoft.com/office/powerpoint/2010/main" val="1730588579"/>
              </p:ext>
            </p:extLst>
          </p:nvPr>
        </p:nvGraphicFramePr>
        <p:xfrm>
          <a:off x="538735" y="1195896"/>
          <a:ext cx="4575048" cy="5402442"/>
        </p:xfrm>
        <a:graphic>
          <a:graphicData uri="http://schemas.openxmlformats.org/drawingml/2006/table">
            <a:tbl>
              <a:tblPr firstRow="1" bandRow="1">
                <a:tableStyleId>{F5AB1C69-6EDB-4FF4-983F-18BD219EF322}</a:tableStyleId>
              </a:tblPr>
              <a:tblGrid>
                <a:gridCol w="1121195">
                  <a:extLst>
                    <a:ext uri="{9D8B030D-6E8A-4147-A177-3AD203B41FA5}">
                      <a16:colId xmlns:a16="http://schemas.microsoft.com/office/drawing/2014/main" val="1155711747"/>
                    </a:ext>
                  </a:extLst>
                </a:gridCol>
                <a:gridCol w="830369">
                  <a:extLst>
                    <a:ext uri="{9D8B030D-6E8A-4147-A177-3AD203B41FA5}">
                      <a16:colId xmlns:a16="http://schemas.microsoft.com/office/drawing/2014/main" val="541482602"/>
                    </a:ext>
                  </a:extLst>
                </a:gridCol>
                <a:gridCol w="890541">
                  <a:extLst>
                    <a:ext uri="{9D8B030D-6E8A-4147-A177-3AD203B41FA5}">
                      <a16:colId xmlns:a16="http://schemas.microsoft.com/office/drawing/2014/main" val="3168156461"/>
                    </a:ext>
                  </a:extLst>
                </a:gridCol>
                <a:gridCol w="890541">
                  <a:extLst>
                    <a:ext uri="{9D8B030D-6E8A-4147-A177-3AD203B41FA5}">
                      <a16:colId xmlns:a16="http://schemas.microsoft.com/office/drawing/2014/main" val="1220224761"/>
                    </a:ext>
                  </a:extLst>
                </a:gridCol>
                <a:gridCol w="842402">
                  <a:extLst>
                    <a:ext uri="{9D8B030D-6E8A-4147-A177-3AD203B41FA5}">
                      <a16:colId xmlns:a16="http://schemas.microsoft.com/office/drawing/2014/main" val="2408086760"/>
                    </a:ext>
                  </a:extLst>
                </a:gridCol>
              </a:tblGrid>
              <a:tr h="605936">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94.28%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98.48%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1.52%</a:t>
                      </a:r>
                    </a:p>
                  </a:txBody>
                  <a:tcPr marL="6350" marR="6350" marT="6350" marB="0" anchor="b"/>
                </a:tc>
                <a:extLst>
                  <a:ext uri="{0D108BD9-81ED-4DB2-BD59-A6C34878D82A}">
                    <a16:rowId xmlns:a16="http://schemas.microsoft.com/office/drawing/2014/main" val="45588356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95.44%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0.96%</a:t>
                      </a:r>
                    </a:p>
                  </a:txBody>
                  <a:tcPr marL="6350" marR="6350" marT="6350" marB="0" anchor="b"/>
                </a:tc>
                <a:extLst>
                  <a:ext uri="{0D108BD9-81ED-4DB2-BD59-A6C34878D82A}">
                    <a16:rowId xmlns:a16="http://schemas.microsoft.com/office/drawing/2014/main" val="427583885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95.13%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97.73%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1.00%</a:t>
                      </a:r>
                    </a:p>
                  </a:txBody>
                  <a:tcPr marL="6350" marR="6350" marT="6350" marB="0" anchor="b"/>
                </a:tc>
                <a:extLst>
                  <a:ext uri="{0D108BD9-81ED-4DB2-BD59-A6C34878D82A}">
                    <a16:rowId xmlns:a16="http://schemas.microsoft.com/office/drawing/2014/main" val="48879241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95.74%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0.96%</a:t>
                      </a:r>
                    </a:p>
                  </a:txBody>
                  <a:tcPr marL="6350" marR="6350" marT="6350" marB="0" anchor="b"/>
                </a:tc>
                <a:extLst>
                  <a:ext uri="{0D108BD9-81ED-4DB2-BD59-A6C34878D82A}">
                    <a16:rowId xmlns:a16="http://schemas.microsoft.com/office/drawing/2014/main" val="231403223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95.62%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98.27%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99.27%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0.73%</a:t>
                      </a:r>
                    </a:p>
                  </a:txBody>
                  <a:tcPr marL="6350" marR="6350" marT="6350" marB="0" anchor="b"/>
                </a:tc>
                <a:extLst>
                  <a:ext uri="{0D108BD9-81ED-4DB2-BD59-A6C34878D82A}">
                    <a16:rowId xmlns:a16="http://schemas.microsoft.com/office/drawing/2014/main" val="225562066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95.15%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97.66%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1.19%</a:t>
                      </a:r>
                    </a:p>
                  </a:txBody>
                  <a:tcPr marL="6350" marR="6350" marT="6350" marB="0" anchor="b"/>
                </a:tc>
                <a:extLst>
                  <a:ext uri="{0D108BD9-81ED-4DB2-BD59-A6C34878D82A}">
                    <a16:rowId xmlns:a16="http://schemas.microsoft.com/office/drawing/2014/main" val="107019523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97.41%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1.19%</a:t>
                      </a:r>
                    </a:p>
                  </a:txBody>
                  <a:tcPr marL="6350" marR="6350" marT="6350" marB="0" anchor="b"/>
                </a:tc>
                <a:extLst>
                  <a:ext uri="{0D108BD9-81ED-4DB2-BD59-A6C34878D82A}">
                    <a16:rowId xmlns:a16="http://schemas.microsoft.com/office/drawing/2014/main" val="1815186136"/>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92.97%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98.69%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1.31%</a:t>
                      </a:r>
                    </a:p>
                  </a:txBody>
                  <a:tcPr marL="6350" marR="6350" marT="6350" marB="0" anchor="b"/>
                </a:tc>
                <a:extLst>
                  <a:ext uri="{0D108BD9-81ED-4DB2-BD59-A6C34878D82A}">
                    <a16:rowId xmlns:a16="http://schemas.microsoft.com/office/drawing/2014/main" val="1469803942"/>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93.70%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96.90%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1.20%</a:t>
                      </a:r>
                    </a:p>
                  </a:txBody>
                  <a:tcPr marL="6350" marR="6350" marT="6350" marB="0" anchor="b"/>
                </a:tc>
                <a:extLst>
                  <a:ext uri="{0D108BD9-81ED-4DB2-BD59-A6C34878D82A}">
                    <a16:rowId xmlns:a16="http://schemas.microsoft.com/office/drawing/2014/main" val="351931854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93.73%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98.73%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1.27%</a:t>
                      </a:r>
                    </a:p>
                  </a:txBody>
                  <a:tcPr marL="6350" marR="6350" marT="6350" marB="0" anchor="b"/>
                </a:tc>
                <a:extLst>
                  <a:ext uri="{0D108BD9-81ED-4DB2-BD59-A6C34878D82A}">
                    <a16:rowId xmlns:a16="http://schemas.microsoft.com/office/drawing/2014/main" val="4262723350"/>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94.70%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97.81%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99.34%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0.66%</a:t>
                      </a:r>
                    </a:p>
                  </a:txBody>
                  <a:tcPr marL="6350" marR="6350" marT="6350" marB="0" anchor="b"/>
                </a:tc>
                <a:extLst>
                  <a:ext uri="{0D108BD9-81ED-4DB2-BD59-A6C34878D82A}">
                    <a16:rowId xmlns:a16="http://schemas.microsoft.com/office/drawing/2014/main" val="2230916705"/>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94.69%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99.39%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0.61%</a:t>
                      </a:r>
                    </a:p>
                  </a:txBody>
                  <a:tcPr marL="6350" marR="6350" marT="6350" marB="0" anchor="b"/>
                </a:tc>
                <a:extLst>
                  <a:ext uri="{0D108BD9-81ED-4DB2-BD59-A6C34878D82A}">
                    <a16:rowId xmlns:a16="http://schemas.microsoft.com/office/drawing/2014/main" val="2622015839"/>
                  </a:ext>
                </a:extLst>
              </a:tr>
              <a:tr h="368962">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93.40%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96.84%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98.37%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1.63%</a:t>
                      </a:r>
                    </a:p>
                  </a:txBody>
                  <a:tcPr marL="6350" marR="6350" marT="6350" marB="0" anchor="b"/>
                </a:tc>
                <a:extLst>
                  <a:ext uri="{0D108BD9-81ED-4DB2-BD59-A6C34878D82A}">
                    <a16:rowId xmlns:a16="http://schemas.microsoft.com/office/drawing/2014/main" val="2319260384"/>
                  </a:ext>
                </a:extLst>
              </a:tr>
            </a:tbl>
          </a:graphicData>
        </a:graphic>
      </p:graphicFrame>
      <p:graphicFrame>
        <p:nvGraphicFramePr>
          <p:cNvPr id="4" name="Table Placeholder 5">
            <a:extLst>
              <a:ext uri="{FF2B5EF4-FFF2-40B4-BE49-F238E27FC236}">
                <a16:creationId xmlns:a16="http://schemas.microsoft.com/office/drawing/2014/main" id="{9EDEB851-8A79-8960-3063-0BB85F8E9A93}"/>
              </a:ext>
            </a:extLst>
          </p:cNvPr>
          <p:cNvGraphicFramePr>
            <a:graphicFrameLocks/>
          </p:cNvGraphicFramePr>
          <p:nvPr>
            <p:extLst>
              <p:ext uri="{D42A27DB-BD31-4B8C-83A1-F6EECF244321}">
                <p14:modId xmlns:p14="http://schemas.microsoft.com/office/powerpoint/2010/main" val="3480564461"/>
              </p:ext>
            </p:extLst>
          </p:nvPr>
        </p:nvGraphicFramePr>
        <p:xfrm>
          <a:off x="6096000" y="1195896"/>
          <a:ext cx="4575048" cy="5402446"/>
        </p:xfrm>
        <a:graphic>
          <a:graphicData uri="http://schemas.openxmlformats.org/drawingml/2006/table">
            <a:tbl>
              <a:tblPr firstRow="1" bandRow="1">
                <a:tableStyleId>{F5AB1C69-6EDB-4FF4-983F-18BD219EF322}</a:tableStyleId>
              </a:tblPr>
              <a:tblGrid>
                <a:gridCol w="1063747">
                  <a:extLst>
                    <a:ext uri="{9D8B030D-6E8A-4147-A177-3AD203B41FA5}">
                      <a16:colId xmlns:a16="http://schemas.microsoft.com/office/drawing/2014/main" val="1155711747"/>
                    </a:ext>
                  </a:extLst>
                </a:gridCol>
                <a:gridCol w="855600">
                  <a:extLst>
                    <a:ext uri="{9D8B030D-6E8A-4147-A177-3AD203B41FA5}">
                      <a16:colId xmlns:a16="http://schemas.microsoft.com/office/drawing/2014/main" val="202283400"/>
                    </a:ext>
                  </a:extLst>
                </a:gridCol>
                <a:gridCol w="929496">
                  <a:extLst>
                    <a:ext uri="{9D8B030D-6E8A-4147-A177-3AD203B41FA5}">
                      <a16:colId xmlns:a16="http://schemas.microsoft.com/office/drawing/2014/main" val="541482602"/>
                    </a:ext>
                  </a:extLst>
                </a:gridCol>
                <a:gridCol w="869138">
                  <a:extLst>
                    <a:ext uri="{9D8B030D-6E8A-4147-A177-3AD203B41FA5}">
                      <a16:colId xmlns:a16="http://schemas.microsoft.com/office/drawing/2014/main" val="3168156461"/>
                    </a:ext>
                  </a:extLst>
                </a:gridCol>
                <a:gridCol w="857067">
                  <a:extLst>
                    <a:ext uri="{9D8B030D-6E8A-4147-A177-3AD203B41FA5}">
                      <a16:colId xmlns:a16="http://schemas.microsoft.com/office/drawing/2014/main" val="1220224761"/>
                    </a:ext>
                  </a:extLst>
                </a:gridCol>
              </a:tblGrid>
              <a:tr h="653311">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ES Month</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1-6</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1-9</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1-12</a:t>
                      </a:r>
                    </a:p>
                  </a:txBody>
                  <a:tcPr marL="6350" marR="6350" marT="6350" marB="0" anchor="b"/>
                </a:tc>
                <a:tc>
                  <a:txBody>
                    <a:bodyPr/>
                    <a:lstStyle/>
                    <a:p>
                      <a:pPr marL="0" algn="l" defTabSz="914400" rtl="0" eaLnBrk="1" fontAlgn="b" latinLnBrk="0" hangingPunct="1">
                        <a:buNone/>
                      </a:pPr>
                      <a:r>
                        <a:rPr lang="en-GB" sz="14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 13+</a:t>
                      </a:r>
                    </a:p>
                  </a:txBody>
                  <a:tcPr marL="6350" marR="6350" marT="6350" marB="0" anchor="b"/>
                </a:tc>
                <a:extLst>
                  <a:ext uri="{0D108BD9-81ED-4DB2-BD59-A6C34878D82A}">
                    <a16:rowId xmlns:a16="http://schemas.microsoft.com/office/drawing/2014/main" val="388803769"/>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2024-12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93.84%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97.68%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98.77%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1.23%</a:t>
                      </a:r>
                    </a:p>
                  </a:txBody>
                  <a:tcPr marL="6350" marR="6350" marT="6350" marB="0" anchor="b"/>
                </a:tc>
                <a:extLst>
                  <a:ext uri="{0D108BD9-81ED-4DB2-BD59-A6C34878D82A}">
                    <a16:rowId xmlns:a16="http://schemas.microsoft.com/office/drawing/2014/main" val="455883565"/>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95.32%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97.60%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99.06%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0.94%</a:t>
                      </a:r>
                    </a:p>
                  </a:txBody>
                  <a:tcPr marL="6350" marR="6350" marT="6350" marB="0" anchor="b"/>
                </a:tc>
                <a:extLst>
                  <a:ext uri="{0D108BD9-81ED-4DB2-BD59-A6C34878D82A}">
                    <a16:rowId xmlns:a16="http://schemas.microsoft.com/office/drawing/2014/main" val="104876386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93.85%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96.55%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98.53%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1.47%</a:t>
                      </a:r>
                    </a:p>
                  </a:txBody>
                  <a:tcPr marL="6350" marR="6350" marT="6350" marB="0" anchor="b"/>
                </a:tc>
                <a:extLst>
                  <a:ext uri="{0D108BD9-81ED-4DB2-BD59-A6C34878D82A}">
                    <a16:rowId xmlns:a16="http://schemas.microsoft.com/office/drawing/2014/main" val="2340114308"/>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93.60%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96.21%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98.40%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1.60%</a:t>
                      </a:r>
                    </a:p>
                  </a:txBody>
                  <a:tcPr marL="6350" marR="6350" marT="6350" marB="0" anchor="b"/>
                </a:tc>
                <a:extLst>
                  <a:ext uri="{0D108BD9-81ED-4DB2-BD59-A6C34878D82A}">
                    <a16:rowId xmlns:a16="http://schemas.microsoft.com/office/drawing/2014/main" val="259334312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93.69%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96.92%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98.69%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1.31%</a:t>
                      </a:r>
                    </a:p>
                  </a:txBody>
                  <a:tcPr marL="6350" marR="6350" marT="6350" marB="0" anchor="b"/>
                </a:tc>
                <a:extLst>
                  <a:ext uri="{0D108BD9-81ED-4DB2-BD59-A6C34878D82A}">
                    <a16:rowId xmlns:a16="http://schemas.microsoft.com/office/drawing/2014/main" val="198863286"/>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94.15%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97.20%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98.52%</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1.48%</a:t>
                      </a:r>
                    </a:p>
                  </a:txBody>
                  <a:tcPr marL="6350" marR="6350" marT="6350" marB="0" anchor="b"/>
                </a:tc>
                <a:extLst>
                  <a:ext uri="{0D108BD9-81ED-4DB2-BD59-A6C34878D82A}">
                    <a16:rowId xmlns:a16="http://schemas.microsoft.com/office/drawing/2014/main" val="1038882502"/>
                  </a:ext>
                </a:extLst>
              </a:tr>
              <a:tr h="39781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94.20%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97.40%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98.63%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1.37%</a:t>
                      </a:r>
                    </a:p>
                  </a:txBody>
                  <a:tcPr marL="6350" marR="6350" marT="6350" marB="0" anchor="b"/>
                </a:tc>
                <a:extLst>
                  <a:ext uri="{0D108BD9-81ED-4DB2-BD59-A6C34878D82A}">
                    <a16:rowId xmlns:a16="http://schemas.microsoft.com/office/drawing/2014/main" val="1503299666"/>
                  </a:ext>
                </a:extLst>
              </a:tr>
              <a:tr h="42229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92.79%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98.78%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1.22%</a:t>
                      </a:r>
                    </a:p>
                  </a:txBody>
                  <a:tcPr marL="6350" marR="6350" marT="6350" marB="0" anchor="b"/>
                </a:tc>
                <a:extLst>
                  <a:ext uri="{0D108BD9-81ED-4DB2-BD59-A6C34878D82A}">
                    <a16:rowId xmlns:a16="http://schemas.microsoft.com/office/drawing/2014/main" val="2656237946"/>
                  </a:ext>
                </a:extLst>
              </a:tr>
              <a:tr h="459721">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2025-08</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93.20%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95.91%</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1.13%</a:t>
                      </a:r>
                    </a:p>
                  </a:txBody>
                  <a:tcPr marL="6350" marR="6350" marT="6350" marB="0" anchor="b"/>
                </a:tc>
                <a:extLst>
                  <a:ext uri="{0D108BD9-81ED-4DB2-BD59-A6C34878D82A}">
                    <a16:rowId xmlns:a16="http://schemas.microsoft.com/office/drawing/2014/main" val="3005667931"/>
                  </a:ext>
                </a:extLst>
              </a:tr>
              <a:tr h="387100">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2025-09</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95.66%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97.33%</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98.77%</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1.23%</a:t>
                      </a:r>
                    </a:p>
                  </a:txBody>
                  <a:tcPr marL="6350" marR="6350" marT="6350" marB="0" anchor="b"/>
                </a:tc>
                <a:extLst>
                  <a:ext uri="{0D108BD9-81ED-4DB2-BD59-A6C34878D82A}">
                    <a16:rowId xmlns:a16="http://schemas.microsoft.com/office/drawing/2014/main" val="1612232190"/>
                  </a:ext>
                </a:extLst>
              </a:tr>
              <a:tr h="347673">
                <a:tc>
                  <a:txBody>
                    <a:bodyPr/>
                    <a:lstStyle/>
                    <a:p>
                      <a:pPr algn="l"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2025-10</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95.35%</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97.54%</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98.86%</a:t>
                      </a:r>
                    </a:p>
                  </a:txBody>
                  <a:tcPr marL="6350" marR="6350" marT="6350" marB="0" anchor="b"/>
                </a:tc>
                <a:tc>
                  <a:txBody>
                    <a:bodyPr/>
                    <a:lstStyle/>
                    <a:p>
                      <a:pPr algn="r" fontAlgn="b">
                        <a:buNone/>
                      </a:pPr>
                      <a:r>
                        <a:rPr lang="en-GB" sz="14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1.14%</a:t>
                      </a:r>
                    </a:p>
                  </a:txBody>
                  <a:tcPr marL="6350" marR="6350" marT="6350" marB="0" anchor="b"/>
                </a:tc>
                <a:extLst>
                  <a:ext uri="{0D108BD9-81ED-4DB2-BD59-A6C34878D82A}">
                    <a16:rowId xmlns:a16="http://schemas.microsoft.com/office/drawing/2014/main" val="2750947167"/>
                  </a:ext>
                </a:extLst>
              </a:tr>
              <a:tr h="347673">
                <a:tc>
                  <a:txBody>
                    <a:bodyPr/>
                    <a:lstStyle/>
                    <a:p>
                      <a:pPr algn="l"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94.39%</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97.33%</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98.83%</a:t>
                      </a:r>
                    </a:p>
                  </a:txBody>
                  <a:tcPr marL="6350" marR="6350" marT="6350" marB="0" anchor="b"/>
                </a:tc>
                <a:tc>
                  <a:txBody>
                    <a:bodyPr/>
                    <a:lstStyle/>
                    <a:p>
                      <a:pPr algn="r" fontAlgn="b">
                        <a:buNone/>
                      </a:pPr>
                      <a:r>
                        <a:rPr lang="en-GB" sz="14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1.17%</a:t>
                      </a:r>
                    </a:p>
                  </a:txBody>
                  <a:tcPr marL="6350" marR="6350" marT="6350" marB="0" anchor="b"/>
                </a:tc>
                <a:extLst>
                  <a:ext uri="{0D108BD9-81ED-4DB2-BD59-A6C34878D82A}">
                    <a16:rowId xmlns:a16="http://schemas.microsoft.com/office/drawing/2014/main" val="174139505"/>
                  </a:ext>
                </a:extLst>
              </a:tr>
            </a:tbl>
          </a:graphicData>
        </a:graphic>
      </p:graphicFrame>
      <p:pic>
        <p:nvPicPr>
          <p:cNvPr id="5" name="Graphic 4" descr="Checkmark with solid fill">
            <a:extLst>
              <a:ext uri="{FF2B5EF4-FFF2-40B4-BE49-F238E27FC236}">
                <a16:creationId xmlns:a16="http://schemas.microsoft.com/office/drawing/2014/main" id="{70BB33A5-CCC0-2723-7AFC-F472FF39BC2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143855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8ADAE-7087-6FC3-40D7-98E8B7D1B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B3A37-143B-1597-AFD2-E64E21A7A262}"/>
              </a:ext>
            </a:extLst>
          </p:cNvPr>
          <p:cNvSpPr>
            <a:spLocks noGrp="1"/>
          </p:cNvSpPr>
          <p:nvPr>
            <p:ph type="title"/>
          </p:nvPr>
        </p:nvSpPr>
        <p:spPr>
          <a:xfrm>
            <a:off x="911352" y="367605"/>
            <a:ext cx="9284855" cy="660111"/>
          </a:xfrm>
        </p:spPr>
        <p:txBody>
          <a:bodyPr>
            <a:normAutofit/>
          </a:bodyPr>
          <a:lstStyle/>
          <a:p>
            <a:r>
              <a:rPr lang="en-GB"/>
              <a:t>TOPIC 2 – 8WD SLA for new Supplier </a:t>
            </a:r>
          </a:p>
        </p:txBody>
      </p:sp>
      <p:graphicFrame>
        <p:nvGraphicFramePr>
          <p:cNvPr id="3" name="Table Placeholder 5">
            <a:extLst>
              <a:ext uri="{FF2B5EF4-FFF2-40B4-BE49-F238E27FC236}">
                <a16:creationId xmlns:a16="http://schemas.microsoft.com/office/drawing/2014/main" id="{752D81BD-64AE-F9C8-164C-E9D743BB81B6}"/>
              </a:ext>
            </a:extLst>
          </p:cNvPr>
          <p:cNvGraphicFramePr>
            <a:graphicFrameLocks/>
          </p:cNvGraphicFramePr>
          <p:nvPr>
            <p:extLst>
              <p:ext uri="{D42A27DB-BD31-4B8C-83A1-F6EECF244321}">
                <p14:modId xmlns:p14="http://schemas.microsoft.com/office/powerpoint/2010/main" val="2575715652"/>
              </p:ext>
            </p:extLst>
          </p:nvPr>
        </p:nvGraphicFramePr>
        <p:xfrm>
          <a:off x="538734" y="1195896"/>
          <a:ext cx="3704081" cy="4610542"/>
        </p:xfrm>
        <a:graphic>
          <a:graphicData uri="http://schemas.openxmlformats.org/drawingml/2006/table">
            <a:tbl>
              <a:tblPr firstRow="1" bandRow="1">
                <a:tableStyleId>{F5AB1C69-6EDB-4FF4-983F-18BD219EF322}</a:tableStyleId>
              </a:tblPr>
              <a:tblGrid>
                <a:gridCol w="1455079">
                  <a:extLst>
                    <a:ext uri="{9D8B030D-6E8A-4147-A177-3AD203B41FA5}">
                      <a16:colId xmlns:a16="http://schemas.microsoft.com/office/drawing/2014/main" val="1155711747"/>
                    </a:ext>
                  </a:extLst>
                </a:gridCol>
                <a:gridCol w="1155738">
                  <a:extLst>
                    <a:ext uri="{9D8B030D-6E8A-4147-A177-3AD203B41FA5}">
                      <a16:colId xmlns:a16="http://schemas.microsoft.com/office/drawing/2014/main" val="3168156461"/>
                    </a:ext>
                  </a:extLst>
                </a:gridCol>
                <a:gridCol w="1093264">
                  <a:extLst>
                    <a:ext uri="{9D8B030D-6E8A-4147-A177-3AD203B41FA5}">
                      <a16:colId xmlns:a16="http://schemas.microsoft.com/office/drawing/2014/main" val="2408086760"/>
                    </a:ext>
                  </a:extLst>
                </a:gridCol>
              </a:tblGrid>
              <a:tr h="2011438">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Average % Raised in 8WD SLA New Supplier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Average % Responded in 8WD SLA New Supplier</a:t>
                      </a:r>
                    </a:p>
                  </a:txBody>
                  <a:tcPr marL="6350" marR="6350" marT="6350" marB="0" anchor="b"/>
                </a:tc>
                <a:extLst>
                  <a:ext uri="{0D108BD9-81ED-4DB2-BD59-A6C34878D82A}">
                    <a16:rowId xmlns:a16="http://schemas.microsoft.com/office/drawing/2014/main" val="3888037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92.61%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84.74%</a:t>
                      </a:r>
                    </a:p>
                  </a:txBody>
                  <a:tcPr marL="6350" marR="6350" marT="6350" marB="0" anchor="b"/>
                </a:tc>
                <a:extLst>
                  <a:ext uri="{0D108BD9-81ED-4DB2-BD59-A6C34878D82A}">
                    <a16:rowId xmlns:a16="http://schemas.microsoft.com/office/drawing/2014/main" val="455883565"/>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93.17%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87.19%</a:t>
                      </a:r>
                    </a:p>
                  </a:txBody>
                  <a:tcPr marL="6350" marR="6350" marT="6350" marB="0" anchor="b"/>
                </a:tc>
                <a:extLst>
                  <a:ext uri="{0D108BD9-81ED-4DB2-BD59-A6C34878D82A}">
                    <a16:rowId xmlns:a16="http://schemas.microsoft.com/office/drawing/2014/main" val="4275838856"/>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90.03%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87.52%</a:t>
                      </a:r>
                    </a:p>
                  </a:txBody>
                  <a:tcPr marL="6350" marR="6350" marT="6350" marB="0" anchor="b"/>
                </a:tc>
                <a:extLst>
                  <a:ext uri="{0D108BD9-81ED-4DB2-BD59-A6C34878D82A}">
                    <a16:rowId xmlns:a16="http://schemas.microsoft.com/office/drawing/2014/main" val="48879241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94.62%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92.28%</a:t>
                      </a:r>
                    </a:p>
                  </a:txBody>
                  <a:tcPr marL="6350" marR="6350" marT="6350" marB="0" anchor="b"/>
                </a:tc>
                <a:extLst>
                  <a:ext uri="{0D108BD9-81ED-4DB2-BD59-A6C34878D82A}">
                    <a16:rowId xmlns:a16="http://schemas.microsoft.com/office/drawing/2014/main" val="2314032230"/>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89.67%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91.68%</a:t>
                      </a:r>
                    </a:p>
                  </a:txBody>
                  <a:tcPr marL="6350" marR="6350" marT="6350" marB="0" anchor="b"/>
                </a:tc>
                <a:extLst>
                  <a:ext uri="{0D108BD9-81ED-4DB2-BD59-A6C34878D82A}">
                    <a16:rowId xmlns:a16="http://schemas.microsoft.com/office/drawing/2014/main" val="22556206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95.58%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94.37%</a:t>
                      </a:r>
                    </a:p>
                  </a:txBody>
                  <a:tcPr marL="6350" marR="6350" marT="6350" marB="0" anchor="b"/>
                </a:tc>
                <a:extLst>
                  <a:ext uri="{0D108BD9-81ED-4DB2-BD59-A6C34878D82A}">
                    <a16:rowId xmlns:a16="http://schemas.microsoft.com/office/drawing/2014/main" val="1070195232"/>
                  </a:ext>
                </a:extLst>
              </a:tr>
            </a:tbl>
          </a:graphicData>
        </a:graphic>
      </p:graphicFrame>
      <p:graphicFrame>
        <p:nvGraphicFramePr>
          <p:cNvPr id="5" name="Table Placeholder 5">
            <a:extLst>
              <a:ext uri="{FF2B5EF4-FFF2-40B4-BE49-F238E27FC236}">
                <a16:creationId xmlns:a16="http://schemas.microsoft.com/office/drawing/2014/main" id="{B3B626E5-FD99-4907-BF09-1D3397580EB1}"/>
              </a:ext>
            </a:extLst>
          </p:cNvPr>
          <p:cNvGraphicFramePr>
            <a:graphicFrameLocks/>
          </p:cNvGraphicFramePr>
          <p:nvPr>
            <p:extLst>
              <p:ext uri="{D42A27DB-BD31-4B8C-83A1-F6EECF244321}">
                <p14:modId xmlns:p14="http://schemas.microsoft.com/office/powerpoint/2010/main" val="2250500549"/>
              </p:ext>
            </p:extLst>
          </p:nvPr>
        </p:nvGraphicFramePr>
        <p:xfrm>
          <a:off x="5729478" y="1195896"/>
          <a:ext cx="3704081" cy="4610542"/>
        </p:xfrm>
        <a:graphic>
          <a:graphicData uri="http://schemas.openxmlformats.org/drawingml/2006/table">
            <a:tbl>
              <a:tblPr firstRow="1" bandRow="1">
                <a:tableStyleId>{F5AB1C69-6EDB-4FF4-983F-18BD219EF322}</a:tableStyleId>
              </a:tblPr>
              <a:tblGrid>
                <a:gridCol w="1455079">
                  <a:extLst>
                    <a:ext uri="{9D8B030D-6E8A-4147-A177-3AD203B41FA5}">
                      <a16:colId xmlns:a16="http://schemas.microsoft.com/office/drawing/2014/main" val="1155711747"/>
                    </a:ext>
                  </a:extLst>
                </a:gridCol>
                <a:gridCol w="1155738">
                  <a:extLst>
                    <a:ext uri="{9D8B030D-6E8A-4147-A177-3AD203B41FA5}">
                      <a16:colId xmlns:a16="http://schemas.microsoft.com/office/drawing/2014/main" val="3168156461"/>
                    </a:ext>
                  </a:extLst>
                </a:gridCol>
                <a:gridCol w="1093264">
                  <a:extLst>
                    <a:ext uri="{9D8B030D-6E8A-4147-A177-3AD203B41FA5}">
                      <a16:colId xmlns:a16="http://schemas.microsoft.com/office/drawing/2014/main" val="2408086760"/>
                    </a:ext>
                  </a:extLst>
                </a:gridCol>
              </a:tblGrid>
              <a:tr h="2011438">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Average % Raised in 8WD SLA New Supplier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Average % Responded in 8WD SLA New Supplier</a:t>
                      </a:r>
                    </a:p>
                  </a:txBody>
                  <a:tcPr marL="6350" marR="6350" marT="6350" marB="0" anchor="b"/>
                </a:tc>
                <a:extLst>
                  <a:ext uri="{0D108BD9-81ED-4DB2-BD59-A6C34878D82A}">
                    <a16:rowId xmlns:a16="http://schemas.microsoft.com/office/drawing/2014/main" val="3888037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92.90%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80.05%</a:t>
                      </a:r>
                    </a:p>
                  </a:txBody>
                  <a:tcPr marL="6350" marR="6350" marT="6350" marB="0" anchor="b"/>
                </a:tc>
                <a:extLst>
                  <a:ext uri="{0D108BD9-81ED-4DB2-BD59-A6C34878D82A}">
                    <a16:rowId xmlns:a16="http://schemas.microsoft.com/office/drawing/2014/main" val="455883565"/>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93.83%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82.66%</a:t>
                      </a:r>
                    </a:p>
                  </a:txBody>
                  <a:tcPr marL="6350" marR="6350" marT="6350" marB="0" anchor="b"/>
                </a:tc>
                <a:extLst>
                  <a:ext uri="{0D108BD9-81ED-4DB2-BD59-A6C34878D82A}">
                    <a16:rowId xmlns:a16="http://schemas.microsoft.com/office/drawing/2014/main" val="4275838856"/>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89.11%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76.08%</a:t>
                      </a:r>
                    </a:p>
                  </a:txBody>
                  <a:tcPr marL="6350" marR="6350" marT="6350" marB="0" anchor="b"/>
                </a:tc>
                <a:extLst>
                  <a:ext uri="{0D108BD9-81ED-4DB2-BD59-A6C34878D82A}">
                    <a16:rowId xmlns:a16="http://schemas.microsoft.com/office/drawing/2014/main" val="48879241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92.05%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86.86%</a:t>
                      </a:r>
                    </a:p>
                  </a:txBody>
                  <a:tcPr marL="6350" marR="6350" marT="6350" marB="0" anchor="b"/>
                </a:tc>
                <a:extLst>
                  <a:ext uri="{0D108BD9-81ED-4DB2-BD59-A6C34878D82A}">
                    <a16:rowId xmlns:a16="http://schemas.microsoft.com/office/drawing/2014/main" val="2314032230"/>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87.51%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85.59%</a:t>
                      </a:r>
                    </a:p>
                  </a:txBody>
                  <a:tcPr marL="6350" marR="6350" marT="6350" marB="0" anchor="b"/>
                </a:tc>
                <a:extLst>
                  <a:ext uri="{0D108BD9-81ED-4DB2-BD59-A6C34878D82A}">
                    <a16:rowId xmlns:a16="http://schemas.microsoft.com/office/drawing/2014/main" val="22556206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93.15%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89.89%</a:t>
                      </a:r>
                    </a:p>
                  </a:txBody>
                  <a:tcPr marL="6350" marR="6350" marT="6350" marB="0" anchor="b"/>
                </a:tc>
                <a:extLst>
                  <a:ext uri="{0D108BD9-81ED-4DB2-BD59-A6C34878D82A}">
                    <a16:rowId xmlns:a16="http://schemas.microsoft.com/office/drawing/2014/main" val="1070195232"/>
                  </a:ext>
                </a:extLst>
              </a:tr>
            </a:tbl>
          </a:graphicData>
        </a:graphic>
      </p:graphicFrame>
      <p:pic>
        <p:nvPicPr>
          <p:cNvPr id="4" name="Graphic 3" descr="Checkmark with solid fill">
            <a:extLst>
              <a:ext uri="{FF2B5EF4-FFF2-40B4-BE49-F238E27FC236}">
                <a16:creationId xmlns:a16="http://schemas.microsoft.com/office/drawing/2014/main" id="{0F1654A3-FB9C-0624-2F75-E2E43573A0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3337719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7B157-9BF0-F3DB-BAC2-36B16E675C93}"/>
            </a:ext>
          </a:extLst>
        </p:cNvPr>
        <p:cNvGrpSpPr/>
        <p:nvPr/>
      </p:nvGrpSpPr>
      <p:grpSpPr>
        <a:xfrm>
          <a:off x="0" y="0"/>
          <a:ext cx="0" cy="0"/>
          <a:chOff x="0" y="0"/>
          <a:chExt cx="0" cy="0"/>
        </a:xfrm>
      </p:grpSpPr>
      <p:graphicFrame>
        <p:nvGraphicFramePr>
          <p:cNvPr id="3" name="Table Placeholder 5">
            <a:extLst>
              <a:ext uri="{FF2B5EF4-FFF2-40B4-BE49-F238E27FC236}">
                <a16:creationId xmlns:a16="http://schemas.microsoft.com/office/drawing/2014/main" id="{C14688E4-B49F-7927-8D55-69EA34CB12E9}"/>
              </a:ext>
            </a:extLst>
          </p:cNvPr>
          <p:cNvGraphicFramePr>
            <a:graphicFrameLocks/>
          </p:cNvGraphicFramePr>
          <p:nvPr>
            <p:extLst>
              <p:ext uri="{D42A27DB-BD31-4B8C-83A1-F6EECF244321}">
                <p14:modId xmlns:p14="http://schemas.microsoft.com/office/powerpoint/2010/main" val="1686793933"/>
              </p:ext>
            </p:extLst>
          </p:nvPr>
        </p:nvGraphicFramePr>
        <p:xfrm>
          <a:off x="539496" y="1228884"/>
          <a:ext cx="9976107" cy="2247342"/>
        </p:xfrm>
        <a:graphic>
          <a:graphicData uri="http://schemas.openxmlformats.org/drawingml/2006/table">
            <a:tbl>
              <a:tblPr firstRow="1" bandRow="1">
                <a:tableStyleId>{F5AB1C69-6EDB-4FF4-983F-18BD219EF322}</a:tableStyleId>
              </a:tblPr>
              <a:tblGrid>
                <a:gridCol w="1252612">
                  <a:extLst>
                    <a:ext uri="{9D8B030D-6E8A-4147-A177-3AD203B41FA5}">
                      <a16:colId xmlns:a16="http://schemas.microsoft.com/office/drawing/2014/main" val="1155711747"/>
                    </a:ext>
                  </a:extLst>
                </a:gridCol>
                <a:gridCol w="927698">
                  <a:extLst>
                    <a:ext uri="{9D8B030D-6E8A-4147-A177-3AD203B41FA5}">
                      <a16:colId xmlns:a16="http://schemas.microsoft.com/office/drawing/2014/main" val="541482602"/>
                    </a:ext>
                  </a:extLst>
                </a:gridCol>
                <a:gridCol w="994922">
                  <a:extLst>
                    <a:ext uri="{9D8B030D-6E8A-4147-A177-3AD203B41FA5}">
                      <a16:colId xmlns:a16="http://schemas.microsoft.com/office/drawing/2014/main" val="3168156461"/>
                    </a:ext>
                  </a:extLst>
                </a:gridCol>
                <a:gridCol w="994922">
                  <a:extLst>
                    <a:ext uri="{9D8B030D-6E8A-4147-A177-3AD203B41FA5}">
                      <a16:colId xmlns:a16="http://schemas.microsoft.com/office/drawing/2014/main" val="1220224761"/>
                    </a:ext>
                  </a:extLst>
                </a:gridCol>
                <a:gridCol w="941141">
                  <a:extLst>
                    <a:ext uri="{9D8B030D-6E8A-4147-A177-3AD203B41FA5}">
                      <a16:colId xmlns:a16="http://schemas.microsoft.com/office/drawing/2014/main" val="2408086760"/>
                    </a:ext>
                  </a:extLst>
                </a:gridCol>
                <a:gridCol w="887362">
                  <a:extLst>
                    <a:ext uri="{9D8B030D-6E8A-4147-A177-3AD203B41FA5}">
                      <a16:colId xmlns:a16="http://schemas.microsoft.com/office/drawing/2014/main" val="680472574"/>
                    </a:ext>
                  </a:extLst>
                </a:gridCol>
                <a:gridCol w="941141">
                  <a:extLst>
                    <a:ext uri="{9D8B030D-6E8A-4147-A177-3AD203B41FA5}">
                      <a16:colId xmlns:a16="http://schemas.microsoft.com/office/drawing/2014/main" val="2488841083"/>
                    </a:ext>
                  </a:extLst>
                </a:gridCol>
                <a:gridCol w="900808">
                  <a:extLst>
                    <a:ext uri="{9D8B030D-6E8A-4147-A177-3AD203B41FA5}">
                      <a16:colId xmlns:a16="http://schemas.microsoft.com/office/drawing/2014/main" val="1248051908"/>
                    </a:ext>
                  </a:extLst>
                </a:gridCol>
                <a:gridCol w="1086798">
                  <a:extLst>
                    <a:ext uri="{9D8B030D-6E8A-4147-A177-3AD203B41FA5}">
                      <a16:colId xmlns:a16="http://schemas.microsoft.com/office/drawing/2014/main" val="2202131752"/>
                    </a:ext>
                  </a:extLst>
                </a:gridCol>
                <a:gridCol w="1048703">
                  <a:extLst>
                    <a:ext uri="{9D8B030D-6E8A-4147-A177-3AD203B41FA5}">
                      <a16:colId xmlns:a16="http://schemas.microsoft.com/office/drawing/2014/main" val="3037715434"/>
                    </a:ext>
                  </a:extLst>
                </a:gridCol>
              </a:tblGrid>
              <a:tr h="605936">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Electricity Status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Forgery - proven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Misleading info</a:t>
                      </a:r>
                    </a:p>
                  </a:txBody>
                  <a:tcPr marL="6350" marR="6350" marT="6350" marB="0" anchor="b"/>
                </a:tc>
                <a:tc>
                  <a:txBody>
                    <a:bodyPr/>
                    <a:lstStyle/>
                    <a:p>
                      <a:pPr marL="0" algn="l" defTabSz="914400" rtl="0" eaLnBrk="1" fontAlgn="b" latinLnBrk="0" hangingPunct="1">
                        <a:buNone/>
                      </a:pPr>
                      <a:r>
                        <a:rPr lang="en-GB" sz="1600" b="1" i="0" u="none" strike="noStrike" kern="1200" err="1">
                          <a:solidFill>
                            <a:schemeClr val="bg1"/>
                          </a:solidFill>
                          <a:effectLst/>
                          <a:latin typeface="Roboto" panose="02000000000000000000" pitchFamily="2" charset="0"/>
                          <a:ea typeface="Roboto" panose="02000000000000000000" pitchFamily="2" charset="0"/>
                          <a:cs typeface="Roboto" panose="02000000000000000000" pitchFamily="2" charset="0"/>
                        </a:rPr>
                        <a:t>Canx</a:t>
                      </a: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 not actioned</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Incorrect MPAN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Customer Service Returner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Technical issue</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I</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(blank)</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Accepted</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1.41%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4.54%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4.03%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31.91%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4.12%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3.46%</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0.10%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49.58%</a:t>
                      </a:r>
                    </a:p>
                  </a:txBody>
                  <a:tcPr marL="6350" marR="6350" marT="6350" marB="0" anchor="b"/>
                </a:tc>
                <a:extLst>
                  <a:ext uri="{0D108BD9-81ED-4DB2-BD59-A6C34878D82A}">
                    <a16:rowId xmlns:a16="http://schemas.microsoft.com/office/drawing/2014/main" val="455883565"/>
                  </a:ext>
                </a:extLst>
              </a:tr>
              <a:tr h="391668">
                <a:tc>
                  <a:txBody>
                    <a:bodyPr/>
                    <a:lstStyle/>
                    <a:p>
                      <a:pPr algn="l" fontAlgn="b">
                        <a:buNone/>
                      </a:pPr>
                      <a:r>
                        <a:rPr lang="en-GB" sz="1600" b="1"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Rejected</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0.34%</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2.38%</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1.97%</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10.54%</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1.46%</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2.27%</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0.01%</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0.07%</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19.03%</a:t>
                      </a:r>
                    </a:p>
                  </a:txBody>
                  <a:tcPr marL="6350" marR="6350" marT="6350" marB="0" anchor="b"/>
                </a:tc>
                <a:extLst>
                  <a:ext uri="{0D108BD9-81ED-4DB2-BD59-A6C34878D82A}">
                    <a16:rowId xmlns:a16="http://schemas.microsoft.com/office/drawing/2014/main" val="2656237946"/>
                  </a:ext>
                </a:extLst>
              </a:tr>
              <a:tr h="426382">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Unactioned</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0.85%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2.81%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18.69%</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2.52%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3.04%</a:t>
                      </a:r>
                    </a:p>
                  </a:txBody>
                  <a:tcPr marL="6350" marR="6350" marT="6350" marB="0" anchor="b"/>
                </a:tc>
                <a:tc>
                  <a:txBody>
                    <a:bodyPr/>
                    <a:lstStyle/>
                    <a:p>
                      <a:pPr algn="l"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31.39%</a:t>
                      </a:r>
                    </a:p>
                  </a:txBody>
                  <a:tcPr marL="6350" marR="6350" marT="6350" marB="0" anchor="b"/>
                </a:tc>
                <a:extLst>
                  <a:ext uri="{0D108BD9-81ED-4DB2-BD59-A6C34878D82A}">
                    <a16:rowId xmlns:a16="http://schemas.microsoft.com/office/drawing/2014/main" val="3005667931"/>
                  </a:ext>
                </a:extLst>
              </a:tr>
              <a:tr h="322460">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2.60%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61.14%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8.10%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8.77%</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0.01%</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0.40%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10134</a:t>
                      </a:r>
                    </a:p>
                  </a:txBody>
                  <a:tcPr marL="6350" marR="6350" marT="6350" marB="0" anchor="b"/>
                </a:tc>
                <a:extLst>
                  <a:ext uri="{0D108BD9-81ED-4DB2-BD59-A6C34878D82A}">
                    <a16:rowId xmlns:a16="http://schemas.microsoft.com/office/drawing/2014/main" val="2750947167"/>
                  </a:ext>
                </a:extLst>
              </a:tr>
            </a:tbl>
          </a:graphicData>
        </a:graphic>
      </p:graphicFrame>
      <p:graphicFrame>
        <p:nvGraphicFramePr>
          <p:cNvPr id="4" name="Table Placeholder 5">
            <a:extLst>
              <a:ext uri="{FF2B5EF4-FFF2-40B4-BE49-F238E27FC236}">
                <a16:creationId xmlns:a16="http://schemas.microsoft.com/office/drawing/2014/main" id="{D4E21D6B-14EF-5F6E-3D41-24874DFB8612}"/>
              </a:ext>
            </a:extLst>
          </p:cNvPr>
          <p:cNvGraphicFramePr>
            <a:graphicFrameLocks/>
          </p:cNvGraphicFramePr>
          <p:nvPr>
            <p:extLst>
              <p:ext uri="{D42A27DB-BD31-4B8C-83A1-F6EECF244321}">
                <p14:modId xmlns:p14="http://schemas.microsoft.com/office/powerpoint/2010/main" val="2383966417"/>
              </p:ext>
            </p:extLst>
          </p:nvPr>
        </p:nvGraphicFramePr>
        <p:xfrm>
          <a:off x="539492" y="4072380"/>
          <a:ext cx="9976107" cy="2303300"/>
        </p:xfrm>
        <a:graphic>
          <a:graphicData uri="http://schemas.openxmlformats.org/drawingml/2006/table">
            <a:tbl>
              <a:tblPr firstRow="1" bandRow="1">
                <a:tableStyleId>{F5AB1C69-6EDB-4FF4-983F-18BD219EF322}</a:tableStyleId>
              </a:tblPr>
              <a:tblGrid>
                <a:gridCol w="1184784">
                  <a:extLst>
                    <a:ext uri="{9D8B030D-6E8A-4147-A177-3AD203B41FA5}">
                      <a16:colId xmlns:a16="http://schemas.microsoft.com/office/drawing/2014/main" val="1155711747"/>
                    </a:ext>
                  </a:extLst>
                </a:gridCol>
                <a:gridCol w="952953">
                  <a:extLst>
                    <a:ext uri="{9D8B030D-6E8A-4147-A177-3AD203B41FA5}">
                      <a16:colId xmlns:a16="http://schemas.microsoft.com/office/drawing/2014/main" val="202283400"/>
                    </a:ext>
                  </a:extLst>
                </a:gridCol>
                <a:gridCol w="1035257">
                  <a:extLst>
                    <a:ext uri="{9D8B030D-6E8A-4147-A177-3AD203B41FA5}">
                      <a16:colId xmlns:a16="http://schemas.microsoft.com/office/drawing/2014/main" val="541482602"/>
                    </a:ext>
                  </a:extLst>
                </a:gridCol>
                <a:gridCol w="968031">
                  <a:extLst>
                    <a:ext uri="{9D8B030D-6E8A-4147-A177-3AD203B41FA5}">
                      <a16:colId xmlns:a16="http://schemas.microsoft.com/office/drawing/2014/main" val="3168156461"/>
                    </a:ext>
                  </a:extLst>
                </a:gridCol>
                <a:gridCol w="954587">
                  <a:extLst>
                    <a:ext uri="{9D8B030D-6E8A-4147-A177-3AD203B41FA5}">
                      <a16:colId xmlns:a16="http://schemas.microsoft.com/office/drawing/2014/main" val="1220224761"/>
                    </a:ext>
                  </a:extLst>
                </a:gridCol>
                <a:gridCol w="914252">
                  <a:extLst>
                    <a:ext uri="{9D8B030D-6E8A-4147-A177-3AD203B41FA5}">
                      <a16:colId xmlns:a16="http://schemas.microsoft.com/office/drawing/2014/main" val="2408086760"/>
                    </a:ext>
                  </a:extLst>
                </a:gridCol>
                <a:gridCol w="900807">
                  <a:extLst>
                    <a:ext uri="{9D8B030D-6E8A-4147-A177-3AD203B41FA5}">
                      <a16:colId xmlns:a16="http://schemas.microsoft.com/office/drawing/2014/main" val="680472574"/>
                    </a:ext>
                  </a:extLst>
                </a:gridCol>
                <a:gridCol w="900807">
                  <a:extLst>
                    <a:ext uri="{9D8B030D-6E8A-4147-A177-3AD203B41FA5}">
                      <a16:colId xmlns:a16="http://schemas.microsoft.com/office/drawing/2014/main" val="2488841083"/>
                    </a:ext>
                  </a:extLst>
                </a:gridCol>
                <a:gridCol w="1102482">
                  <a:extLst>
                    <a:ext uri="{9D8B030D-6E8A-4147-A177-3AD203B41FA5}">
                      <a16:colId xmlns:a16="http://schemas.microsoft.com/office/drawing/2014/main" val="1248051908"/>
                    </a:ext>
                  </a:extLst>
                </a:gridCol>
                <a:gridCol w="1062147">
                  <a:extLst>
                    <a:ext uri="{9D8B030D-6E8A-4147-A177-3AD203B41FA5}">
                      <a16:colId xmlns:a16="http://schemas.microsoft.com/office/drawing/2014/main" val="2202131752"/>
                    </a:ext>
                  </a:extLst>
                </a:gridCol>
              </a:tblGrid>
              <a:tr h="628397">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Status</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Fraud proven</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Misleading info / sales issue</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Canx not actioned</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Incorrect MPRN</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Customer returner</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R</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(blank)</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382640">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Accepted</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0.92%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3.08%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29.58%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5.32%</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0.54%</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43.68%</a:t>
                      </a:r>
                    </a:p>
                  </a:txBody>
                  <a:tcPr marL="6350" marR="6350" marT="6350" marB="0" anchor="b"/>
                </a:tc>
                <a:extLst>
                  <a:ext uri="{0D108BD9-81ED-4DB2-BD59-A6C34878D82A}">
                    <a16:rowId xmlns:a16="http://schemas.microsoft.com/office/drawing/2014/main" val="455883565"/>
                  </a:ext>
                </a:extLst>
              </a:tr>
              <a:tr h="406187">
                <a:tc>
                  <a:txBody>
                    <a:bodyPr/>
                    <a:lstStyle/>
                    <a:p>
                      <a:pPr algn="l" fontAlgn="b">
                        <a:buNone/>
                      </a:pPr>
                      <a:r>
                        <a:rPr lang="en-GB" sz="1600" b="1"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Rejected</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0.38%</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1.40%</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1.52%</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7.81%</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1.48%</a:t>
                      </a:r>
                    </a:p>
                  </a:txBody>
                  <a:tcPr marL="6350" marR="6350" marT="6350" marB="0" anchor="b"/>
                </a:tc>
                <a:tc>
                  <a:txBody>
                    <a:bodyPr/>
                    <a:lstStyle/>
                    <a:p>
                      <a:pPr algn="l"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0.15%</a:t>
                      </a:r>
                    </a:p>
                  </a:txBody>
                  <a:tcPr marL="6350" marR="6350" marT="6350" marB="0" anchor="b"/>
                </a:tc>
                <a:tc>
                  <a:txBody>
                    <a:bodyPr/>
                    <a:lstStyle/>
                    <a:p>
                      <a:pPr algn="l"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12.74%</a:t>
                      </a:r>
                    </a:p>
                  </a:txBody>
                  <a:tcPr marL="6350" marR="6350" marT="6350" marB="0" anchor="b"/>
                </a:tc>
                <a:extLst>
                  <a:ext uri="{0D108BD9-81ED-4DB2-BD59-A6C34878D82A}">
                    <a16:rowId xmlns:a16="http://schemas.microsoft.com/office/drawing/2014/main" val="2656237946"/>
                  </a:ext>
                </a:extLst>
              </a:tr>
              <a:tr h="442189">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Unactioned</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0.74%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4.31%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3.97%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28.68%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4.96%</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0.92%</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43.58%</a:t>
                      </a:r>
                    </a:p>
                  </a:txBody>
                  <a:tcPr marL="6350" marR="6350" marT="6350" marB="0" anchor="b"/>
                </a:tc>
                <a:extLst>
                  <a:ext uri="{0D108BD9-81ED-4DB2-BD59-A6C34878D82A}">
                    <a16:rowId xmlns:a16="http://schemas.microsoft.com/office/drawing/2014/main" val="3005667931"/>
                  </a:ext>
                </a:extLst>
              </a:tr>
              <a:tr h="334414">
                <a:tc>
                  <a:txBody>
                    <a:bodyPr/>
                    <a:lstStyle/>
                    <a:p>
                      <a:pPr algn="l"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8.79%</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9.73%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66.07%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11.76%</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r" fontAlgn="b">
                        <a:buNone/>
                      </a:pPr>
                      <a:r>
                        <a:rPr lang="en-GB" sz="1600" b="0" i="0" u="none" strike="noStrike">
                          <a:solidFill>
                            <a:srgbClr val="FF0000"/>
                          </a:solidFill>
                          <a:effectLst/>
                          <a:latin typeface="Roboto" panose="02000000000000000000" pitchFamily="2" charset="0"/>
                          <a:ea typeface="Roboto" panose="02000000000000000000" pitchFamily="2" charset="0"/>
                          <a:cs typeface="Roboto" panose="02000000000000000000" pitchFamily="2" charset="0"/>
                        </a:rPr>
                        <a:t>1.61%</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a:t>
                      </a:r>
                    </a:p>
                  </a:txBody>
                  <a:tcPr marL="6350" marR="6350" marT="6350" marB="0" anchor="b"/>
                </a:tc>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6,632 </a:t>
                      </a:r>
                    </a:p>
                  </a:txBody>
                  <a:tcPr marL="6350" marR="6350" marT="6350" marB="0" anchor="b"/>
                </a:tc>
                <a:extLst>
                  <a:ext uri="{0D108BD9-81ED-4DB2-BD59-A6C34878D82A}">
                    <a16:rowId xmlns:a16="http://schemas.microsoft.com/office/drawing/2014/main" val="2750947167"/>
                  </a:ext>
                </a:extLst>
              </a:tr>
            </a:tbl>
          </a:graphicData>
        </a:graphic>
      </p:graphicFrame>
      <p:sp>
        <p:nvSpPr>
          <p:cNvPr id="5" name="Title 1">
            <a:extLst>
              <a:ext uri="{FF2B5EF4-FFF2-40B4-BE49-F238E27FC236}">
                <a16:creationId xmlns:a16="http://schemas.microsoft.com/office/drawing/2014/main" id="{372EACAF-542D-10D8-19D9-77C66F7C2954}"/>
              </a:ext>
            </a:extLst>
          </p:cNvPr>
          <p:cNvSpPr txBox="1">
            <a:spLocks/>
          </p:cNvSpPr>
          <p:nvPr/>
        </p:nvSpPr>
        <p:spPr>
          <a:xfrm>
            <a:off x="868794" y="340338"/>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r>
              <a:rPr lang="en-GB"/>
              <a:t>TOPIC 3 – REJECTION REASONS</a:t>
            </a:r>
          </a:p>
        </p:txBody>
      </p:sp>
      <p:pic>
        <p:nvPicPr>
          <p:cNvPr id="2" name="Graphic 1" descr="Checkmark with solid fill">
            <a:extLst>
              <a:ext uri="{FF2B5EF4-FFF2-40B4-BE49-F238E27FC236}">
                <a16:creationId xmlns:a16="http://schemas.microsoft.com/office/drawing/2014/main" id="{45ACB6EB-08C8-F249-127E-002C1730209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1585414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C3009-FD77-8E8B-82C3-2B6F3AFEF860}"/>
            </a:ext>
          </a:extLst>
        </p:cNvPr>
        <p:cNvGrpSpPr/>
        <p:nvPr/>
      </p:nvGrpSpPr>
      <p:grpSpPr>
        <a:xfrm>
          <a:off x="0" y="0"/>
          <a:ext cx="0" cy="0"/>
          <a:chOff x="0" y="0"/>
          <a:chExt cx="0" cy="0"/>
        </a:xfrm>
      </p:grpSpPr>
      <p:graphicFrame>
        <p:nvGraphicFramePr>
          <p:cNvPr id="3" name="Table Placeholder 5">
            <a:extLst>
              <a:ext uri="{FF2B5EF4-FFF2-40B4-BE49-F238E27FC236}">
                <a16:creationId xmlns:a16="http://schemas.microsoft.com/office/drawing/2014/main" id="{7E9F951F-53F9-29DC-56E8-E16A92D6FFCC}"/>
              </a:ext>
            </a:extLst>
          </p:cNvPr>
          <p:cNvGraphicFramePr>
            <a:graphicFrameLocks/>
          </p:cNvGraphicFramePr>
          <p:nvPr>
            <p:extLst>
              <p:ext uri="{D42A27DB-BD31-4B8C-83A1-F6EECF244321}">
                <p14:modId xmlns:p14="http://schemas.microsoft.com/office/powerpoint/2010/main" val="3491583108"/>
              </p:ext>
            </p:extLst>
          </p:nvPr>
        </p:nvGraphicFramePr>
        <p:xfrm>
          <a:off x="3200400" y="2070132"/>
          <a:ext cx="4443985" cy="2892262"/>
        </p:xfrm>
        <a:graphic>
          <a:graphicData uri="http://schemas.openxmlformats.org/drawingml/2006/table">
            <a:tbl>
              <a:tblPr firstRow="1" bandRow="1">
                <a:tableStyleId>{F5AB1C69-6EDB-4FF4-983F-18BD219EF322}</a:tableStyleId>
              </a:tblPr>
              <a:tblGrid>
                <a:gridCol w="1334864">
                  <a:extLst>
                    <a:ext uri="{9D8B030D-6E8A-4147-A177-3AD203B41FA5}">
                      <a16:colId xmlns:a16="http://schemas.microsoft.com/office/drawing/2014/main" val="1155711747"/>
                    </a:ext>
                  </a:extLst>
                </a:gridCol>
                <a:gridCol w="988615">
                  <a:extLst>
                    <a:ext uri="{9D8B030D-6E8A-4147-A177-3AD203B41FA5}">
                      <a16:colId xmlns:a16="http://schemas.microsoft.com/office/drawing/2014/main" val="541482602"/>
                    </a:ext>
                  </a:extLst>
                </a:gridCol>
                <a:gridCol w="1060253">
                  <a:extLst>
                    <a:ext uri="{9D8B030D-6E8A-4147-A177-3AD203B41FA5}">
                      <a16:colId xmlns:a16="http://schemas.microsoft.com/office/drawing/2014/main" val="3168156461"/>
                    </a:ext>
                  </a:extLst>
                </a:gridCol>
                <a:gridCol w="1060253">
                  <a:extLst>
                    <a:ext uri="{9D8B030D-6E8A-4147-A177-3AD203B41FA5}">
                      <a16:colId xmlns:a16="http://schemas.microsoft.com/office/drawing/2014/main" val="1220224761"/>
                    </a:ext>
                  </a:extLst>
                </a:gridCol>
              </a:tblGrid>
              <a:tr h="605936">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D0301 total</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D0301 with invalid REGI date</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 of total</a:t>
                      </a:r>
                    </a:p>
                  </a:txBody>
                  <a:tcPr marL="6350" marR="6350" marT="6350" marB="0" anchor="b"/>
                </a:tc>
                <a:extLst>
                  <a:ext uri="{0D108BD9-81ED-4DB2-BD59-A6C34878D82A}">
                    <a16:rowId xmlns:a16="http://schemas.microsoft.com/office/drawing/2014/main" val="388803769"/>
                  </a:ext>
                </a:extLst>
              </a:tr>
              <a:tr h="368962">
                <a:tc>
                  <a:txBody>
                    <a:bodyPr/>
                    <a:lstStyle/>
                    <a:p>
                      <a:pPr algn="l" fontAlgn="b">
                        <a:buNone/>
                      </a:pPr>
                      <a:r>
                        <a:rPr lang="en-GB" sz="1600" b="1" i="0" u="none" strike="noStrike">
                          <a:solidFill>
                            <a:srgbClr val="000000"/>
                          </a:solidFill>
                          <a:effectLst/>
                          <a:latin typeface="Aptos Narrow" panose="020B0004020202020204" pitchFamily="34" charset="0"/>
                        </a:rPr>
                        <a:t>2021</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137,117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5,264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3.84%</a:t>
                      </a:r>
                    </a:p>
                  </a:txBody>
                  <a:tcPr marL="6350" marR="6350" marT="6350" marB="0" anchor="b"/>
                </a:tc>
                <a:extLst>
                  <a:ext uri="{0D108BD9-81ED-4DB2-BD59-A6C34878D82A}">
                    <a16:rowId xmlns:a16="http://schemas.microsoft.com/office/drawing/2014/main" val="455883565"/>
                  </a:ext>
                </a:extLst>
              </a:tr>
              <a:tr h="391668">
                <a:tc>
                  <a:txBody>
                    <a:bodyPr/>
                    <a:lstStyle/>
                    <a:p>
                      <a:pPr marL="0" algn="l" defTabSz="914400" rtl="0" eaLnBrk="1" fontAlgn="b" latinLnBrk="0" hangingPunct="1">
                        <a:buNone/>
                      </a:pPr>
                      <a:r>
                        <a:rPr lang="en-GB" sz="1600" b="1" i="0" u="none" strike="noStrike" kern="1200">
                          <a:solidFill>
                            <a:srgbClr val="000000"/>
                          </a:solidFill>
                          <a:effectLst/>
                          <a:latin typeface="Aptos Narrow" panose="020B0004020202020204" pitchFamily="34" charset="0"/>
                          <a:ea typeface="+mn-ea"/>
                          <a:cs typeface="+mn-cs"/>
                        </a:rPr>
                        <a:t>2022</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55,689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2,860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5.14%</a:t>
                      </a:r>
                    </a:p>
                  </a:txBody>
                  <a:tcPr marL="6350" marR="6350" marT="6350" marB="0" anchor="b"/>
                </a:tc>
                <a:extLst>
                  <a:ext uri="{0D108BD9-81ED-4DB2-BD59-A6C34878D82A}">
                    <a16:rowId xmlns:a16="http://schemas.microsoft.com/office/drawing/2014/main" val="2656237946"/>
                  </a:ext>
                </a:extLst>
              </a:tr>
              <a:tr h="426382">
                <a:tc>
                  <a:txBody>
                    <a:bodyPr/>
                    <a:lstStyle/>
                    <a:p>
                      <a:pPr marL="0" algn="l" defTabSz="914400" rtl="0" eaLnBrk="1" fontAlgn="b" latinLnBrk="0" hangingPunct="1">
                        <a:buNone/>
                      </a:pPr>
                      <a:r>
                        <a:rPr lang="en-GB" sz="1600" b="1" i="0" u="none" strike="noStrike" kern="1200">
                          <a:solidFill>
                            <a:srgbClr val="000000"/>
                          </a:solidFill>
                          <a:effectLst/>
                          <a:latin typeface="Aptos Narrow" panose="020B0004020202020204" pitchFamily="34" charset="0"/>
                          <a:ea typeface="+mn-ea"/>
                          <a:cs typeface="+mn-cs"/>
                        </a:rPr>
                        <a:t>2023</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64,801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2,356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3.64%</a:t>
                      </a:r>
                    </a:p>
                  </a:txBody>
                  <a:tcPr marL="6350" marR="6350" marT="6350" marB="0" anchor="b"/>
                </a:tc>
                <a:extLst>
                  <a:ext uri="{0D108BD9-81ED-4DB2-BD59-A6C34878D82A}">
                    <a16:rowId xmlns:a16="http://schemas.microsoft.com/office/drawing/2014/main" val="3005667931"/>
                  </a:ext>
                </a:extLst>
              </a:tr>
              <a:tr h="322460">
                <a:tc>
                  <a:txBody>
                    <a:bodyPr/>
                    <a:lstStyle/>
                    <a:p>
                      <a:pPr algn="l" fontAlgn="b">
                        <a:buNone/>
                      </a:pPr>
                      <a:r>
                        <a:rPr lang="en-GB" sz="1600" b="1" i="0" u="none" strike="noStrike">
                          <a:solidFill>
                            <a:srgbClr val="000000"/>
                          </a:solidFill>
                          <a:effectLst/>
                          <a:latin typeface="Aptos Narrow" panose="020B0004020202020204" pitchFamily="34" charset="0"/>
                        </a:rPr>
                        <a:t>2024</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78,390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3,092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3.94%</a:t>
                      </a:r>
                    </a:p>
                  </a:txBody>
                  <a:tcPr marL="6350" marR="6350" marT="6350" marB="0" anchor="b"/>
                </a:tc>
                <a:extLst>
                  <a:ext uri="{0D108BD9-81ED-4DB2-BD59-A6C34878D82A}">
                    <a16:rowId xmlns:a16="http://schemas.microsoft.com/office/drawing/2014/main" val="2750947167"/>
                  </a:ext>
                </a:extLst>
              </a:tr>
              <a:tr h="322460">
                <a:tc>
                  <a:txBody>
                    <a:bodyPr/>
                    <a:lstStyle/>
                    <a:p>
                      <a:pPr algn="l" fontAlgn="b">
                        <a:buNone/>
                      </a:pPr>
                      <a:r>
                        <a:rPr lang="en-GB" sz="1600" b="1" i="0" u="none" strike="noStrike">
                          <a:solidFill>
                            <a:srgbClr val="000000"/>
                          </a:solidFill>
                          <a:effectLst/>
                          <a:latin typeface="Aptos Narrow" panose="020B0004020202020204" pitchFamily="34" charset="0"/>
                        </a:rPr>
                        <a:t>2025</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63,511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2,107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3.32%</a:t>
                      </a:r>
                    </a:p>
                  </a:txBody>
                  <a:tcPr marL="6350" marR="6350" marT="6350" marB="0" anchor="b"/>
                </a:tc>
                <a:extLst>
                  <a:ext uri="{0D108BD9-81ED-4DB2-BD59-A6C34878D82A}">
                    <a16:rowId xmlns:a16="http://schemas.microsoft.com/office/drawing/2014/main" val="2678519454"/>
                  </a:ext>
                </a:extLst>
              </a:tr>
              <a:tr h="322460">
                <a:tc>
                  <a:txBody>
                    <a:bodyPr/>
                    <a:lstStyle/>
                    <a:p>
                      <a:pPr algn="l" fontAlgn="b">
                        <a:buNone/>
                      </a:pPr>
                      <a:r>
                        <a:rPr lang="en-GB" sz="1600" b="1" i="0" u="none" strike="noStrike">
                          <a:solidFill>
                            <a:srgbClr val="000000"/>
                          </a:solidFill>
                          <a:effectLst/>
                          <a:latin typeface="Aptos Narrow" panose="020B0004020202020204" pitchFamily="34" charset="0"/>
                        </a:rPr>
                        <a:t>Total</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399,508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15,679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3.92%</a:t>
                      </a:r>
                    </a:p>
                  </a:txBody>
                  <a:tcPr marL="6350" marR="6350" marT="6350" marB="0" anchor="b"/>
                </a:tc>
                <a:extLst>
                  <a:ext uri="{0D108BD9-81ED-4DB2-BD59-A6C34878D82A}">
                    <a16:rowId xmlns:a16="http://schemas.microsoft.com/office/drawing/2014/main" val="1476048395"/>
                  </a:ext>
                </a:extLst>
              </a:tr>
            </a:tbl>
          </a:graphicData>
        </a:graphic>
      </p:graphicFrame>
      <p:sp>
        <p:nvSpPr>
          <p:cNvPr id="5" name="Title 1">
            <a:extLst>
              <a:ext uri="{FF2B5EF4-FFF2-40B4-BE49-F238E27FC236}">
                <a16:creationId xmlns:a16="http://schemas.microsoft.com/office/drawing/2014/main" id="{CF9D5C5F-A351-F3A1-37A5-ED7A2EEC486F}"/>
              </a:ext>
            </a:extLst>
          </p:cNvPr>
          <p:cNvSpPr txBox="1">
            <a:spLocks/>
          </p:cNvSpPr>
          <p:nvPr/>
        </p:nvSpPr>
        <p:spPr>
          <a:xfrm>
            <a:off x="868794" y="340339"/>
            <a:ext cx="9284855" cy="601494"/>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r>
              <a:rPr lang="en-GB"/>
              <a:t>TOPIC 3 – potential REJECTION REASONS - electricity</a:t>
            </a:r>
          </a:p>
        </p:txBody>
      </p:sp>
      <p:pic>
        <p:nvPicPr>
          <p:cNvPr id="2" name="Graphic 1" descr="Checkmark with solid fill">
            <a:extLst>
              <a:ext uri="{FF2B5EF4-FFF2-40B4-BE49-F238E27FC236}">
                <a16:creationId xmlns:a16="http://schemas.microsoft.com/office/drawing/2014/main" id="{3E3C28DF-C359-5D5A-4891-24AF79EA47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1550580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DE6A5-8B66-4B74-F4EB-E4A1515FCB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49738-6E96-06A8-64D8-43282DA35FA0}"/>
              </a:ext>
            </a:extLst>
          </p:cNvPr>
          <p:cNvSpPr>
            <a:spLocks noGrp="1"/>
          </p:cNvSpPr>
          <p:nvPr>
            <p:ph type="title"/>
          </p:nvPr>
        </p:nvSpPr>
        <p:spPr>
          <a:xfrm>
            <a:off x="911352" y="367605"/>
            <a:ext cx="9284855" cy="660111"/>
          </a:xfrm>
        </p:spPr>
        <p:txBody>
          <a:bodyPr>
            <a:normAutofit/>
          </a:bodyPr>
          <a:lstStyle/>
          <a:p>
            <a:r>
              <a:rPr lang="en-GB"/>
              <a:t>TOPIC 4 – use of ES FLAG</a:t>
            </a:r>
          </a:p>
        </p:txBody>
      </p:sp>
      <p:graphicFrame>
        <p:nvGraphicFramePr>
          <p:cNvPr id="5" name="Table Placeholder 5">
            <a:extLst>
              <a:ext uri="{FF2B5EF4-FFF2-40B4-BE49-F238E27FC236}">
                <a16:creationId xmlns:a16="http://schemas.microsoft.com/office/drawing/2014/main" id="{84F49F1C-446B-0C02-D537-0471C038EB45}"/>
              </a:ext>
            </a:extLst>
          </p:cNvPr>
          <p:cNvGraphicFramePr>
            <a:graphicFrameLocks/>
          </p:cNvGraphicFramePr>
          <p:nvPr>
            <p:extLst>
              <p:ext uri="{D42A27DB-BD31-4B8C-83A1-F6EECF244321}">
                <p14:modId xmlns:p14="http://schemas.microsoft.com/office/powerpoint/2010/main" val="1062338831"/>
              </p:ext>
            </p:extLst>
          </p:nvPr>
        </p:nvGraphicFramePr>
        <p:xfrm>
          <a:off x="520007" y="1150176"/>
          <a:ext cx="10067544" cy="5524944"/>
        </p:xfrm>
        <a:graphic>
          <a:graphicData uri="http://schemas.openxmlformats.org/drawingml/2006/table">
            <a:tbl>
              <a:tblPr firstRow="1" bandRow="1">
                <a:tableStyleId>{F5AB1C69-6EDB-4FF4-983F-18BD219EF322}</a:tableStyleId>
              </a:tblPr>
              <a:tblGrid>
                <a:gridCol w="1597427">
                  <a:extLst>
                    <a:ext uri="{9D8B030D-6E8A-4147-A177-3AD203B41FA5}">
                      <a16:colId xmlns:a16="http://schemas.microsoft.com/office/drawing/2014/main" val="1155711747"/>
                    </a:ext>
                  </a:extLst>
                </a:gridCol>
                <a:gridCol w="1268803">
                  <a:extLst>
                    <a:ext uri="{9D8B030D-6E8A-4147-A177-3AD203B41FA5}">
                      <a16:colId xmlns:a16="http://schemas.microsoft.com/office/drawing/2014/main" val="3168156461"/>
                    </a:ext>
                  </a:extLst>
                </a:gridCol>
                <a:gridCol w="1200219">
                  <a:extLst>
                    <a:ext uri="{9D8B030D-6E8A-4147-A177-3AD203B41FA5}">
                      <a16:colId xmlns:a16="http://schemas.microsoft.com/office/drawing/2014/main" val="2408086760"/>
                    </a:ext>
                  </a:extLst>
                </a:gridCol>
                <a:gridCol w="1200219">
                  <a:extLst>
                    <a:ext uri="{9D8B030D-6E8A-4147-A177-3AD203B41FA5}">
                      <a16:colId xmlns:a16="http://schemas.microsoft.com/office/drawing/2014/main" val="1673112513"/>
                    </a:ext>
                  </a:extLst>
                </a:gridCol>
                <a:gridCol w="1200219">
                  <a:extLst>
                    <a:ext uri="{9D8B030D-6E8A-4147-A177-3AD203B41FA5}">
                      <a16:colId xmlns:a16="http://schemas.microsoft.com/office/drawing/2014/main" val="1045474542"/>
                    </a:ext>
                  </a:extLst>
                </a:gridCol>
                <a:gridCol w="1200219">
                  <a:extLst>
                    <a:ext uri="{9D8B030D-6E8A-4147-A177-3AD203B41FA5}">
                      <a16:colId xmlns:a16="http://schemas.microsoft.com/office/drawing/2014/main" val="64506699"/>
                    </a:ext>
                  </a:extLst>
                </a:gridCol>
                <a:gridCol w="1200219">
                  <a:extLst>
                    <a:ext uri="{9D8B030D-6E8A-4147-A177-3AD203B41FA5}">
                      <a16:colId xmlns:a16="http://schemas.microsoft.com/office/drawing/2014/main" val="2136876138"/>
                    </a:ext>
                  </a:extLst>
                </a:gridCol>
                <a:gridCol w="1200219">
                  <a:extLst>
                    <a:ext uri="{9D8B030D-6E8A-4147-A177-3AD203B41FA5}">
                      <a16:colId xmlns:a16="http://schemas.microsoft.com/office/drawing/2014/main" val="315555661"/>
                    </a:ext>
                  </a:extLst>
                </a:gridCol>
              </a:tblGrid>
              <a:tr h="523419">
                <a:tc rowSpan="2">
                  <a:txBody>
                    <a:bodyPr/>
                    <a:lstStyle/>
                    <a:p>
                      <a:pPr algn="l" fontAlgn="b">
                        <a:buNone/>
                      </a:pPr>
                      <a:r>
                        <a:rPr lang="en-GB" sz="1500" b="1" i="0" u="none" strike="noStrike">
                          <a:solidFill>
                            <a:schemeClr val="bg2"/>
                          </a:solidFill>
                          <a:effectLst/>
                          <a:latin typeface="Roboto" panose="02000000000000000000" pitchFamily="2" charset="0"/>
                          <a:ea typeface="Roboto" panose="02000000000000000000" pitchFamily="2" charset="0"/>
                          <a:cs typeface="Roboto" panose="02000000000000000000" pitchFamily="2" charset="0"/>
                        </a:rPr>
                        <a:t>Month</a:t>
                      </a:r>
                    </a:p>
                  </a:txBody>
                  <a:tcPr marL="6350" marR="6350" marT="6350" marB="0" anchor="b"/>
                </a:tc>
                <a:tc gridSpan="3">
                  <a:txBody>
                    <a:bodyPr/>
                    <a:lstStyle/>
                    <a:p>
                      <a:pPr marL="0" algn="ctr" defTabSz="914400" rtl="0" eaLnBrk="1" fontAlgn="b" latinLnBrk="0" hangingPunct="1">
                        <a:buNone/>
                      </a:pPr>
                      <a:r>
                        <a:rPr lang="en-GB" sz="15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Electricity</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gridSpan="3">
                  <a:txBody>
                    <a:bodyPr/>
                    <a:lstStyle/>
                    <a:p>
                      <a:pPr marL="0" algn="ctr" defTabSz="914400" rtl="0" eaLnBrk="1" fontAlgn="b" latinLnBrk="0" hangingPunct="1">
                        <a:buNone/>
                      </a:pPr>
                      <a:r>
                        <a:rPr lang="en-GB" sz="15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rowSpan="2">
                  <a:txBody>
                    <a:bodyPr/>
                    <a:lstStyle/>
                    <a:p>
                      <a:pPr algn="l" fontAlgn="b">
                        <a:buNone/>
                      </a:pPr>
                      <a:r>
                        <a:rPr lang="en-GB" sz="1500" b="1" i="0" u="none" strike="noStrike">
                          <a:solidFill>
                            <a:schemeClr val="bg2"/>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1036374144"/>
                  </a:ext>
                </a:extLst>
              </a:tr>
              <a:tr h="429525">
                <a:tc vMerge="1">
                  <a:txBody>
                    <a:bodyPr/>
                    <a:lstStyle/>
                    <a:p>
                      <a:endParaRP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Dom</a:t>
                      </a: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Non-</a:t>
                      </a:r>
                      <a:r>
                        <a:rPr lang="en-GB" sz="1500" b="0" i="0" u="none" strike="noStrike" err="1">
                          <a:solidFill>
                            <a:srgbClr val="000000"/>
                          </a:solidFill>
                          <a:effectLst/>
                          <a:latin typeface="Roboto" panose="02000000000000000000" pitchFamily="2" charset="0"/>
                          <a:ea typeface="Roboto" panose="02000000000000000000" pitchFamily="2" charset="0"/>
                          <a:cs typeface="Roboto" panose="02000000000000000000" pitchFamily="2" charset="0"/>
                        </a:rPr>
                        <a:t>dom</a:t>
                      </a:r>
                      <a:endPar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Elec total</a:t>
                      </a: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Dom</a:t>
                      </a: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Non-</a:t>
                      </a:r>
                      <a:r>
                        <a:rPr lang="en-GB" sz="1500" b="0" i="0" u="none" strike="noStrike" err="1">
                          <a:solidFill>
                            <a:srgbClr val="000000"/>
                          </a:solidFill>
                          <a:effectLst/>
                          <a:latin typeface="Roboto" panose="02000000000000000000" pitchFamily="2" charset="0"/>
                          <a:ea typeface="Roboto" panose="02000000000000000000" pitchFamily="2" charset="0"/>
                          <a:cs typeface="Roboto" panose="02000000000000000000" pitchFamily="2" charset="0"/>
                        </a:rPr>
                        <a:t>dom</a:t>
                      </a:r>
                      <a:endPar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endParaRPr>
                    </a:p>
                  </a:txBody>
                  <a:tcPr marL="0" marR="0" marT="0" marB="0" anchor="b"/>
                </a:tc>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Gas total</a:t>
                      </a:r>
                    </a:p>
                  </a:txBody>
                  <a:tcPr marL="0" marR="0" marT="0" marB="0" anchor="b"/>
                </a:tc>
                <a:tc vMerge="1">
                  <a:txBody>
                    <a:bodyPr/>
                    <a:lstStyle/>
                    <a:p>
                      <a:endParaRPr/>
                    </a:p>
                  </a:txBody>
                  <a:tcPr marL="0" marR="0" marT="0" marB="0" anchor="b"/>
                </a:tc>
                <a:extLst>
                  <a:ext uri="{0D108BD9-81ED-4DB2-BD59-A6C34878D82A}">
                    <a16:rowId xmlns:a16="http://schemas.microsoft.com/office/drawing/2014/main" val="388803769"/>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Jul 22 - Dec 22</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7,530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1,363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8,893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8,947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408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9,355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18,248 </a:t>
                      </a:r>
                    </a:p>
                  </a:txBody>
                  <a:tcPr marL="0" marR="0" marT="0" marB="0" anchor="b"/>
                </a:tc>
                <a:extLst>
                  <a:ext uri="{0D108BD9-81ED-4DB2-BD59-A6C34878D82A}">
                    <a16:rowId xmlns:a16="http://schemas.microsoft.com/office/drawing/2014/main" val="455883565"/>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19,518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3,237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22,755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15,243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1,231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16,474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39,229 </a:t>
                      </a:r>
                    </a:p>
                  </a:txBody>
                  <a:tcPr marL="0" marR="0" marT="0" marB="0" anchor="b"/>
                </a:tc>
                <a:extLst>
                  <a:ext uri="{0D108BD9-81ED-4DB2-BD59-A6C34878D82A}">
                    <a16:rowId xmlns:a16="http://schemas.microsoft.com/office/drawing/2014/main" val="1375488253"/>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25,283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2,932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28,215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19,099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902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20,001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48,216 </a:t>
                      </a:r>
                    </a:p>
                  </a:txBody>
                  <a:tcPr marL="0" marR="0" marT="0" marB="0" anchor="b"/>
                </a:tc>
                <a:extLst>
                  <a:ext uri="{0D108BD9-81ED-4DB2-BD59-A6C34878D82A}">
                    <a16:rowId xmlns:a16="http://schemas.microsoft.com/office/drawing/2014/main" val="3395900364"/>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Jan-25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1,991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2,214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1,435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56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1,491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3,705 </a:t>
                      </a:r>
                    </a:p>
                  </a:txBody>
                  <a:tcPr marL="0" marR="0" marT="0" marB="0" anchor="b"/>
                </a:tc>
                <a:extLst>
                  <a:ext uri="{0D108BD9-81ED-4DB2-BD59-A6C34878D82A}">
                    <a16:rowId xmlns:a16="http://schemas.microsoft.com/office/drawing/2014/main" val="3061272893"/>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Feb-25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1,952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234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2,186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1,417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50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1,467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3,653 </a:t>
                      </a:r>
                    </a:p>
                  </a:txBody>
                  <a:tcPr marL="0" marR="0" marT="0" marB="0" anchor="b"/>
                </a:tc>
                <a:extLst>
                  <a:ext uri="{0D108BD9-81ED-4DB2-BD59-A6C34878D82A}">
                    <a16:rowId xmlns:a16="http://schemas.microsoft.com/office/drawing/2014/main" val="4275838856"/>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Mar-25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2,011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208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2,219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1,404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1,475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3,694 </a:t>
                      </a:r>
                    </a:p>
                  </a:txBody>
                  <a:tcPr marL="0" marR="0" marT="0" marB="0" anchor="b"/>
                </a:tc>
                <a:extLst>
                  <a:ext uri="{0D108BD9-81ED-4DB2-BD59-A6C34878D82A}">
                    <a16:rowId xmlns:a16="http://schemas.microsoft.com/office/drawing/2014/main" val="488792419"/>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Apr-25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1,760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186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1,946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1,284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1,327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3,273 </a:t>
                      </a:r>
                    </a:p>
                  </a:txBody>
                  <a:tcPr marL="0" marR="0" marT="0" marB="0" anchor="b"/>
                </a:tc>
                <a:extLst>
                  <a:ext uri="{0D108BD9-81ED-4DB2-BD59-A6C34878D82A}">
                    <a16:rowId xmlns:a16="http://schemas.microsoft.com/office/drawing/2014/main" val="2314032230"/>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May-25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1,598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1,795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1,165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49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1,214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3,009 </a:t>
                      </a:r>
                    </a:p>
                  </a:txBody>
                  <a:tcPr marL="0" marR="0" marT="0" marB="0" anchor="b"/>
                </a:tc>
                <a:extLst>
                  <a:ext uri="{0D108BD9-81ED-4DB2-BD59-A6C34878D82A}">
                    <a16:rowId xmlns:a16="http://schemas.microsoft.com/office/drawing/2014/main" val="2255620669"/>
                  </a:ext>
                </a:extLst>
              </a:tr>
              <a:tr h="457067">
                <a:tc>
                  <a:txBody>
                    <a:bodyPr/>
                    <a:lstStyle/>
                    <a:p>
                      <a:pPr algn="l"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Jun-25</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1,369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1,592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1,031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1,063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2,655 </a:t>
                      </a:r>
                    </a:p>
                  </a:txBody>
                  <a:tcPr marL="0" marR="0" marT="0" marB="0" anchor="b"/>
                </a:tc>
                <a:extLst>
                  <a:ext uri="{0D108BD9-81ED-4DB2-BD59-A6C34878D82A}">
                    <a16:rowId xmlns:a16="http://schemas.microsoft.com/office/drawing/2014/main" val="1070195232"/>
                  </a:ext>
                </a:extLst>
              </a:tr>
              <a:tr h="457067">
                <a:tc>
                  <a:txBody>
                    <a:bodyPr/>
                    <a:lstStyle/>
                    <a:p>
                      <a:pPr algn="l" fontAlgn="b">
                        <a:buNone/>
                      </a:pPr>
                      <a:r>
                        <a:rPr lang="en-GB" sz="15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Grand Total</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63,012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8,803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71,815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51,025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2,842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53,867 </a:t>
                      </a:r>
                    </a:p>
                  </a:txBody>
                  <a:tcPr marL="0" marR="0" marT="0" marB="0" anchor="b"/>
                </a:tc>
                <a:tc>
                  <a:txBody>
                    <a:bodyPr/>
                    <a:lstStyle/>
                    <a:p>
                      <a:pPr algn="r" fontAlgn="b">
                        <a:buNone/>
                      </a:pPr>
                      <a:r>
                        <a:rPr lang="en-GB" sz="15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125,682 </a:t>
                      </a:r>
                    </a:p>
                  </a:txBody>
                  <a:tcPr marL="0" marR="0" marT="0" marB="0" anchor="b"/>
                </a:tc>
                <a:extLst>
                  <a:ext uri="{0D108BD9-81ED-4DB2-BD59-A6C34878D82A}">
                    <a16:rowId xmlns:a16="http://schemas.microsoft.com/office/drawing/2014/main" val="2279685479"/>
                  </a:ext>
                </a:extLst>
              </a:tr>
            </a:tbl>
          </a:graphicData>
        </a:graphic>
      </p:graphicFrame>
      <p:pic>
        <p:nvPicPr>
          <p:cNvPr id="3" name="Graphic 2" descr="Checkmark with solid fill">
            <a:extLst>
              <a:ext uri="{FF2B5EF4-FFF2-40B4-BE49-F238E27FC236}">
                <a16:creationId xmlns:a16="http://schemas.microsoft.com/office/drawing/2014/main" id="{175522F0-240A-8722-1352-8E4C047586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1430743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6C230-5A69-429F-C6DD-8A2D1D8E9842}"/>
            </a:ext>
          </a:extLst>
        </p:cNvPr>
        <p:cNvGrpSpPr/>
        <p:nvPr/>
      </p:nvGrpSpPr>
      <p:grpSpPr>
        <a:xfrm>
          <a:off x="0" y="0"/>
          <a:ext cx="0" cy="0"/>
          <a:chOff x="0" y="0"/>
          <a:chExt cx="0" cy="0"/>
        </a:xfrm>
      </p:grpSpPr>
      <p:graphicFrame>
        <p:nvGraphicFramePr>
          <p:cNvPr id="3" name="Table Placeholder 5">
            <a:extLst>
              <a:ext uri="{FF2B5EF4-FFF2-40B4-BE49-F238E27FC236}">
                <a16:creationId xmlns:a16="http://schemas.microsoft.com/office/drawing/2014/main" id="{773D9EDD-4EA9-47C3-6E87-029289C1D9B7}"/>
              </a:ext>
            </a:extLst>
          </p:cNvPr>
          <p:cNvGraphicFramePr>
            <a:graphicFrameLocks/>
          </p:cNvGraphicFramePr>
          <p:nvPr>
            <p:extLst>
              <p:ext uri="{D42A27DB-BD31-4B8C-83A1-F6EECF244321}">
                <p14:modId xmlns:p14="http://schemas.microsoft.com/office/powerpoint/2010/main" val="2266980983"/>
              </p:ext>
            </p:extLst>
          </p:nvPr>
        </p:nvGraphicFramePr>
        <p:xfrm>
          <a:off x="4041648" y="2123202"/>
          <a:ext cx="2624328" cy="2776188"/>
        </p:xfrm>
        <a:graphic>
          <a:graphicData uri="http://schemas.openxmlformats.org/drawingml/2006/table">
            <a:tbl>
              <a:tblPr firstRow="1" bandRow="1">
                <a:tableStyleId>{F5AB1C69-6EDB-4FF4-983F-18BD219EF322}</a:tableStyleId>
              </a:tblPr>
              <a:tblGrid>
                <a:gridCol w="1507705">
                  <a:extLst>
                    <a:ext uri="{9D8B030D-6E8A-4147-A177-3AD203B41FA5}">
                      <a16:colId xmlns:a16="http://schemas.microsoft.com/office/drawing/2014/main" val="1155711747"/>
                    </a:ext>
                  </a:extLst>
                </a:gridCol>
                <a:gridCol w="1116623">
                  <a:extLst>
                    <a:ext uri="{9D8B030D-6E8A-4147-A177-3AD203B41FA5}">
                      <a16:colId xmlns:a16="http://schemas.microsoft.com/office/drawing/2014/main" val="541482602"/>
                    </a:ext>
                  </a:extLst>
                </a:gridCol>
              </a:tblGrid>
              <a:tr h="797130">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Month</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RET flows sent to non DTS</a:t>
                      </a:r>
                    </a:p>
                  </a:txBody>
                  <a:tcPr marL="6350" marR="6350" marT="6350" marB="0" anchor="b"/>
                </a:tc>
                <a:extLst>
                  <a:ext uri="{0D108BD9-81ED-4DB2-BD59-A6C34878D82A}">
                    <a16:rowId xmlns:a16="http://schemas.microsoft.com/office/drawing/2014/main" val="388803769"/>
                  </a:ext>
                </a:extLst>
              </a:tr>
              <a:tr h="398594">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2018-12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350" marR="6350" marT="6350" marB="0" anchor="b"/>
                </a:tc>
                <a:extLst>
                  <a:ext uri="{0D108BD9-81ED-4DB2-BD59-A6C34878D82A}">
                    <a16:rowId xmlns:a16="http://schemas.microsoft.com/office/drawing/2014/main" val="455883565"/>
                  </a:ext>
                </a:extLst>
              </a:tr>
              <a:tr h="423124">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2019-07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4</a:t>
                      </a:r>
                    </a:p>
                  </a:txBody>
                  <a:tcPr marL="6350" marR="6350" marT="6350" marB="0" anchor="b"/>
                </a:tc>
                <a:extLst>
                  <a:ext uri="{0D108BD9-81ED-4DB2-BD59-A6C34878D82A}">
                    <a16:rowId xmlns:a16="http://schemas.microsoft.com/office/drawing/2014/main" val="2656237946"/>
                  </a:ext>
                </a:extLst>
              </a:tr>
              <a:tr h="460626">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2020-07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350" marR="6350" marT="6350" marB="0" anchor="b"/>
                </a:tc>
                <a:extLst>
                  <a:ext uri="{0D108BD9-81ED-4DB2-BD59-A6C34878D82A}">
                    <a16:rowId xmlns:a16="http://schemas.microsoft.com/office/drawing/2014/main" val="3005667931"/>
                  </a:ext>
                </a:extLst>
              </a:tr>
              <a:tr h="348357">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2023-08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350" marR="6350" marT="6350" marB="0" anchor="b"/>
                </a:tc>
                <a:extLst>
                  <a:ext uri="{0D108BD9-81ED-4DB2-BD59-A6C34878D82A}">
                    <a16:rowId xmlns:a16="http://schemas.microsoft.com/office/drawing/2014/main" val="2750947167"/>
                  </a:ext>
                </a:extLst>
              </a:tr>
              <a:tr h="348357">
                <a:tc>
                  <a:txBody>
                    <a:bodyPr/>
                    <a:lstStyle/>
                    <a:p>
                      <a:pPr algn="l"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2024-09</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a:t>
                      </a:r>
                    </a:p>
                  </a:txBody>
                  <a:tcPr marL="6350" marR="6350" marT="6350" marB="0" anchor="b"/>
                </a:tc>
                <a:extLst>
                  <a:ext uri="{0D108BD9-81ED-4DB2-BD59-A6C34878D82A}">
                    <a16:rowId xmlns:a16="http://schemas.microsoft.com/office/drawing/2014/main" val="2678519454"/>
                  </a:ext>
                </a:extLst>
              </a:tr>
            </a:tbl>
          </a:graphicData>
        </a:graphic>
      </p:graphicFrame>
      <p:sp>
        <p:nvSpPr>
          <p:cNvPr id="5" name="Title 1">
            <a:extLst>
              <a:ext uri="{FF2B5EF4-FFF2-40B4-BE49-F238E27FC236}">
                <a16:creationId xmlns:a16="http://schemas.microsoft.com/office/drawing/2014/main" id="{EAD6C898-2532-81BA-E540-AD0E75AC9915}"/>
              </a:ext>
            </a:extLst>
          </p:cNvPr>
          <p:cNvSpPr txBox="1">
            <a:spLocks/>
          </p:cNvSpPr>
          <p:nvPr/>
        </p:nvSpPr>
        <p:spPr>
          <a:xfrm>
            <a:off x="868794" y="340339"/>
            <a:ext cx="9284855" cy="601494"/>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a:lstStyle>
          <a:p>
            <a:r>
              <a:rPr lang="en-GB"/>
              <a:t>TOPIC 6 – Non-domestic gas only suppliers not using the </a:t>
            </a:r>
            <a:r>
              <a:rPr lang="en-GB" err="1"/>
              <a:t>dtn</a:t>
            </a:r>
            <a:endParaRPr lang="en-GB"/>
          </a:p>
        </p:txBody>
      </p:sp>
    </p:spTree>
    <p:extLst>
      <p:ext uri="{BB962C8B-B14F-4D97-AF65-F5344CB8AC3E}">
        <p14:creationId xmlns:p14="http://schemas.microsoft.com/office/powerpoint/2010/main" val="2863191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F30CA-8AFD-D645-E8EB-D055F1797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160D99-9AA1-A808-35B1-5BD476A7A182}"/>
              </a:ext>
            </a:extLst>
          </p:cNvPr>
          <p:cNvSpPr>
            <a:spLocks noGrp="1"/>
          </p:cNvSpPr>
          <p:nvPr>
            <p:ph type="title"/>
          </p:nvPr>
        </p:nvSpPr>
        <p:spPr>
          <a:xfrm>
            <a:off x="911352" y="367605"/>
            <a:ext cx="9284855" cy="660111"/>
          </a:xfrm>
        </p:spPr>
        <p:txBody>
          <a:bodyPr>
            <a:normAutofit fontScale="90000"/>
          </a:bodyPr>
          <a:lstStyle/>
          <a:p>
            <a:r>
              <a:rPr lang="en-GB"/>
              <a:t>TOPIC 9 – re-registration sla – </a:t>
            </a:r>
            <a:r>
              <a:rPr lang="en-GB" err="1"/>
              <a:t>elec</a:t>
            </a:r>
            <a:r>
              <a:rPr lang="en-GB"/>
              <a:t> only</a:t>
            </a:r>
          </a:p>
        </p:txBody>
      </p:sp>
      <p:graphicFrame>
        <p:nvGraphicFramePr>
          <p:cNvPr id="5" name="Table Placeholder 5">
            <a:extLst>
              <a:ext uri="{FF2B5EF4-FFF2-40B4-BE49-F238E27FC236}">
                <a16:creationId xmlns:a16="http://schemas.microsoft.com/office/drawing/2014/main" id="{4416BA71-0841-83DB-D74F-6678A5847996}"/>
              </a:ext>
            </a:extLst>
          </p:cNvPr>
          <p:cNvGraphicFramePr>
            <a:graphicFrameLocks/>
          </p:cNvGraphicFramePr>
          <p:nvPr>
            <p:extLst>
              <p:ext uri="{D42A27DB-BD31-4B8C-83A1-F6EECF244321}">
                <p14:modId xmlns:p14="http://schemas.microsoft.com/office/powerpoint/2010/main" val="4015857464"/>
              </p:ext>
            </p:extLst>
          </p:nvPr>
        </p:nvGraphicFramePr>
        <p:xfrm>
          <a:off x="4243959" y="1360488"/>
          <a:ext cx="2610817" cy="4610542"/>
        </p:xfrm>
        <a:graphic>
          <a:graphicData uri="http://schemas.openxmlformats.org/drawingml/2006/table">
            <a:tbl>
              <a:tblPr firstRow="1" bandRow="1">
                <a:tableStyleId>{F5AB1C69-6EDB-4FF4-983F-18BD219EF322}</a:tableStyleId>
              </a:tblPr>
              <a:tblGrid>
                <a:gridCol w="1407033">
                  <a:extLst>
                    <a:ext uri="{9D8B030D-6E8A-4147-A177-3AD203B41FA5}">
                      <a16:colId xmlns:a16="http://schemas.microsoft.com/office/drawing/2014/main" val="1155711747"/>
                    </a:ext>
                  </a:extLst>
                </a:gridCol>
                <a:gridCol w="1203784">
                  <a:extLst>
                    <a:ext uri="{9D8B030D-6E8A-4147-A177-3AD203B41FA5}">
                      <a16:colId xmlns:a16="http://schemas.microsoft.com/office/drawing/2014/main" val="3168156461"/>
                    </a:ext>
                  </a:extLst>
                </a:gridCol>
              </a:tblGrid>
              <a:tr h="2011438">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algn="l" fontAlgn="b">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Average % Re-regi within SLA (2WDs of ES acceptance)</a:t>
                      </a:r>
                    </a:p>
                  </a:txBody>
                  <a:tcPr marL="6350" marR="6350" marT="6350" marB="0" anchor="b"/>
                </a:tc>
                <a:extLst>
                  <a:ext uri="{0D108BD9-81ED-4DB2-BD59-A6C34878D82A}">
                    <a16:rowId xmlns:a16="http://schemas.microsoft.com/office/drawing/2014/main" val="3888037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64.87%</a:t>
                      </a:r>
                    </a:p>
                  </a:txBody>
                  <a:tcPr marL="6350" marR="6350" marT="6350" marB="0" anchor="b"/>
                </a:tc>
                <a:extLst>
                  <a:ext uri="{0D108BD9-81ED-4DB2-BD59-A6C34878D82A}">
                    <a16:rowId xmlns:a16="http://schemas.microsoft.com/office/drawing/2014/main" val="455883565"/>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60.49%</a:t>
                      </a:r>
                    </a:p>
                  </a:txBody>
                  <a:tcPr marL="6350" marR="6350" marT="6350" marB="0" anchor="b"/>
                </a:tc>
                <a:extLst>
                  <a:ext uri="{0D108BD9-81ED-4DB2-BD59-A6C34878D82A}">
                    <a16:rowId xmlns:a16="http://schemas.microsoft.com/office/drawing/2014/main" val="4275838856"/>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55.96%</a:t>
                      </a:r>
                    </a:p>
                  </a:txBody>
                  <a:tcPr marL="6350" marR="6350" marT="6350" marB="0" anchor="b"/>
                </a:tc>
                <a:extLst>
                  <a:ext uri="{0D108BD9-81ED-4DB2-BD59-A6C34878D82A}">
                    <a16:rowId xmlns:a16="http://schemas.microsoft.com/office/drawing/2014/main" val="48879241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57.51%</a:t>
                      </a:r>
                    </a:p>
                  </a:txBody>
                  <a:tcPr marL="6350" marR="6350" marT="6350" marB="0" anchor="b"/>
                </a:tc>
                <a:extLst>
                  <a:ext uri="{0D108BD9-81ED-4DB2-BD59-A6C34878D82A}">
                    <a16:rowId xmlns:a16="http://schemas.microsoft.com/office/drawing/2014/main" val="2314032230"/>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63.88%</a:t>
                      </a:r>
                    </a:p>
                  </a:txBody>
                  <a:tcPr marL="6350" marR="6350" marT="6350" marB="0" anchor="b"/>
                </a:tc>
                <a:extLst>
                  <a:ext uri="{0D108BD9-81ED-4DB2-BD59-A6C34878D82A}">
                    <a16:rowId xmlns:a16="http://schemas.microsoft.com/office/drawing/2014/main" val="22556206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66.69%</a:t>
                      </a:r>
                    </a:p>
                  </a:txBody>
                  <a:tcPr marL="6350" marR="6350" marT="6350" marB="0" anchor="b"/>
                </a:tc>
                <a:extLst>
                  <a:ext uri="{0D108BD9-81ED-4DB2-BD59-A6C34878D82A}">
                    <a16:rowId xmlns:a16="http://schemas.microsoft.com/office/drawing/2014/main" val="1070195232"/>
                  </a:ext>
                </a:extLst>
              </a:tr>
            </a:tbl>
          </a:graphicData>
        </a:graphic>
      </p:graphicFrame>
      <p:pic>
        <p:nvPicPr>
          <p:cNvPr id="3" name="Graphic 2" descr="Checkmark with solid fill">
            <a:extLst>
              <a:ext uri="{FF2B5EF4-FFF2-40B4-BE49-F238E27FC236}">
                <a16:creationId xmlns:a16="http://schemas.microsoft.com/office/drawing/2014/main" id="{746377E4-C226-260F-D722-D092E8660B7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1786451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4A15C-69E1-DF12-9C4A-A3BE45A081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202129-9975-9923-7FD6-EA86F23F749E}"/>
              </a:ext>
            </a:extLst>
          </p:cNvPr>
          <p:cNvSpPr>
            <a:spLocks noGrp="1"/>
          </p:cNvSpPr>
          <p:nvPr>
            <p:ph type="title"/>
          </p:nvPr>
        </p:nvSpPr>
        <p:spPr>
          <a:xfrm>
            <a:off x="911352" y="367605"/>
            <a:ext cx="9284855" cy="660111"/>
          </a:xfrm>
        </p:spPr>
        <p:txBody>
          <a:bodyPr>
            <a:normAutofit fontScale="90000"/>
          </a:bodyPr>
          <a:lstStyle/>
          <a:p>
            <a:r>
              <a:rPr lang="en-GB"/>
              <a:t>TOPIC 11 – customer service returners still required</a:t>
            </a:r>
          </a:p>
        </p:txBody>
      </p:sp>
      <p:graphicFrame>
        <p:nvGraphicFramePr>
          <p:cNvPr id="5" name="Table Placeholder 5">
            <a:extLst>
              <a:ext uri="{FF2B5EF4-FFF2-40B4-BE49-F238E27FC236}">
                <a16:creationId xmlns:a16="http://schemas.microsoft.com/office/drawing/2014/main" id="{931BB466-E5EF-AAA0-B294-3A2E871CD14D}"/>
              </a:ext>
            </a:extLst>
          </p:cNvPr>
          <p:cNvGraphicFramePr>
            <a:graphicFrameLocks/>
          </p:cNvGraphicFramePr>
          <p:nvPr>
            <p:extLst>
              <p:ext uri="{D42A27DB-BD31-4B8C-83A1-F6EECF244321}">
                <p14:modId xmlns:p14="http://schemas.microsoft.com/office/powerpoint/2010/main" val="1915713906"/>
              </p:ext>
            </p:extLst>
          </p:nvPr>
        </p:nvGraphicFramePr>
        <p:xfrm>
          <a:off x="5930646" y="1208239"/>
          <a:ext cx="5426203" cy="4520882"/>
        </p:xfrm>
        <a:graphic>
          <a:graphicData uri="http://schemas.openxmlformats.org/drawingml/2006/table">
            <a:tbl>
              <a:tblPr firstRow="1" bandRow="1">
                <a:tableStyleId>{F5AB1C69-6EDB-4FF4-983F-18BD219EF322}</a:tableStyleId>
              </a:tblPr>
              <a:tblGrid>
                <a:gridCol w="1130539">
                  <a:extLst>
                    <a:ext uri="{9D8B030D-6E8A-4147-A177-3AD203B41FA5}">
                      <a16:colId xmlns:a16="http://schemas.microsoft.com/office/drawing/2014/main" val="1155711747"/>
                    </a:ext>
                  </a:extLst>
                </a:gridCol>
                <a:gridCol w="897964">
                  <a:extLst>
                    <a:ext uri="{9D8B030D-6E8A-4147-A177-3AD203B41FA5}">
                      <a16:colId xmlns:a16="http://schemas.microsoft.com/office/drawing/2014/main" val="3168156461"/>
                    </a:ext>
                  </a:extLst>
                </a:gridCol>
                <a:gridCol w="849425">
                  <a:extLst>
                    <a:ext uri="{9D8B030D-6E8A-4147-A177-3AD203B41FA5}">
                      <a16:colId xmlns:a16="http://schemas.microsoft.com/office/drawing/2014/main" val="2408086760"/>
                    </a:ext>
                  </a:extLst>
                </a:gridCol>
                <a:gridCol w="849425">
                  <a:extLst>
                    <a:ext uri="{9D8B030D-6E8A-4147-A177-3AD203B41FA5}">
                      <a16:colId xmlns:a16="http://schemas.microsoft.com/office/drawing/2014/main" val="1673112513"/>
                    </a:ext>
                  </a:extLst>
                </a:gridCol>
                <a:gridCol w="849425">
                  <a:extLst>
                    <a:ext uri="{9D8B030D-6E8A-4147-A177-3AD203B41FA5}">
                      <a16:colId xmlns:a16="http://schemas.microsoft.com/office/drawing/2014/main" val="1045474542"/>
                    </a:ext>
                  </a:extLst>
                </a:gridCol>
                <a:gridCol w="849425">
                  <a:extLst>
                    <a:ext uri="{9D8B030D-6E8A-4147-A177-3AD203B41FA5}">
                      <a16:colId xmlns:a16="http://schemas.microsoft.com/office/drawing/2014/main" val="64506699"/>
                    </a:ext>
                  </a:extLst>
                </a:gridCol>
              </a:tblGrid>
              <a:tr h="1062672">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Domestic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I&amp;C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3,404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3,593 </a:t>
                      </a:r>
                    </a:p>
                  </a:txBody>
                  <a:tcPr marL="6350" marR="6350" marT="6350" marB="0" anchor="b"/>
                </a:tc>
                <a:extLst>
                  <a:ext uri="{0D108BD9-81ED-4DB2-BD59-A6C34878D82A}">
                    <a16:rowId xmlns:a16="http://schemas.microsoft.com/office/drawing/2014/main" val="455883565"/>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4,448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4,680 </a:t>
                      </a:r>
                    </a:p>
                  </a:txBody>
                  <a:tcPr marL="6350" marR="6350" marT="6350" marB="0" anchor="b"/>
                </a:tc>
                <a:extLst>
                  <a:ext uri="{0D108BD9-81ED-4DB2-BD59-A6C34878D82A}">
                    <a16:rowId xmlns:a16="http://schemas.microsoft.com/office/drawing/2014/main" val="4275838856"/>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3,910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258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4,179 </a:t>
                      </a:r>
                    </a:p>
                  </a:txBody>
                  <a:tcPr marL="6350" marR="6350" marT="6350" marB="0" anchor="b"/>
                </a:tc>
                <a:extLst>
                  <a:ext uri="{0D108BD9-81ED-4DB2-BD59-A6C34878D82A}">
                    <a16:rowId xmlns:a16="http://schemas.microsoft.com/office/drawing/2014/main" val="48879241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3,011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3,218 </a:t>
                      </a:r>
                    </a:p>
                  </a:txBody>
                  <a:tcPr marL="6350" marR="6350" marT="6350" marB="0" anchor="b"/>
                </a:tc>
                <a:extLst>
                  <a:ext uri="{0D108BD9-81ED-4DB2-BD59-A6C34878D82A}">
                    <a16:rowId xmlns:a16="http://schemas.microsoft.com/office/drawing/2014/main" val="2314032230"/>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4,117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4,242 </a:t>
                      </a:r>
                    </a:p>
                  </a:txBody>
                  <a:tcPr marL="6350" marR="6350" marT="6350" marB="0" anchor="b"/>
                </a:tc>
                <a:extLst>
                  <a:ext uri="{0D108BD9-81ED-4DB2-BD59-A6C34878D82A}">
                    <a16:rowId xmlns:a16="http://schemas.microsoft.com/office/drawing/2014/main" val="2255620669"/>
                  </a:ext>
                </a:extLst>
              </a:tr>
              <a:tr h="43318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3,182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3,372 </a:t>
                      </a:r>
                    </a:p>
                  </a:txBody>
                  <a:tcPr marL="6350" marR="6350" marT="6350" marB="0" anchor="b"/>
                </a:tc>
                <a:extLst>
                  <a:ext uri="{0D108BD9-81ED-4DB2-BD59-A6C34878D82A}">
                    <a16:rowId xmlns:a16="http://schemas.microsoft.com/office/drawing/2014/main" val="1070195232"/>
                  </a:ext>
                </a:extLst>
              </a:tr>
              <a:tr h="433184">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18,668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84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938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19,691 </a:t>
                      </a:r>
                    </a:p>
                  </a:txBody>
                  <a:tcPr marL="6350" marR="6350" marT="6350" marB="0" anchor="b"/>
                </a:tc>
                <a:extLst>
                  <a:ext uri="{0D108BD9-81ED-4DB2-BD59-A6C34878D82A}">
                    <a16:rowId xmlns:a16="http://schemas.microsoft.com/office/drawing/2014/main" val="2279685479"/>
                  </a:ext>
                </a:extLst>
              </a:tr>
            </a:tbl>
          </a:graphicData>
        </a:graphic>
      </p:graphicFrame>
      <p:graphicFrame>
        <p:nvGraphicFramePr>
          <p:cNvPr id="4" name="Table Placeholder 5">
            <a:extLst>
              <a:ext uri="{FF2B5EF4-FFF2-40B4-BE49-F238E27FC236}">
                <a16:creationId xmlns:a16="http://schemas.microsoft.com/office/drawing/2014/main" id="{1D1994A3-3B8B-CB15-224B-B28F40ED3AA4}"/>
              </a:ext>
            </a:extLst>
          </p:cNvPr>
          <p:cNvGraphicFramePr>
            <a:graphicFrameLocks/>
          </p:cNvGraphicFramePr>
          <p:nvPr>
            <p:extLst>
              <p:ext uri="{D42A27DB-BD31-4B8C-83A1-F6EECF244321}">
                <p14:modId xmlns:p14="http://schemas.microsoft.com/office/powerpoint/2010/main" val="3230580159"/>
              </p:ext>
            </p:extLst>
          </p:nvPr>
        </p:nvGraphicFramePr>
        <p:xfrm>
          <a:off x="127576" y="1195896"/>
          <a:ext cx="5578279" cy="4533225"/>
        </p:xfrm>
        <a:graphic>
          <a:graphicData uri="http://schemas.openxmlformats.org/drawingml/2006/table">
            <a:tbl>
              <a:tblPr firstRow="1" bandRow="1">
                <a:tableStyleId>{F5AB1C69-6EDB-4FF4-983F-18BD219EF322}</a:tableStyleId>
              </a:tblPr>
              <a:tblGrid>
                <a:gridCol w="1162224">
                  <a:extLst>
                    <a:ext uri="{9D8B030D-6E8A-4147-A177-3AD203B41FA5}">
                      <a16:colId xmlns:a16="http://schemas.microsoft.com/office/drawing/2014/main" val="1155711747"/>
                    </a:ext>
                  </a:extLst>
                </a:gridCol>
                <a:gridCol w="923131">
                  <a:extLst>
                    <a:ext uri="{9D8B030D-6E8A-4147-A177-3AD203B41FA5}">
                      <a16:colId xmlns:a16="http://schemas.microsoft.com/office/drawing/2014/main" val="3168156461"/>
                    </a:ext>
                  </a:extLst>
                </a:gridCol>
                <a:gridCol w="873231">
                  <a:extLst>
                    <a:ext uri="{9D8B030D-6E8A-4147-A177-3AD203B41FA5}">
                      <a16:colId xmlns:a16="http://schemas.microsoft.com/office/drawing/2014/main" val="2408086760"/>
                    </a:ext>
                  </a:extLst>
                </a:gridCol>
                <a:gridCol w="873231">
                  <a:extLst>
                    <a:ext uri="{9D8B030D-6E8A-4147-A177-3AD203B41FA5}">
                      <a16:colId xmlns:a16="http://schemas.microsoft.com/office/drawing/2014/main" val="1673112513"/>
                    </a:ext>
                  </a:extLst>
                </a:gridCol>
                <a:gridCol w="873231">
                  <a:extLst>
                    <a:ext uri="{9D8B030D-6E8A-4147-A177-3AD203B41FA5}">
                      <a16:colId xmlns:a16="http://schemas.microsoft.com/office/drawing/2014/main" val="1045474542"/>
                    </a:ext>
                  </a:extLst>
                </a:gridCol>
                <a:gridCol w="873231">
                  <a:extLst>
                    <a:ext uri="{9D8B030D-6E8A-4147-A177-3AD203B41FA5}">
                      <a16:colId xmlns:a16="http://schemas.microsoft.com/office/drawing/2014/main" val="64506699"/>
                    </a:ext>
                  </a:extLst>
                </a:gridCol>
              </a:tblGrid>
              <a:tr h="1075015">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PPM</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1,635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16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1,041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1,206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3,898 </a:t>
                      </a:r>
                    </a:p>
                  </a:txBody>
                  <a:tcPr marL="6350" marR="6350" marT="6350" marB="0" anchor="b"/>
                </a:tc>
                <a:extLst>
                  <a:ext uri="{0D108BD9-81ED-4DB2-BD59-A6C34878D82A}">
                    <a16:rowId xmlns:a16="http://schemas.microsoft.com/office/drawing/2014/main" val="455883565"/>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1,578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16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1,134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1,511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4,239 </a:t>
                      </a:r>
                    </a:p>
                  </a:txBody>
                  <a:tcPr marL="6350" marR="6350" marT="6350" marB="0" anchor="b"/>
                </a:tc>
                <a:extLst>
                  <a:ext uri="{0D108BD9-81ED-4DB2-BD59-A6C34878D82A}">
                    <a16:rowId xmlns:a16="http://schemas.microsoft.com/office/drawing/2014/main" val="4275838856"/>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4,306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1,092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3,271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8,672 </a:t>
                      </a:r>
                    </a:p>
                  </a:txBody>
                  <a:tcPr marL="6350" marR="6350" marT="6350" marB="0" anchor="b"/>
                </a:tc>
                <a:extLst>
                  <a:ext uri="{0D108BD9-81ED-4DB2-BD59-A6C34878D82A}">
                    <a16:rowId xmlns:a16="http://schemas.microsoft.com/office/drawing/2014/main" val="48879241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822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465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1,597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2,889 </a:t>
                      </a:r>
                    </a:p>
                  </a:txBody>
                  <a:tcPr marL="6350" marR="6350" marT="6350" marB="0" anchor="b"/>
                </a:tc>
                <a:extLst>
                  <a:ext uri="{0D108BD9-81ED-4DB2-BD59-A6C34878D82A}">
                    <a16:rowId xmlns:a16="http://schemas.microsoft.com/office/drawing/2014/main" val="2314032230"/>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333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673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3,114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4,125 </a:t>
                      </a:r>
                    </a:p>
                  </a:txBody>
                  <a:tcPr marL="6350" marR="6350" marT="6350" marB="0" anchor="b"/>
                </a:tc>
                <a:extLst>
                  <a:ext uri="{0D108BD9-81ED-4DB2-BD59-A6C34878D82A}">
                    <a16:rowId xmlns:a16="http://schemas.microsoft.com/office/drawing/2014/main" val="225562066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203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415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2,786 </a:t>
                      </a:r>
                    </a:p>
                  </a:txBody>
                  <a:tcPr marL="6350" marR="6350" marT="6350" marB="0" anchor="b"/>
                </a:tc>
                <a:tc>
                  <a:txBody>
                    <a:bodyPr/>
                    <a:lstStyle/>
                    <a:p>
                      <a:pPr marL="0" algn="r" defTabSz="914400" rtl="0" eaLnBrk="1" fontAlgn="b" latinLnBrk="0" hangingPunct="1">
                        <a:buNone/>
                      </a:pPr>
                      <a:r>
                        <a:rPr lang="en-GB" sz="1600" b="0"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3,409 </a:t>
                      </a:r>
                    </a:p>
                  </a:txBody>
                  <a:tcPr marL="6350" marR="6350" marT="6350" marB="0" anchor="b"/>
                </a:tc>
                <a:extLst>
                  <a:ext uri="{0D108BD9-81ED-4DB2-BD59-A6C34878D82A}">
                    <a16:rowId xmlns:a16="http://schemas.microsoft.com/office/drawing/2014/main" val="1070195232"/>
                  </a:ext>
                </a:extLst>
              </a:tr>
              <a:tr h="492267">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marL="0" algn="r" defTabSz="914400" rtl="0" eaLnBrk="1" fontAlgn="b" latinLnBrk="0" hangingPunct="1">
                        <a:buNone/>
                      </a:pPr>
                      <a:r>
                        <a:rPr lang="en-GB" sz="1600" b="1"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7,242 </a:t>
                      </a:r>
                    </a:p>
                  </a:txBody>
                  <a:tcPr marL="6350" marR="6350" marT="6350" marB="0" anchor="b"/>
                </a:tc>
                <a:tc>
                  <a:txBody>
                    <a:bodyPr/>
                    <a:lstStyle/>
                    <a:p>
                      <a:pPr marL="0" algn="r" defTabSz="914400" rtl="0" eaLnBrk="1" fontAlgn="b" latinLnBrk="0" hangingPunct="1">
                        <a:buNone/>
                      </a:pPr>
                      <a:r>
                        <a:rPr lang="en-GB" sz="1600" b="1"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34 </a:t>
                      </a:r>
                    </a:p>
                  </a:txBody>
                  <a:tcPr marL="6350" marR="6350" marT="6350" marB="0" anchor="b"/>
                </a:tc>
                <a:tc>
                  <a:txBody>
                    <a:bodyPr/>
                    <a:lstStyle/>
                    <a:p>
                      <a:pPr marL="0" algn="r" defTabSz="914400" rtl="0" eaLnBrk="1" fontAlgn="b" latinLnBrk="0" hangingPunct="1">
                        <a:buNone/>
                      </a:pPr>
                      <a:r>
                        <a:rPr lang="en-GB" sz="1600" b="1"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3,779 </a:t>
                      </a:r>
                    </a:p>
                  </a:txBody>
                  <a:tcPr marL="6350" marR="6350" marT="6350" marB="0" anchor="b"/>
                </a:tc>
                <a:tc>
                  <a:txBody>
                    <a:bodyPr/>
                    <a:lstStyle/>
                    <a:p>
                      <a:pPr marL="0" algn="r" defTabSz="914400" rtl="0" eaLnBrk="1" fontAlgn="b" latinLnBrk="0" hangingPunct="1">
                        <a:buNone/>
                      </a:pPr>
                      <a:r>
                        <a:rPr lang="en-GB" sz="1600" b="1"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12,279 </a:t>
                      </a:r>
                    </a:p>
                  </a:txBody>
                  <a:tcPr marL="6350" marR="6350" marT="6350" marB="0" anchor="b"/>
                </a:tc>
                <a:tc>
                  <a:txBody>
                    <a:bodyPr/>
                    <a:lstStyle/>
                    <a:p>
                      <a:pPr marL="0" algn="r" defTabSz="914400" rtl="0" eaLnBrk="1" fontAlgn="b" latinLnBrk="0" hangingPunct="1">
                        <a:buNone/>
                      </a:pPr>
                      <a:r>
                        <a:rPr lang="en-GB" sz="1600" b="1" i="0" u="none" strike="noStrike" kern="1200">
                          <a:solidFill>
                            <a:srgbClr val="000000"/>
                          </a:solidFill>
                          <a:effectLst/>
                          <a:latin typeface="Roboto" panose="02000000000000000000" pitchFamily="2" charset="0"/>
                          <a:ea typeface="Roboto" panose="02000000000000000000" pitchFamily="2" charset="0"/>
                          <a:cs typeface="Roboto" panose="02000000000000000000" pitchFamily="2" charset="0"/>
                        </a:rPr>
                        <a:t>      23,334 </a:t>
                      </a:r>
                    </a:p>
                  </a:txBody>
                  <a:tcPr marL="6350" marR="6350" marT="6350" marB="0" anchor="b"/>
                </a:tc>
                <a:extLst>
                  <a:ext uri="{0D108BD9-81ED-4DB2-BD59-A6C34878D82A}">
                    <a16:rowId xmlns:a16="http://schemas.microsoft.com/office/drawing/2014/main" val="2279685479"/>
                  </a:ext>
                </a:extLst>
              </a:tr>
            </a:tbl>
          </a:graphicData>
        </a:graphic>
      </p:graphicFrame>
    </p:spTree>
    <p:extLst>
      <p:ext uri="{BB962C8B-B14F-4D97-AF65-F5344CB8AC3E}">
        <p14:creationId xmlns:p14="http://schemas.microsoft.com/office/powerpoint/2010/main" val="1665994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4DD8A-5FCA-FD9C-036D-3CF32457C7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B1D95-65C8-5256-1153-CA0848CF0ACA}"/>
              </a:ext>
            </a:extLst>
          </p:cNvPr>
          <p:cNvSpPr>
            <a:spLocks noGrp="1"/>
          </p:cNvSpPr>
          <p:nvPr>
            <p:ph type="title"/>
          </p:nvPr>
        </p:nvSpPr>
        <p:spPr>
          <a:xfrm>
            <a:off x="911352" y="367605"/>
            <a:ext cx="9284855" cy="660111"/>
          </a:xfrm>
        </p:spPr>
        <p:txBody>
          <a:bodyPr>
            <a:normAutofit fontScale="90000"/>
          </a:bodyPr>
          <a:lstStyle/>
          <a:p>
            <a:r>
              <a:rPr lang="en-GB"/>
              <a:t>TOPIC 11 – customer service returners still required – </a:t>
            </a:r>
            <a:r>
              <a:rPr lang="en-GB" err="1"/>
              <a:t>elec</a:t>
            </a:r>
            <a:r>
              <a:rPr lang="en-GB"/>
              <a:t> only</a:t>
            </a:r>
          </a:p>
        </p:txBody>
      </p:sp>
      <p:graphicFrame>
        <p:nvGraphicFramePr>
          <p:cNvPr id="5" name="Table Placeholder 5">
            <a:extLst>
              <a:ext uri="{FF2B5EF4-FFF2-40B4-BE49-F238E27FC236}">
                <a16:creationId xmlns:a16="http://schemas.microsoft.com/office/drawing/2014/main" id="{F97D44E1-6FBD-5721-79AF-2B399B1E2281}"/>
              </a:ext>
            </a:extLst>
          </p:cNvPr>
          <p:cNvGraphicFramePr>
            <a:graphicFrameLocks/>
          </p:cNvGraphicFramePr>
          <p:nvPr>
            <p:extLst>
              <p:ext uri="{D42A27DB-BD31-4B8C-83A1-F6EECF244321}">
                <p14:modId xmlns:p14="http://schemas.microsoft.com/office/powerpoint/2010/main" val="933178435"/>
              </p:ext>
            </p:extLst>
          </p:nvPr>
        </p:nvGraphicFramePr>
        <p:xfrm>
          <a:off x="530352" y="1195896"/>
          <a:ext cx="11146532" cy="4507568"/>
        </p:xfrm>
        <a:graphic>
          <a:graphicData uri="http://schemas.openxmlformats.org/drawingml/2006/table">
            <a:tbl>
              <a:tblPr firstRow="1" bandRow="1">
                <a:tableStyleId>{F5AB1C69-6EDB-4FF4-983F-18BD219EF322}</a:tableStyleId>
              </a:tblPr>
              <a:tblGrid>
                <a:gridCol w="1197557">
                  <a:extLst>
                    <a:ext uri="{9D8B030D-6E8A-4147-A177-3AD203B41FA5}">
                      <a16:colId xmlns:a16="http://schemas.microsoft.com/office/drawing/2014/main" val="1155711747"/>
                    </a:ext>
                  </a:extLst>
                </a:gridCol>
                <a:gridCol w="951195">
                  <a:extLst>
                    <a:ext uri="{9D8B030D-6E8A-4147-A177-3AD203B41FA5}">
                      <a16:colId xmlns:a16="http://schemas.microsoft.com/office/drawing/2014/main" val="3168156461"/>
                    </a:ext>
                  </a:extLst>
                </a:gridCol>
                <a:gridCol w="899778">
                  <a:extLst>
                    <a:ext uri="{9D8B030D-6E8A-4147-A177-3AD203B41FA5}">
                      <a16:colId xmlns:a16="http://schemas.microsoft.com/office/drawing/2014/main" val="2408086760"/>
                    </a:ext>
                  </a:extLst>
                </a:gridCol>
                <a:gridCol w="899778">
                  <a:extLst>
                    <a:ext uri="{9D8B030D-6E8A-4147-A177-3AD203B41FA5}">
                      <a16:colId xmlns:a16="http://schemas.microsoft.com/office/drawing/2014/main" val="1673112513"/>
                    </a:ext>
                  </a:extLst>
                </a:gridCol>
                <a:gridCol w="899778">
                  <a:extLst>
                    <a:ext uri="{9D8B030D-6E8A-4147-A177-3AD203B41FA5}">
                      <a16:colId xmlns:a16="http://schemas.microsoft.com/office/drawing/2014/main" val="1045474542"/>
                    </a:ext>
                  </a:extLst>
                </a:gridCol>
                <a:gridCol w="899778">
                  <a:extLst>
                    <a:ext uri="{9D8B030D-6E8A-4147-A177-3AD203B41FA5}">
                      <a16:colId xmlns:a16="http://schemas.microsoft.com/office/drawing/2014/main" val="64506699"/>
                    </a:ext>
                  </a:extLst>
                </a:gridCol>
                <a:gridCol w="899778">
                  <a:extLst>
                    <a:ext uri="{9D8B030D-6E8A-4147-A177-3AD203B41FA5}">
                      <a16:colId xmlns:a16="http://schemas.microsoft.com/office/drawing/2014/main" val="2136876138"/>
                    </a:ext>
                  </a:extLst>
                </a:gridCol>
                <a:gridCol w="899778">
                  <a:extLst>
                    <a:ext uri="{9D8B030D-6E8A-4147-A177-3AD203B41FA5}">
                      <a16:colId xmlns:a16="http://schemas.microsoft.com/office/drawing/2014/main" val="315555661"/>
                    </a:ext>
                  </a:extLst>
                </a:gridCol>
                <a:gridCol w="899778">
                  <a:extLst>
                    <a:ext uri="{9D8B030D-6E8A-4147-A177-3AD203B41FA5}">
                      <a16:colId xmlns:a16="http://schemas.microsoft.com/office/drawing/2014/main" val="637827525"/>
                    </a:ext>
                  </a:extLst>
                </a:gridCol>
                <a:gridCol w="899778">
                  <a:extLst>
                    <a:ext uri="{9D8B030D-6E8A-4147-A177-3AD203B41FA5}">
                      <a16:colId xmlns:a16="http://schemas.microsoft.com/office/drawing/2014/main" val="3962760172"/>
                    </a:ext>
                  </a:extLst>
                </a:gridCol>
                <a:gridCol w="899778">
                  <a:extLst>
                    <a:ext uri="{9D8B030D-6E8A-4147-A177-3AD203B41FA5}">
                      <a16:colId xmlns:a16="http://schemas.microsoft.com/office/drawing/2014/main" val="3690364331"/>
                    </a:ext>
                  </a:extLst>
                </a:gridCol>
                <a:gridCol w="899778">
                  <a:extLst>
                    <a:ext uri="{9D8B030D-6E8A-4147-A177-3AD203B41FA5}">
                      <a16:colId xmlns:a16="http://schemas.microsoft.com/office/drawing/2014/main" val="4109390759"/>
                    </a:ext>
                  </a:extLst>
                </a:gridCol>
              </a:tblGrid>
              <a:tr h="1049358">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AMR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Half Hourly</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Non-SMETS Smart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Pre-payment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SMETS1</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(blank)</a:t>
                      </a:r>
                    </a:p>
                  </a:txBody>
                  <a:tcPr marL="6350" marR="6350" marT="63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1,535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301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3,593 </a:t>
                      </a:r>
                    </a:p>
                  </a:txBody>
                  <a:tcPr marL="6350" marR="6350" marT="6350" marB="0" anchor="b"/>
                </a:tc>
                <a:extLst>
                  <a:ext uri="{0D108BD9-81ED-4DB2-BD59-A6C34878D82A}">
                    <a16:rowId xmlns:a16="http://schemas.microsoft.com/office/drawing/2014/main" val="455883565"/>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1,908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1,436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699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4,680 </a:t>
                      </a:r>
                    </a:p>
                  </a:txBody>
                  <a:tcPr marL="6350" marR="6350" marT="6350" marB="0" anchor="b"/>
                </a:tc>
                <a:extLst>
                  <a:ext uri="{0D108BD9-81ED-4DB2-BD59-A6C34878D82A}">
                    <a16:rowId xmlns:a16="http://schemas.microsoft.com/office/drawing/2014/main" val="4275838856"/>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1,051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1,489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844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4,179 </a:t>
                      </a:r>
                    </a:p>
                  </a:txBody>
                  <a:tcPr marL="6350" marR="6350" marT="6350" marB="0" anchor="b"/>
                </a:tc>
                <a:extLst>
                  <a:ext uri="{0D108BD9-81ED-4DB2-BD59-A6C34878D82A}">
                    <a16:rowId xmlns:a16="http://schemas.microsoft.com/office/drawing/2014/main" val="488792419"/>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1,189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680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997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3,218 </a:t>
                      </a:r>
                    </a:p>
                  </a:txBody>
                  <a:tcPr marL="6350" marR="6350" marT="6350" marB="0" anchor="b"/>
                </a:tc>
                <a:extLst>
                  <a:ext uri="{0D108BD9-81ED-4DB2-BD59-A6C34878D82A}">
                    <a16:rowId xmlns:a16="http://schemas.microsoft.com/office/drawing/2014/main" val="2314032230"/>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966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235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1,060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1,879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4,242 </a:t>
                      </a:r>
                    </a:p>
                  </a:txBody>
                  <a:tcPr marL="6350" marR="6350" marT="6350" marB="0" anchor="b"/>
                </a:tc>
                <a:extLst>
                  <a:ext uri="{0D108BD9-81ED-4DB2-BD59-A6C34878D82A}">
                    <a16:rowId xmlns:a16="http://schemas.microsoft.com/office/drawing/2014/main" val="2255620669"/>
                  </a:ext>
                </a:extLst>
              </a:tr>
              <a:tr h="48784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764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749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3,372 </a:t>
                      </a:r>
                    </a:p>
                  </a:txBody>
                  <a:tcPr marL="6350" marR="6350" marT="6350" marB="0" anchor="b"/>
                </a:tc>
                <a:extLst>
                  <a:ext uri="{0D108BD9-81ED-4DB2-BD59-A6C34878D82A}">
                    <a16:rowId xmlns:a16="http://schemas.microsoft.com/office/drawing/2014/main" val="1070195232"/>
                  </a:ext>
                </a:extLst>
              </a:tr>
              <a:tr h="487840">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512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79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7,413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1,721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1,525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5,889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6,107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23,284 </a:t>
                      </a:r>
                    </a:p>
                  </a:txBody>
                  <a:tcPr marL="6350" marR="6350" marT="6350" marB="0" anchor="b"/>
                </a:tc>
                <a:extLst>
                  <a:ext uri="{0D108BD9-81ED-4DB2-BD59-A6C34878D82A}">
                    <a16:rowId xmlns:a16="http://schemas.microsoft.com/office/drawing/2014/main" val="2279685479"/>
                  </a:ext>
                </a:extLst>
              </a:tr>
            </a:tbl>
          </a:graphicData>
        </a:graphic>
      </p:graphicFrame>
    </p:spTree>
    <p:extLst>
      <p:ext uri="{BB962C8B-B14F-4D97-AF65-F5344CB8AC3E}">
        <p14:creationId xmlns:p14="http://schemas.microsoft.com/office/powerpoint/2010/main" val="3539204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F9902-E0BF-C92E-DD9C-CF4264D85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33E0E1-946D-5882-EE2C-4E6B70843739}"/>
              </a:ext>
            </a:extLst>
          </p:cNvPr>
          <p:cNvSpPr>
            <a:spLocks noGrp="1"/>
          </p:cNvSpPr>
          <p:nvPr>
            <p:ph type="title"/>
          </p:nvPr>
        </p:nvSpPr>
        <p:spPr>
          <a:xfrm>
            <a:off x="911352" y="367605"/>
            <a:ext cx="9284855" cy="660111"/>
          </a:xfrm>
        </p:spPr>
        <p:txBody>
          <a:bodyPr>
            <a:normAutofit fontScale="90000"/>
          </a:bodyPr>
          <a:lstStyle/>
          <a:p>
            <a:r>
              <a:rPr lang="en-GB"/>
              <a:t>TOPIC 17 – Fraud proven figures increasing</a:t>
            </a:r>
          </a:p>
        </p:txBody>
      </p:sp>
      <p:graphicFrame>
        <p:nvGraphicFramePr>
          <p:cNvPr id="5" name="Table Placeholder 5">
            <a:extLst>
              <a:ext uri="{FF2B5EF4-FFF2-40B4-BE49-F238E27FC236}">
                <a16:creationId xmlns:a16="http://schemas.microsoft.com/office/drawing/2014/main" id="{666E3B54-8547-0110-AC32-5F46981E2060}"/>
              </a:ext>
            </a:extLst>
          </p:cNvPr>
          <p:cNvGraphicFramePr>
            <a:graphicFrameLocks/>
          </p:cNvGraphicFramePr>
          <p:nvPr>
            <p:extLst>
              <p:ext uri="{D42A27DB-BD31-4B8C-83A1-F6EECF244321}">
                <p14:modId xmlns:p14="http://schemas.microsoft.com/office/powerpoint/2010/main" val="3667962513"/>
              </p:ext>
            </p:extLst>
          </p:nvPr>
        </p:nvGraphicFramePr>
        <p:xfrm>
          <a:off x="5976366" y="1208238"/>
          <a:ext cx="5426203" cy="4520883"/>
        </p:xfrm>
        <a:graphic>
          <a:graphicData uri="http://schemas.openxmlformats.org/drawingml/2006/table">
            <a:tbl>
              <a:tblPr firstRow="1" bandRow="1">
                <a:tableStyleId>{F5AB1C69-6EDB-4FF4-983F-18BD219EF322}</a:tableStyleId>
              </a:tblPr>
              <a:tblGrid>
                <a:gridCol w="1130539">
                  <a:extLst>
                    <a:ext uri="{9D8B030D-6E8A-4147-A177-3AD203B41FA5}">
                      <a16:colId xmlns:a16="http://schemas.microsoft.com/office/drawing/2014/main" val="1155711747"/>
                    </a:ext>
                  </a:extLst>
                </a:gridCol>
                <a:gridCol w="897964">
                  <a:extLst>
                    <a:ext uri="{9D8B030D-6E8A-4147-A177-3AD203B41FA5}">
                      <a16:colId xmlns:a16="http://schemas.microsoft.com/office/drawing/2014/main" val="3168156461"/>
                    </a:ext>
                  </a:extLst>
                </a:gridCol>
                <a:gridCol w="849425">
                  <a:extLst>
                    <a:ext uri="{9D8B030D-6E8A-4147-A177-3AD203B41FA5}">
                      <a16:colId xmlns:a16="http://schemas.microsoft.com/office/drawing/2014/main" val="2408086760"/>
                    </a:ext>
                  </a:extLst>
                </a:gridCol>
                <a:gridCol w="849425">
                  <a:extLst>
                    <a:ext uri="{9D8B030D-6E8A-4147-A177-3AD203B41FA5}">
                      <a16:colId xmlns:a16="http://schemas.microsoft.com/office/drawing/2014/main" val="1673112513"/>
                    </a:ext>
                  </a:extLst>
                </a:gridCol>
                <a:gridCol w="849425">
                  <a:extLst>
                    <a:ext uri="{9D8B030D-6E8A-4147-A177-3AD203B41FA5}">
                      <a16:colId xmlns:a16="http://schemas.microsoft.com/office/drawing/2014/main" val="1045474542"/>
                    </a:ext>
                  </a:extLst>
                </a:gridCol>
                <a:gridCol w="849425">
                  <a:extLst>
                    <a:ext uri="{9D8B030D-6E8A-4147-A177-3AD203B41FA5}">
                      <a16:colId xmlns:a16="http://schemas.microsoft.com/office/drawing/2014/main" val="64506699"/>
                    </a:ext>
                  </a:extLst>
                </a:gridCol>
              </a:tblGrid>
              <a:tr h="1082175">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Domestic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I&amp;C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662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455883565"/>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588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105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4275838856"/>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133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488792419"/>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328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6</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128</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2314032230"/>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1177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165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2255620669"/>
                  </a:ext>
                </a:extLst>
              </a:tr>
              <a:tr h="491244">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827</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213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1070195232"/>
                  </a:ext>
                </a:extLst>
              </a:tr>
              <a:tr h="491244">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3825</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24</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771</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0</a:t>
                      </a:r>
                    </a:p>
                  </a:txBody>
                  <a:tcPr marL="6350" marR="6350" marT="6350" marB="0" anchor="b"/>
                </a:tc>
                <a:extLst>
                  <a:ext uri="{0D108BD9-81ED-4DB2-BD59-A6C34878D82A}">
                    <a16:rowId xmlns:a16="http://schemas.microsoft.com/office/drawing/2014/main" val="2279685479"/>
                  </a:ext>
                </a:extLst>
              </a:tr>
            </a:tbl>
          </a:graphicData>
        </a:graphic>
      </p:graphicFrame>
      <p:graphicFrame>
        <p:nvGraphicFramePr>
          <p:cNvPr id="4" name="Table Placeholder 5">
            <a:extLst>
              <a:ext uri="{FF2B5EF4-FFF2-40B4-BE49-F238E27FC236}">
                <a16:creationId xmlns:a16="http://schemas.microsoft.com/office/drawing/2014/main" id="{CB6761A1-53E0-F701-8270-B68E908E8631}"/>
              </a:ext>
            </a:extLst>
          </p:cNvPr>
          <p:cNvGraphicFramePr>
            <a:graphicFrameLocks/>
          </p:cNvGraphicFramePr>
          <p:nvPr>
            <p:extLst>
              <p:ext uri="{D42A27DB-BD31-4B8C-83A1-F6EECF244321}">
                <p14:modId xmlns:p14="http://schemas.microsoft.com/office/powerpoint/2010/main" val="3189113961"/>
              </p:ext>
            </p:extLst>
          </p:nvPr>
        </p:nvGraphicFramePr>
        <p:xfrm>
          <a:off x="127576" y="1195896"/>
          <a:ext cx="5642287" cy="4533225"/>
        </p:xfrm>
        <a:graphic>
          <a:graphicData uri="http://schemas.openxmlformats.org/drawingml/2006/table">
            <a:tbl>
              <a:tblPr firstRow="1" bandRow="1">
                <a:tableStyleId>{F5AB1C69-6EDB-4FF4-983F-18BD219EF322}</a:tableStyleId>
              </a:tblPr>
              <a:tblGrid>
                <a:gridCol w="1175560">
                  <a:extLst>
                    <a:ext uri="{9D8B030D-6E8A-4147-A177-3AD203B41FA5}">
                      <a16:colId xmlns:a16="http://schemas.microsoft.com/office/drawing/2014/main" val="1155711747"/>
                    </a:ext>
                  </a:extLst>
                </a:gridCol>
                <a:gridCol w="933723">
                  <a:extLst>
                    <a:ext uri="{9D8B030D-6E8A-4147-A177-3AD203B41FA5}">
                      <a16:colId xmlns:a16="http://schemas.microsoft.com/office/drawing/2014/main" val="3168156461"/>
                    </a:ext>
                  </a:extLst>
                </a:gridCol>
                <a:gridCol w="883251">
                  <a:extLst>
                    <a:ext uri="{9D8B030D-6E8A-4147-A177-3AD203B41FA5}">
                      <a16:colId xmlns:a16="http://schemas.microsoft.com/office/drawing/2014/main" val="2408086760"/>
                    </a:ext>
                  </a:extLst>
                </a:gridCol>
                <a:gridCol w="883251">
                  <a:extLst>
                    <a:ext uri="{9D8B030D-6E8A-4147-A177-3AD203B41FA5}">
                      <a16:colId xmlns:a16="http://schemas.microsoft.com/office/drawing/2014/main" val="1673112513"/>
                    </a:ext>
                  </a:extLst>
                </a:gridCol>
                <a:gridCol w="883251">
                  <a:extLst>
                    <a:ext uri="{9D8B030D-6E8A-4147-A177-3AD203B41FA5}">
                      <a16:colId xmlns:a16="http://schemas.microsoft.com/office/drawing/2014/main" val="1045474542"/>
                    </a:ext>
                  </a:extLst>
                </a:gridCol>
                <a:gridCol w="883251">
                  <a:extLst>
                    <a:ext uri="{9D8B030D-6E8A-4147-A177-3AD203B41FA5}">
                      <a16:colId xmlns:a16="http://schemas.microsoft.com/office/drawing/2014/main" val="64506699"/>
                    </a:ext>
                  </a:extLst>
                </a:gridCol>
              </a:tblGrid>
              <a:tr h="1075015">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Gas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PPM</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239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553 </a:t>
                      </a:r>
                    </a:p>
                  </a:txBody>
                  <a:tcPr marL="6350" marR="6350" marT="6350" marB="0" anchor="b"/>
                </a:tc>
                <a:extLst>
                  <a:ext uri="{0D108BD9-81ED-4DB2-BD59-A6C34878D82A}">
                    <a16:rowId xmlns:a16="http://schemas.microsoft.com/office/drawing/2014/main" val="455883565"/>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192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547 </a:t>
                      </a:r>
                    </a:p>
                  </a:txBody>
                  <a:tcPr marL="6350" marR="6350" marT="6350" marB="0" anchor="b"/>
                </a:tc>
                <a:extLst>
                  <a:ext uri="{0D108BD9-81ED-4DB2-BD59-A6C34878D82A}">
                    <a16:rowId xmlns:a16="http://schemas.microsoft.com/office/drawing/2014/main" val="4275838856"/>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211 </a:t>
                      </a:r>
                    </a:p>
                  </a:txBody>
                  <a:tcPr marL="6350" marR="6350" marT="6350" marB="0" anchor="b"/>
                </a:tc>
                <a:extLst>
                  <a:ext uri="{0D108BD9-81ED-4DB2-BD59-A6C34878D82A}">
                    <a16:rowId xmlns:a16="http://schemas.microsoft.com/office/drawing/2014/main" val="48879241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218 </a:t>
                      </a:r>
                    </a:p>
                  </a:txBody>
                  <a:tcPr marL="6350" marR="6350" marT="6350" marB="0" anchor="b"/>
                </a:tc>
                <a:extLst>
                  <a:ext uri="{0D108BD9-81ED-4DB2-BD59-A6C34878D82A}">
                    <a16:rowId xmlns:a16="http://schemas.microsoft.com/office/drawing/2014/main" val="2314032230"/>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174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393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654 </a:t>
                      </a:r>
                    </a:p>
                  </a:txBody>
                  <a:tcPr marL="6350" marR="6350" marT="6350" marB="0" anchor="b"/>
                </a:tc>
                <a:extLst>
                  <a:ext uri="{0D108BD9-81ED-4DB2-BD59-A6C34878D82A}">
                    <a16:rowId xmlns:a16="http://schemas.microsoft.com/office/drawing/2014/main" val="2255620669"/>
                  </a:ext>
                </a:extLst>
              </a:tr>
              <a:tr h="492267">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402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484 </a:t>
                      </a:r>
                    </a:p>
                  </a:txBody>
                  <a:tcPr marL="6350" marR="6350" marT="6350" marB="0" anchor="b"/>
                </a:tc>
                <a:extLst>
                  <a:ext uri="{0D108BD9-81ED-4DB2-BD59-A6C34878D82A}">
                    <a16:rowId xmlns:a16="http://schemas.microsoft.com/office/drawing/2014/main" val="1070195232"/>
                  </a:ext>
                </a:extLst>
              </a:tr>
              <a:tr h="492267">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422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465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1,223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2,114 </a:t>
                      </a:r>
                    </a:p>
                  </a:txBody>
                  <a:tcPr marL="6350" marR="6350" marT="6350" marB="0" anchor="b"/>
                </a:tc>
                <a:extLst>
                  <a:ext uri="{0D108BD9-81ED-4DB2-BD59-A6C34878D82A}">
                    <a16:rowId xmlns:a16="http://schemas.microsoft.com/office/drawing/2014/main" val="2279685479"/>
                  </a:ext>
                </a:extLst>
              </a:tr>
            </a:tbl>
          </a:graphicData>
        </a:graphic>
      </p:graphicFrame>
    </p:spTree>
    <p:extLst>
      <p:ext uri="{BB962C8B-B14F-4D97-AF65-F5344CB8AC3E}">
        <p14:creationId xmlns:p14="http://schemas.microsoft.com/office/powerpoint/2010/main" val="1881980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EBE98-B3AF-BDC2-43FB-095A784B9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BBB293-779B-50AF-E2D6-C78FFA809478}"/>
              </a:ext>
            </a:extLst>
          </p:cNvPr>
          <p:cNvSpPr>
            <a:spLocks noGrp="1"/>
          </p:cNvSpPr>
          <p:nvPr>
            <p:ph type="title"/>
          </p:nvPr>
        </p:nvSpPr>
        <p:spPr>
          <a:xfrm>
            <a:off x="911352" y="367605"/>
            <a:ext cx="9284855" cy="660111"/>
          </a:xfrm>
        </p:spPr>
        <p:txBody>
          <a:bodyPr>
            <a:normAutofit fontScale="90000"/>
          </a:bodyPr>
          <a:lstStyle/>
          <a:p>
            <a:r>
              <a:rPr lang="en-GB"/>
              <a:t>TOPIC 17 – Fraud proven figures increasing – </a:t>
            </a:r>
            <a:r>
              <a:rPr lang="en-GB" err="1"/>
              <a:t>elec</a:t>
            </a:r>
            <a:r>
              <a:rPr lang="en-GB"/>
              <a:t> only</a:t>
            </a:r>
          </a:p>
        </p:txBody>
      </p:sp>
      <p:graphicFrame>
        <p:nvGraphicFramePr>
          <p:cNvPr id="5" name="Table Placeholder 5">
            <a:extLst>
              <a:ext uri="{FF2B5EF4-FFF2-40B4-BE49-F238E27FC236}">
                <a16:creationId xmlns:a16="http://schemas.microsoft.com/office/drawing/2014/main" id="{9CE50965-8229-CCFB-1416-082796355956}"/>
              </a:ext>
            </a:extLst>
          </p:cNvPr>
          <p:cNvGraphicFramePr>
            <a:graphicFrameLocks/>
          </p:cNvGraphicFramePr>
          <p:nvPr>
            <p:extLst>
              <p:ext uri="{D42A27DB-BD31-4B8C-83A1-F6EECF244321}">
                <p14:modId xmlns:p14="http://schemas.microsoft.com/office/powerpoint/2010/main" val="1849675083"/>
              </p:ext>
            </p:extLst>
          </p:nvPr>
        </p:nvGraphicFramePr>
        <p:xfrm>
          <a:off x="530352" y="1195896"/>
          <a:ext cx="11045951" cy="4711131"/>
        </p:xfrm>
        <a:graphic>
          <a:graphicData uri="http://schemas.openxmlformats.org/drawingml/2006/table">
            <a:tbl>
              <a:tblPr firstRow="1" bandRow="1">
                <a:tableStyleId>{F5AB1C69-6EDB-4FF4-983F-18BD219EF322}</a:tableStyleId>
              </a:tblPr>
              <a:tblGrid>
                <a:gridCol w="1186750">
                  <a:extLst>
                    <a:ext uri="{9D8B030D-6E8A-4147-A177-3AD203B41FA5}">
                      <a16:colId xmlns:a16="http://schemas.microsoft.com/office/drawing/2014/main" val="1155711747"/>
                    </a:ext>
                  </a:extLst>
                </a:gridCol>
                <a:gridCol w="942611">
                  <a:extLst>
                    <a:ext uri="{9D8B030D-6E8A-4147-A177-3AD203B41FA5}">
                      <a16:colId xmlns:a16="http://schemas.microsoft.com/office/drawing/2014/main" val="3168156461"/>
                    </a:ext>
                  </a:extLst>
                </a:gridCol>
                <a:gridCol w="891659">
                  <a:extLst>
                    <a:ext uri="{9D8B030D-6E8A-4147-A177-3AD203B41FA5}">
                      <a16:colId xmlns:a16="http://schemas.microsoft.com/office/drawing/2014/main" val="2408086760"/>
                    </a:ext>
                  </a:extLst>
                </a:gridCol>
                <a:gridCol w="891659">
                  <a:extLst>
                    <a:ext uri="{9D8B030D-6E8A-4147-A177-3AD203B41FA5}">
                      <a16:colId xmlns:a16="http://schemas.microsoft.com/office/drawing/2014/main" val="1673112513"/>
                    </a:ext>
                  </a:extLst>
                </a:gridCol>
                <a:gridCol w="891659">
                  <a:extLst>
                    <a:ext uri="{9D8B030D-6E8A-4147-A177-3AD203B41FA5}">
                      <a16:colId xmlns:a16="http://schemas.microsoft.com/office/drawing/2014/main" val="1045474542"/>
                    </a:ext>
                  </a:extLst>
                </a:gridCol>
                <a:gridCol w="891659">
                  <a:extLst>
                    <a:ext uri="{9D8B030D-6E8A-4147-A177-3AD203B41FA5}">
                      <a16:colId xmlns:a16="http://schemas.microsoft.com/office/drawing/2014/main" val="64506699"/>
                    </a:ext>
                  </a:extLst>
                </a:gridCol>
                <a:gridCol w="891659">
                  <a:extLst>
                    <a:ext uri="{9D8B030D-6E8A-4147-A177-3AD203B41FA5}">
                      <a16:colId xmlns:a16="http://schemas.microsoft.com/office/drawing/2014/main" val="2136876138"/>
                    </a:ext>
                  </a:extLst>
                </a:gridCol>
                <a:gridCol w="891659">
                  <a:extLst>
                    <a:ext uri="{9D8B030D-6E8A-4147-A177-3AD203B41FA5}">
                      <a16:colId xmlns:a16="http://schemas.microsoft.com/office/drawing/2014/main" val="315555661"/>
                    </a:ext>
                  </a:extLst>
                </a:gridCol>
                <a:gridCol w="891659">
                  <a:extLst>
                    <a:ext uri="{9D8B030D-6E8A-4147-A177-3AD203B41FA5}">
                      <a16:colId xmlns:a16="http://schemas.microsoft.com/office/drawing/2014/main" val="637827525"/>
                    </a:ext>
                  </a:extLst>
                </a:gridCol>
                <a:gridCol w="891659">
                  <a:extLst>
                    <a:ext uri="{9D8B030D-6E8A-4147-A177-3AD203B41FA5}">
                      <a16:colId xmlns:a16="http://schemas.microsoft.com/office/drawing/2014/main" val="3962760172"/>
                    </a:ext>
                  </a:extLst>
                </a:gridCol>
                <a:gridCol w="891659">
                  <a:extLst>
                    <a:ext uri="{9D8B030D-6E8A-4147-A177-3AD203B41FA5}">
                      <a16:colId xmlns:a16="http://schemas.microsoft.com/office/drawing/2014/main" val="3690364331"/>
                    </a:ext>
                  </a:extLst>
                </a:gridCol>
                <a:gridCol w="891659">
                  <a:extLst>
                    <a:ext uri="{9D8B030D-6E8A-4147-A177-3AD203B41FA5}">
                      <a16:colId xmlns:a16="http://schemas.microsoft.com/office/drawing/2014/main" val="4109390759"/>
                    </a:ext>
                  </a:extLst>
                </a:gridCol>
              </a:tblGrid>
              <a:tr h="1107391">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AMR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Half Hourly</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Non-SMETS Smart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Pre-payment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SMETS1</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(blank)</a:t>
                      </a:r>
                    </a:p>
                  </a:txBody>
                  <a:tcPr marL="6350" marR="6350" marT="63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1" i="0" u="none" strike="noStrike" kern="1200">
                          <a:solidFill>
                            <a:schemeClr val="bg1"/>
                          </a:solidFill>
                          <a:effectLst/>
                          <a:latin typeface="Roboto" panose="02000000000000000000" pitchFamily="2" charset="0"/>
                          <a:ea typeface="Roboto" panose="02000000000000000000" pitchFamily="2" charset="0"/>
                          <a:cs typeface="Roboto" panose="02000000000000000000" pitchFamily="2" charset="0"/>
                        </a:rPr>
                        <a:t>Grand total</a:t>
                      </a:r>
                    </a:p>
                  </a:txBody>
                  <a:tcPr marL="6350" marR="6350" marT="6350" marB="0" anchor="b"/>
                </a:tc>
                <a:extLst>
                  <a:ext uri="{0D108BD9-81ED-4DB2-BD59-A6C34878D82A}">
                    <a16:rowId xmlns:a16="http://schemas.microsoft.com/office/drawing/2014/main" val="388803769"/>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2020</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264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283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37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690 </a:t>
                      </a:r>
                    </a:p>
                  </a:txBody>
                  <a:tcPr marL="6350" marR="6350" marT="6350" marB="0" anchor="b"/>
                </a:tc>
                <a:extLst>
                  <a:ext uri="{0D108BD9-81ED-4DB2-BD59-A6C34878D82A}">
                    <a16:rowId xmlns:a16="http://schemas.microsoft.com/office/drawing/2014/main" val="455883565"/>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2021</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274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703 </a:t>
                      </a:r>
                    </a:p>
                  </a:txBody>
                  <a:tcPr marL="6350" marR="6350" marT="6350" marB="0" anchor="b"/>
                </a:tc>
                <a:extLst>
                  <a:ext uri="{0D108BD9-81ED-4DB2-BD59-A6C34878D82A}">
                    <a16:rowId xmlns:a16="http://schemas.microsoft.com/office/drawing/2014/main" val="4275838856"/>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2022</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26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93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378 </a:t>
                      </a:r>
                    </a:p>
                  </a:txBody>
                  <a:tcPr marL="6350" marR="6350" marT="6350" marB="0" anchor="b"/>
                </a:tc>
                <a:extLst>
                  <a:ext uri="{0D108BD9-81ED-4DB2-BD59-A6C34878D82A}">
                    <a16:rowId xmlns:a16="http://schemas.microsoft.com/office/drawing/2014/main" val="488792419"/>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2023</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163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82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144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462 </a:t>
                      </a:r>
                    </a:p>
                  </a:txBody>
                  <a:tcPr marL="6350" marR="6350" marT="6350" marB="0" anchor="b"/>
                </a:tc>
                <a:extLst>
                  <a:ext uri="{0D108BD9-81ED-4DB2-BD59-A6C34878D82A}">
                    <a16:rowId xmlns:a16="http://schemas.microsoft.com/office/drawing/2014/main" val="2314032230"/>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2024</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351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65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321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522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1,345 </a:t>
                      </a:r>
                    </a:p>
                  </a:txBody>
                  <a:tcPr marL="6350" marR="6350" marT="6350" marB="0" anchor="b"/>
                </a:tc>
                <a:extLst>
                  <a:ext uri="{0D108BD9-81ED-4DB2-BD59-A6C34878D82A}">
                    <a16:rowId xmlns:a16="http://schemas.microsoft.com/office/drawing/2014/main" val="2255620669"/>
                  </a:ext>
                </a:extLst>
              </a:tr>
              <a:tr h="514820">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2025</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78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311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63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188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389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 </a:t>
                      </a:r>
                    </a:p>
                  </a:txBody>
                  <a:tcPr marL="6350" marR="6350" marT="6350" marB="0" anchor="b"/>
                </a:tc>
                <a:tc>
                  <a:txBody>
                    <a:bodyPr/>
                    <a:lstStyle/>
                    <a:p>
                      <a:pPr algn="r" fontAlgn="b">
                        <a:buNone/>
                      </a:pPr>
                      <a:r>
                        <a:rPr lang="en-GB" sz="1600" b="0"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1,042 </a:t>
                      </a:r>
                    </a:p>
                  </a:txBody>
                  <a:tcPr marL="6350" marR="6350" marT="6350" marB="0" anchor="b"/>
                </a:tc>
                <a:extLst>
                  <a:ext uri="{0D108BD9-81ED-4DB2-BD59-A6C34878D82A}">
                    <a16:rowId xmlns:a16="http://schemas.microsoft.com/office/drawing/2014/main" val="1070195232"/>
                  </a:ext>
                </a:extLst>
              </a:tr>
              <a:tr h="514820">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TOTAL</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284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21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1,526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48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338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1,187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1,211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5 </a:t>
                      </a:r>
                    </a:p>
                  </a:txBody>
                  <a:tcPr marL="6350" marR="6350" marT="6350" marB="0" anchor="b"/>
                </a:tc>
                <a:tc>
                  <a:txBody>
                    <a:bodyPr/>
                    <a:lstStyle/>
                    <a:p>
                      <a:pPr algn="r" fontAlgn="b">
                        <a:buNone/>
                      </a:pPr>
                      <a:r>
                        <a:rPr lang="en-GB" sz="1600" b="1" i="0" u="none" strike="noStrike">
                          <a:solidFill>
                            <a:srgbClr val="000000"/>
                          </a:solidFill>
                          <a:effectLst/>
                          <a:latin typeface="Roboto" panose="02000000000000000000" pitchFamily="2" charset="0"/>
                          <a:ea typeface="Roboto" panose="02000000000000000000" pitchFamily="2" charset="0"/>
                          <a:cs typeface="Roboto" panose="02000000000000000000" pitchFamily="2" charset="0"/>
                        </a:rPr>
                        <a:t>              4,620 </a:t>
                      </a:r>
                    </a:p>
                  </a:txBody>
                  <a:tcPr marL="6350" marR="6350" marT="6350" marB="0" anchor="b"/>
                </a:tc>
                <a:extLst>
                  <a:ext uri="{0D108BD9-81ED-4DB2-BD59-A6C34878D82A}">
                    <a16:rowId xmlns:a16="http://schemas.microsoft.com/office/drawing/2014/main" val="2279685479"/>
                  </a:ext>
                </a:extLst>
              </a:tr>
            </a:tbl>
          </a:graphicData>
        </a:graphic>
      </p:graphicFrame>
    </p:spTree>
    <p:extLst>
      <p:ext uri="{BB962C8B-B14F-4D97-AF65-F5344CB8AC3E}">
        <p14:creationId xmlns:p14="http://schemas.microsoft.com/office/powerpoint/2010/main" val="873585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2F667-0F44-7289-AA5F-7FF3562156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89AC5E-350B-24B8-B7BA-E712B5ED60CE}"/>
              </a:ext>
            </a:extLst>
          </p:cNvPr>
          <p:cNvSpPr>
            <a:spLocks noGrp="1"/>
          </p:cNvSpPr>
          <p:nvPr>
            <p:ph type="title"/>
          </p:nvPr>
        </p:nvSpPr>
        <p:spPr>
          <a:xfrm>
            <a:off x="911352" y="367605"/>
            <a:ext cx="9284855" cy="660111"/>
          </a:xfrm>
        </p:spPr>
        <p:txBody>
          <a:bodyPr>
            <a:normAutofit fontScale="90000"/>
          </a:bodyPr>
          <a:lstStyle/>
          <a:p>
            <a:r>
              <a:rPr lang="en-GB"/>
              <a:t>TOPICs 18-20, 35 &amp; 36  – ES REASON and description</a:t>
            </a:r>
          </a:p>
        </p:txBody>
      </p:sp>
      <p:graphicFrame>
        <p:nvGraphicFramePr>
          <p:cNvPr id="5" name="Table Placeholder 5">
            <a:extLst>
              <a:ext uri="{FF2B5EF4-FFF2-40B4-BE49-F238E27FC236}">
                <a16:creationId xmlns:a16="http://schemas.microsoft.com/office/drawing/2014/main" id="{5D64DA88-5DC0-8118-059E-6F0AB7FAB28A}"/>
              </a:ext>
            </a:extLst>
          </p:cNvPr>
          <p:cNvGraphicFramePr>
            <a:graphicFrameLocks/>
          </p:cNvGraphicFramePr>
          <p:nvPr>
            <p:extLst>
              <p:ext uri="{D42A27DB-BD31-4B8C-83A1-F6EECF244321}">
                <p14:modId xmlns:p14="http://schemas.microsoft.com/office/powerpoint/2010/main" val="3422317338"/>
              </p:ext>
            </p:extLst>
          </p:nvPr>
        </p:nvGraphicFramePr>
        <p:xfrm>
          <a:off x="5729478" y="1195896"/>
          <a:ext cx="5426204" cy="4540385"/>
        </p:xfrm>
        <a:graphic>
          <a:graphicData uri="http://schemas.openxmlformats.org/drawingml/2006/table">
            <a:tbl>
              <a:tblPr firstRow="1" bandRow="1">
                <a:tableStyleId>{F5AB1C69-6EDB-4FF4-983F-18BD219EF322}</a:tableStyleId>
              </a:tblPr>
              <a:tblGrid>
                <a:gridCol w="977517">
                  <a:extLst>
                    <a:ext uri="{9D8B030D-6E8A-4147-A177-3AD203B41FA5}">
                      <a16:colId xmlns:a16="http://schemas.microsoft.com/office/drawing/2014/main" val="1155711747"/>
                    </a:ext>
                  </a:extLst>
                </a:gridCol>
                <a:gridCol w="776422">
                  <a:extLst>
                    <a:ext uri="{9D8B030D-6E8A-4147-A177-3AD203B41FA5}">
                      <a16:colId xmlns:a16="http://schemas.microsoft.com/office/drawing/2014/main" val="3168156461"/>
                    </a:ext>
                  </a:extLst>
                </a:gridCol>
                <a:gridCol w="734453">
                  <a:extLst>
                    <a:ext uri="{9D8B030D-6E8A-4147-A177-3AD203B41FA5}">
                      <a16:colId xmlns:a16="http://schemas.microsoft.com/office/drawing/2014/main" val="2408086760"/>
                    </a:ext>
                  </a:extLst>
                </a:gridCol>
                <a:gridCol w="734453">
                  <a:extLst>
                    <a:ext uri="{9D8B030D-6E8A-4147-A177-3AD203B41FA5}">
                      <a16:colId xmlns:a16="http://schemas.microsoft.com/office/drawing/2014/main" val="1673112513"/>
                    </a:ext>
                  </a:extLst>
                </a:gridCol>
                <a:gridCol w="734453">
                  <a:extLst>
                    <a:ext uri="{9D8B030D-6E8A-4147-A177-3AD203B41FA5}">
                      <a16:colId xmlns:a16="http://schemas.microsoft.com/office/drawing/2014/main" val="1045474542"/>
                    </a:ext>
                  </a:extLst>
                </a:gridCol>
                <a:gridCol w="734453">
                  <a:extLst>
                    <a:ext uri="{9D8B030D-6E8A-4147-A177-3AD203B41FA5}">
                      <a16:colId xmlns:a16="http://schemas.microsoft.com/office/drawing/2014/main" val="3011847780"/>
                    </a:ext>
                  </a:extLst>
                </a:gridCol>
                <a:gridCol w="734453">
                  <a:extLst>
                    <a:ext uri="{9D8B030D-6E8A-4147-A177-3AD203B41FA5}">
                      <a16:colId xmlns:a16="http://schemas.microsoft.com/office/drawing/2014/main" val="64506699"/>
                    </a:ext>
                  </a:extLst>
                </a:gridCol>
              </a:tblGrid>
              <a:tr h="1082175">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Elec ES Reason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Domestic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I&amp;C</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SME</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Grand total</a:t>
                      </a:r>
                    </a:p>
                  </a:txBody>
                  <a:tcPr marL="6350" marR="6350" marT="6350" marB="0" anchor="b"/>
                </a:tc>
                <a:extLst>
                  <a:ext uri="{0D108BD9-81ED-4DB2-BD59-A6C34878D82A}">
                    <a16:rowId xmlns:a16="http://schemas.microsoft.com/office/drawing/2014/main" val="388803769"/>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Forgery Proven</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3,825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24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771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4,620 </a:t>
                      </a:r>
                    </a:p>
                  </a:txBody>
                  <a:tcPr marL="6350" marR="6350" marT="6350" marB="0" anchor="b"/>
                </a:tc>
                <a:extLst>
                  <a:ext uri="{0D108BD9-81ED-4DB2-BD59-A6C34878D82A}">
                    <a16:rowId xmlns:a16="http://schemas.microsoft.com/office/drawing/2014/main" val="455883565"/>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Misleading info</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19,559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63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2,860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22,482 </a:t>
                      </a:r>
                    </a:p>
                  </a:txBody>
                  <a:tcPr marL="6350" marR="6350" marT="6350" marB="0" anchor="b"/>
                </a:tc>
                <a:extLst>
                  <a:ext uri="{0D108BD9-81ED-4DB2-BD59-A6C34878D82A}">
                    <a16:rowId xmlns:a16="http://schemas.microsoft.com/office/drawing/2014/main" val="4275838856"/>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 </a:t>
                      </a:r>
                      <a:r>
                        <a:rPr lang="en-GB" sz="1600" b="0" i="0" u="none" strike="noStrike" err="1">
                          <a:solidFill>
                            <a:srgbClr val="000000"/>
                          </a:solidFill>
                          <a:effectLst/>
                          <a:latin typeface="Aptos Narrow" panose="020B0004020202020204" pitchFamily="34" charset="0"/>
                        </a:rPr>
                        <a:t>Canx</a:t>
                      </a:r>
                      <a:r>
                        <a:rPr lang="en-GB" sz="1600" b="0" i="0" u="none" strike="noStrike">
                          <a:solidFill>
                            <a:srgbClr val="000000"/>
                          </a:solidFill>
                          <a:effectLst/>
                          <a:latin typeface="Aptos Narrow" panose="020B0004020202020204" pitchFamily="34" charset="0"/>
                        </a:rPr>
                        <a:t> not actioned</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33,728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60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1,254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35,043 </a:t>
                      </a:r>
                    </a:p>
                  </a:txBody>
                  <a:tcPr marL="6350" marR="6350" marT="6350" marB="0" anchor="b"/>
                </a:tc>
                <a:extLst>
                  <a:ext uri="{0D108BD9-81ED-4DB2-BD59-A6C34878D82A}">
                    <a16:rowId xmlns:a16="http://schemas.microsoft.com/office/drawing/2014/main" val="488792419"/>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Incorrect MPAN</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173,933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671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14,223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44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188,882 </a:t>
                      </a:r>
                    </a:p>
                  </a:txBody>
                  <a:tcPr marL="6350" marR="6350" marT="6350" marB="0" anchor="b"/>
                </a:tc>
                <a:extLst>
                  <a:ext uri="{0D108BD9-81ED-4DB2-BD59-A6C34878D82A}">
                    <a16:rowId xmlns:a16="http://schemas.microsoft.com/office/drawing/2014/main" val="2227429842"/>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CSR</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22,072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105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1,106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23,284 </a:t>
                      </a:r>
                    </a:p>
                  </a:txBody>
                  <a:tcPr marL="6350" marR="6350" marT="6350" marB="0" anchor="b"/>
                </a:tc>
                <a:extLst>
                  <a:ext uri="{0D108BD9-81ED-4DB2-BD59-A6C34878D82A}">
                    <a16:rowId xmlns:a16="http://schemas.microsoft.com/office/drawing/2014/main" val="2314032230"/>
                  </a:ext>
                </a:extLst>
              </a:tr>
              <a:tr h="491244">
                <a:tc>
                  <a:txBody>
                    <a:bodyPr/>
                    <a:lstStyle/>
                    <a:p>
                      <a:pPr algn="l" fontAlgn="b">
                        <a:buNone/>
                      </a:pPr>
                      <a:r>
                        <a:rPr lang="en-GB" sz="1600" b="0" i="0" u="none" strike="noStrike">
                          <a:solidFill>
                            <a:srgbClr val="000000"/>
                          </a:solidFill>
                          <a:effectLst/>
                          <a:latin typeface="Aptos Narrow" panose="020B0004020202020204" pitchFamily="34" charset="0"/>
                        </a:rPr>
                        <a:t>Technical issue</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15,319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115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1,769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l" fontAlgn="b">
                        <a:buNone/>
                      </a:pPr>
                      <a:r>
                        <a:rPr lang="en-GB" sz="1600" b="0" i="0" u="none" strike="noStrike">
                          <a:solidFill>
                            <a:srgbClr val="000000"/>
                          </a:solidFill>
                          <a:effectLst/>
                          <a:latin typeface="Aptos Narrow" panose="020B0004020202020204" pitchFamily="34" charset="0"/>
                        </a:rPr>
                        <a:t>                                       17,205 </a:t>
                      </a:r>
                    </a:p>
                  </a:txBody>
                  <a:tcPr marL="6350" marR="6350" marT="6350" marB="0" anchor="b"/>
                </a:tc>
                <a:extLst>
                  <a:ext uri="{0D108BD9-81ED-4DB2-BD59-A6C34878D82A}">
                    <a16:rowId xmlns:a16="http://schemas.microsoft.com/office/drawing/2014/main" val="1070195232"/>
                  </a:ext>
                </a:extLst>
              </a:tr>
              <a:tr h="491244">
                <a:tc>
                  <a:txBody>
                    <a:bodyPr/>
                    <a:lstStyle/>
                    <a:p>
                      <a:pPr algn="l" fontAlgn="b">
                        <a:buNone/>
                      </a:pPr>
                      <a:r>
                        <a:rPr lang="en-GB" sz="1600" b="1" i="0" u="none" strike="noStrike">
                          <a:solidFill>
                            <a:srgbClr val="000000"/>
                          </a:solidFill>
                          <a:effectLst/>
                          <a:latin typeface="Aptos Narrow" panose="020B0004020202020204" pitchFamily="34" charset="0"/>
                        </a:rPr>
                        <a:t>Total</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268,436 </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1,038 </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21,983 </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46 </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13 </a:t>
                      </a:r>
                    </a:p>
                  </a:txBody>
                  <a:tcPr marL="6350" marR="6350" marT="6350" marB="0" anchor="b"/>
                </a:tc>
                <a:tc>
                  <a:txBody>
                    <a:bodyPr/>
                    <a:lstStyle/>
                    <a:p>
                      <a:pPr algn="l" fontAlgn="b">
                        <a:buNone/>
                      </a:pPr>
                      <a:r>
                        <a:rPr lang="en-GB" sz="1600" b="1" i="0" u="none" strike="noStrike">
                          <a:solidFill>
                            <a:srgbClr val="000000"/>
                          </a:solidFill>
                          <a:effectLst/>
                          <a:latin typeface="Aptos Narrow" panose="020B0004020202020204" pitchFamily="34" charset="0"/>
                        </a:rPr>
                        <a:t>                                     291,516 </a:t>
                      </a:r>
                    </a:p>
                  </a:txBody>
                  <a:tcPr marL="6350" marR="6350" marT="6350" marB="0" anchor="b"/>
                </a:tc>
                <a:extLst>
                  <a:ext uri="{0D108BD9-81ED-4DB2-BD59-A6C34878D82A}">
                    <a16:rowId xmlns:a16="http://schemas.microsoft.com/office/drawing/2014/main" val="2279685479"/>
                  </a:ext>
                </a:extLst>
              </a:tr>
            </a:tbl>
          </a:graphicData>
        </a:graphic>
      </p:graphicFrame>
      <p:graphicFrame>
        <p:nvGraphicFramePr>
          <p:cNvPr id="4" name="Table Placeholder 5">
            <a:extLst>
              <a:ext uri="{FF2B5EF4-FFF2-40B4-BE49-F238E27FC236}">
                <a16:creationId xmlns:a16="http://schemas.microsoft.com/office/drawing/2014/main" id="{D42A48F9-7D4F-5CFA-D9E6-A25F50ECDBB9}"/>
              </a:ext>
            </a:extLst>
          </p:cNvPr>
          <p:cNvGraphicFramePr>
            <a:graphicFrameLocks/>
          </p:cNvGraphicFramePr>
          <p:nvPr>
            <p:extLst>
              <p:ext uri="{D42A27DB-BD31-4B8C-83A1-F6EECF244321}">
                <p14:modId xmlns:p14="http://schemas.microsoft.com/office/powerpoint/2010/main" val="792691061"/>
              </p:ext>
            </p:extLst>
          </p:nvPr>
        </p:nvGraphicFramePr>
        <p:xfrm>
          <a:off x="127576" y="1195896"/>
          <a:ext cx="5426203" cy="4526173"/>
        </p:xfrm>
        <a:graphic>
          <a:graphicData uri="http://schemas.openxmlformats.org/drawingml/2006/table">
            <a:tbl>
              <a:tblPr firstRow="1" bandRow="1">
                <a:tableStyleId>{F5AB1C69-6EDB-4FF4-983F-18BD219EF322}</a:tableStyleId>
              </a:tblPr>
              <a:tblGrid>
                <a:gridCol w="1130539">
                  <a:extLst>
                    <a:ext uri="{9D8B030D-6E8A-4147-A177-3AD203B41FA5}">
                      <a16:colId xmlns:a16="http://schemas.microsoft.com/office/drawing/2014/main" val="1155711747"/>
                    </a:ext>
                  </a:extLst>
                </a:gridCol>
                <a:gridCol w="897964">
                  <a:extLst>
                    <a:ext uri="{9D8B030D-6E8A-4147-A177-3AD203B41FA5}">
                      <a16:colId xmlns:a16="http://schemas.microsoft.com/office/drawing/2014/main" val="3168156461"/>
                    </a:ext>
                  </a:extLst>
                </a:gridCol>
                <a:gridCol w="849425">
                  <a:extLst>
                    <a:ext uri="{9D8B030D-6E8A-4147-A177-3AD203B41FA5}">
                      <a16:colId xmlns:a16="http://schemas.microsoft.com/office/drawing/2014/main" val="2408086760"/>
                    </a:ext>
                  </a:extLst>
                </a:gridCol>
                <a:gridCol w="849425">
                  <a:extLst>
                    <a:ext uri="{9D8B030D-6E8A-4147-A177-3AD203B41FA5}">
                      <a16:colId xmlns:a16="http://schemas.microsoft.com/office/drawing/2014/main" val="1673112513"/>
                    </a:ext>
                  </a:extLst>
                </a:gridCol>
                <a:gridCol w="849425">
                  <a:extLst>
                    <a:ext uri="{9D8B030D-6E8A-4147-A177-3AD203B41FA5}">
                      <a16:colId xmlns:a16="http://schemas.microsoft.com/office/drawing/2014/main" val="1045474542"/>
                    </a:ext>
                  </a:extLst>
                </a:gridCol>
                <a:gridCol w="849425">
                  <a:extLst>
                    <a:ext uri="{9D8B030D-6E8A-4147-A177-3AD203B41FA5}">
                      <a16:colId xmlns:a16="http://schemas.microsoft.com/office/drawing/2014/main" val="64506699"/>
                    </a:ext>
                  </a:extLst>
                </a:gridCol>
              </a:tblGrid>
              <a:tr h="1075015">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Gas ES Reason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PPM</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Grand total</a:t>
                      </a:r>
                    </a:p>
                  </a:txBody>
                  <a:tcPr marL="6350" marR="6350" marT="6350" marB="0" anchor="b"/>
                </a:tc>
                <a:extLst>
                  <a:ext uri="{0D108BD9-81ED-4DB2-BD59-A6C34878D82A}">
                    <a16:rowId xmlns:a16="http://schemas.microsoft.com/office/drawing/2014/main" val="388803769"/>
                  </a:ext>
                </a:extLst>
              </a:tr>
              <a:tr h="492267">
                <a:tc>
                  <a:txBody>
                    <a:bodyPr/>
                    <a:lstStyle/>
                    <a:p>
                      <a:pPr algn="l" fontAlgn="b">
                        <a:buNone/>
                      </a:pPr>
                      <a:r>
                        <a:rPr lang="en-GB" sz="1600" b="0" i="0" u="none" strike="noStrike">
                          <a:solidFill>
                            <a:srgbClr val="000000"/>
                          </a:solidFill>
                          <a:effectLst/>
                          <a:latin typeface="Aptos Narrow" panose="020B0004020202020204" pitchFamily="34" charset="0"/>
                        </a:rPr>
                        <a:t>Fraud proven</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661</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4</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596</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1,406</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2,667</a:t>
                      </a:r>
                    </a:p>
                  </a:txBody>
                  <a:tcPr marL="6350" marR="6350" marT="6350" marB="0" anchor="b"/>
                </a:tc>
                <a:extLst>
                  <a:ext uri="{0D108BD9-81ED-4DB2-BD59-A6C34878D82A}">
                    <a16:rowId xmlns:a16="http://schemas.microsoft.com/office/drawing/2014/main" val="455883565"/>
                  </a:ext>
                </a:extLst>
              </a:tr>
              <a:tr h="492267">
                <a:tc>
                  <a:txBody>
                    <a:bodyPr/>
                    <a:lstStyle/>
                    <a:p>
                      <a:pPr algn="l" fontAlgn="b">
                        <a:buNone/>
                      </a:pPr>
                      <a:r>
                        <a:rPr lang="en-GB" sz="1600" b="0" i="0" u="none" strike="noStrike">
                          <a:solidFill>
                            <a:srgbClr val="000000"/>
                          </a:solidFill>
                          <a:effectLst/>
                          <a:latin typeface="Aptos Narrow" panose="020B0004020202020204" pitchFamily="34" charset="0"/>
                        </a:rPr>
                        <a:t>Misleading info</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4,077</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60</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3,796</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9,195</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17,128</a:t>
                      </a:r>
                    </a:p>
                  </a:txBody>
                  <a:tcPr marL="6350" marR="6350" marT="6350" marB="0" anchor="b"/>
                </a:tc>
                <a:extLst>
                  <a:ext uri="{0D108BD9-81ED-4DB2-BD59-A6C34878D82A}">
                    <a16:rowId xmlns:a16="http://schemas.microsoft.com/office/drawing/2014/main" val="4275838856"/>
                  </a:ext>
                </a:extLst>
              </a:tr>
              <a:tr h="492267">
                <a:tc>
                  <a:txBody>
                    <a:bodyPr/>
                    <a:lstStyle/>
                    <a:p>
                      <a:pPr algn="l" fontAlgn="b">
                        <a:buNone/>
                      </a:pPr>
                      <a:r>
                        <a:rPr lang="en-GB" sz="1600" b="0" i="0" u="none" strike="noStrike" err="1">
                          <a:solidFill>
                            <a:srgbClr val="000000"/>
                          </a:solidFill>
                          <a:effectLst/>
                          <a:latin typeface="Aptos Narrow" panose="020B0004020202020204" pitchFamily="34" charset="0"/>
                        </a:rPr>
                        <a:t>Canx</a:t>
                      </a:r>
                      <a:r>
                        <a:rPr lang="en-GB" sz="1600" b="0" i="0" u="none" strike="noStrike">
                          <a:solidFill>
                            <a:srgbClr val="000000"/>
                          </a:solidFill>
                          <a:effectLst/>
                          <a:latin typeface="Aptos Narrow" panose="020B0004020202020204" pitchFamily="34" charset="0"/>
                        </a:rPr>
                        <a:t> not actioned</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11,011</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72</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9,280</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13,576</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33,939</a:t>
                      </a:r>
                    </a:p>
                  </a:txBody>
                  <a:tcPr marL="6350" marR="6350" marT="6350" marB="0" anchor="b"/>
                </a:tc>
                <a:extLst>
                  <a:ext uri="{0D108BD9-81ED-4DB2-BD59-A6C34878D82A}">
                    <a16:rowId xmlns:a16="http://schemas.microsoft.com/office/drawing/2014/main" val="488792419"/>
                  </a:ext>
                </a:extLst>
              </a:tr>
              <a:tr h="492267">
                <a:tc>
                  <a:txBody>
                    <a:bodyPr/>
                    <a:lstStyle/>
                    <a:p>
                      <a:pPr algn="l" fontAlgn="b">
                        <a:buNone/>
                      </a:pPr>
                      <a:r>
                        <a:rPr lang="en-GB" sz="1600" b="0" i="0" u="none" strike="noStrike">
                          <a:solidFill>
                            <a:srgbClr val="000000"/>
                          </a:solidFill>
                          <a:effectLst/>
                          <a:latin typeface="Aptos Narrow" panose="020B0004020202020204" pitchFamily="34" charset="0"/>
                        </a:rPr>
                        <a:t>Incorrect MPRN</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53,820</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485</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36,837</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61,702</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152,844</a:t>
                      </a:r>
                    </a:p>
                  </a:txBody>
                  <a:tcPr marL="6350" marR="6350" marT="6350" marB="0" anchor="b"/>
                </a:tc>
                <a:extLst>
                  <a:ext uri="{0D108BD9-81ED-4DB2-BD59-A6C34878D82A}">
                    <a16:rowId xmlns:a16="http://schemas.microsoft.com/office/drawing/2014/main" val="2314032230"/>
                  </a:ext>
                </a:extLst>
              </a:tr>
              <a:tr h="492267">
                <a:tc>
                  <a:txBody>
                    <a:bodyPr/>
                    <a:lstStyle/>
                    <a:p>
                      <a:pPr algn="l" fontAlgn="b">
                        <a:buNone/>
                      </a:pPr>
                      <a:r>
                        <a:rPr lang="en-GB" sz="1600" b="0" i="0" u="none" strike="noStrike">
                          <a:solidFill>
                            <a:srgbClr val="000000"/>
                          </a:solidFill>
                          <a:effectLst/>
                          <a:latin typeface="Aptos Narrow" panose="020B0004020202020204" pitchFamily="34" charset="0"/>
                        </a:rPr>
                        <a:t>CSR</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8877</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50</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4,820</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13,485</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27,232</a:t>
                      </a:r>
                    </a:p>
                  </a:txBody>
                  <a:tcPr marL="6350" marR="6350" marT="6350" marB="0" anchor="b"/>
                </a:tc>
                <a:extLst>
                  <a:ext uri="{0D108BD9-81ED-4DB2-BD59-A6C34878D82A}">
                    <a16:rowId xmlns:a16="http://schemas.microsoft.com/office/drawing/2014/main" val="2255620669"/>
                  </a:ext>
                </a:extLst>
              </a:tr>
              <a:tr h="492267">
                <a:tc>
                  <a:txBody>
                    <a:bodyPr/>
                    <a:lstStyle/>
                    <a:p>
                      <a:pPr algn="r"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tc>
                  <a:txBody>
                    <a:bodyPr/>
                    <a:lstStyle/>
                    <a:p>
                      <a:pPr algn="l" fontAlgn="b">
                        <a:buNone/>
                      </a:pPr>
                      <a:endParaRPr lang="en-GB" sz="1600" b="1" i="0" u="none" strike="noStrike">
                        <a:solidFill>
                          <a:srgbClr val="000000"/>
                        </a:solidFill>
                        <a:effectLst/>
                        <a:latin typeface="Aptos Narrow" panose="020B0004020202020204" pitchFamily="34" charset="0"/>
                      </a:endParaRPr>
                    </a:p>
                  </a:txBody>
                  <a:tcPr marL="6350" marR="6350" marT="6350" marB="0" anchor="b"/>
                </a:tc>
                <a:extLst>
                  <a:ext uri="{0D108BD9-81ED-4DB2-BD59-A6C34878D82A}">
                    <a16:rowId xmlns:a16="http://schemas.microsoft.com/office/drawing/2014/main" val="2279685479"/>
                  </a:ext>
                </a:extLst>
              </a:tr>
              <a:tr h="492267">
                <a:tc>
                  <a:txBody>
                    <a:bodyPr/>
                    <a:lstStyle/>
                    <a:p>
                      <a:pPr algn="l" fontAlgn="b">
                        <a:buNone/>
                      </a:pPr>
                      <a:r>
                        <a:rPr lang="en-GB" sz="1600" b="1" i="0" u="none" strike="noStrike">
                          <a:solidFill>
                            <a:srgbClr val="000000"/>
                          </a:solidFill>
                          <a:effectLst/>
                          <a:latin typeface="Aptos Narrow" panose="020B0004020202020204" pitchFamily="34" charset="0"/>
                        </a:rPr>
                        <a:t>TOTAL</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78446</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671</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55329</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99364</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233810</a:t>
                      </a:r>
                    </a:p>
                  </a:txBody>
                  <a:tcPr marL="6350" marR="6350" marT="6350" marB="0" anchor="b"/>
                </a:tc>
                <a:extLst>
                  <a:ext uri="{0D108BD9-81ED-4DB2-BD59-A6C34878D82A}">
                    <a16:rowId xmlns:a16="http://schemas.microsoft.com/office/drawing/2014/main" val="2174904051"/>
                  </a:ext>
                </a:extLst>
              </a:tr>
            </a:tbl>
          </a:graphicData>
        </a:graphic>
      </p:graphicFrame>
      <p:pic>
        <p:nvPicPr>
          <p:cNvPr id="3" name="Graphic 2" descr="Checkmark with solid fill">
            <a:extLst>
              <a:ext uri="{FF2B5EF4-FFF2-40B4-BE49-F238E27FC236}">
                <a16:creationId xmlns:a16="http://schemas.microsoft.com/office/drawing/2014/main" id="{46A0F1A6-F574-20C6-97EF-F5DBCF78F8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2154152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42B9-13E8-93F7-6B51-DD9E5D701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F535E-FFBE-4ACB-B8F8-4B74A55D6D02}"/>
              </a:ext>
            </a:extLst>
          </p:cNvPr>
          <p:cNvSpPr>
            <a:spLocks noGrp="1"/>
          </p:cNvSpPr>
          <p:nvPr>
            <p:ph type="title"/>
          </p:nvPr>
        </p:nvSpPr>
        <p:spPr>
          <a:xfrm>
            <a:off x="911352" y="367605"/>
            <a:ext cx="9284855" cy="660111"/>
          </a:xfrm>
        </p:spPr>
        <p:txBody>
          <a:bodyPr>
            <a:normAutofit fontScale="90000"/>
          </a:bodyPr>
          <a:lstStyle/>
          <a:p>
            <a:r>
              <a:rPr lang="en-GB"/>
              <a:t>TOPIC 18-20 – ES REASON and description– </a:t>
            </a:r>
            <a:r>
              <a:rPr lang="en-GB" err="1"/>
              <a:t>elec</a:t>
            </a:r>
            <a:r>
              <a:rPr lang="en-GB"/>
              <a:t> only</a:t>
            </a:r>
          </a:p>
        </p:txBody>
      </p:sp>
      <p:graphicFrame>
        <p:nvGraphicFramePr>
          <p:cNvPr id="3" name="Table Placeholder 5">
            <a:extLst>
              <a:ext uri="{FF2B5EF4-FFF2-40B4-BE49-F238E27FC236}">
                <a16:creationId xmlns:a16="http://schemas.microsoft.com/office/drawing/2014/main" id="{B85C0596-AAE4-C11B-7234-8FF474394DD7}"/>
              </a:ext>
            </a:extLst>
          </p:cNvPr>
          <p:cNvGraphicFramePr>
            <a:graphicFrameLocks/>
          </p:cNvGraphicFramePr>
          <p:nvPr>
            <p:extLst>
              <p:ext uri="{D42A27DB-BD31-4B8C-83A1-F6EECF244321}">
                <p14:modId xmlns:p14="http://schemas.microsoft.com/office/powerpoint/2010/main" val="840342826"/>
              </p:ext>
            </p:extLst>
          </p:nvPr>
        </p:nvGraphicFramePr>
        <p:xfrm>
          <a:off x="530352" y="1195896"/>
          <a:ext cx="10625326" cy="4520882"/>
        </p:xfrm>
        <a:graphic>
          <a:graphicData uri="http://schemas.openxmlformats.org/drawingml/2006/table">
            <a:tbl>
              <a:tblPr firstRow="1" bandRow="1">
                <a:tableStyleId>{F5AB1C69-6EDB-4FF4-983F-18BD219EF322}</a:tableStyleId>
              </a:tblPr>
              <a:tblGrid>
                <a:gridCol w="1141559">
                  <a:extLst>
                    <a:ext uri="{9D8B030D-6E8A-4147-A177-3AD203B41FA5}">
                      <a16:colId xmlns:a16="http://schemas.microsoft.com/office/drawing/2014/main" val="1155711747"/>
                    </a:ext>
                  </a:extLst>
                </a:gridCol>
                <a:gridCol w="906717">
                  <a:extLst>
                    <a:ext uri="{9D8B030D-6E8A-4147-A177-3AD203B41FA5}">
                      <a16:colId xmlns:a16="http://schemas.microsoft.com/office/drawing/2014/main" val="3168156461"/>
                    </a:ext>
                  </a:extLst>
                </a:gridCol>
                <a:gridCol w="857705">
                  <a:extLst>
                    <a:ext uri="{9D8B030D-6E8A-4147-A177-3AD203B41FA5}">
                      <a16:colId xmlns:a16="http://schemas.microsoft.com/office/drawing/2014/main" val="2408086760"/>
                    </a:ext>
                  </a:extLst>
                </a:gridCol>
                <a:gridCol w="857705">
                  <a:extLst>
                    <a:ext uri="{9D8B030D-6E8A-4147-A177-3AD203B41FA5}">
                      <a16:colId xmlns:a16="http://schemas.microsoft.com/office/drawing/2014/main" val="1673112513"/>
                    </a:ext>
                  </a:extLst>
                </a:gridCol>
                <a:gridCol w="857705">
                  <a:extLst>
                    <a:ext uri="{9D8B030D-6E8A-4147-A177-3AD203B41FA5}">
                      <a16:colId xmlns:a16="http://schemas.microsoft.com/office/drawing/2014/main" val="1045474542"/>
                    </a:ext>
                  </a:extLst>
                </a:gridCol>
                <a:gridCol w="857705">
                  <a:extLst>
                    <a:ext uri="{9D8B030D-6E8A-4147-A177-3AD203B41FA5}">
                      <a16:colId xmlns:a16="http://schemas.microsoft.com/office/drawing/2014/main" val="64506699"/>
                    </a:ext>
                  </a:extLst>
                </a:gridCol>
                <a:gridCol w="857705">
                  <a:extLst>
                    <a:ext uri="{9D8B030D-6E8A-4147-A177-3AD203B41FA5}">
                      <a16:colId xmlns:a16="http://schemas.microsoft.com/office/drawing/2014/main" val="2136876138"/>
                    </a:ext>
                  </a:extLst>
                </a:gridCol>
                <a:gridCol w="857705">
                  <a:extLst>
                    <a:ext uri="{9D8B030D-6E8A-4147-A177-3AD203B41FA5}">
                      <a16:colId xmlns:a16="http://schemas.microsoft.com/office/drawing/2014/main" val="315555661"/>
                    </a:ext>
                  </a:extLst>
                </a:gridCol>
                <a:gridCol w="857705">
                  <a:extLst>
                    <a:ext uri="{9D8B030D-6E8A-4147-A177-3AD203B41FA5}">
                      <a16:colId xmlns:a16="http://schemas.microsoft.com/office/drawing/2014/main" val="637827525"/>
                    </a:ext>
                  </a:extLst>
                </a:gridCol>
                <a:gridCol w="857705">
                  <a:extLst>
                    <a:ext uri="{9D8B030D-6E8A-4147-A177-3AD203B41FA5}">
                      <a16:colId xmlns:a16="http://schemas.microsoft.com/office/drawing/2014/main" val="3962760172"/>
                    </a:ext>
                  </a:extLst>
                </a:gridCol>
                <a:gridCol w="857705">
                  <a:extLst>
                    <a:ext uri="{9D8B030D-6E8A-4147-A177-3AD203B41FA5}">
                      <a16:colId xmlns:a16="http://schemas.microsoft.com/office/drawing/2014/main" val="3690364331"/>
                    </a:ext>
                  </a:extLst>
                </a:gridCol>
                <a:gridCol w="857705">
                  <a:extLst>
                    <a:ext uri="{9D8B030D-6E8A-4147-A177-3AD203B41FA5}">
                      <a16:colId xmlns:a16="http://schemas.microsoft.com/office/drawing/2014/main" val="4109390759"/>
                    </a:ext>
                  </a:extLst>
                </a:gridCol>
              </a:tblGrid>
              <a:tr h="1062672">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Elec Year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AMR</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Half Hourly</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Legacy Credit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Non-SMETS Smart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Pre-payment</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SMETS1</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SMETS2</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UMS</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Unknown</a:t>
                      </a:r>
                    </a:p>
                  </a:txBody>
                  <a:tcPr marL="6350" marR="6350" marT="6350" marB="0" anchor="b"/>
                </a:tc>
                <a:tc>
                  <a:txBody>
                    <a:bodyPr/>
                    <a:lstStyle/>
                    <a:p>
                      <a:pPr marL="0" algn="l"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(blank)</a:t>
                      </a:r>
                    </a:p>
                  </a:txBody>
                  <a:tcPr marL="6350" marR="6350" marT="6350"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600" b="1" i="0" u="none" strike="noStrike" kern="1200">
                          <a:solidFill>
                            <a:schemeClr val="bg1"/>
                          </a:solidFill>
                          <a:effectLst/>
                          <a:latin typeface="Aptos Narrow" panose="020B0004020202020204" pitchFamily="34" charset="0"/>
                          <a:ea typeface="+mn-ea"/>
                          <a:cs typeface="+mn-cs"/>
                        </a:rPr>
                        <a:t>Grand total</a:t>
                      </a:r>
                    </a:p>
                  </a:txBody>
                  <a:tcPr marL="6350" marR="6350" marT="6350" marB="0" anchor="b"/>
                </a:tc>
                <a:extLst>
                  <a:ext uri="{0D108BD9-81ED-4DB2-BD59-A6C34878D82A}">
                    <a16:rowId xmlns:a16="http://schemas.microsoft.com/office/drawing/2014/main" val="3888037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Forgery Proven</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284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1,526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48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338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1,187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1,211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4,620 </a:t>
                      </a:r>
                    </a:p>
                  </a:txBody>
                  <a:tcPr marL="6350" marR="6350" marT="6350" marB="0" anchor="b"/>
                </a:tc>
                <a:extLst>
                  <a:ext uri="{0D108BD9-81ED-4DB2-BD59-A6C34878D82A}">
                    <a16:rowId xmlns:a16="http://schemas.microsoft.com/office/drawing/2014/main" val="455883565"/>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Misleading info</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948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6,972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241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2,290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6,642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5,314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22,482 </a:t>
                      </a:r>
                    </a:p>
                  </a:txBody>
                  <a:tcPr marL="6350" marR="6350" marT="6350" marB="0" anchor="b"/>
                </a:tc>
                <a:extLst>
                  <a:ext uri="{0D108BD9-81ED-4DB2-BD59-A6C34878D82A}">
                    <a16:rowId xmlns:a16="http://schemas.microsoft.com/office/drawing/2014/main" val="4275838856"/>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Canx not actioned</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450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12,399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512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2,283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11,116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8,205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27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35,043 </a:t>
                      </a:r>
                    </a:p>
                  </a:txBody>
                  <a:tcPr marL="6350" marR="6350" marT="6350" marB="0" anchor="b"/>
                </a:tc>
                <a:extLst>
                  <a:ext uri="{0D108BD9-81ED-4DB2-BD59-A6C34878D82A}">
                    <a16:rowId xmlns:a16="http://schemas.microsoft.com/office/drawing/2014/main" val="48879241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CSR</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512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79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7,413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1,721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1,525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5,889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6,107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35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23,284 </a:t>
                      </a:r>
                    </a:p>
                  </a:txBody>
                  <a:tcPr marL="6350" marR="6350" marT="6350" marB="0" anchor="b"/>
                </a:tc>
                <a:extLst>
                  <a:ext uri="{0D108BD9-81ED-4DB2-BD59-A6C34878D82A}">
                    <a16:rowId xmlns:a16="http://schemas.microsoft.com/office/drawing/2014/main" val="2314032230"/>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Incorrect MPAN</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5,305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596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72,960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2,251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17,827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47,874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41,219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802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188,882 </a:t>
                      </a:r>
                    </a:p>
                  </a:txBody>
                  <a:tcPr marL="6350" marR="6350" marT="6350" marB="0" anchor="b"/>
                </a:tc>
                <a:extLst>
                  <a:ext uri="{0D108BD9-81ED-4DB2-BD59-A6C34878D82A}">
                    <a16:rowId xmlns:a16="http://schemas.microsoft.com/office/drawing/2014/main" val="22556206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Technical issue</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714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101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6,358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166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1,089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3,840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4,895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41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 </a:t>
                      </a:r>
                    </a:p>
                  </a:txBody>
                  <a:tcPr marL="6350" marR="6350" marT="6350" marB="0" anchor="b"/>
                </a:tc>
                <a:tc>
                  <a:txBody>
                    <a:bodyPr/>
                    <a:lstStyle/>
                    <a:p>
                      <a:pPr algn="r" fontAlgn="b">
                        <a:buNone/>
                      </a:pPr>
                      <a:r>
                        <a:rPr lang="en-GB" sz="1600" b="0" i="0" u="none" strike="noStrike">
                          <a:solidFill>
                            <a:srgbClr val="000000"/>
                          </a:solidFill>
                          <a:effectLst/>
                          <a:latin typeface="Aptos Narrow" panose="020B0004020202020204" pitchFamily="34" charset="0"/>
                        </a:rPr>
                        <a:t>                                              17,205 </a:t>
                      </a:r>
                    </a:p>
                  </a:txBody>
                  <a:tcPr marL="6350" marR="6350" marT="6350" marB="0" anchor="b"/>
                </a:tc>
                <a:extLst>
                  <a:ext uri="{0D108BD9-81ED-4DB2-BD59-A6C34878D82A}">
                    <a16:rowId xmlns:a16="http://schemas.microsoft.com/office/drawing/2014/main" val="1070195232"/>
                  </a:ext>
                </a:extLst>
              </a:tr>
              <a:tr h="330822">
                <a:tc>
                  <a:txBody>
                    <a:bodyPr/>
                    <a:lstStyle/>
                    <a:p>
                      <a:pPr algn="l" fontAlgn="b">
                        <a:buNone/>
                      </a:pPr>
                      <a:r>
                        <a:rPr lang="en-GB" sz="1600" b="1" i="0" u="none" strike="noStrike">
                          <a:solidFill>
                            <a:srgbClr val="000000"/>
                          </a:solidFill>
                          <a:effectLst/>
                          <a:latin typeface="Aptos Narrow" panose="020B0004020202020204" pitchFamily="34" charset="0"/>
                        </a:rPr>
                        <a:t>TOTAL</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8,213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903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107,628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4,939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25,352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76,548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66,951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7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929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46 </a:t>
                      </a:r>
                    </a:p>
                  </a:txBody>
                  <a:tcPr marL="6350" marR="6350" marT="6350" marB="0" anchor="b"/>
                </a:tc>
                <a:tc>
                  <a:txBody>
                    <a:bodyPr/>
                    <a:lstStyle/>
                    <a:p>
                      <a:pPr algn="r" fontAlgn="b">
                        <a:buNone/>
                      </a:pPr>
                      <a:r>
                        <a:rPr lang="en-GB" sz="1600" b="1" i="0" u="none" strike="noStrike">
                          <a:solidFill>
                            <a:srgbClr val="000000"/>
                          </a:solidFill>
                          <a:effectLst/>
                          <a:latin typeface="Aptos Narrow" panose="020B0004020202020204" pitchFamily="34" charset="0"/>
                        </a:rPr>
                        <a:t>                                           291,516 </a:t>
                      </a:r>
                    </a:p>
                  </a:txBody>
                  <a:tcPr marL="6350" marR="6350" marT="6350" marB="0" anchor="b"/>
                </a:tc>
                <a:extLst>
                  <a:ext uri="{0D108BD9-81ED-4DB2-BD59-A6C34878D82A}">
                    <a16:rowId xmlns:a16="http://schemas.microsoft.com/office/drawing/2014/main" val="2279685479"/>
                  </a:ext>
                </a:extLst>
              </a:tr>
            </a:tbl>
          </a:graphicData>
        </a:graphic>
      </p:graphicFrame>
      <p:pic>
        <p:nvPicPr>
          <p:cNvPr id="4" name="Graphic 3" descr="Checkmark with solid fill">
            <a:extLst>
              <a:ext uri="{FF2B5EF4-FFF2-40B4-BE49-F238E27FC236}">
                <a16:creationId xmlns:a16="http://schemas.microsoft.com/office/drawing/2014/main" id="{9BE89B63-8D88-CAB5-C57E-A61C69A5116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6000011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D77BD-515D-4C7D-7517-77B92035B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B30630-6E7C-8EFA-1CE2-18E53E10D439}"/>
              </a:ext>
            </a:extLst>
          </p:cNvPr>
          <p:cNvSpPr>
            <a:spLocks noGrp="1"/>
          </p:cNvSpPr>
          <p:nvPr>
            <p:ph type="title"/>
          </p:nvPr>
        </p:nvSpPr>
        <p:spPr>
          <a:xfrm>
            <a:off x="911352" y="367605"/>
            <a:ext cx="9284855" cy="660111"/>
          </a:xfrm>
        </p:spPr>
        <p:txBody>
          <a:bodyPr>
            <a:normAutofit fontScale="90000"/>
          </a:bodyPr>
          <a:lstStyle/>
          <a:p>
            <a:r>
              <a:rPr lang="en-GB"/>
              <a:t>TOPIC 24 – use of withdrawals to stop es</a:t>
            </a:r>
          </a:p>
        </p:txBody>
      </p:sp>
      <p:graphicFrame>
        <p:nvGraphicFramePr>
          <p:cNvPr id="5" name="Table Placeholder 5">
            <a:extLst>
              <a:ext uri="{FF2B5EF4-FFF2-40B4-BE49-F238E27FC236}">
                <a16:creationId xmlns:a16="http://schemas.microsoft.com/office/drawing/2014/main" id="{9D539808-E60B-4F7B-D13C-5345BAFA8C15}"/>
              </a:ext>
            </a:extLst>
          </p:cNvPr>
          <p:cNvGraphicFramePr>
            <a:graphicFrameLocks/>
          </p:cNvGraphicFramePr>
          <p:nvPr>
            <p:extLst>
              <p:ext uri="{D42A27DB-BD31-4B8C-83A1-F6EECF244321}">
                <p14:modId xmlns:p14="http://schemas.microsoft.com/office/powerpoint/2010/main" val="18129027"/>
              </p:ext>
            </p:extLst>
          </p:nvPr>
        </p:nvGraphicFramePr>
        <p:xfrm>
          <a:off x="530352" y="1195896"/>
          <a:ext cx="9453620" cy="5394010"/>
        </p:xfrm>
        <a:graphic>
          <a:graphicData uri="http://schemas.openxmlformats.org/drawingml/2006/table">
            <a:tbl>
              <a:tblPr firstRow="1" bandRow="1">
                <a:tableStyleId>{F5AB1C69-6EDB-4FF4-983F-18BD219EF322}</a:tableStyleId>
              </a:tblPr>
              <a:tblGrid>
                <a:gridCol w="1500015">
                  <a:extLst>
                    <a:ext uri="{9D8B030D-6E8A-4147-A177-3AD203B41FA5}">
                      <a16:colId xmlns:a16="http://schemas.microsoft.com/office/drawing/2014/main" val="1155711747"/>
                    </a:ext>
                  </a:extLst>
                </a:gridCol>
                <a:gridCol w="1191431">
                  <a:extLst>
                    <a:ext uri="{9D8B030D-6E8A-4147-A177-3AD203B41FA5}">
                      <a16:colId xmlns:a16="http://schemas.microsoft.com/office/drawing/2014/main" val="3168156461"/>
                    </a:ext>
                  </a:extLst>
                </a:gridCol>
                <a:gridCol w="1127029">
                  <a:extLst>
                    <a:ext uri="{9D8B030D-6E8A-4147-A177-3AD203B41FA5}">
                      <a16:colId xmlns:a16="http://schemas.microsoft.com/office/drawing/2014/main" val="2408086760"/>
                    </a:ext>
                  </a:extLst>
                </a:gridCol>
                <a:gridCol w="1127029">
                  <a:extLst>
                    <a:ext uri="{9D8B030D-6E8A-4147-A177-3AD203B41FA5}">
                      <a16:colId xmlns:a16="http://schemas.microsoft.com/office/drawing/2014/main" val="1673112513"/>
                    </a:ext>
                  </a:extLst>
                </a:gridCol>
                <a:gridCol w="1127029">
                  <a:extLst>
                    <a:ext uri="{9D8B030D-6E8A-4147-A177-3AD203B41FA5}">
                      <a16:colId xmlns:a16="http://schemas.microsoft.com/office/drawing/2014/main" val="1045474542"/>
                    </a:ext>
                  </a:extLst>
                </a:gridCol>
                <a:gridCol w="1127029">
                  <a:extLst>
                    <a:ext uri="{9D8B030D-6E8A-4147-A177-3AD203B41FA5}">
                      <a16:colId xmlns:a16="http://schemas.microsoft.com/office/drawing/2014/main" val="64506699"/>
                    </a:ext>
                  </a:extLst>
                </a:gridCol>
                <a:gridCol w="1127029">
                  <a:extLst>
                    <a:ext uri="{9D8B030D-6E8A-4147-A177-3AD203B41FA5}">
                      <a16:colId xmlns:a16="http://schemas.microsoft.com/office/drawing/2014/main" val="2136876138"/>
                    </a:ext>
                  </a:extLst>
                </a:gridCol>
                <a:gridCol w="1127029">
                  <a:extLst>
                    <a:ext uri="{9D8B030D-6E8A-4147-A177-3AD203B41FA5}">
                      <a16:colId xmlns:a16="http://schemas.microsoft.com/office/drawing/2014/main" val="315555661"/>
                    </a:ext>
                  </a:extLst>
                </a:gridCol>
              </a:tblGrid>
              <a:tr h="558476">
                <a:tc rowSpan="2">
                  <a:txBody>
                    <a:bodyPr/>
                    <a:lstStyle/>
                    <a:p>
                      <a:pPr algn="l" fontAlgn="b">
                        <a:buNone/>
                      </a:pPr>
                      <a:r>
                        <a:rPr lang="en-GB" sz="1600" b="1" i="0" u="none" strike="noStrike">
                          <a:solidFill>
                            <a:schemeClr val="bg2"/>
                          </a:solidFill>
                          <a:effectLst/>
                          <a:latin typeface="Aptos Narrow" panose="020B0004020202020204" pitchFamily="34" charset="0"/>
                        </a:rPr>
                        <a:t>Month</a:t>
                      </a:r>
                    </a:p>
                  </a:txBody>
                  <a:tcPr marL="6350" marR="6350" marT="6350" marB="0" anchor="b"/>
                </a:tc>
                <a:tc gridSpan="3">
                  <a:txBody>
                    <a:bodyPr/>
                    <a:lstStyle/>
                    <a:p>
                      <a:pPr marL="0" algn="ctr"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Electricity</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gridSpan="3">
                  <a:txBody>
                    <a:bodyPr/>
                    <a:lstStyle/>
                    <a:p>
                      <a:pPr marL="0" algn="ctr"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Gas</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rowSpan="2">
                  <a:txBody>
                    <a:bodyPr/>
                    <a:lstStyle/>
                    <a:p>
                      <a:pPr algn="l" fontAlgn="b">
                        <a:buNone/>
                      </a:pPr>
                      <a:r>
                        <a:rPr lang="en-GB" sz="1600" b="1" i="0" u="none" strike="noStrike">
                          <a:solidFill>
                            <a:schemeClr val="bg2"/>
                          </a:solidFill>
                          <a:effectLst/>
                          <a:latin typeface="Aptos Narrow" panose="020B0004020202020204" pitchFamily="34" charset="0"/>
                        </a:rPr>
                        <a:t>Grand total</a:t>
                      </a:r>
                    </a:p>
                  </a:txBody>
                  <a:tcPr marL="6350" marR="6350" marT="6350" marB="0" anchor="b"/>
                </a:tc>
                <a:extLst>
                  <a:ext uri="{0D108BD9-81ED-4DB2-BD59-A6C34878D82A}">
                    <a16:rowId xmlns:a16="http://schemas.microsoft.com/office/drawing/2014/main" val="1036374144"/>
                  </a:ext>
                </a:extLst>
              </a:tr>
              <a:tr h="606056">
                <a:tc vMerge="1">
                  <a:txBody>
                    <a:bodyPr/>
                    <a:lstStyle/>
                    <a:p>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Dom</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Non-</a:t>
                      </a:r>
                      <a:r>
                        <a:rPr lang="en-GB" sz="1600" b="0" i="0" u="none" strike="noStrike" err="1">
                          <a:solidFill>
                            <a:srgbClr val="000000"/>
                          </a:solidFill>
                          <a:effectLst/>
                          <a:latin typeface="Aptos Narrow" panose="020B0004020202020204" pitchFamily="34" charset="0"/>
                        </a:rPr>
                        <a:t>dom</a:t>
                      </a:r>
                      <a:endParaRPr lang="en-GB" sz="1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Elec total</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Dom</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Non-</a:t>
                      </a:r>
                      <a:r>
                        <a:rPr lang="en-GB" sz="1600" b="0" i="0" u="none" strike="noStrike" err="1">
                          <a:solidFill>
                            <a:srgbClr val="000000"/>
                          </a:solidFill>
                          <a:effectLst/>
                          <a:latin typeface="Aptos Narrow" panose="020B0004020202020204" pitchFamily="34" charset="0"/>
                        </a:rPr>
                        <a:t>dom</a:t>
                      </a:r>
                      <a:endParaRPr lang="en-GB" sz="1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Gas total</a:t>
                      </a:r>
                    </a:p>
                  </a:txBody>
                  <a:tcPr marL="0" marR="0" marT="0" marB="0" anchor="b"/>
                </a:tc>
                <a:tc vMerge="1">
                  <a:txBody>
                    <a:bodyPr/>
                    <a:lstStyle/>
                    <a:p>
                      <a:endParaRPr/>
                    </a:p>
                  </a:txBody>
                  <a:tcPr marL="0" marR="0" marT="0" marB="0" anchor="b"/>
                </a:tc>
                <a:extLst>
                  <a:ext uri="{0D108BD9-81ED-4DB2-BD59-A6C34878D82A}">
                    <a16:rowId xmlns:a16="http://schemas.microsoft.com/office/drawing/2014/main" val="3888037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Jul 22 - Dec 22</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10,048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1,939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11,987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7,301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536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7,837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19,824 </a:t>
                      </a:r>
                    </a:p>
                  </a:txBody>
                  <a:tcPr marL="0" marR="0" marT="0" marB="0" anchor="b"/>
                </a:tc>
                <a:extLst>
                  <a:ext uri="{0D108BD9-81ED-4DB2-BD59-A6C34878D82A}">
                    <a16:rowId xmlns:a16="http://schemas.microsoft.com/office/drawing/2014/main" val="455883565"/>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2023</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55,795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6,416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62,211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45,942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3,291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49,233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111,444 </a:t>
                      </a:r>
                    </a:p>
                  </a:txBody>
                  <a:tcPr marL="0" marR="0" marT="0" marB="0" anchor="b"/>
                </a:tc>
                <a:extLst>
                  <a:ext uri="{0D108BD9-81ED-4DB2-BD59-A6C34878D82A}">
                    <a16:rowId xmlns:a16="http://schemas.microsoft.com/office/drawing/2014/main" val="1375488253"/>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2024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116,522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6,776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123,298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99,153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1,479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100,632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223,930 </a:t>
                      </a:r>
                    </a:p>
                  </a:txBody>
                  <a:tcPr marL="0" marR="0" marT="0" marB="0" anchor="b"/>
                </a:tc>
                <a:extLst>
                  <a:ext uri="{0D108BD9-81ED-4DB2-BD59-A6C34878D82A}">
                    <a16:rowId xmlns:a16="http://schemas.microsoft.com/office/drawing/2014/main" val="3395900364"/>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Jan-25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7,317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547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7,864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4,584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85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4,669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12,533 </a:t>
                      </a:r>
                    </a:p>
                  </a:txBody>
                  <a:tcPr marL="0" marR="0" marT="0" marB="0" anchor="b"/>
                </a:tc>
                <a:extLst>
                  <a:ext uri="{0D108BD9-81ED-4DB2-BD59-A6C34878D82A}">
                    <a16:rowId xmlns:a16="http://schemas.microsoft.com/office/drawing/2014/main" val="3061272893"/>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Feb-25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9,237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749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9,986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5,725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5,854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15,840 </a:t>
                      </a:r>
                    </a:p>
                  </a:txBody>
                  <a:tcPr marL="0" marR="0" marT="0" marB="0" anchor="b"/>
                </a:tc>
                <a:extLst>
                  <a:ext uri="{0D108BD9-81ED-4DB2-BD59-A6C34878D82A}">
                    <a16:rowId xmlns:a16="http://schemas.microsoft.com/office/drawing/2014/main" val="4275838856"/>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Mar-25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10,576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1,219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11,795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7,316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138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7,454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19,249 </a:t>
                      </a:r>
                    </a:p>
                  </a:txBody>
                  <a:tcPr marL="0" marR="0" marT="0" marB="0" anchor="b"/>
                </a:tc>
                <a:extLst>
                  <a:ext uri="{0D108BD9-81ED-4DB2-BD59-A6C34878D82A}">
                    <a16:rowId xmlns:a16="http://schemas.microsoft.com/office/drawing/2014/main" val="48879241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Apr-25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7,829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626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8,455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5,594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91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5,685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14,140 </a:t>
                      </a:r>
                    </a:p>
                  </a:txBody>
                  <a:tcPr marL="0" marR="0" marT="0" marB="0" anchor="b"/>
                </a:tc>
                <a:extLst>
                  <a:ext uri="{0D108BD9-81ED-4DB2-BD59-A6C34878D82A}">
                    <a16:rowId xmlns:a16="http://schemas.microsoft.com/office/drawing/2014/main" val="2314032230"/>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May-25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7,272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465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7,737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4,865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4,941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12,678 </a:t>
                      </a:r>
                    </a:p>
                  </a:txBody>
                  <a:tcPr marL="0" marR="0" marT="0" marB="0" anchor="b"/>
                </a:tc>
                <a:extLst>
                  <a:ext uri="{0D108BD9-81ED-4DB2-BD59-A6C34878D82A}">
                    <a16:rowId xmlns:a16="http://schemas.microsoft.com/office/drawing/2014/main" val="22556206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Jun-25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35,562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462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36,024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22,845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22,961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58,985 </a:t>
                      </a:r>
                    </a:p>
                  </a:txBody>
                  <a:tcPr marL="0" marR="0" marT="0" marB="0" anchor="b"/>
                </a:tc>
                <a:extLst>
                  <a:ext uri="{0D108BD9-81ED-4DB2-BD59-A6C34878D82A}">
                    <a16:rowId xmlns:a16="http://schemas.microsoft.com/office/drawing/2014/main" val="1070195232"/>
                  </a:ext>
                </a:extLst>
              </a:tr>
              <a:tr h="330822">
                <a:tc>
                  <a:txBody>
                    <a:bodyPr/>
                    <a:lstStyle/>
                    <a:p>
                      <a:pPr algn="l" fontAlgn="b">
                        <a:buNone/>
                      </a:pPr>
                      <a:r>
                        <a:rPr lang="en-GB" sz="1600" b="1" i="0" u="none" strike="noStrike">
                          <a:solidFill>
                            <a:srgbClr val="000000"/>
                          </a:solidFill>
                          <a:effectLst/>
                          <a:latin typeface="Aptos Narrow" panose="020B0004020202020204" pitchFamily="34" charset="0"/>
                        </a:rPr>
                        <a:t>Grand Total</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260,158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19,199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279,357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203,325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5,941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209,266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488,623 </a:t>
                      </a:r>
                    </a:p>
                  </a:txBody>
                  <a:tcPr marL="0" marR="0" marT="0" marB="0" anchor="b"/>
                </a:tc>
                <a:extLst>
                  <a:ext uri="{0D108BD9-81ED-4DB2-BD59-A6C34878D82A}">
                    <a16:rowId xmlns:a16="http://schemas.microsoft.com/office/drawing/2014/main" val="2279685479"/>
                  </a:ext>
                </a:extLst>
              </a:tr>
            </a:tbl>
          </a:graphicData>
        </a:graphic>
      </p:graphicFrame>
      <p:pic>
        <p:nvPicPr>
          <p:cNvPr id="3" name="Graphic 2" descr="Checkmark with solid fill">
            <a:extLst>
              <a:ext uri="{FF2B5EF4-FFF2-40B4-BE49-F238E27FC236}">
                <a16:creationId xmlns:a16="http://schemas.microsoft.com/office/drawing/2014/main" id="{A419B172-2947-BF98-D3BC-CF9C6B6AC92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2061114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0F5C8-800E-2A84-E93D-359A7B3BD9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80176C-B111-B3C1-2685-7985EF5169E3}"/>
              </a:ext>
            </a:extLst>
          </p:cNvPr>
          <p:cNvSpPr>
            <a:spLocks noGrp="1"/>
          </p:cNvSpPr>
          <p:nvPr>
            <p:ph type="title"/>
          </p:nvPr>
        </p:nvSpPr>
        <p:spPr>
          <a:xfrm>
            <a:off x="911352" y="367605"/>
            <a:ext cx="9284855" cy="660111"/>
          </a:xfrm>
        </p:spPr>
        <p:txBody>
          <a:bodyPr>
            <a:normAutofit fontScale="90000"/>
          </a:bodyPr>
          <a:lstStyle/>
          <a:p>
            <a:r>
              <a:rPr lang="en-GB"/>
              <a:t>TOPIC 25 – use of annulments to stop es</a:t>
            </a:r>
          </a:p>
        </p:txBody>
      </p:sp>
      <p:graphicFrame>
        <p:nvGraphicFramePr>
          <p:cNvPr id="5" name="Table Placeholder 5">
            <a:extLst>
              <a:ext uri="{FF2B5EF4-FFF2-40B4-BE49-F238E27FC236}">
                <a16:creationId xmlns:a16="http://schemas.microsoft.com/office/drawing/2014/main" id="{CB27B705-1C7A-8BA9-2FCC-7A2864BCF0B3}"/>
              </a:ext>
            </a:extLst>
          </p:cNvPr>
          <p:cNvGraphicFramePr>
            <a:graphicFrameLocks/>
          </p:cNvGraphicFramePr>
          <p:nvPr>
            <p:extLst>
              <p:ext uri="{D42A27DB-BD31-4B8C-83A1-F6EECF244321}">
                <p14:modId xmlns:p14="http://schemas.microsoft.com/office/powerpoint/2010/main" val="2531334033"/>
              </p:ext>
            </p:extLst>
          </p:nvPr>
        </p:nvGraphicFramePr>
        <p:xfrm>
          <a:off x="530352" y="1195896"/>
          <a:ext cx="9453620" cy="5394010"/>
        </p:xfrm>
        <a:graphic>
          <a:graphicData uri="http://schemas.openxmlformats.org/drawingml/2006/table">
            <a:tbl>
              <a:tblPr firstRow="1" bandRow="1">
                <a:tableStyleId>{F5AB1C69-6EDB-4FF4-983F-18BD219EF322}</a:tableStyleId>
              </a:tblPr>
              <a:tblGrid>
                <a:gridCol w="1500015">
                  <a:extLst>
                    <a:ext uri="{9D8B030D-6E8A-4147-A177-3AD203B41FA5}">
                      <a16:colId xmlns:a16="http://schemas.microsoft.com/office/drawing/2014/main" val="1155711747"/>
                    </a:ext>
                  </a:extLst>
                </a:gridCol>
                <a:gridCol w="1191431">
                  <a:extLst>
                    <a:ext uri="{9D8B030D-6E8A-4147-A177-3AD203B41FA5}">
                      <a16:colId xmlns:a16="http://schemas.microsoft.com/office/drawing/2014/main" val="3168156461"/>
                    </a:ext>
                  </a:extLst>
                </a:gridCol>
                <a:gridCol w="1127029">
                  <a:extLst>
                    <a:ext uri="{9D8B030D-6E8A-4147-A177-3AD203B41FA5}">
                      <a16:colId xmlns:a16="http://schemas.microsoft.com/office/drawing/2014/main" val="2408086760"/>
                    </a:ext>
                  </a:extLst>
                </a:gridCol>
                <a:gridCol w="1127029">
                  <a:extLst>
                    <a:ext uri="{9D8B030D-6E8A-4147-A177-3AD203B41FA5}">
                      <a16:colId xmlns:a16="http://schemas.microsoft.com/office/drawing/2014/main" val="1673112513"/>
                    </a:ext>
                  </a:extLst>
                </a:gridCol>
                <a:gridCol w="1127029">
                  <a:extLst>
                    <a:ext uri="{9D8B030D-6E8A-4147-A177-3AD203B41FA5}">
                      <a16:colId xmlns:a16="http://schemas.microsoft.com/office/drawing/2014/main" val="1045474542"/>
                    </a:ext>
                  </a:extLst>
                </a:gridCol>
                <a:gridCol w="1127029">
                  <a:extLst>
                    <a:ext uri="{9D8B030D-6E8A-4147-A177-3AD203B41FA5}">
                      <a16:colId xmlns:a16="http://schemas.microsoft.com/office/drawing/2014/main" val="64506699"/>
                    </a:ext>
                  </a:extLst>
                </a:gridCol>
                <a:gridCol w="1127029">
                  <a:extLst>
                    <a:ext uri="{9D8B030D-6E8A-4147-A177-3AD203B41FA5}">
                      <a16:colId xmlns:a16="http://schemas.microsoft.com/office/drawing/2014/main" val="2136876138"/>
                    </a:ext>
                  </a:extLst>
                </a:gridCol>
                <a:gridCol w="1127029">
                  <a:extLst>
                    <a:ext uri="{9D8B030D-6E8A-4147-A177-3AD203B41FA5}">
                      <a16:colId xmlns:a16="http://schemas.microsoft.com/office/drawing/2014/main" val="315555661"/>
                    </a:ext>
                  </a:extLst>
                </a:gridCol>
              </a:tblGrid>
              <a:tr h="558476">
                <a:tc rowSpan="2">
                  <a:txBody>
                    <a:bodyPr/>
                    <a:lstStyle/>
                    <a:p>
                      <a:pPr algn="l" fontAlgn="b">
                        <a:buNone/>
                      </a:pPr>
                      <a:r>
                        <a:rPr lang="en-GB" sz="1600" b="1" i="0" u="none" strike="noStrike">
                          <a:solidFill>
                            <a:schemeClr val="bg2"/>
                          </a:solidFill>
                          <a:effectLst/>
                          <a:latin typeface="Aptos Narrow" panose="020B0004020202020204" pitchFamily="34" charset="0"/>
                        </a:rPr>
                        <a:t>Month</a:t>
                      </a:r>
                    </a:p>
                  </a:txBody>
                  <a:tcPr marL="6350" marR="6350" marT="6350" marB="0" anchor="b"/>
                </a:tc>
                <a:tc gridSpan="3">
                  <a:txBody>
                    <a:bodyPr/>
                    <a:lstStyle/>
                    <a:p>
                      <a:pPr marL="0" algn="ctr"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Electricity</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gridSpan="3">
                  <a:txBody>
                    <a:bodyPr/>
                    <a:lstStyle/>
                    <a:p>
                      <a:pPr marL="0" algn="ctr" defTabSz="914400" rtl="0" eaLnBrk="1" fontAlgn="b" latinLnBrk="0" hangingPunct="1">
                        <a:buNone/>
                      </a:pPr>
                      <a:r>
                        <a:rPr lang="en-GB" sz="1600" b="1" i="0" u="none" strike="noStrike" kern="1200">
                          <a:solidFill>
                            <a:schemeClr val="bg1"/>
                          </a:solidFill>
                          <a:effectLst/>
                          <a:latin typeface="Aptos Narrow" panose="020B0004020202020204" pitchFamily="34" charset="0"/>
                          <a:ea typeface="+mn-ea"/>
                          <a:cs typeface="+mn-cs"/>
                        </a:rPr>
                        <a:t>Gas</a:t>
                      </a: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hMerge="1">
                  <a:txBody>
                    <a:bodyPr/>
                    <a:lstStyle/>
                    <a:p>
                      <a:pPr marL="0" algn="l" defTabSz="914400" rtl="0" eaLnBrk="1" fontAlgn="b" latinLnBrk="0" hangingPunct="1">
                        <a:buNone/>
                      </a:pPr>
                      <a:endParaRPr lang="en-GB" sz="1600" b="1" i="0" u="none" strike="noStrike" kern="1200">
                        <a:solidFill>
                          <a:schemeClr val="bg1"/>
                        </a:solidFill>
                        <a:effectLst/>
                        <a:latin typeface="Aptos Narrow" panose="020B0004020202020204" pitchFamily="34" charset="0"/>
                        <a:ea typeface="+mn-ea"/>
                        <a:cs typeface="+mn-cs"/>
                      </a:endParaRPr>
                    </a:p>
                  </a:txBody>
                  <a:tcPr marL="6350" marR="6350" marT="6350" marB="0" anchor="b"/>
                </a:tc>
                <a:tc rowSpan="2">
                  <a:txBody>
                    <a:bodyPr/>
                    <a:lstStyle/>
                    <a:p>
                      <a:pPr algn="l" fontAlgn="b">
                        <a:buNone/>
                      </a:pPr>
                      <a:r>
                        <a:rPr lang="en-GB" sz="1600" b="1" i="0" u="none" strike="noStrike">
                          <a:solidFill>
                            <a:schemeClr val="bg2"/>
                          </a:solidFill>
                          <a:effectLst/>
                          <a:latin typeface="Aptos Narrow" panose="020B0004020202020204" pitchFamily="34" charset="0"/>
                        </a:rPr>
                        <a:t>Grand total</a:t>
                      </a:r>
                    </a:p>
                  </a:txBody>
                  <a:tcPr marL="6350" marR="6350" marT="6350" marB="0" anchor="b"/>
                </a:tc>
                <a:extLst>
                  <a:ext uri="{0D108BD9-81ED-4DB2-BD59-A6C34878D82A}">
                    <a16:rowId xmlns:a16="http://schemas.microsoft.com/office/drawing/2014/main" val="1036374144"/>
                  </a:ext>
                </a:extLst>
              </a:tr>
              <a:tr h="606056">
                <a:tc vMerge="1">
                  <a:txBody>
                    <a:bodyPr/>
                    <a:lstStyle/>
                    <a:p>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Dom</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Non-</a:t>
                      </a:r>
                      <a:r>
                        <a:rPr lang="en-GB" sz="1600" b="0" i="0" u="none" strike="noStrike" err="1">
                          <a:solidFill>
                            <a:srgbClr val="000000"/>
                          </a:solidFill>
                          <a:effectLst/>
                          <a:latin typeface="Aptos Narrow" panose="020B0004020202020204" pitchFamily="34" charset="0"/>
                        </a:rPr>
                        <a:t>dom</a:t>
                      </a:r>
                      <a:endParaRPr lang="en-GB" sz="1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Elec total</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Dom</a:t>
                      </a: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Non-</a:t>
                      </a:r>
                      <a:r>
                        <a:rPr lang="en-GB" sz="1600" b="0" i="0" u="none" strike="noStrike" err="1">
                          <a:solidFill>
                            <a:srgbClr val="000000"/>
                          </a:solidFill>
                          <a:effectLst/>
                          <a:latin typeface="Aptos Narrow" panose="020B0004020202020204" pitchFamily="34" charset="0"/>
                        </a:rPr>
                        <a:t>dom</a:t>
                      </a:r>
                      <a:endParaRPr lang="en-GB" sz="1600" b="0" i="0" u="none" strike="noStrike">
                        <a:solidFill>
                          <a:srgbClr val="000000"/>
                        </a:solidFill>
                        <a:effectLst/>
                        <a:latin typeface="Aptos Narrow" panose="020B0004020202020204" pitchFamily="34" charset="0"/>
                      </a:endParaRPr>
                    </a:p>
                  </a:txBody>
                  <a:tcPr marL="0" marR="0" marT="0" marB="0" anchor="b"/>
                </a:tc>
                <a:tc>
                  <a:txBody>
                    <a:bodyPr/>
                    <a:lstStyle/>
                    <a:p>
                      <a:pPr algn="l" fontAlgn="b">
                        <a:buNone/>
                      </a:pPr>
                      <a:r>
                        <a:rPr lang="en-GB" sz="1600" b="0" i="0" u="none" strike="noStrike">
                          <a:solidFill>
                            <a:srgbClr val="000000"/>
                          </a:solidFill>
                          <a:effectLst/>
                          <a:latin typeface="Aptos Narrow" panose="020B0004020202020204" pitchFamily="34" charset="0"/>
                        </a:rPr>
                        <a:t>Gas total</a:t>
                      </a:r>
                    </a:p>
                  </a:txBody>
                  <a:tcPr marL="0" marR="0" marT="0" marB="0" anchor="b"/>
                </a:tc>
                <a:tc vMerge="1">
                  <a:txBody>
                    <a:bodyPr/>
                    <a:lstStyle/>
                    <a:p>
                      <a:endParaRPr/>
                    </a:p>
                  </a:txBody>
                  <a:tcPr marL="0" marR="0" marT="0" marB="0" anchor="b"/>
                </a:tc>
                <a:extLst>
                  <a:ext uri="{0D108BD9-81ED-4DB2-BD59-A6C34878D82A}">
                    <a16:rowId xmlns:a16="http://schemas.microsoft.com/office/drawing/2014/main" val="3888037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Jul 22 - Dec 22</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3,381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823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4,204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2,076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242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2,318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6,522 </a:t>
                      </a:r>
                    </a:p>
                  </a:txBody>
                  <a:tcPr marL="0" marR="0" marT="0" marB="0" anchor="b"/>
                </a:tc>
                <a:extLst>
                  <a:ext uri="{0D108BD9-81ED-4DB2-BD59-A6C34878D82A}">
                    <a16:rowId xmlns:a16="http://schemas.microsoft.com/office/drawing/2014/main" val="455883565"/>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2023</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9,766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1,559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11,325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7,893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558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8,451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19,776 </a:t>
                      </a:r>
                    </a:p>
                  </a:txBody>
                  <a:tcPr marL="0" marR="0" marT="0" marB="0" anchor="b"/>
                </a:tc>
                <a:extLst>
                  <a:ext uri="{0D108BD9-81ED-4DB2-BD59-A6C34878D82A}">
                    <a16:rowId xmlns:a16="http://schemas.microsoft.com/office/drawing/2014/main" val="1375488253"/>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2024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71,930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3,165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75,095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54,700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1,210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55,910 </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131,005 </a:t>
                      </a:r>
                    </a:p>
                  </a:txBody>
                  <a:tcPr marL="0" marR="0" marT="0" marB="0" anchor="b"/>
                </a:tc>
                <a:extLst>
                  <a:ext uri="{0D108BD9-81ED-4DB2-BD59-A6C34878D82A}">
                    <a16:rowId xmlns:a16="http://schemas.microsoft.com/office/drawing/2014/main" val="3395900364"/>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Jan-25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6755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257</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7247</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5279</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5374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12,621 </a:t>
                      </a:r>
                    </a:p>
                  </a:txBody>
                  <a:tcPr marL="0" marR="0" marT="0" marB="0" anchor="b"/>
                </a:tc>
                <a:extLst>
                  <a:ext uri="{0D108BD9-81ED-4DB2-BD59-A6C34878D82A}">
                    <a16:rowId xmlns:a16="http://schemas.microsoft.com/office/drawing/2014/main" val="3061272893"/>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Feb-25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7006</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241</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9215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6904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83</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6987</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16,202 </a:t>
                      </a:r>
                    </a:p>
                  </a:txBody>
                  <a:tcPr marL="0" marR="0" marT="0" marB="0" anchor="b"/>
                </a:tc>
                <a:extLst>
                  <a:ext uri="{0D108BD9-81ED-4DB2-BD59-A6C34878D82A}">
                    <a16:rowId xmlns:a16="http://schemas.microsoft.com/office/drawing/2014/main" val="4275838856"/>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Mar-25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8995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220</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11573</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9105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114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9219</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20,792 </a:t>
                      </a:r>
                    </a:p>
                  </a:txBody>
                  <a:tcPr marL="0" marR="0" marT="0" marB="0" anchor="b"/>
                </a:tc>
                <a:extLst>
                  <a:ext uri="{0D108BD9-81ED-4DB2-BD59-A6C34878D82A}">
                    <a16:rowId xmlns:a16="http://schemas.microsoft.com/office/drawing/2014/main" val="48879241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Apr-25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11157</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416</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9716</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7514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7599</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17,315 </a:t>
                      </a:r>
                    </a:p>
                  </a:txBody>
                  <a:tcPr marL="0" marR="0" marT="0" marB="0" anchor="b"/>
                </a:tc>
                <a:extLst>
                  <a:ext uri="{0D108BD9-81ED-4DB2-BD59-A6C34878D82A}">
                    <a16:rowId xmlns:a16="http://schemas.microsoft.com/office/drawing/2014/main" val="2314032230"/>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May-25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9464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252</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9681</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7404</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81</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7485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17,166 </a:t>
                      </a:r>
                    </a:p>
                  </a:txBody>
                  <a:tcPr marL="0" marR="0" marT="0" marB="0" anchor="b"/>
                </a:tc>
                <a:extLst>
                  <a:ext uri="{0D108BD9-81ED-4DB2-BD59-A6C34878D82A}">
                    <a16:rowId xmlns:a16="http://schemas.microsoft.com/office/drawing/2014/main" val="2255620669"/>
                  </a:ext>
                </a:extLst>
              </a:tr>
              <a:tr h="433184">
                <a:tc>
                  <a:txBody>
                    <a:bodyPr/>
                    <a:lstStyle/>
                    <a:p>
                      <a:pPr algn="l" fontAlgn="b">
                        <a:buNone/>
                      </a:pPr>
                      <a:r>
                        <a:rPr lang="en-GB" sz="1600" b="0" i="0" u="none" strike="noStrike">
                          <a:solidFill>
                            <a:srgbClr val="000000"/>
                          </a:solidFill>
                          <a:effectLst/>
                          <a:latin typeface="Aptos Narrow" panose="020B0004020202020204" pitchFamily="34" charset="0"/>
                        </a:rPr>
                        <a:t>Jun-25</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9459</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222</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8920</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6718</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89</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6807</a:t>
                      </a:r>
                    </a:p>
                  </a:txBody>
                  <a:tcPr marL="0" marR="0" marT="0" marB="0" anchor="b"/>
                </a:tc>
                <a:tc>
                  <a:txBody>
                    <a:bodyPr/>
                    <a:lstStyle/>
                    <a:p>
                      <a:pPr algn="r" fontAlgn="b">
                        <a:buNone/>
                      </a:pPr>
                      <a:r>
                        <a:rPr lang="en-GB" sz="1600" b="0" i="0" u="none" strike="noStrike">
                          <a:solidFill>
                            <a:srgbClr val="000000"/>
                          </a:solidFill>
                          <a:effectLst/>
                          <a:latin typeface="Aptos Narrow" panose="020B0004020202020204" pitchFamily="34" charset="0"/>
                        </a:rPr>
                        <a:t>      15,727 </a:t>
                      </a:r>
                    </a:p>
                  </a:txBody>
                  <a:tcPr marL="0" marR="0" marT="0" marB="0" anchor="b"/>
                </a:tc>
                <a:extLst>
                  <a:ext uri="{0D108BD9-81ED-4DB2-BD59-A6C34878D82A}">
                    <a16:rowId xmlns:a16="http://schemas.microsoft.com/office/drawing/2014/main" val="1070195232"/>
                  </a:ext>
                </a:extLst>
              </a:tr>
              <a:tr h="330822">
                <a:tc>
                  <a:txBody>
                    <a:bodyPr/>
                    <a:lstStyle/>
                    <a:p>
                      <a:pPr algn="l" fontAlgn="b">
                        <a:buNone/>
                      </a:pPr>
                      <a:r>
                        <a:rPr lang="en-GB" sz="1600" b="1" i="0" u="none" strike="noStrike">
                          <a:solidFill>
                            <a:srgbClr val="000000"/>
                          </a:solidFill>
                          <a:effectLst/>
                          <a:latin typeface="Aptos Narrow" panose="020B0004020202020204" pitchFamily="34" charset="0"/>
                        </a:rPr>
                        <a:t>Grand Total</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137,913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7,155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146,976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107,593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2,557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110,150 </a:t>
                      </a:r>
                    </a:p>
                  </a:txBody>
                  <a:tcPr marL="0" marR="0" marT="0" marB="0" anchor="b"/>
                </a:tc>
                <a:tc>
                  <a:txBody>
                    <a:bodyPr/>
                    <a:lstStyle/>
                    <a:p>
                      <a:pPr algn="r" fontAlgn="b">
                        <a:buNone/>
                      </a:pPr>
                      <a:r>
                        <a:rPr lang="en-GB" sz="1600" b="1" i="0" u="none" strike="noStrike">
                          <a:solidFill>
                            <a:srgbClr val="000000"/>
                          </a:solidFill>
                          <a:effectLst/>
                          <a:latin typeface="Aptos Narrow" panose="020B0004020202020204" pitchFamily="34" charset="0"/>
                        </a:rPr>
                        <a:t>    257,126 </a:t>
                      </a:r>
                    </a:p>
                  </a:txBody>
                  <a:tcPr marL="0" marR="0" marT="0" marB="0" anchor="b"/>
                </a:tc>
                <a:extLst>
                  <a:ext uri="{0D108BD9-81ED-4DB2-BD59-A6C34878D82A}">
                    <a16:rowId xmlns:a16="http://schemas.microsoft.com/office/drawing/2014/main" val="2279685479"/>
                  </a:ext>
                </a:extLst>
              </a:tr>
            </a:tbl>
          </a:graphicData>
        </a:graphic>
      </p:graphicFrame>
      <p:pic>
        <p:nvPicPr>
          <p:cNvPr id="3" name="Graphic 2" descr="Checkmark with solid fill">
            <a:extLst>
              <a:ext uri="{FF2B5EF4-FFF2-40B4-BE49-F238E27FC236}">
                <a16:creationId xmlns:a16="http://schemas.microsoft.com/office/drawing/2014/main" id="{65F2BD9A-332D-DE77-53AA-A3546D232F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196065" y="2982717"/>
            <a:ext cx="914400" cy="914400"/>
          </a:xfrm>
          <a:prstGeom prst="rect">
            <a:avLst/>
          </a:prstGeom>
        </p:spPr>
      </p:pic>
    </p:spTree>
    <p:extLst>
      <p:ext uri="{BB962C8B-B14F-4D97-AF65-F5344CB8AC3E}">
        <p14:creationId xmlns:p14="http://schemas.microsoft.com/office/powerpoint/2010/main" val="2861093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333BF-802A-BEAA-A85D-8446DB3C68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178C1-F8E5-DA89-2ED9-355A438C56A2}"/>
              </a:ext>
            </a:extLst>
          </p:cNvPr>
          <p:cNvSpPr>
            <a:spLocks noGrp="1"/>
          </p:cNvSpPr>
          <p:nvPr>
            <p:ph type="title"/>
          </p:nvPr>
        </p:nvSpPr>
        <p:spPr/>
        <p:txBody>
          <a:bodyPr/>
          <a:lstStyle/>
          <a:p>
            <a:r>
              <a:rPr lang="en-GB"/>
              <a:t>Feedback on existing processes</a:t>
            </a:r>
          </a:p>
        </p:txBody>
      </p:sp>
    </p:spTree>
    <p:extLst>
      <p:ext uri="{BB962C8B-B14F-4D97-AF65-F5344CB8AC3E}">
        <p14:creationId xmlns:p14="http://schemas.microsoft.com/office/powerpoint/2010/main" val="609386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7D25D-43F5-9C83-5799-E882D17137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8B239-BDC9-27AA-F4E8-909177F6FB5B}"/>
              </a:ext>
            </a:extLst>
          </p:cNvPr>
          <p:cNvSpPr>
            <a:spLocks noGrp="1"/>
          </p:cNvSpPr>
          <p:nvPr>
            <p:ph type="title"/>
          </p:nvPr>
        </p:nvSpPr>
        <p:spPr>
          <a:xfrm>
            <a:off x="838200" y="330435"/>
            <a:ext cx="9284855" cy="660111"/>
          </a:xfrm>
        </p:spPr>
        <p:txBody>
          <a:bodyPr>
            <a:noAutofit/>
          </a:bodyPr>
          <a:lstStyle/>
          <a:p>
            <a:r>
              <a:rPr lang="en-GB" sz="2400"/>
              <a:t>Feedback on existing processes</a:t>
            </a:r>
            <a:endParaRPr lang="en-GB"/>
          </a:p>
        </p:txBody>
      </p:sp>
      <p:sp>
        <p:nvSpPr>
          <p:cNvPr id="10" name="Table Placeholder 2">
            <a:extLst>
              <a:ext uri="{FF2B5EF4-FFF2-40B4-BE49-F238E27FC236}">
                <a16:creationId xmlns:a16="http://schemas.microsoft.com/office/drawing/2014/main" id="{C1BD097E-B1B8-E2CA-90AB-62C6E33293DF}"/>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9549ECF3-44C5-9146-D1A8-C2072D7C1A3E}"/>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180454D4-3BEF-167F-D39B-3EAC3F95565C}"/>
              </a:ext>
            </a:extLst>
          </p:cNvPr>
          <p:cNvSpPr txBox="1"/>
          <p:nvPr/>
        </p:nvSpPr>
        <p:spPr>
          <a:xfrm>
            <a:off x="854015" y="984876"/>
            <a:ext cx="10926412" cy="4770537"/>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hlinkClick r:id="rId2"/>
              </a:rPr>
              <a:t>Contacting Consumer timescales</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Schedule 30 Clause 6.9.5 – the Initiating Supplier “Following 6.9.4, but no later than 20 WDs of an Erroneous Switch first being suspected (either through initial Consumer contact or an Energy Supplier otherwise becoming aware that an Erroneous Switch may have occurred). Provide written confirmation to the Consumer that resolution has been agreed and they will be returned to their Losing Supplier.”</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Ties in with Guaranteed Standards 6A, B and C.</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Working group views on</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How is this working now?</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Should it be reviewed as part of the CSS solution?</a:t>
            </a:r>
            <a:br>
              <a:rPr lang="en-GB" sz="1600">
                <a:latin typeface="Roboto" panose="02000000000000000000" pitchFamily="2" charset="0"/>
                <a:ea typeface="Roboto" panose="02000000000000000000" pitchFamily="2" charset="0"/>
                <a:cs typeface="Roboto" panose="02000000000000000000" pitchFamily="2" charset="0"/>
              </a:rPr>
            </a:br>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hlinkClick r:id="rId2"/>
              </a:rPr>
              <a:t>Cancellation of ES</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R0030 introduced the concept of cancelling an ES</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Working group views on</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How is this working now?</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Should it be reviewed as part of the CSS solution?</a:t>
            </a:r>
          </a:p>
          <a:p>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hlinkClick r:id="rId2"/>
              </a:rPr>
              <a:t>SDEP Usage</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Are there any concerns Suppliers would like to raise, noting R0122 is still progressing.</a:t>
            </a:r>
            <a:br>
              <a:rPr lang="en-GB" sz="1600">
                <a:latin typeface="Roboto" panose="02000000000000000000" pitchFamily="2" charset="0"/>
                <a:ea typeface="Roboto" panose="02000000000000000000" pitchFamily="2" charset="0"/>
                <a:cs typeface="Roboto" panose="02000000000000000000" pitchFamily="2" charset="0"/>
              </a:rPr>
            </a:br>
            <a:endParaRPr lang="en-GB" sz="160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87536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D258D-3B56-2F62-E9AC-59B8946C64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ACE5AB-0CB3-406F-BA41-8DD16E0923DF}"/>
              </a:ext>
            </a:extLst>
          </p:cNvPr>
          <p:cNvSpPr>
            <a:spLocks noGrp="1"/>
          </p:cNvSpPr>
          <p:nvPr>
            <p:ph type="title"/>
          </p:nvPr>
        </p:nvSpPr>
        <p:spPr>
          <a:xfrm>
            <a:off x="838200" y="330435"/>
            <a:ext cx="9284855" cy="660111"/>
          </a:xfrm>
        </p:spPr>
        <p:txBody>
          <a:bodyPr>
            <a:noAutofit/>
          </a:bodyPr>
          <a:lstStyle/>
          <a:p>
            <a:r>
              <a:rPr lang="en-GB" sz="2400"/>
              <a:t>Feedback on existing processes</a:t>
            </a:r>
            <a:endParaRPr lang="en-GB"/>
          </a:p>
        </p:txBody>
      </p:sp>
      <p:sp>
        <p:nvSpPr>
          <p:cNvPr id="10" name="Table Placeholder 2">
            <a:extLst>
              <a:ext uri="{FF2B5EF4-FFF2-40B4-BE49-F238E27FC236}">
                <a16:creationId xmlns:a16="http://schemas.microsoft.com/office/drawing/2014/main" id="{9D7DDD8E-15E5-B690-B320-AE20F0CCBC26}"/>
              </a:ext>
            </a:extLst>
          </p:cNvPr>
          <p:cNvSpPr txBox="1">
            <a:spLocks/>
          </p:cNvSpPr>
          <p:nvPr/>
        </p:nvSpPr>
        <p:spPr>
          <a:xfrm>
            <a:off x="838200" y="1533606"/>
            <a:ext cx="9285288" cy="47177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a:t> </a:t>
            </a:r>
          </a:p>
          <a:p>
            <a:endParaRPr lang="en-GB"/>
          </a:p>
        </p:txBody>
      </p:sp>
      <p:sp>
        <p:nvSpPr>
          <p:cNvPr id="12" name="Table Placeholder 2">
            <a:extLst>
              <a:ext uri="{FF2B5EF4-FFF2-40B4-BE49-F238E27FC236}">
                <a16:creationId xmlns:a16="http://schemas.microsoft.com/office/drawing/2014/main" id="{FC978A88-F407-E623-9805-997F9798AABF}"/>
              </a:ext>
            </a:extLst>
          </p:cNvPr>
          <p:cNvSpPr txBox="1">
            <a:spLocks/>
          </p:cNvSpPr>
          <p:nvPr/>
        </p:nvSpPr>
        <p:spPr>
          <a:xfrm>
            <a:off x="854015" y="1264911"/>
            <a:ext cx="9285288" cy="45416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solidFill>
                <a:srgbClr val="000000"/>
              </a:solidFill>
              <a:cs typeface="Roboto" panose="02000000000000000000" pitchFamily="2" charset="0"/>
            </a:endParaRPr>
          </a:p>
          <a:p>
            <a:endParaRPr lang="en-GB"/>
          </a:p>
          <a:p>
            <a:pPr marL="0" indent="0">
              <a:buNone/>
            </a:pPr>
            <a:endParaRPr lang="en-GB"/>
          </a:p>
        </p:txBody>
      </p:sp>
      <p:sp>
        <p:nvSpPr>
          <p:cNvPr id="3" name="TextBox 2">
            <a:extLst>
              <a:ext uri="{FF2B5EF4-FFF2-40B4-BE49-F238E27FC236}">
                <a16:creationId xmlns:a16="http://schemas.microsoft.com/office/drawing/2014/main" id="{0906DCBD-75E5-B457-54A0-07A83C71E735}"/>
              </a:ext>
            </a:extLst>
          </p:cNvPr>
          <p:cNvSpPr txBox="1"/>
          <p:nvPr/>
        </p:nvSpPr>
        <p:spPr>
          <a:xfrm>
            <a:off x="854015" y="984876"/>
            <a:ext cx="10926412" cy="5016758"/>
          </a:xfrm>
          <a:prstGeom prst="rect">
            <a:avLst/>
          </a:prstGeom>
          <a:noFill/>
        </p:spPr>
        <p:txBody>
          <a:bodyPr wrap="square" rtlCol="0">
            <a:spAutoFit/>
          </a:bodyPr>
          <a:lstStyle/>
          <a:p>
            <a:r>
              <a:rPr lang="en-GB" sz="1600">
                <a:latin typeface="Roboto" panose="02000000000000000000" pitchFamily="2" charset="0"/>
                <a:ea typeface="Roboto" panose="02000000000000000000" pitchFamily="2" charset="0"/>
                <a:cs typeface="Roboto" panose="02000000000000000000" pitchFamily="2" charset="0"/>
                <a:hlinkClick r:id="rId2"/>
              </a:rPr>
              <a:t>What happens after SDEP</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Schedule 30 clause 3.9 states “If the dispute is not resolved within five Working Days after the issue is escalated under Paragraph 3.6, 3.7 or 3.8, the affected Energy Supplier may escalate the issue to the Contract Manager. If no resolution can be reached within five Working Days after the issue is escalated to the Contract Manager, then the affected Energy Supplier may escalate the issue to the Code Manager for consideration. Where appropriate, the Code Manager may escalate the issue to the REC Performance Assurance Board for review.”</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Is there any feedback on how this process is working?</a:t>
            </a:r>
          </a:p>
          <a:p>
            <a:endParaRPr lang="en-GB" sz="1600">
              <a:latin typeface="Roboto" panose="02000000000000000000" pitchFamily="2" charset="0"/>
              <a:ea typeface="Roboto" panose="02000000000000000000" pitchFamily="2" charset="0"/>
              <a:cs typeface="Roboto" panose="02000000000000000000" pitchFamily="2" charset="0"/>
              <a:hlinkClick r:id="rId2"/>
            </a:endParaRPr>
          </a:p>
          <a:p>
            <a:r>
              <a:rPr lang="en-GB" sz="1600">
                <a:latin typeface="Roboto" panose="02000000000000000000" pitchFamily="2" charset="0"/>
                <a:ea typeface="Roboto" panose="02000000000000000000" pitchFamily="2" charset="0"/>
                <a:cs typeface="Roboto" panose="02000000000000000000" pitchFamily="2" charset="0"/>
                <a:hlinkClick r:id="rId2"/>
              </a:rPr>
              <a:t>Erroneous Switch and Change of Occupier Flag</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No industry data is available.</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Does the Working Group want:</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Have data to allow this to be analysed further? </a:t>
            </a:r>
          </a:p>
          <a:p>
            <a:pPr marL="742950" lvl="1"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Flagged as a new report recommendation for Performance Assurance?</a:t>
            </a:r>
            <a:br>
              <a:rPr lang="en-GB" sz="1600">
                <a:latin typeface="Roboto" panose="02000000000000000000" pitchFamily="2" charset="0"/>
                <a:ea typeface="Roboto" panose="02000000000000000000" pitchFamily="2" charset="0"/>
                <a:cs typeface="Roboto" panose="02000000000000000000" pitchFamily="2" charset="0"/>
              </a:rPr>
            </a:br>
            <a:endParaRPr lang="en-GB" sz="1600">
              <a:latin typeface="Roboto" panose="02000000000000000000" pitchFamily="2" charset="0"/>
              <a:ea typeface="Roboto" panose="02000000000000000000" pitchFamily="2" charset="0"/>
              <a:cs typeface="Roboto" panose="02000000000000000000" pitchFamily="2" charset="0"/>
            </a:endParaRPr>
          </a:p>
          <a:p>
            <a:r>
              <a:rPr lang="en-GB" sz="1600">
                <a:latin typeface="Roboto" panose="02000000000000000000" pitchFamily="2" charset="0"/>
                <a:ea typeface="Roboto" panose="02000000000000000000" pitchFamily="2" charset="0"/>
                <a:cs typeface="Roboto" panose="02000000000000000000" pitchFamily="2" charset="0"/>
                <a:hlinkClick r:id="rId2"/>
              </a:rPr>
              <a:t>Withdrawal and Annulment Processes</a:t>
            </a:r>
            <a:endParaRPr lang="en-GB" sz="1600">
              <a:latin typeface="Roboto" panose="02000000000000000000" pitchFamily="2" charset="0"/>
              <a:ea typeface="Roboto" panose="02000000000000000000" pitchFamily="2" charset="0"/>
              <a:cs typeface="Roboto" panose="02000000000000000000" pitchFamily="2" charset="0"/>
            </a:endParaRP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Schedule 30 clause 4.3 states “Where a proposed Switch which would become an Erroneous Switch is identified before the Gaining Supplier's Registration Status becomes Secured Active or Active, then the Gaining Supplier or Losing Supplier (whichever first becomes aware) shall take the necessary steps to prevent the Switch, for example by sending a Withdrawal Request or Annulment Request (as applicable) in accordance with the Registration.”</a:t>
            </a:r>
          </a:p>
          <a:p>
            <a:pPr marL="285750" indent="-285750">
              <a:buFont typeface="Arial" panose="020B0604020202020204" pitchFamily="34" charset="0"/>
              <a:buChar char="•"/>
            </a:pPr>
            <a:r>
              <a:rPr lang="en-GB" sz="1600">
                <a:latin typeface="Roboto" panose="02000000000000000000" pitchFamily="2" charset="0"/>
                <a:ea typeface="Roboto" panose="02000000000000000000" pitchFamily="2" charset="0"/>
                <a:cs typeface="Roboto" panose="02000000000000000000" pitchFamily="2" charset="0"/>
              </a:rPr>
              <a:t>Flagging for awareness.</a:t>
            </a:r>
          </a:p>
        </p:txBody>
      </p:sp>
    </p:spTree>
    <p:extLst>
      <p:ext uri="{BB962C8B-B14F-4D97-AF65-F5344CB8AC3E}">
        <p14:creationId xmlns:p14="http://schemas.microsoft.com/office/powerpoint/2010/main" val="30811433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1D30E-15B5-4240-539B-51BA01B66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37653-E7D5-A407-D54F-C3D005EC0062}"/>
              </a:ext>
            </a:extLst>
          </p:cNvPr>
          <p:cNvSpPr>
            <a:spLocks noGrp="1"/>
          </p:cNvSpPr>
          <p:nvPr>
            <p:ph type="title"/>
          </p:nvPr>
        </p:nvSpPr>
        <p:spPr/>
        <p:txBody>
          <a:bodyPr/>
          <a:lstStyle/>
          <a:p>
            <a:r>
              <a:rPr lang="en-GB"/>
              <a:t>Any other business</a:t>
            </a:r>
          </a:p>
        </p:txBody>
      </p:sp>
    </p:spTree>
    <p:extLst>
      <p:ext uri="{BB962C8B-B14F-4D97-AF65-F5344CB8AC3E}">
        <p14:creationId xmlns:p14="http://schemas.microsoft.com/office/powerpoint/2010/main" val="3191607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0CCB3-0510-9B81-256A-F266D177BC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DA17EB-EF67-260B-0E99-71DE768E23D4}"/>
              </a:ext>
            </a:extLst>
          </p:cNvPr>
          <p:cNvSpPr>
            <a:spLocks noGrp="1"/>
          </p:cNvSpPr>
          <p:nvPr>
            <p:ph type="title"/>
          </p:nvPr>
        </p:nvSpPr>
        <p:spPr/>
        <p:txBody>
          <a:bodyPr/>
          <a:lstStyle/>
          <a:p>
            <a:r>
              <a:rPr lang="en-GB"/>
              <a:t>Next steps</a:t>
            </a:r>
          </a:p>
        </p:txBody>
      </p:sp>
    </p:spTree>
    <p:extLst>
      <p:ext uri="{BB962C8B-B14F-4D97-AF65-F5344CB8AC3E}">
        <p14:creationId xmlns:p14="http://schemas.microsoft.com/office/powerpoint/2010/main" val="1794871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76CBB-D860-AA04-0CB5-FB2AE3705B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0BD0-EE78-B8EA-62ED-EBD9391655AD}"/>
              </a:ext>
            </a:extLst>
          </p:cNvPr>
          <p:cNvSpPr>
            <a:spLocks noGrp="1"/>
          </p:cNvSpPr>
          <p:nvPr>
            <p:ph type="title"/>
          </p:nvPr>
        </p:nvSpPr>
        <p:spPr>
          <a:xfrm>
            <a:off x="838200" y="383413"/>
            <a:ext cx="9284855" cy="660111"/>
          </a:xfrm>
        </p:spPr>
        <p:txBody>
          <a:bodyPr>
            <a:normAutofit fontScale="90000"/>
          </a:bodyPr>
          <a:lstStyle/>
          <a:p>
            <a:r>
              <a:rPr lang="en-GB"/>
              <a:t>Review topics for discussion for working group 6</a:t>
            </a:r>
          </a:p>
        </p:txBody>
      </p:sp>
      <p:graphicFrame>
        <p:nvGraphicFramePr>
          <p:cNvPr id="4" name="Table 3">
            <a:extLst>
              <a:ext uri="{FF2B5EF4-FFF2-40B4-BE49-F238E27FC236}">
                <a16:creationId xmlns:a16="http://schemas.microsoft.com/office/drawing/2014/main" id="{10BCA74F-7A5C-22E1-6DEA-1D1C89895F69}"/>
              </a:ext>
            </a:extLst>
          </p:cNvPr>
          <p:cNvGraphicFramePr>
            <a:graphicFrameLocks noGrp="1"/>
          </p:cNvGraphicFramePr>
          <p:nvPr>
            <p:extLst>
              <p:ext uri="{D42A27DB-BD31-4B8C-83A1-F6EECF244321}">
                <p14:modId xmlns:p14="http://schemas.microsoft.com/office/powerpoint/2010/main" val="3416604819"/>
              </p:ext>
            </p:extLst>
          </p:nvPr>
        </p:nvGraphicFramePr>
        <p:xfrm>
          <a:off x="838200" y="1390861"/>
          <a:ext cx="10271760" cy="5348690"/>
        </p:xfrm>
        <a:graphic>
          <a:graphicData uri="http://schemas.openxmlformats.org/drawingml/2006/table">
            <a:tbl>
              <a:tblPr firstRow="1" firstCol="1" lastRow="1" lastCol="1" bandRow="1" bandCol="1"/>
              <a:tblGrid>
                <a:gridCol w="1264920">
                  <a:extLst>
                    <a:ext uri="{9D8B030D-6E8A-4147-A177-3AD203B41FA5}">
                      <a16:colId xmlns:a16="http://schemas.microsoft.com/office/drawing/2014/main" val="3720770768"/>
                    </a:ext>
                  </a:extLst>
                </a:gridCol>
                <a:gridCol w="9006840">
                  <a:extLst>
                    <a:ext uri="{9D8B030D-6E8A-4147-A177-3AD203B41FA5}">
                      <a16:colId xmlns:a16="http://schemas.microsoft.com/office/drawing/2014/main" val="3334337024"/>
                    </a:ext>
                  </a:extLst>
                </a:gridCol>
              </a:tblGrid>
              <a:tr h="565912">
                <a:tc>
                  <a:txBody>
                    <a:bodyPr/>
                    <a:lstStyle/>
                    <a:p>
                      <a:r>
                        <a:rPr lang="en-GB" sz="1600" b="1" spc="150">
                          <a:solidFill>
                            <a:srgbClr val="FFFFFF"/>
                          </a:solidFill>
                          <a:effectLst/>
                          <a:latin typeface="Roboto"/>
                          <a:ea typeface="Roboto"/>
                          <a:cs typeface="Roboto"/>
                        </a:rPr>
                        <a:t>Topic reference</a:t>
                      </a:r>
                      <a:endParaRPr lang="en-GB" sz="2400">
                        <a:effectLst/>
                        <a:latin typeface="Roboto"/>
                        <a:ea typeface="Roboto"/>
                        <a:cs typeface="Roboto"/>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1600" b="1" spc="150">
                          <a:solidFill>
                            <a:srgbClr val="FFFFFF"/>
                          </a:solidFill>
                          <a:effectLst/>
                          <a:latin typeface="Roboto"/>
                          <a:ea typeface="Roboto"/>
                          <a:cs typeface="Roboto"/>
                        </a:rPr>
                        <a:t>Topic</a:t>
                      </a:r>
                      <a:endParaRPr lang="en-GB" sz="2400">
                        <a:effectLst/>
                        <a:latin typeface="Roboto"/>
                        <a:ea typeface="Roboto"/>
                        <a:cs typeface="Roboto"/>
                      </a:endParaRP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3074644825"/>
                  </a:ext>
                </a:extLst>
              </a:tr>
              <a:tr h="608316">
                <a:tc>
                  <a:txBody>
                    <a:bodyPr/>
                    <a:lstStyle/>
                    <a:p>
                      <a:pPr algn="ctr">
                        <a:lnSpc>
                          <a:spcPct val="115000"/>
                        </a:lnSpc>
                        <a:spcBef>
                          <a:spcPts val="600"/>
                        </a:spcBef>
                        <a:spcAft>
                          <a:spcPts val="600"/>
                        </a:spcAft>
                      </a:pPr>
                      <a:r>
                        <a:rPr lang="en-GB" sz="1600">
                          <a:solidFill>
                            <a:srgbClr val="000000"/>
                          </a:solidFill>
                          <a:effectLst/>
                          <a:latin typeface="Roboto"/>
                          <a:ea typeface="Roboto"/>
                          <a:cs typeface="Roboto"/>
                        </a:rPr>
                        <a:t>n/a</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Action – new guidance on rejection reasons</a:t>
                      </a:r>
                    </a:p>
                    <a:p>
                      <a:pP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Action – new guidance on “Technical” ES reason</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9064583"/>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12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MHHS issues – for example – are there any questions or clarifications on the steps to follow if the gaining supplier migrates the MPAN but the losing supplier has not started migration yet? </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77127630"/>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14</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Consumer billing – should there be anything defined in the REC?  For example, SLA on refunds by the Erroneous Supplier?</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4011571"/>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23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Change of Supplier reads – how is the process working? Does anything need to be clarified? Note I0205 / MHHS. Can be flagged cross code.</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3849362"/>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31</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Phone line – mandatory or not? </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69499733"/>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32</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Process including Ombudsman</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40631578"/>
                  </a:ext>
                </a:extLst>
              </a:tr>
              <a:tr h="608316">
                <a:tc>
                  <a:txBody>
                    <a:bodyPr/>
                    <a:lstStyle/>
                    <a:p>
                      <a:pPr algn="ctr">
                        <a:lnSpc>
                          <a:spcPct val="115000"/>
                        </a:lnSpc>
                        <a:spcBef>
                          <a:spcPts val="600"/>
                        </a:spcBef>
                        <a:spcAft>
                          <a:spcPts val="600"/>
                        </a:spcAft>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33</a:t>
                      </a:r>
                    </a:p>
                  </a:txBody>
                  <a:tcPr marL="68580" marR="68580" marT="71755" marB="7175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lang="en-GB" sz="1600">
                          <a:solidFill>
                            <a:srgbClr val="000000"/>
                          </a:solidFill>
                          <a:effectLst/>
                          <a:latin typeface="Roboto" panose="02000000000000000000" pitchFamily="2" charset="0"/>
                          <a:ea typeface="Roboto" panose="02000000000000000000" pitchFamily="2" charset="0"/>
                          <a:cs typeface="Roboto" panose="02000000000000000000" pitchFamily="2" charset="0"/>
                        </a:rPr>
                        <a:t>Objections following an agreed ES and use of the ES flag</a:t>
                      </a:r>
                    </a:p>
                  </a:txBody>
                  <a:tcPr marL="68580" marR="68580" marT="71755" marB="7175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4170919"/>
                  </a:ext>
                </a:extLst>
              </a:tr>
            </a:tbl>
          </a:graphicData>
        </a:graphic>
      </p:graphicFrame>
    </p:spTree>
    <p:extLst>
      <p:ext uri="{BB962C8B-B14F-4D97-AF65-F5344CB8AC3E}">
        <p14:creationId xmlns:p14="http://schemas.microsoft.com/office/powerpoint/2010/main" val="3891826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p:txBody>
          <a:bodyPr/>
          <a:lstStyle/>
          <a:p>
            <a:r>
              <a:rPr lang="en-GB"/>
              <a:t>Date and time of next meeting – 21/02/26 or 12/03/26</a:t>
            </a:r>
          </a:p>
        </p:txBody>
      </p:sp>
    </p:spTree>
    <p:extLst>
      <p:ext uri="{BB962C8B-B14F-4D97-AF65-F5344CB8AC3E}">
        <p14:creationId xmlns:p14="http://schemas.microsoft.com/office/powerpoint/2010/main" val="2820764153"/>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http://purl.org/dc/elements/1.1/"/>
    <ds:schemaRef ds:uri="http://schemas.microsoft.com/office/2006/documentManagement/types"/>
    <ds:schemaRef ds:uri="http://schemas.microsoft.com/office/infopath/2007/PartnerControls"/>
    <ds:schemaRef ds:uri="http://schemas.microsoft.com/office/2006/metadata/properties"/>
    <ds:schemaRef ds:uri="http://purl.org/dc/dcmitype/"/>
    <ds:schemaRef ds:uri="http://schemas.openxmlformats.org/package/2006/metadata/core-properties"/>
    <ds:schemaRef ds:uri="http://purl.org/dc/terms/"/>
    <ds:schemaRef ds:uri="http://www.w3.org/XML/1998/namespace"/>
    <ds:schemaRef ds:uri="33669984-af94-4b35-9f37-f4574e663bce"/>
    <ds:schemaRef ds:uri="d56f5920-408a-468e-ac0d-d8a840070622"/>
    <ds:schemaRef ds:uri="9cc2d045-8e25-435d-815b-720e20c2c938"/>
    <ds:schemaRef ds:uri="d5e8df70-7ba7-462a-92bc-0eb2af61e599"/>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813BC82-E7EC-4FED-8E83-1507B58C3F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RECCP_22_0705 - Slides</Template>
  <TotalTime>518</TotalTime>
  <Words>4418</Words>
  <Application>Microsoft Office PowerPoint</Application>
  <PresentationFormat>Widescreen</PresentationFormat>
  <Paragraphs>1884</Paragraphs>
  <Slides>34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34</vt:i4>
      </vt:variant>
    </vt:vector>
  </HeadingPairs>
  <TitlesOfParts>
    <vt:vector size="40" baseType="lpstr">
      <vt:lpstr>Aptos Narrow</vt:lpstr>
      <vt:lpstr>Arial</vt:lpstr>
      <vt:lpstr>Calibri</vt:lpstr>
      <vt:lpstr>Roboto</vt:lpstr>
      <vt:lpstr>REC Light Event Theme</vt:lpstr>
      <vt:lpstr>REC Alternative Event Theme</vt:lpstr>
      <vt:lpstr>I0237 WORKING GROUP 5</vt:lpstr>
      <vt:lpstr>Agenda</vt:lpstr>
      <vt:lpstr>Review minutes and actions of previous meeting</vt:lpstr>
      <vt:lpstr>I0237 actions log</vt:lpstr>
      <vt:lpstr>I0237 actions log</vt:lpstr>
      <vt:lpstr>Review of data and discussions to date </vt:lpstr>
      <vt:lpstr>Introduction to the data </vt:lpstr>
      <vt:lpstr>Summary of the data </vt:lpstr>
      <vt:lpstr>Summary of the data </vt:lpstr>
      <vt:lpstr>TOPIC 1 – gas - erroneous switches time to resolve</vt:lpstr>
      <vt:lpstr>TOPIC 1 – gas % - erroneous switches time to resolve</vt:lpstr>
      <vt:lpstr>TOPIC 1 – elec - erroneous switches time to resolve</vt:lpstr>
      <vt:lpstr>TOPIC 1 – elec % - erroneous switches time to resolve</vt:lpstr>
      <vt:lpstr>TOPIC 2 – 8WD SLA for new Supplier </vt:lpstr>
      <vt:lpstr>PowerPoint Presentation</vt:lpstr>
      <vt:lpstr>PowerPoint Presentation</vt:lpstr>
      <vt:lpstr>TOPIC 4 – use of ES FLAG</vt:lpstr>
      <vt:lpstr>PowerPoint Presentation</vt:lpstr>
      <vt:lpstr>TOPIC 9 – re-registration sla – elec only</vt:lpstr>
      <vt:lpstr>TOPIC 11 – customer service returners still required</vt:lpstr>
      <vt:lpstr>TOPIC 11 – customer service returners still required – elec only</vt:lpstr>
      <vt:lpstr>TOPIC 17 – Fraud proven figures increasing</vt:lpstr>
      <vt:lpstr>TOPIC 17 – Fraud proven figures increasing – elec only</vt:lpstr>
      <vt:lpstr>TOPICs 18-20, 35 &amp; 36  – ES REASON and description</vt:lpstr>
      <vt:lpstr>TOPIC 18-20 – ES REASON and description– elec only</vt:lpstr>
      <vt:lpstr>TOPIC 24 – use of withdrawals to stop es</vt:lpstr>
      <vt:lpstr>TOPIC 25 – use of annulments to stop es</vt:lpstr>
      <vt:lpstr>Feedback on existing processes</vt:lpstr>
      <vt:lpstr>Feedback on existing processes</vt:lpstr>
      <vt:lpstr>Feedback on existing processes</vt:lpstr>
      <vt:lpstr>Any other business</vt:lpstr>
      <vt:lpstr>Next steps</vt:lpstr>
      <vt:lpstr>Review topics for discussion for working group 6</vt:lpstr>
      <vt:lpstr>Date and time of next meeting – 21/02/26 or 12/03/26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 CHANGE PANEL</dc:title>
  <dc:creator>Bradley Mercer</dc:creator>
  <cp:lastModifiedBy>Lorna Mallon</cp:lastModifiedBy>
  <cp:revision>1</cp:revision>
  <dcterms:created xsi:type="dcterms:W3CDTF">2022-07-04T12:43:32Z</dcterms:created>
  <dcterms:modified xsi:type="dcterms:W3CDTF">2026-01-14T17:05:36Z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2023-07-18T11:46:11Z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4c02641b-e48f-4d2e-915e-0d67720c1e87</vt:lpwstr>
  </property>
  <property fmtid="{D5CDD505-2E9C-101B-9397-08002B2CF9AE}" pid="10" name="MSIP_Label_2d7f055f-5347-41d4-8cbe-c035e83f4f3c_ContentBits">
    <vt:lpwstr>0</vt:lpwstr>
  </property>
  <property fmtid="{D5CDD505-2E9C-101B-9397-08002B2CF9AE}" pid="11" name="Order">
    <vt:r8>4204400</vt:r8>
  </property>
</Properties>
</file>