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notesMasterIdLst>
    <p:notesMasterId r:id="rId25"/>
  </p:notesMasterIdLst>
  <p:handoutMasterIdLst>
    <p:handoutMasterId r:id="rId26"/>
  </p:handoutMasterIdLst>
  <p:sldIdLst>
    <p:sldId id="256" r:id="rId6"/>
    <p:sldId id="263" r:id="rId7"/>
    <p:sldId id="476" r:id="rId8"/>
    <p:sldId id="500" r:id="rId9"/>
    <p:sldId id="523" r:id="rId10"/>
    <p:sldId id="530" r:id="rId11"/>
    <p:sldId id="499" r:id="rId12"/>
    <p:sldId id="461" r:id="rId13"/>
    <p:sldId id="477" r:id="rId14"/>
    <p:sldId id="524" r:id="rId15"/>
    <p:sldId id="525" r:id="rId16"/>
    <p:sldId id="478" r:id="rId17"/>
    <p:sldId id="526" r:id="rId18"/>
    <p:sldId id="527" r:id="rId19"/>
    <p:sldId id="528" r:id="rId20"/>
    <p:sldId id="529" r:id="rId21"/>
    <p:sldId id="471" r:id="rId22"/>
    <p:sldId id="473" r:id="rId23"/>
    <p:sldId id="4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43C47A-D84C-BC41-5F0A-287253F5AAC4}" name="James Hardy" initials="JH" userId="S::james.hardy@talan.com::76cfd043-a32c-4e6d-a40b-b44eb2ddf810" providerId="AD"/>
  <p188:author id="{FBF2AE8E-528C-33D9-C3B5-57198228E2FA}" name="Mica Thomas" initials="MT" userId="S::mica.thomas@talan.com::b98a0bc4-6261-4e6b-8e56-6b1456d41e9e" providerId="AD"/>
  <p188:author id="{D6525996-E19A-3682-31B9-035F1CB9D17F}" name="Lorna Mallon" initials="LM" userId="S::lorna.mallon@talan.com::2e4019b0-4eaf-4f7f-ba05-0dc33a37b49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B7B444-9DCE-4719-B093-843926F9E4F9}" v="41" dt="2026-02-12T12:03:43.281"/>
    <p1510:client id="{534C1BD7-04F8-4A45-ABF9-A6500ECCBEA5}" v="42" dt="2026-02-11T18:10:12.07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05" autoAdjust="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na MALLON" userId="2e4019b0-4eaf-4f7f-ba05-0dc33a37b491" providerId="ADAL" clId="{7EC75FDB-9F47-4022-833D-4A1249E4BD26}"/>
    <pc:docChg chg="undo custSel addSld delSld modSld sldOrd">
      <pc:chgData name="Lorna MALLON" userId="2e4019b0-4eaf-4f7f-ba05-0dc33a37b491" providerId="ADAL" clId="{7EC75FDB-9F47-4022-833D-4A1249E4BD26}" dt="2026-02-11T18:15:17.023" v="7880" actId="6549"/>
      <pc:docMkLst>
        <pc:docMk/>
      </pc:docMkLst>
      <pc:sldChg chg="modSp mod">
        <pc:chgData name="Lorna MALLON" userId="2e4019b0-4eaf-4f7f-ba05-0dc33a37b491" providerId="ADAL" clId="{7EC75FDB-9F47-4022-833D-4A1249E4BD26}" dt="2026-02-11T08:55:11.517" v="14" actId="5793"/>
        <pc:sldMkLst>
          <pc:docMk/>
          <pc:sldMk cId="424965022" sldId="256"/>
        </pc:sldMkLst>
        <pc:spChg chg="mod">
          <ac:chgData name="Lorna MALLON" userId="2e4019b0-4eaf-4f7f-ba05-0dc33a37b491" providerId="ADAL" clId="{7EC75FDB-9F47-4022-833D-4A1249E4BD26}" dt="2026-02-11T08:55:02.922" v="1" actId="20577"/>
          <ac:spMkLst>
            <pc:docMk/>
            <pc:sldMk cId="424965022" sldId="256"/>
            <ac:spMk id="2" creationId="{D30D0C2B-7BF1-3915-E681-6021F531D6AB}"/>
          </ac:spMkLst>
        </pc:spChg>
        <pc:spChg chg="mod">
          <ac:chgData name="Lorna MALLON" userId="2e4019b0-4eaf-4f7f-ba05-0dc33a37b491" providerId="ADAL" clId="{7EC75FDB-9F47-4022-833D-4A1249E4BD26}" dt="2026-02-11T08:55:11.517" v="14" actId="5793"/>
          <ac:spMkLst>
            <pc:docMk/>
            <pc:sldMk cId="424965022" sldId="256"/>
            <ac:spMk id="3" creationId="{CA510E5E-697D-4331-038A-BC23DF000C2A}"/>
          </ac:spMkLst>
        </pc:spChg>
      </pc:sldChg>
      <pc:sldChg chg="modSp mod modNotesTx">
        <pc:chgData name="Lorna MALLON" userId="2e4019b0-4eaf-4f7f-ba05-0dc33a37b491" providerId="ADAL" clId="{7EC75FDB-9F47-4022-833D-4A1249E4BD26}" dt="2026-02-11T18:12:43.166" v="7879" actId="20577"/>
        <pc:sldMkLst>
          <pc:docMk/>
          <pc:sldMk cId="1116783212" sldId="263"/>
        </pc:sldMkLst>
        <pc:graphicFrameChg chg="mod modGraphic">
          <ac:chgData name="Lorna MALLON" userId="2e4019b0-4eaf-4f7f-ba05-0dc33a37b491" providerId="ADAL" clId="{7EC75FDB-9F47-4022-833D-4A1249E4BD26}" dt="2026-02-11T18:12:43.166" v="7879" actId="20577"/>
          <ac:graphicFrameMkLst>
            <pc:docMk/>
            <pc:sldMk cId="1116783212" sldId="263"/>
            <ac:graphicFrameMk id="7" creationId="{F86CF725-B62F-45BF-428A-61A8EEF73994}"/>
          </ac:graphicFrameMkLst>
        </pc:graphicFrameChg>
      </pc:sldChg>
      <pc:sldChg chg="delSp modSp mod">
        <pc:chgData name="Lorna MALLON" userId="2e4019b0-4eaf-4f7f-ba05-0dc33a37b491" providerId="ADAL" clId="{7EC75FDB-9F47-4022-833D-4A1249E4BD26}" dt="2026-02-11T18:03:43.509" v="6847" actId="108"/>
        <pc:sldMkLst>
          <pc:docMk/>
          <pc:sldMk cId="4112586999" sldId="461"/>
        </pc:sldMkLst>
        <pc:spChg chg="mod">
          <ac:chgData name="Lorna MALLON" userId="2e4019b0-4eaf-4f7f-ba05-0dc33a37b491" providerId="ADAL" clId="{7EC75FDB-9F47-4022-833D-4A1249E4BD26}" dt="2026-02-11T15:32:11.558" v="1404" actId="5793"/>
          <ac:spMkLst>
            <pc:docMk/>
            <pc:sldMk cId="4112586999" sldId="461"/>
            <ac:spMk id="2" creationId="{B55AF77C-D95B-4117-5E12-02746EA35D43}"/>
          </ac:spMkLst>
        </pc:spChg>
        <pc:spChg chg="mod">
          <ac:chgData name="Lorna MALLON" userId="2e4019b0-4eaf-4f7f-ba05-0dc33a37b491" providerId="ADAL" clId="{7EC75FDB-9F47-4022-833D-4A1249E4BD26}" dt="2026-02-11T18:03:43.509" v="6847" actId="108"/>
          <ac:spMkLst>
            <pc:docMk/>
            <pc:sldMk cId="4112586999" sldId="461"/>
            <ac:spMk id="3" creationId="{49A68732-DE5D-FC90-8006-964134B5E225}"/>
          </ac:spMkLst>
        </pc:spChg>
        <pc:picChg chg="del">
          <ac:chgData name="Lorna MALLON" userId="2e4019b0-4eaf-4f7f-ba05-0dc33a37b491" providerId="ADAL" clId="{7EC75FDB-9F47-4022-833D-4A1249E4BD26}" dt="2026-02-11T15:34:30.175" v="1583" actId="478"/>
          <ac:picMkLst>
            <pc:docMk/>
            <pc:sldMk cId="4112586999" sldId="461"/>
            <ac:picMk id="4" creationId="{6E720DF1-F31A-DED5-F95B-2C92687E7554}"/>
          </ac:picMkLst>
        </pc:picChg>
      </pc:sldChg>
      <pc:sldChg chg="addSp delSp modSp mod">
        <pc:chgData name="Lorna MALLON" userId="2e4019b0-4eaf-4f7f-ba05-0dc33a37b491" providerId="ADAL" clId="{7EC75FDB-9F47-4022-833D-4A1249E4BD26}" dt="2026-02-11T18:15:17.023" v="7880" actId="6549"/>
        <pc:sldMkLst>
          <pc:docMk/>
          <pc:sldMk cId="3891826549" sldId="473"/>
        </pc:sldMkLst>
        <pc:spChg chg="mod">
          <ac:chgData name="Lorna MALLON" userId="2e4019b0-4eaf-4f7f-ba05-0dc33a37b491" providerId="ADAL" clId="{7EC75FDB-9F47-4022-833D-4A1249E4BD26}" dt="2026-02-11T17:59:26.980" v="6455" actId="6549"/>
          <ac:spMkLst>
            <pc:docMk/>
            <pc:sldMk cId="3891826549" sldId="473"/>
            <ac:spMk id="2" creationId="{07FF0BD0-EE78-B8EA-62ED-EBD9391655AD}"/>
          </ac:spMkLst>
        </pc:spChg>
        <pc:spChg chg="add mod">
          <ac:chgData name="Lorna MALLON" userId="2e4019b0-4eaf-4f7f-ba05-0dc33a37b491" providerId="ADAL" clId="{7EC75FDB-9F47-4022-833D-4A1249E4BD26}" dt="2026-02-11T18:15:17.023" v="7880" actId="6549"/>
          <ac:spMkLst>
            <pc:docMk/>
            <pc:sldMk cId="3891826549" sldId="473"/>
            <ac:spMk id="3" creationId="{AE3604E4-A3E7-AA28-6FB0-D5CB0356D48E}"/>
          </ac:spMkLst>
        </pc:spChg>
        <pc:graphicFrameChg chg="del">
          <ac:chgData name="Lorna MALLON" userId="2e4019b0-4eaf-4f7f-ba05-0dc33a37b491" providerId="ADAL" clId="{7EC75FDB-9F47-4022-833D-4A1249E4BD26}" dt="2026-02-11T17:58:49.350" v="6443" actId="478"/>
          <ac:graphicFrameMkLst>
            <pc:docMk/>
            <pc:sldMk cId="3891826549" sldId="473"/>
            <ac:graphicFrameMk id="4" creationId="{10BCA74F-7A5C-22E1-6DEA-1D1C89895F69}"/>
          </ac:graphicFrameMkLst>
        </pc:graphicFrameChg>
      </pc:sldChg>
      <pc:sldChg chg="modSp mod">
        <pc:chgData name="Lorna MALLON" userId="2e4019b0-4eaf-4f7f-ba05-0dc33a37b491" providerId="ADAL" clId="{7EC75FDB-9F47-4022-833D-4A1249E4BD26}" dt="2026-02-11T09:17:32.426" v="1214" actId="20577"/>
        <pc:sldMkLst>
          <pc:docMk/>
          <pc:sldMk cId="930988412" sldId="499"/>
        </pc:sldMkLst>
        <pc:spChg chg="mod">
          <ac:chgData name="Lorna MALLON" userId="2e4019b0-4eaf-4f7f-ba05-0dc33a37b491" providerId="ADAL" clId="{7EC75FDB-9F47-4022-833D-4A1249E4BD26}" dt="2026-02-11T09:17:32.426" v="1214" actId="20577"/>
          <ac:spMkLst>
            <pc:docMk/>
            <pc:sldMk cId="930988412" sldId="499"/>
            <ac:spMk id="2" creationId="{A92A7F19-E629-FDFE-8421-1B73E21816BE}"/>
          </ac:spMkLst>
        </pc:spChg>
      </pc:sldChg>
      <pc:sldChg chg="modSp mod">
        <pc:chgData name="Lorna MALLON" userId="2e4019b0-4eaf-4f7f-ba05-0dc33a37b491" providerId="ADAL" clId="{7EC75FDB-9F47-4022-833D-4A1249E4BD26}" dt="2026-02-11T17:43:48.537" v="4478" actId="20577"/>
        <pc:sldMkLst>
          <pc:docMk/>
          <pc:sldMk cId="4167576062" sldId="500"/>
        </pc:sldMkLst>
        <pc:graphicFrameChg chg="mod modGraphic">
          <ac:chgData name="Lorna MALLON" userId="2e4019b0-4eaf-4f7f-ba05-0dc33a37b491" providerId="ADAL" clId="{7EC75FDB-9F47-4022-833D-4A1249E4BD26}" dt="2026-02-11T17:43:48.537" v="4478" actId="20577"/>
          <ac:graphicFrameMkLst>
            <pc:docMk/>
            <pc:sldMk cId="4167576062" sldId="500"/>
            <ac:graphicFrameMk id="4" creationId="{2B75DF69-3106-6AE8-03FE-FBD39FEFC8F6}"/>
          </ac:graphicFrameMkLst>
        </pc:graphicFrameChg>
      </pc:sldChg>
      <pc:sldChg chg="del">
        <pc:chgData name="Lorna MALLON" userId="2e4019b0-4eaf-4f7f-ba05-0dc33a37b491" providerId="ADAL" clId="{7EC75FDB-9F47-4022-833D-4A1249E4BD26}" dt="2026-02-11T09:05:48.859" v="222" actId="47"/>
        <pc:sldMkLst>
          <pc:docMk/>
          <pc:sldMk cId="4290241980" sldId="501"/>
        </pc:sldMkLst>
      </pc:sldChg>
      <pc:sldChg chg="del">
        <pc:chgData name="Lorna MALLON" userId="2e4019b0-4eaf-4f7f-ba05-0dc33a37b491" providerId="ADAL" clId="{7EC75FDB-9F47-4022-833D-4A1249E4BD26}" dt="2026-02-11T09:05:50.047" v="223" actId="47"/>
        <pc:sldMkLst>
          <pc:docMk/>
          <pc:sldMk cId="851427652" sldId="502"/>
        </pc:sldMkLst>
      </pc:sldChg>
      <pc:sldChg chg="del">
        <pc:chgData name="Lorna MALLON" userId="2e4019b0-4eaf-4f7f-ba05-0dc33a37b491" providerId="ADAL" clId="{7EC75FDB-9F47-4022-833D-4A1249E4BD26}" dt="2026-02-11T09:05:50.684" v="224" actId="47"/>
        <pc:sldMkLst>
          <pc:docMk/>
          <pc:sldMk cId="2433317800" sldId="503"/>
        </pc:sldMkLst>
      </pc:sldChg>
      <pc:sldChg chg="del">
        <pc:chgData name="Lorna MALLON" userId="2e4019b0-4eaf-4f7f-ba05-0dc33a37b491" providerId="ADAL" clId="{7EC75FDB-9F47-4022-833D-4A1249E4BD26}" dt="2026-02-11T09:05:51.156" v="225" actId="47"/>
        <pc:sldMkLst>
          <pc:docMk/>
          <pc:sldMk cId="1438552523" sldId="504"/>
        </pc:sldMkLst>
      </pc:sldChg>
      <pc:sldChg chg="del">
        <pc:chgData name="Lorna MALLON" userId="2e4019b0-4eaf-4f7f-ba05-0dc33a37b491" providerId="ADAL" clId="{7EC75FDB-9F47-4022-833D-4A1249E4BD26}" dt="2026-02-11T09:05:51.667" v="226" actId="47"/>
        <pc:sldMkLst>
          <pc:docMk/>
          <pc:sldMk cId="3337719913" sldId="505"/>
        </pc:sldMkLst>
      </pc:sldChg>
      <pc:sldChg chg="del">
        <pc:chgData name="Lorna MALLON" userId="2e4019b0-4eaf-4f7f-ba05-0dc33a37b491" providerId="ADAL" clId="{7EC75FDB-9F47-4022-833D-4A1249E4BD26}" dt="2026-02-11T09:05:52.849" v="227" actId="47"/>
        <pc:sldMkLst>
          <pc:docMk/>
          <pc:sldMk cId="1585414287" sldId="507"/>
        </pc:sldMkLst>
      </pc:sldChg>
      <pc:sldChg chg="del">
        <pc:chgData name="Lorna MALLON" userId="2e4019b0-4eaf-4f7f-ba05-0dc33a37b491" providerId="ADAL" clId="{7EC75FDB-9F47-4022-833D-4A1249E4BD26}" dt="2026-02-11T09:05:53.591" v="228" actId="47"/>
        <pc:sldMkLst>
          <pc:docMk/>
          <pc:sldMk cId="1550580439" sldId="508"/>
        </pc:sldMkLst>
      </pc:sldChg>
      <pc:sldChg chg="del">
        <pc:chgData name="Lorna MALLON" userId="2e4019b0-4eaf-4f7f-ba05-0dc33a37b491" providerId="ADAL" clId="{7EC75FDB-9F47-4022-833D-4A1249E4BD26}" dt="2026-02-11T09:05:54.854" v="230" actId="47"/>
        <pc:sldMkLst>
          <pc:docMk/>
          <pc:sldMk cId="2863191540" sldId="509"/>
        </pc:sldMkLst>
      </pc:sldChg>
      <pc:sldChg chg="del">
        <pc:chgData name="Lorna MALLON" userId="2e4019b0-4eaf-4f7f-ba05-0dc33a37b491" providerId="ADAL" clId="{7EC75FDB-9F47-4022-833D-4A1249E4BD26}" dt="2026-02-11T09:05:55.543" v="231" actId="47"/>
        <pc:sldMkLst>
          <pc:docMk/>
          <pc:sldMk cId="1786451360" sldId="510"/>
        </pc:sldMkLst>
      </pc:sldChg>
      <pc:sldChg chg="del">
        <pc:chgData name="Lorna MALLON" userId="2e4019b0-4eaf-4f7f-ba05-0dc33a37b491" providerId="ADAL" clId="{7EC75FDB-9F47-4022-833D-4A1249E4BD26}" dt="2026-02-11T09:05:56.147" v="232" actId="47"/>
        <pc:sldMkLst>
          <pc:docMk/>
          <pc:sldMk cId="1665994282" sldId="511"/>
        </pc:sldMkLst>
      </pc:sldChg>
      <pc:sldChg chg="del">
        <pc:chgData name="Lorna MALLON" userId="2e4019b0-4eaf-4f7f-ba05-0dc33a37b491" providerId="ADAL" clId="{7EC75FDB-9F47-4022-833D-4A1249E4BD26}" dt="2026-02-11T09:05:56.756" v="233" actId="47"/>
        <pc:sldMkLst>
          <pc:docMk/>
          <pc:sldMk cId="3539204637" sldId="512"/>
        </pc:sldMkLst>
      </pc:sldChg>
      <pc:sldChg chg="del">
        <pc:chgData name="Lorna MALLON" userId="2e4019b0-4eaf-4f7f-ba05-0dc33a37b491" providerId="ADAL" clId="{7EC75FDB-9F47-4022-833D-4A1249E4BD26}" dt="2026-02-11T09:05:57.995" v="235" actId="47"/>
        <pc:sldMkLst>
          <pc:docMk/>
          <pc:sldMk cId="87358570" sldId="513"/>
        </pc:sldMkLst>
      </pc:sldChg>
      <pc:sldChg chg="del">
        <pc:chgData name="Lorna MALLON" userId="2e4019b0-4eaf-4f7f-ba05-0dc33a37b491" providerId="ADAL" clId="{7EC75FDB-9F47-4022-833D-4A1249E4BD26}" dt="2026-02-11T09:05:57.289" v="234" actId="47"/>
        <pc:sldMkLst>
          <pc:docMk/>
          <pc:sldMk cId="1881980026" sldId="514"/>
        </pc:sldMkLst>
      </pc:sldChg>
      <pc:sldChg chg="del">
        <pc:chgData name="Lorna MALLON" userId="2e4019b0-4eaf-4f7f-ba05-0dc33a37b491" providerId="ADAL" clId="{7EC75FDB-9F47-4022-833D-4A1249E4BD26}" dt="2026-02-11T09:05:58.457" v="236" actId="47"/>
        <pc:sldMkLst>
          <pc:docMk/>
          <pc:sldMk cId="2154152558" sldId="515"/>
        </pc:sldMkLst>
      </pc:sldChg>
      <pc:sldChg chg="del">
        <pc:chgData name="Lorna MALLON" userId="2e4019b0-4eaf-4f7f-ba05-0dc33a37b491" providerId="ADAL" clId="{7EC75FDB-9F47-4022-833D-4A1249E4BD26}" dt="2026-02-11T09:05:58.913" v="237" actId="47"/>
        <pc:sldMkLst>
          <pc:docMk/>
          <pc:sldMk cId="600001137" sldId="516"/>
        </pc:sldMkLst>
      </pc:sldChg>
      <pc:sldChg chg="del">
        <pc:chgData name="Lorna MALLON" userId="2e4019b0-4eaf-4f7f-ba05-0dc33a37b491" providerId="ADAL" clId="{7EC75FDB-9F47-4022-833D-4A1249E4BD26}" dt="2026-02-11T09:05:59.453" v="238" actId="47"/>
        <pc:sldMkLst>
          <pc:docMk/>
          <pc:sldMk cId="2061114143" sldId="517"/>
        </pc:sldMkLst>
      </pc:sldChg>
      <pc:sldChg chg="del">
        <pc:chgData name="Lorna MALLON" userId="2e4019b0-4eaf-4f7f-ba05-0dc33a37b491" providerId="ADAL" clId="{7EC75FDB-9F47-4022-833D-4A1249E4BD26}" dt="2026-02-11T09:05:59.944" v="239" actId="47"/>
        <pc:sldMkLst>
          <pc:docMk/>
          <pc:sldMk cId="2861093299" sldId="518"/>
        </pc:sldMkLst>
      </pc:sldChg>
      <pc:sldChg chg="del">
        <pc:chgData name="Lorna MALLON" userId="2e4019b0-4eaf-4f7f-ba05-0dc33a37b491" providerId="ADAL" clId="{7EC75FDB-9F47-4022-833D-4A1249E4BD26}" dt="2026-02-11T09:05:45.623" v="220" actId="47"/>
        <pc:sldMkLst>
          <pc:docMk/>
          <pc:sldMk cId="3334447093" sldId="520"/>
        </pc:sldMkLst>
      </pc:sldChg>
      <pc:sldChg chg="del">
        <pc:chgData name="Lorna MALLON" userId="2e4019b0-4eaf-4f7f-ba05-0dc33a37b491" providerId="ADAL" clId="{7EC75FDB-9F47-4022-833D-4A1249E4BD26}" dt="2026-02-11T09:05:54.141" v="229" actId="47"/>
        <pc:sldMkLst>
          <pc:docMk/>
          <pc:sldMk cId="1430743814" sldId="521"/>
        </pc:sldMkLst>
      </pc:sldChg>
      <pc:sldChg chg="del">
        <pc:chgData name="Lorna MALLON" userId="2e4019b0-4eaf-4f7f-ba05-0dc33a37b491" providerId="ADAL" clId="{7EC75FDB-9F47-4022-833D-4A1249E4BD26}" dt="2026-02-11T09:05:46.768" v="221" actId="47"/>
        <pc:sldMkLst>
          <pc:docMk/>
          <pc:sldMk cId="3896931483" sldId="522"/>
        </pc:sldMkLst>
      </pc:sldChg>
      <pc:sldChg chg="modSp mod">
        <pc:chgData name="Lorna MALLON" userId="2e4019b0-4eaf-4f7f-ba05-0dc33a37b491" providerId="ADAL" clId="{7EC75FDB-9F47-4022-833D-4A1249E4BD26}" dt="2026-02-11T15:26:09.679" v="1375" actId="20577"/>
        <pc:sldMkLst>
          <pc:docMk/>
          <pc:sldMk cId="2995937680" sldId="523"/>
        </pc:sldMkLst>
        <pc:graphicFrameChg chg="mod modGraphic">
          <ac:chgData name="Lorna MALLON" userId="2e4019b0-4eaf-4f7f-ba05-0dc33a37b491" providerId="ADAL" clId="{7EC75FDB-9F47-4022-833D-4A1249E4BD26}" dt="2026-02-11T15:26:09.679" v="1375" actId="20577"/>
          <ac:graphicFrameMkLst>
            <pc:docMk/>
            <pc:sldMk cId="2995937680" sldId="523"/>
            <ac:graphicFrameMk id="4" creationId="{B2192214-0133-B71C-A988-7EF7892201C0}"/>
          </ac:graphicFrameMkLst>
        </pc:graphicFrameChg>
      </pc:sldChg>
      <pc:sldChg chg="modSp mod">
        <pc:chgData name="Lorna MALLON" userId="2e4019b0-4eaf-4f7f-ba05-0dc33a37b491" providerId="ADAL" clId="{7EC75FDB-9F47-4022-833D-4A1249E4BD26}" dt="2026-02-11T17:34:06.926" v="4193" actId="207"/>
        <pc:sldMkLst>
          <pc:docMk/>
          <pc:sldMk cId="88753655" sldId="524"/>
        </pc:sldMkLst>
        <pc:spChg chg="mod">
          <ac:chgData name="Lorna MALLON" userId="2e4019b0-4eaf-4f7f-ba05-0dc33a37b491" providerId="ADAL" clId="{7EC75FDB-9F47-4022-833D-4A1249E4BD26}" dt="2026-02-11T17:34:06.926" v="4193" actId="207"/>
          <ac:spMkLst>
            <pc:docMk/>
            <pc:sldMk cId="88753655" sldId="524"/>
            <ac:spMk id="3" creationId="{180454D4-3BEF-167F-D39B-3EAC3F95565C}"/>
          </ac:spMkLst>
        </pc:spChg>
      </pc:sldChg>
      <pc:sldChg chg="modSp mod">
        <pc:chgData name="Lorna MALLON" userId="2e4019b0-4eaf-4f7f-ba05-0dc33a37b491" providerId="ADAL" clId="{7EC75FDB-9F47-4022-833D-4A1249E4BD26}" dt="2026-02-11T17:37:46.940" v="4448" actId="1076"/>
        <pc:sldMkLst>
          <pc:docMk/>
          <pc:sldMk cId="3081143306" sldId="525"/>
        </pc:sldMkLst>
        <pc:spChg chg="mod">
          <ac:chgData name="Lorna MALLON" userId="2e4019b0-4eaf-4f7f-ba05-0dc33a37b491" providerId="ADAL" clId="{7EC75FDB-9F47-4022-833D-4A1249E4BD26}" dt="2026-02-11T17:37:46.940" v="4448" actId="1076"/>
          <ac:spMkLst>
            <pc:docMk/>
            <pc:sldMk cId="3081143306" sldId="525"/>
            <ac:spMk id="3" creationId="{0906DCBD-75E5-B457-54A0-07A83C71E735}"/>
          </ac:spMkLst>
        </pc:spChg>
      </pc:sldChg>
      <pc:sldChg chg="modSp add mod ord">
        <pc:chgData name="Lorna MALLON" userId="2e4019b0-4eaf-4f7f-ba05-0dc33a37b491" providerId="ADAL" clId="{7EC75FDB-9F47-4022-833D-4A1249E4BD26}" dt="2026-02-11T17:56:39.050" v="6157" actId="20577"/>
        <pc:sldMkLst>
          <pc:docMk/>
          <pc:sldMk cId="1200630684" sldId="526"/>
        </pc:sldMkLst>
        <pc:spChg chg="mod">
          <ac:chgData name="Lorna MALLON" userId="2e4019b0-4eaf-4f7f-ba05-0dc33a37b491" providerId="ADAL" clId="{7EC75FDB-9F47-4022-833D-4A1249E4BD26}" dt="2026-02-11T17:46:30.730" v="4611" actId="20577"/>
          <ac:spMkLst>
            <pc:docMk/>
            <pc:sldMk cId="1200630684" sldId="526"/>
            <ac:spMk id="2" creationId="{E8C77D3F-AF47-A737-9ED2-1E5578DD463C}"/>
          </ac:spMkLst>
        </pc:spChg>
        <pc:spChg chg="mod">
          <ac:chgData name="Lorna MALLON" userId="2e4019b0-4eaf-4f7f-ba05-0dc33a37b491" providerId="ADAL" clId="{7EC75FDB-9F47-4022-833D-4A1249E4BD26}" dt="2026-02-11T17:56:39.050" v="6157" actId="20577"/>
          <ac:spMkLst>
            <pc:docMk/>
            <pc:sldMk cId="1200630684" sldId="526"/>
            <ac:spMk id="3" creationId="{06713DEA-7E48-7DDB-B13C-F4C2E301CFDB}"/>
          </ac:spMkLst>
        </pc:spChg>
      </pc:sldChg>
      <pc:sldChg chg="modSp add del mod ord">
        <pc:chgData name="Lorna MALLON" userId="2e4019b0-4eaf-4f7f-ba05-0dc33a37b491" providerId="ADAL" clId="{7EC75FDB-9F47-4022-833D-4A1249E4BD26}" dt="2026-02-11T17:37:11.735" v="4427" actId="47"/>
        <pc:sldMkLst>
          <pc:docMk/>
          <pc:sldMk cId="3538094355" sldId="526"/>
        </pc:sldMkLst>
        <pc:spChg chg="mod">
          <ac:chgData name="Lorna MALLON" userId="2e4019b0-4eaf-4f7f-ba05-0dc33a37b491" providerId="ADAL" clId="{7EC75FDB-9F47-4022-833D-4A1249E4BD26}" dt="2026-02-11T16:52:10.955" v="3080" actId="20577"/>
          <ac:spMkLst>
            <pc:docMk/>
            <pc:sldMk cId="3538094355" sldId="526"/>
            <ac:spMk id="2" creationId="{807C6F90-E129-AD8D-B4BE-072751F6C815}"/>
          </ac:spMkLst>
        </pc:spChg>
        <pc:spChg chg="mod">
          <ac:chgData name="Lorna MALLON" userId="2e4019b0-4eaf-4f7f-ba05-0dc33a37b491" providerId="ADAL" clId="{7EC75FDB-9F47-4022-833D-4A1249E4BD26}" dt="2026-02-11T17:34:43.950" v="4203" actId="21"/>
          <ac:spMkLst>
            <pc:docMk/>
            <pc:sldMk cId="3538094355" sldId="526"/>
            <ac:spMk id="3" creationId="{15DF3EE4-59EC-9C44-A885-8A03D962968D}"/>
          </ac:spMkLst>
        </pc:spChg>
      </pc:sldChg>
      <pc:sldChg chg="modSp add mod">
        <pc:chgData name="Lorna MALLON" userId="2e4019b0-4eaf-4f7f-ba05-0dc33a37b491" providerId="ADAL" clId="{7EC75FDB-9F47-4022-833D-4A1249E4BD26}" dt="2026-02-11T17:58:30.563" v="6442" actId="20577"/>
        <pc:sldMkLst>
          <pc:docMk/>
          <pc:sldMk cId="1932137287" sldId="527"/>
        </pc:sldMkLst>
        <pc:spChg chg="mod">
          <ac:chgData name="Lorna MALLON" userId="2e4019b0-4eaf-4f7f-ba05-0dc33a37b491" providerId="ADAL" clId="{7EC75FDB-9F47-4022-833D-4A1249E4BD26}" dt="2026-02-11T17:55:51.490" v="5997" actId="20577"/>
          <ac:spMkLst>
            <pc:docMk/>
            <pc:sldMk cId="1932137287" sldId="527"/>
            <ac:spMk id="2" creationId="{81EBB736-5604-5A6C-16B1-F890713CE897}"/>
          </ac:spMkLst>
        </pc:spChg>
        <pc:spChg chg="mod">
          <ac:chgData name="Lorna MALLON" userId="2e4019b0-4eaf-4f7f-ba05-0dc33a37b491" providerId="ADAL" clId="{7EC75FDB-9F47-4022-833D-4A1249E4BD26}" dt="2026-02-11T17:58:30.563" v="6442" actId="20577"/>
          <ac:spMkLst>
            <pc:docMk/>
            <pc:sldMk cId="1932137287" sldId="527"/>
            <ac:spMk id="3" creationId="{AEF2E092-AC99-17A9-842E-7497C0F51C5E}"/>
          </ac:spMkLst>
        </pc:spChg>
      </pc:sldChg>
      <pc:sldChg chg="modSp add mod">
        <pc:chgData name="Lorna MALLON" userId="2e4019b0-4eaf-4f7f-ba05-0dc33a37b491" providerId="ADAL" clId="{7EC75FDB-9F47-4022-833D-4A1249E4BD26}" dt="2026-02-11T18:10:07.556" v="7599" actId="20577"/>
        <pc:sldMkLst>
          <pc:docMk/>
          <pc:sldMk cId="242166509" sldId="528"/>
        </pc:sldMkLst>
        <pc:spChg chg="mod">
          <ac:chgData name="Lorna MALLON" userId="2e4019b0-4eaf-4f7f-ba05-0dc33a37b491" providerId="ADAL" clId="{7EC75FDB-9F47-4022-833D-4A1249E4BD26}" dt="2026-02-11T18:06:35.450" v="7054" actId="20577"/>
          <ac:spMkLst>
            <pc:docMk/>
            <pc:sldMk cId="242166509" sldId="528"/>
            <ac:spMk id="2" creationId="{37384D4A-64E6-59BD-F421-59A110A4654F}"/>
          </ac:spMkLst>
        </pc:spChg>
        <pc:spChg chg="mod">
          <ac:chgData name="Lorna MALLON" userId="2e4019b0-4eaf-4f7f-ba05-0dc33a37b491" providerId="ADAL" clId="{7EC75FDB-9F47-4022-833D-4A1249E4BD26}" dt="2026-02-11T18:10:07.556" v="7599" actId="20577"/>
          <ac:spMkLst>
            <pc:docMk/>
            <pc:sldMk cId="242166509" sldId="528"/>
            <ac:spMk id="3" creationId="{2BFB299F-1B13-5B58-15E5-9596BCC971AE}"/>
          </ac:spMkLst>
        </pc:spChg>
      </pc:sldChg>
      <pc:sldChg chg="modSp add mod">
        <pc:chgData name="Lorna MALLON" userId="2e4019b0-4eaf-4f7f-ba05-0dc33a37b491" providerId="ADAL" clId="{7EC75FDB-9F47-4022-833D-4A1249E4BD26}" dt="2026-02-11T18:11:57.219" v="7838" actId="20577"/>
        <pc:sldMkLst>
          <pc:docMk/>
          <pc:sldMk cId="3972334438" sldId="529"/>
        </pc:sldMkLst>
        <pc:spChg chg="mod">
          <ac:chgData name="Lorna MALLON" userId="2e4019b0-4eaf-4f7f-ba05-0dc33a37b491" providerId="ADAL" clId="{7EC75FDB-9F47-4022-833D-4A1249E4BD26}" dt="2026-02-11T18:10:19.920" v="7628" actId="20577"/>
          <ac:spMkLst>
            <pc:docMk/>
            <pc:sldMk cId="3972334438" sldId="529"/>
            <ac:spMk id="2" creationId="{77BF1F7F-8E8E-F75B-394C-128474B5040B}"/>
          </ac:spMkLst>
        </pc:spChg>
        <pc:spChg chg="mod">
          <ac:chgData name="Lorna MALLON" userId="2e4019b0-4eaf-4f7f-ba05-0dc33a37b491" providerId="ADAL" clId="{7EC75FDB-9F47-4022-833D-4A1249E4BD26}" dt="2026-02-11T18:11:57.219" v="7838" actId="20577"/>
          <ac:spMkLst>
            <pc:docMk/>
            <pc:sldMk cId="3972334438" sldId="529"/>
            <ac:spMk id="3" creationId="{CBDB45FE-814B-170F-8244-F35AAFFB8776}"/>
          </ac:spMkLst>
        </pc:spChg>
      </pc:sldChg>
    </pc:docChg>
  </pc:docChgLst>
  <pc:docChgLst>
    <pc:chgData name="James HARDY" userId="76cfd043-a32c-4e6d-a40b-b44eb2ddf810" providerId="ADAL" clId="{A8EF1328-5ECC-45CC-885D-4176B5B6CBFD}"/>
    <pc:docChg chg="addSld delSld modSld">
      <pc:chgData name="James HARDY" userId="76cfd043-a32c-4e6d-a40b-b44eb2ddf810" providerId="ADAL" clId="{A8EF1328-5ECC-45CC-885D-4176B5B6CBFD}" dt="2026-02-12T12:19:38.551" v="47" actId="1076"/>
      <pc:docMkLst>
        <pc:docMk/>
      </pc:docMkLst>
      <pc:sldChg chg="modSp mod">
        <pc:chgData name="James HARDY" userId="76cfd043-a32c-4e6d-a40b-b44eb2ddf810" providerId="ADAL" clId="{A8EF1328-5ECC-45CC-885D-4176B5B6CBFD}" dt="2026-02-12T12:01:04.365" v="16" actId="20577"/>
        <pc:sldMkLst>
          <pc:docMk/>
          <pc:sldMk cId="2820764153" sldId="472"/>
        </pc:sldMkLst>
        <pc:spChg chg="mod">
          <ac:chgData name="James HARDY" userId="76cfd043-a32c-4e6d-a40b-b44eb2ddf810" providerId="ADAL" clId="{A8EF1328-5ECC-45CC-885D-4176B5B6CBFD}" dt="2026-02-12T12:01:04.365" v="16" actId="20577"/>
          <ac:spMkLst>
            <pc:docMk/>
            <pc:sldMk cId="2820764153" sldId="472"/>
            <ac:spMk id="2" creationId="{8E5D827E-FC43-1F17-5AD1-AD04A9CFB9E2}"/>
          </ac:spMkLst>
        </pc:spChg>
      </pc:sldChg>
      <pc:sldChg chg="modSp mod">
        <pc:chgData name="James HARDY" userId="76cfd043-a32c-4e6d-a40b-b44eb2ddf810" providerId="ADAL" clId="{A8EF1328-5ECC-45CC-885D-4176B5B6CBFD}" dt="2026-02-12T12:19:38.551" v="47" actId="1076"/>
        <pc:sldMkLst>
          <pc:docMk/>
          <pc:sldMk cId="3891826549" sldId="473"/>
        </pc:sldMkLst>
        <pc:spChg chg="mod">
          <ac:chgData name="James HARDY" userId="76cfd043-a32c-4e6d-a40b-b44eb2ddf810" providerId="ADAL" clId="{A8EF1328-5ECC-45CC-885D-4176B5B6CBFD}" dt="2026-02-12T12:19:38.551" v="47" actId="1076"/>
          <ac:spMkLst>
            <pc:docMk/>
            <pc:sldMk cId="3891826549" sldId="473"/>
            <ac:spMk id="3" creationId="{AE3604E4-A3E7-AA28-6FB0-D5CB0356D48E}"/>
          </ac:spMkLst>
        </pc:spChg>
      </pc:sldChg>
      <pc:sldChg chg="addSp modSp mod">
        <pc:chgData name="James HARDY" userId="76cfd043-a32c-4e6d-a40b-b44eb2ddf810" providerId="ADAL" clId="{A8EF1328-5ECC-45CC-885D-4176B5B6CBFD}" dt="2026-02-12T12:03:43.281" v="39" actId="1076"/>
        <pc:sldMkLst>
          <pc:docMk/>
          <pc:sldMk cId="4167576062" sldId="500"/>
        </pc:sldMkLst>
        <pc:spChg chg="add">
          <ac:chgData name="James HARDY" userId="76cfd043-a32c-4e6d-a40b-b44eb2ddf810" providerId="ADAL" clId="{A8EF1328-5ECC-45CC-885D-4176B5B6CBFD}" dt="2026-02-12T12:01:10.683" v="17"/>
          <ac:spMkLst>
            <pc:docMk/>
            <pc:sldMk cId="4167576062" sldId="500"/>
            <ac:spMk id="3" creationId="{8CE4BA66-4121-23C4-3566-6ABD9AF0C4E6}"/>
          </ac:spMkLst>
        </pc:spChg>
        <pc:graphicFrameChg chg="mod modGraphic">
          <ac:chgData name="James HARDY" userId="76cfd043-a32c-4e6d-a40b-b44eb2ddf810" providerId="ADAL" clId="{A8EF1328-5ECC-45CC-885D-4176B5B6CBFD}" dt="2026-02-12T12:03:43.281" v="39" actId="1076"/>
          <ac:graphicFrameMkLst>
            <pc:docMk/>
            <pc:sldMk cId="4167576062" sldId="500"/>
            <ac:graphicFrameMk id="4" creationId="{2B75DF69-3106-6AE8-03FE-FBD39FEFC8F6}"/>
          </ac:graphicFrameMkLst>
        </pc:graphicFrameChg>
      </pc:sldChg>
      <pc:sldChg chg="modSp mod">
        <pc:chgData name="James HARDY" userId="76cfd043-a32c-4e6d-a40b-b44eb2ddf810" providerId="ADAL" clId="{A8EF1328-5ECC-45CC-885D-4176B5B6CBFD}" dt="2026-02-12T12:03:38.246" v="38" actId="1076"/>
        <pc:sldMkLst>
          <pc:docMk/>
          <pc:sldMk cId="2995937680" sldId="523"/>
        </pc:sldMkLst>
        <pc:graphicFrameChg chg="mod modGraphic">
          <ac:chgData name="James HARDY" userId="76cfd043-a32c-4e6d-a40b-b44eb2ddf810" providerId="ADAL" clId="{A8EF1328-5ECC-45CC-885D-4176B5B6CBFD}" dt="2026-02-12T12:03:38.246" v="38" actId="1076"/>
          <ac:graphicFrameMkLst>
            <pc:docMk/>
            <pc:sldMk cId="2995937680" sldId="523"/>
            <ac:graphicFrameMk id="4" creationId="{B2192214-0133-B71C-A988-7EF7892201C0}"/>
          </ac:graphicFrameMkLst>
        </pc:graphicFrameChg>
      </pc:sldChg>
      <pc:sldChg chg="modSp add mod">
        <pc:chgData name="James HARDY" userId="76cfd043-a32c-4e6d-a40b-b44eb2ddf810" providerId="ADAL" clId="{A8EF1328-5ECC-45CC-885D-4176B5B6CBFD}" dt="2026-02-12T12:03:29.312" v="37" actId="1076"/>
        <pc:sldMkLst>
          <pc:docMk/>
          <pc:sldMk cId="827695692" sldId="530"/>
        </pc:sldMkLst>
        <pc:graphicFrameChg chg="mod modGraphic">
          <ac:chgData name="James HARDY" userId="76cfd043-a32c-4e6d-a40b-b44eb2ddf810" providerId="ADAL" clId="{A8EF1328-5ECC-45CC-885D-4176B5B6CBFD}" dt="2026-02-12T12:03:29.312" v="37" actId="1076"/>
          <ac:graphicFrameMkLst>
            <pc:docMk/>
            <pc:sldMk cId="827695692" sldId="530"/>
            <ac:graphicFrameMk id="4" creationId="{0934C0BB-43DE-9105-A009-E70172C3FFBA}"/>
          </ac:graphicFrameMkLst>
        </pc:graphicFrameChg>
      </pc:sldChg>
      <pc:sldChg chg="add del">
        <pc:chgData name="James HARDY" userId="76cfd043-a32c-4e6d-a40b-b44eb2ddf810" providerId="ADAL" clId="{A8EF1328-5ECC-45CC-885D-4176B5B6CBFD}" dt="2026-02-12T12:03:03.095" v="32" actId="47"/>
        <pc:sldMkLst>
          <pc:docMk/>
          <pc:sldMk cId="1964751597" sldId="531"/>
        </pc:sldMkLst>
      </pc:sldChg>
    </pc:docChg>
  </pc:docChgLst>
  <pc:docChgLst>
    <pc:chgData name="Lorna Mallon" userId="2e4019b0-4eaf-4f7f-ba05-0dc33a37b491" providerId="ADAL" clId="{7EC75FDB-9F47-4022-833D-4A1249E4BD26}"/>
    <pc:docChg chg="undo custSel addSld delSld modSld sldOrd">
      <pc:chgData name="Lorna Mallon" userId="2e4019b0-4eaf-4f7f-ba05-0dc33a37b491" providerId="ADAL" clId="{7EC75FDB-9F47-4022-833D-4A1249E4BD26}" dt="2026-01-22T13:56:57.914" v="8945" actId="20577"/>
      <pc:docMkLst>
        <pc:docMk/>
      </pc:docMkLst>
      <pc:sldChg chg="modSp mod">
        <pc:chgData name="Lorna Mallon" userId="2e4019b0-4eaf-4f7f-ba05-0dc33a37b491" providerId="ADAL" clId="{7EC75FDB-9F47-4022-833D-4A1249E4BD26}" dt="2026-01-13T12:38:53.410" v="8590" actId="6549"/>
        <pc:sldMkLst>
          <pc:docMk/>
          <pc:sldMk cId="1116783212" sldId="263"/>
        </pc:sldMkLst>
        <pc:graphicFrameChg chg="mod modGraphic">
          <ac:chgData name="Lorna Mallon" userId="2e4019b0-4eaf-4f7f-ba05-0dc33a37b491" providerId="ADAL" clId="{7EC75FDB-9F47-4022-833D-4A1249E4BD26}" dt="2026-01-13T12:38:53.410" v="8590" actId="6549"/>
          <ac:graphicFrameMkLst>
            <pc:docMk/>
            <pc:sldMk cId="1116783212" sldId="263"/>
            <ac:graphicFrameMk id="7" creationId="{F86CF725-B62F-45BF-428A-61A8EEF73994}"/>
          </ac:graphicFrameMkLst>
        </pc:graphicFrameChg>
      </pc:sldChg>
      <pc:sldChg chg="modSp mod">
        <pc:chgData name="Lorna Mallon" userId="2e4019b0-4eaf-4f7f-ba05-0dc33a37b491" providerId="ADAL" clId="{7EC75FDB-9F47-4022-833D-4A1249E4BD26}" dt="2026-01-22T13:56:57.914" v="8945" actId="20577"/>
        <pc:sldMkLst>
          <pc:docMk/>
          <pc:sldMk cId="2820764153" sldId="472"/>
        </pc:sldMkLst>
        <pc:spChg chg="mod">
          <ac:chgData name="Lorna Mallon" userId="2e4019b0-4eaf-4f7f-ba05-0dc33a37b491" providerId="ADAL" clId="{7EC75FDB-9F47-4022-833D-4A1249E4BD26}" dt="2026-01-22T13:56:57.914" v="8945" actId="20577"/>
          <ac:spMkLst>
            <pc:docMk/>
            <pc:sldMk cId="2820764153" sldId="472"/>
            <ac:spMk id="2" creationId="{8E5D827E-FC43-1F17-5AD1-AD04A9CFB9E2}"/>
          </ac:spMkLst>
        </pc:spChg>
      </pc:sldChg>
      <pc:sldChg chg="modSp mod">
        <pc:chgData name="Lorna Mallon" userId="2e4019b0-4eaf-4f7f-ba05-0dc33a37b491" providerId="ADAL" clId="{7EC75FDB-9F47-4022-833D-4A1249E4BD26}" dt="2026-01-22T08:27:59.856" v="8941" actId="20577"/>
        <pc:sldMkLst>
          <pc:docMk/>
          <pc:sldMk cId="3891826549" sldId="473"/>
        </pc:sldMkLst>
      </pc:sldChg>
      <pc:sldChg chg="delSp modSp add mod ord">
        <pc:chgData name="Lorna Mallon" userId="2e4019b0-4eaf-4f7f-ba05-0dc33a37b491" providerId="ADAL" clId="{7EC75FDB-9F47-4022-833D-4A1249E4BD26}" dt="2026-01-22T08:19:59.874" v="8875" actId="6549"/>
        <pc:sldMkLst>
          <pc:docMk/>
          <pc:sldMk cId="4167576062" sldId="500"/>
        </pc:sldMkLst>
        <pc:spChg chg="mod">
          <ac:chgData name="Lorna Mallon" userId="2e4019b0-4eaf-4f7f-ba05-0dc33a37b491" providerId="ADAL" clId="{7EC75FDB-9F47-4022-833D-4A1249E4BD26}" dt="2026-01-14T17:05:27.535" v="8764" actId="20577"/>
          <ac:spMkLst>
            <pc:docMk/>
            <pc:sldMk cId="4167576062" sldId="500"/>
            <ac:spMk id="2" creationId="{7CDE7F63-5A30-5604-9874-3878C0D6EC7C}"/>
          </ac:spMkLst>
        </pc:spChg>
        <pc:graphicFrameChg chg="mod modGraphic">
          <ac:chgData name="Lorna Mallon" userId="2e4019b0-4eaf-4f7f-ba05-0dc33a37b491" providerId="ADAL" clId="{7EC75FDB-9F47-4022-833D-4A1249E4BD26}" dt="2026-01-22T08:19:59.874" v="8875" actId="6549"/>
          <ac:graphicFrameMkLst>
            <pc:docMk/>
            <pc:sldMk cId="4167576062" sldId="500"/>
            <ac:graphicFrameMk id="4" creationId="{2B75DF69-3106-6AE8-03FE-FBD39FEFC8F6}"/>
          </ac:graphicFrameMkLst>
        </pc:graphicFrameChg>
      </pc:sldChg>
      <pc:sldChg chg="modSp add mod">
        <pc:chgData name="Lorna Mallon" userId="2e4019b0-4eaf-4f7f-ba05-0dc33a37b491" providerId="ADAL" clId="{7EC75FDB-9F47-4022-833D-4A1249E4BD26}" dt="2026-01-14T17:05:30.582" v="8765" actId="20577"/>
        <pc:sldMkLst>
          <pc:docMk/>
          <pc:sldMk cId="2995937680" sldId="523"/>
        </pc:sldMkLst>
        <pc:spChg chg="mod">
          <ac:chgData name="Lorna Mallon" userId="2e4019b0-4eaf-4f7f-ba05-0dc33a37b491" providerId="ADAL" clId="{7EC75FDB-9F47-4022-833D-4A1249E4BD26}" dt="2026-01-14T17:05:30.582" v="8765" actId="20577"/>
          <ac:spMkLst>
            <pc:docMk/>
            <pc:sldMk cId="2995937680" sldId="523"/>
            <ac:spMk id="2" creationId="{6854716D-8F01-6350-0A20-FA963BF65228}"/>
          </ac:spMkLst>
        </pc:spChg>
        <pc:graphicFrameChg chg="mod modGraphic">
          <ac:chgData name="Lorna Mallon" userId="2e4019b0-4eaf-4f7f-ba05-0dc33a37b491" providerId="ADAL" clId="{7EC75FDB-9F47-4022-833D-4A1249E4BD26}" dt="2026-01-14T08:28:21.366" v="8657" actId="207"/>
          <ac:graphicFrameMkLst>
            <pc:docMk/>
            <pc:sldMk cId="2995937680" sldId="523"/>
            <ac:graphicFrameMk id="4" creationId="{B2192214-0133-B71C-A988-7EF7892201C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12/02/2026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12/02/2026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C8CFBE-6525-4699-AE93-380DF7FF893C}" type="slidenum">
              <a:rPr lang="en-GB" smtClean="0"/>
              <a:t>2</a:t>
            </a:fld>
            <a:endParaRPr lang="en-GB"/>
          </a:p>
        </p:txBody>
      </p:sp>
    </p:spTree>
    <p:extLst>
      <p:ext uri="{BB962C8B-B14F-4D97-AF65-F5344CB8AC3E}">
        <p14:creationId xmlns:p14="http://schemas.microsoft.com/office/powerpoint/2010/main" val="34307839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hyperlink" Target="https://recportal.co.uk/web/change-issues-group/meeting-documents/-/document_library/documentsCommittee/view_file/6407392017?_com_liferay_document_library_web_portlet_DLPortlet_INSTANCE_documentsCommittee_redirect=https%3A%2F%2Frecportal.co.uk%3A443%2Fweb%2Fchange-issues-group%2Fmeeting-documents%2F-%2Fdocument_library%2FdocumentsCommittee%2Fview%2F6407391997%3F_com_liferay_document_library_web_portlet_DLPortlet_INSTANCE_documentsCommittee_redirect%3Dhttps%253A%252F%252Frecportal.co.uk%253A443%252Fweb%252Fchange-issues-group%252Fmeeting-documents%252F-%252Fdocument_library%252FdocumentsCommittee%252Fview%252F5596188284%253F_com_liferay_document_library_web_portlet_DLPortlet_INSTANCE_documentsCommittee_redirect%253Dhttps%25253A%25252F%25252Frecportal.co.uk%25253A443%25252Fweb%25252Fchange-issues-group%25252Fmeeting-documents%25252F-%25252Fdocument_library%25252FdocumentsCommittee%25252Fview%25252F3579751858%25253F_com_liferay_document_library_web_portlet_DLPortlet_INSTANCE_documentsCommittee_redirect%25253Dhttps%2525253A%2525252F%2525252Frecportal.co.uk%2525253A443%2525252Fweb%2525252Fchange-issues-group%2525252Fmeeting-documents%2525253Fp_p_id%2525253Dcom_liferay_document_library_web_portlet_DLPortlet_INSTANCE_documentsCommittee%25252526p_p_lifecycle%2525253D0%25252526p_p_state%2525253Dnormal%25252526p_p_mode%2525253Dview%25252526_com_liferay_document_library_web_portlet_DLPortlet_INSTANCE_documentsCommittee_mvcRenderCommandName%2525253D%252525252Fdocument_library%252525252Fview" TargetMode="External"/><Relationship Id="rId2" Type="http://schemas.openxmlformats.org/officeDocument/2006/relationships/hyperlink" Target="https://recportal.co.uk/documents/20121/224214020/Secure+Data+Exchange+Portal+%28SDEP%29+User+Guide+v3.1.pdf/75c09750-5962-9382-4298-1f14451dfb13?t=1664958486523&amp;download=true"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I0237 WORKING GROUP 6</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dirty="0">
                <a:latin typeface="Roboto"/>
                <a:ea typeface="Roboto"/>
                <a:cs typeface="Roboto"/>
              </a:rPr>
              <a:t>19 February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908691415"/>
              </p:ext>
            </p:extLst>
          </p:nvPr>
        </p:nvGraphicFramePr>
        <p:xfrm>
          <a:off x="520535" y="1229360"/>
          <a:ext cx="11150930" cy="5496832"/>
        </p:xfrm>
        <a:graphic>
          <a:graphicData uri="http://schemas.openxmlformats.org/drawingml/2006/table">
            <a:tbl>
              <a:tblPr firstRow="1" bandRow="1">
                <a:tableStyleId>{F5AB1C69-6EDB-4FF4-983F-18BD219EF322}</a:tableStyleId>
              </a:tblPr>
              <a:tblGrid>
                <a:gridCol w="7829177">
                  <a:extLst>
                    <a:ext uri="{9D8B030D-6E8A-4147-A177-3AD203B41FA5}">
                      <a16:colId xmlns:a16="http://schemas.microsoft.com/office/drawing/2014/main" val="2119900406"/>
                    </a:ext>
                  </a:extLst>
                </a:gridCol>
                <a:gridCol w="3321753">
                  <a:extLst>
                    <a:ext uri="{9D8B030D-6E8A-4147-A177-3AD203B41FA5}">
                      <a16:colId xmlns:a16="http://schemas.microsoft.com/office/drawing/2014/main" val="1893307877"/>
                    </a:ext>
                  </a:extLst>
                </a:gridCol>
              </a:tblGrid>
              <a:tr h="419536">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Agenda Item</a:t>
                      </a:r>
                    </a:p>
                  </a:txBody>
                  <a:tcPr anchor="ctr"/>
                </a:tc>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Presenter</a:t>
                      </a:r>
                    </a:p>
                  </a:txBody>
                  <a:tcPr anchor="ctr"/>
                </a:tc>
                <a:extLst>
                  <a:ext uri="{0D108BD9-81ED-4DB2-BD59-A6C34878D82A}">
                    <a16:rowId xmlns:a16="http://schemas.microsoft.com/office/drawing/2014/main" val="677238016"/>
                  </a:ext>
                </a:extLst>
              </a:tr>
              <a:tr h="381396">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Welcome and Introduction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a:t>
                      </a:r>
                    </a:p>
                  </a:txBody>
                  <a:tcPr anchor="ctr"/>
                </a:tc>
                <a:extLst>
                  <a:ext uri="{0D108BD9-81ED-4DB2-BD59-A6C34878D82A}">
                    <a16:rowId xmlns:a16="http://schemas.microsoft.com/office/drawing/2014/main" val="2099812599"/>
                  </a:ext>
                </a:extLst>
              </a:tr>
              <a:tr h="381396">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Review minutes and actions of previous meeting</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04727937"/>
                  </a:ext>
                </a:extLst>
              </a:tr>
              <a:tr h="381396">
                <a:tc>
                  <a:txBody>
                    <a:bodyPr/>
                    <a:lstStyle/>
                    <a:p>
                      <a:pPr marL="0" algn="l" defTabSz="914400" rtl="0" eaLnBrk="1" latinLnBrk="0" hangingPunct="1"/>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Review updated guidance document</a:t>
                      </a:r>
                      <a:endPar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 All</a:t>
                      </a:r>
                    </a:p>
                  </a:txBody>
                  <a:tcPr anchor="ctr"/>
                </a:tc>
                <a:extLst>
                  <a:ext uri="{0D108BD9-81ED-4DB2-BD59-A6C34878D82A}">
                    <a16:rowId xmlns:a16="http://schemas.microsoft.com/office/drawing/2014/main" val="2578366995"/>
                  </a:ext>
                </a:extLst>
              </a:tr>
              <a:tr h="2646308">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Feedback on existing processes or issues:</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a:ea typeface="Roboto"/>
                          <a:cs typeface="Roboto"/>
                        </a:rPr>
                        <a:t>MHHS Programme </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Consumer billing</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Change of Supplier reads </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Phone line requirements </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Ombudsman process </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a:ea typeface="Roboto"/>
                          <a:cs typeface="Roboto"/>
                        </a:rPr>
                        <a:t>Objections following an agreed ES </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a:ea typeface="Roboto"/>
                          <a:cs typeface="Roboto"/>
                        </a:rPr>
                        <a:t>New topic - Erroneous Switch and Vulnerable Consumers </a:t>
                      </a:r>
                      <a:endPar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 All</a:t>
                      </a:r>
                    </a:p>
                  </a:txBody>
                  <a:tcPr anchor="ctr"/>
                </a:tc>
                <a:extLst>
                  <a:ext uri="{0D108BD9-81ED-4DB2-BD59-A6C34878D82A}">
                    <a16:rowId xmlns:a16="http://schemas.microsoft.com/office/drawing/2014/main" val="2996631404"/>
                  </a:ext>
                </a:extLst>
              </a:tr>
              <a:tr h="381396">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Any Other Business – see slides for Code </a:t>
                      </a: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Manager additions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971526461"/>
                  </a:ext>
                </a:extLst>
              </a:tr>
              <a:tr h="381396">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Next Steps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3766631324"/>
                  </a:ext>
                </a:extLst>
              </a:tr>
              <a:tr h="381396">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Date and Time of Next Meeting</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361F3-1D40-579F-2BB3-B152CE391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CEE74-9FCE-5A70-D74D-5D7FAE520E9E}"/>
              </a:ext>
            </a:extLst>
          </p:cNvPr>
          <p:cNvSpPr>
            <a:spLocks noGrp="1"/>
          </p:cNvSpPr>
          <p:nvPr>
            <p:ph type="title"/>
          </p:nvPr>
        </p:nvSpPr>
        <p:spPr/>
        <p:txBody>
          <a:bodyPr/>
          <a:lstStyle/>
          <a:p>
            <a:r>
              <a:rPr lang="en-GB"/>
              <a:t>Review minutes and actions of previous meeting</a:t>
            </a:r>
          </a:p>
        </p:txBody>
      </p:sp>
    </p:spTree>
    <p:extLst>
      <p:ext uri="{BB962C8B-B14F-4D97-AF65-F5344CB8AC3E}">
        <p14:creationId xmlns:p14="http://schemas.microsoft.com/office/powerpoint/2010/main" val="30897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301E-B135-0E10-8656-433AE69BF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E7F63-5A30-5604-9874-3878C0D6EC7C}"/>
              </a:ext>
            </a:extLst>
          </p:cNvPr>
          <p:cNvSpPr>
            <a:spLocks noGrp="1"/>
          </p:cNvSpPr>
          <p:nvPr>
            <p:ph type="title"/>
          </p:nvPr>
        </p:nvSpPr>
        <p:spPr>
          <a:xfrm>
            <a:off x="838200" y="464782"/>
            <a:ext cx="9284855" cy="660111"/>
          </a:xfrm>
        </p:spPr>
        <p:txBody>
          <a:bodyPr>
            <a:noAutofit/>
          </a:bodyPr>
          <a:lstStyle/>
          <a:p>
            <a:r>
              <a:rPr lang="en-GB" sz="2400" dirty="0"/>
              <a:t>I0237 actions log</a:t>
            </a:r>
            <a:endParaRPr lang="en-GB" dirty="0"/>
          </a:p>
        </p:txBody>
      </p:sp>
      <p:sp>
        <p:nvSpPr>
          <p:cNvPr id="10" name="Table Placeholder 2">
            <a:extLst>
              <a:ext uri="{FF2B5EF4-FFF2-40B4-BE49-F238E27FC236}">
                <a16:creationId xmlns:a16="http://schemas.microsoft.com/office/drawing/2014/main" id="{B8BDC0DB-4F22-1F51-37BD-F76F93F2489D}"/>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325D3E30-0468-DB18-1173-988072E98403}"/>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2B75DF69-3106-6AE8-03FE-FBD39FEFC8F6}"/>
              </a:ext>
            </a:extLst>
          </p:cNvPr>
          <p:cNvGraphicFramePr>
            <a:graphicFrameLocks noGrp="1"/>
          </p:cNvGraphicFramePr>
          <p:nvPr>
            <p:extLst>
              <p:ext uri="{D42A27DB-BD31-4B8C-83A1-F6EECF244321}">
                <p14:modId xmlns:p14="http://schemas.microsoft.com/office/powerpoint/2010/main" val="2846457601"/>
              </p:ext>
            </p:extLst>
          </p:nvPr>
        </p:nvGraphicFramePr>
        <p:xfrm>
          <a:off x="499872" y="1264911"/>
          <a:ext cx="11192256" cy="5376481"/>
        </p:xfrm>
        <a:graphic>
          <a:graphicData uri="http://schemas.openxmlformats.org/drawingml/2006/table">
            <a:tbl>
              <a:tblPr firstRow="1" bandRow="1">
                <a:tableStyleId>{F5AB1C69-6EDB-4FF4-983F-18BD219EF322}</a:tableStyleId>
              </a:tblPr>
              <a:tblGrid>
                <a:gridCol w="1174078">
                  <a:extLst>
                    <a:ext uri="{9D8B030D-6E8A-4147-A177-3AD203B41FA5}">
                      <a16:colId xmlns:a16="http://schemas.microsoft.com/office/drawing/2014/main" val="285232273"/>
                    </a:ext>
                  </a:extLst>
                </a:gridCol>
                <a:gridCol w="4607699">
                  <a:extLst>
                    <a:ext uri="{9D8B030D-6E8A-4147-A177-3AD203B41FA5}">
                      <a16:colId xmlns:a16="http://schemas.microsoft.com/office/drawing/2014/main" val="2231130089"/>
                    </a:ext>
                  </a:extLst>
                </a:gridCol>
                <a:gridCol w="1358680">
                  <a:extLst>
                    <a:ext uri="{9D8B030D-6E8A-4147-A177-3AD203B41FA5}">
                      <a16:colId xmlns:a16="http://schemas.microsoft.com/office/drawing/2014/main" val="2873414756"/>
                    </a:ext>
                  </a:extLst>
                </a:gridCol>
                <a:gridCol w="1004242">
                  <a:extLst>
                    <a:ext uri="{9D8B030D-6E8A-4147-A177-3AD203B41FA5}">
                      <a16:colId xmlns:a16="http://schemas.microsoft.com/office/drawing/2014/main" val="2971529845"/>
                    </a:ext>
                  </a:extLst>
                </a:gridCol>
                <a:gridCol w="3047557">
                  <a:extLst>
                    <a:ext uri="{9D8B030D-6E8A-4147-A177-3AD203B41FA5}">
                      <a16:colId xmlns:a16="http://schemas.microsoft.com/office/drawing/2014/main" val="2842231455"/>
                    </a:ext>
                  </a:extLst>
                </a:gridCol>
              </a:tblGrid>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Date action taken</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Action Detail</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Owner</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status</a:t>
                      </a:r>
                    </a:p>
                  </a:txBody>
                  <a:tcPr/>
                </a:tc>
                <a:extLst>
                  <a:ext uri="{0D108BD9-81ED-4DB2-BD59-A6C34878D82A}">
                    <a16:rowId xmlns:a16="http://schemas.microsoft.com/office/drawing/2014/main" val="4065280396"/>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10/09/25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Discuss options for Performance Assurance review of re-registrations and objections when ES flag set</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Ongoing – to be discussed after Working Group 6.</a:t>
                      </a:r>
                    </a:p>
                  </a:txBody>
                  <a:tcPr/>
                </a:tc>
                <a:extLst>
                  <a:ext uri="{0D108BD9-81ED-4DB2-BD59-A6C34878D82A}">
                    <a16:rowId xmlns:a16="http://schemas.microsoft.com/office/drawing/2014/main" val="928620164"/>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Review possible proposals for multilateral ES and bring to future working group</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Ongoing – to be discussed at a future working group</a:t>
                      </a:r>
                    </a:p>
                  </a:txBody>
                  <a:tcPr/>
                </a:tc>
                <a:extLst>
                  <a:ext uri="{0D108BD9-81ED-4DB2-BD59-A6C34878D82A}">
                    <a16:rowId xmlns:a16="http://schemas.microsoft.com/office/drawing/2014/main" val="2515242775"/>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New reason code for Non-Domestic only to account for TPI Sales and discussion with Ofgem</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effectLst/>
                          <a:latin typeface="Roboto" panose="02000000000000000000" pitchFamily="2" charset="0"/>
                          <a:ea typeface="Roboto" panose="02000000000000000000" pitchFamily="2" charset="0"/>
                          <a:cs typeface="Roboto" panose="02000000000000000000" pitchFamily="2" charset="0"/>
                        </a:rPr>
                        <a:t>tbc</a:t>
                      </a:r>
                    </a:p>
                  </a:txBody>
                  <a:tcPr marL="114300" marR="76200" marT="76200" marB="66675"/>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See update in AOB</a:t>
                      </a:r>
                    </a:p>
                  </a:txBody>
                  <a:tcPr/>
                </a:tc>
                <a:extLst>
                  <a:ext uri="{0D108BD9-81ED-4DB2-BD59-A6C34878D82A}">
                    <a16:rowId xmlns:a16="http://schemas.microsoft.com/office/drawing/2014/main" val="627968740"/>
                  </a:ext>
                </a:extLst>
              </a:tr>
              <a:tr h="500110">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11/12/25</a:t>
                      </a:r>
                    </a:p>
                  </a:txBody>
                  <a:tcPr/>
                </a:tc>
                <a:tc>
                  <a:txBody>
                    <a:bodyPr/>
                    <a:lstStyle/>
                    <a:p>
                      <a:r>
                        <a:rPr lang="en-GB" sz="12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Draft options for handling pending Switching and multilateral Erroneous Switch cases.</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Ongoing – to be discussed at working group 7</a:t>
                      </a:r>
                    </a:p>
                  </a:txBody>
                  <a:tcPr/>
                </a:tc>
                <a:extLst>
                  <a:ext uri="{0D108BD9-81ED-4DB2-BD59-A6C34878D82A}">
                    <a16:rowId xmlns:a16="http://schemas.microsoft.com/office/drawing/2014/main" val="2031514831"/>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Reconfirm with DCC whether ES-flagged Switches bypass Objections or only standstill; and assess whether REC Schedule appropriate accounts for this and determine whether a separate REC Change is required.</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LM / JaH</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19/02/26</a:t>
                      </a:r>
                    </a:p>
                  </a:txBody>
                  <a:tcPr marL="114300" marR="76200" marT="76200" marB="66675"/>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Discussions with DCC on what, if any changes are required ahead of any CSS solution.</a:t>
                      </a:r>
                    </a:p>
                  </a:txBody>
                  <a:tcPr/>
                </a:tc>
                <a:extLst>
                  <a:ext uri="{0D108BD9-81ED-4DB2-BD59-A6C34878D82A}">
                    <a16:rowId xmlns:a16="http://schemas.microsoft.com/office/drawing/2014/main" val="3105958902"/>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Publish Domestic Rejection Reasons Guidance and add a Technical Reasons clarification and scope fraud-related guidance. </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LM</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Following WG 6</a:t>
                      </a:r>
                    </a:p>
                  </a:txBody>
                  <a:tcPr marL="114300" marR="76200" marT="76200" marB="66675"/>
                </a:tc>
                <a:tc>
                  <a:txBody>
                    <a:bodyPr/>
                    <a:lstStyle/>
                    <a:p>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On agenda and will be published following discussions. </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1485478989"/>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Investigate SDEP Domestic/Non-Domestic split feasibility and review prior Change Proposals and impacts.</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LM</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Initial view to be presented at a future meeting.</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168005874"/>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Add clear escalation signposting to the Guidance Document (i.e. Code Manager, OAMs, Performance Assurance).</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LM</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To be included in next guidance document update. </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876269322"/>
                  </a:ext>
                </a:extLst>
              </a:tr>
            </a:tbl>
          </a:graphicData>
        </a:graphic>
      </p:graphicFrame>
    </p:spTree>
    <p:extLst>
      <p:ext uri="{BB962C8B-B14F-4D97-AF65-F5344CB8AC3E}">
        <p14:creationId xmlns:p14="http://schemas.microsoft.com/office/powerpoint/2010/main" val="4167576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E724-3B0D-0BD3-6F9E-237B8BADC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4716D-8F01-6350-0A20-FA963BF65228}"/>
              </a:ext>
            </a:extLst>
          </p:cNvPr>
          <p:cNvSpPr>
            <a:spLocks noGrp="1"/>
          </p:cNvSpPr>
          <p:nvPr>
            <p:ph type="title"/>
          </p:nvPr>
        </p:nvSpPr>
        <p:spPr>
          <a:xfrm>
            <a:off x="838200" y="464782"/>
            <a:ext cx="9284855" cy="660111"/>
          </a:xfrm>
        </p:spPr>
        <p:txBody>
          <a:bodyPr>
            <a:noAutofit/>
          </a:bodyPr>
          <a:lstStyle/>
          <a:p>
            <a:r>
              <a:rPr lang="en-GB" sz="2400" dirty="0"/>
              <a:t>I0237 actions log</a:t>
            </a:r>
            <a:endParaRPr lang="en-GB" dirty="0"/>
          </a:p>
        </p:txBody>
      </p:sp>
      <p:sp>
        <p:nvSpPr>
          <p:cNvPr id="10" name="Table Placeholder 2">
            <a:extLst>
              <a:ext uri="{FF2B5EF4-FFF2-40B4-BE49-F238E27FC236}">
                <a16:creationId xmlns:a16="http://schemas.microsoft.com/office/drawing/2014/main" id="{AE3DAC0D-81ED-E9FF-50AA-67DE7100AFDE}"/>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C666CA92-6820-3BC4-2F2B-0AD831406B2A}"/>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B2192214-0133-B71C-A988-7EF7892201C0}"/>
              </a:ext>
            </a:extLst>
          </p:cNvPr>
          <p:cNvGraphicFramePr>
            <a:graphicFrameLocks noGrp="1"/>
          </p:cNvGraphicFramePr>
          <p:nvPr>
            <p:extLst>
              <p:ext uri="{D42A27DB-BD31-4B8C-83A1-F6EECF244321}">
                <p14:modId xmlns:p14="http://schemas.microsoft.com/office/powerpoint/2010/main" val="3493085358"/>
              </p:ext>
            </p:extLst>
          </p:nvPr>
        </p:nvGraphicFramePr>
        <p:xfrm>
          <a:off x="499872" y="1719072"/>
          <a:ext cx="11192256" cy="2567797"/>
        </p:xfrm>
        <a:graphic>
          <a:graphicData uri="http://schemas.openxmlformats.org/drawingml/2006/table">
            <a:tbl>
              <a:tblPr firstRow="1" bandRow="1">
                <a:tableStyleId>{F5AB1C69-6EDB-4FF4-983F-18BD219EF322}</a:tableStyleId>
              </a:tblPr>
              <a:tblGrid>
                <a:gridCol w="1014984">
                  <a:extLst>
                    <a:ext uri="{9D8B030D-6E8A-4147-A177-3AD203B41FA5}">
                      <a16:colId xmlns:a16="http://schemas.microsoft.com/office/drawing/2014/main" val="285232273"/>
                    </a:ext>
                  </a:extLst>
                </a:gridCol>
                <a:gridCol w="4766793">
                  <a:extLst>
                    <a:ext uri="{9D8B030D-6E8A-4147-A177-3AD203B41FA5}">
                      <a16:colId xmlns:a16="http://schemas.microsoft.com/office/drawing/2014/main" val="2231130089"/>
                    </a:ext>
                  </a:extLst>
                </a:gridCol>
                <a:gridCol w="1358680">
                  <a:extLst>
                    <a:ext uri="{9D8B030D-6E8A-4147-A177-3AD203B41FA5}">
                      <a16:colId xmlns:a16="http://schemas.microsoft.com/office/drawing/2014/main" val="2873414756"/>
                    </a:ext>
                  </a:extLst>
                </a:gridCol>
                <a:gridCol w="1004242">
                  <a:extLst>
                    <a:ext uri="{9D8B030D-6E8A-4147-A177-3AD203B41FA5}">
                      <a16:colId xmlns:a16="http://schemas.microsoft.com/office/drawing/2014/main" val="2971529845"/>
                    </a:ext>
                  </a:extLst>
                </a:gridCol>
                <a:gridCol w="3047557">
                  <a:extLst>
                    <a:ext uri="{9D8B030D-6E8A-4147-A177-3AD203B41FA5}">
                      <a16:colId xmlns:a16="http://schemas.microsoft.com/office/drawing/2014/main" val="2842231455"/>
                    </a:ext>
                  </a:extLst>
                </a:gridCol>
              </a:tblGrid>
              <a:tr h="500110">
                <a:tc>
                  <a:txBody>
                    <a:bodyPr/>
                    <a:lstStyle/>
                    <a:p>
                      <a:r>
                        <a:rPr lang="en-GB" sz="1200" dirty="0">
                          <a:latin typeface="Roboto" panose="02000000000000000000" pitchFamily="2" charset="0"/>
                          <a:ea typeface="Roboto" panose="02000000000000000000" pitchFamily="2" charset="0"/>
                          <a:cs typeface="Roboto" panose="02000000000000000000" pitchFamily="2" charset="0"/>
                        </a:rPr>
                        <a:t>Date action taken</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Detail</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Owner</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status</a:t>
                      </a:r>
                    </a:p>
                  </a:txBody>
                  <a:tcPr/>
                </a:tc>
                <a:extLst>
                  <a:ext uri="{0D108BD9-81ED-4DB2-BD59-A6C34878D82A}">
                    <a16:rowId xmlns:a16="http://schemas.microsoft.com/office/drawing/2014/main" val="4065280396"/>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Review Energy Supplier evidence on </a:t>
                      </a:r>
                      <a:r>
                        <a:rPr lang="en-GB" sz="1200" dirty="0" err="1">
                          <a:solidFill>
                            <a:srgbClr val="000000"/>
                          </a:solidFill>
                          <a:effectLst/>
                          <a:latin typeface="Roboto" panose="02000000000000000000" pitchFamily="2" charset="0"/>
                          <a:ea typeface="Roboto" panose="02000000000000000000" pitchFamily="2" charset="0"/>
                          <a:cs typeface="Roboto" panose="02000000000000000000" pitchFamily="2" charset="0"/>
                        </a:rPr>
                        <a:t>CoO</a:t>
                      </a: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 flag use patterns. Code Manager to explore interim reporting by Performance Assurance and include in CSS assurance scope. </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LM / BR</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tbc</a:t>
                      </a:r>
                    </a:p>
                  </a:txBody>
                  <a:tcPr marL="114300" marR="76200" marT="76200" marB="66675"/>
                </a:tc>
                <a:tc>
                  <a:txBody>
                    <a:bodyPr/>
                    <a:lstStyle/>
                    <a:p>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1510231116"/>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Energy Suppliers to provide further feedback with the Code Manager on the Change of Occupier flag and its potential misuse.</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Energy Suppliers</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19/02/26</a:t>
                      </a:r>
                    </a:p>
                  </a:txBody>
                  <a:tcPr marL="114300" marR="76200" marT="76200" marB="66675"/>
                </a:tc>
                <a:tc>
                  <a:txBody>
                    <a:bodyPr/>
                    <a:lstStyle/>
                    <a:p>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To be submitted ahead of the February meeting.</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121674935"/>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Draft REC Change to include short terms solutions, including to reduce ES time limit from 24 to 12 months ahead of the CSS solution. </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LM / </a:t>
                      </a:r>
                      <a:r>
                        <a:rPr lang="en-GB" sz="1200" dirty="0" err="1">
                          <a:solidFill>
                            <a:srgbClr val="000000"/>
                          </a:solidFill>
                          <a:effectLst/>
                          <a:latin typeface="Roboto" panose="02000000000000000000" pitchFamily="2" charset="0"/>
                          <a:ea typeface="Roboto" panose="02000000000000000000" pitchFamily="2" charset="0"/>
                          <a:cs typeface="Roboto" panose="02000000000000000000" pitchFamily="2" charset="0"/>
                        </a:rPr>
                        <a:t>JaH</a:t>
                      </a:r>
                      <a:endParaRPr lang="en-GB" sz="1200" dirty="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19/02/26</a:t>
                      </a:r>
                    </a:p>
                  </a:txBody>
                  <a:tcPr marL="114300" marR="76200" marT="76200" marB="66675"/>
                </a:tc>
                <a:tc>
                  <a:txBody>
                    <a:bodyPr/>
                    <a:lstStyle/>
                    <a:p>
                      <a:r>
                        <a:rPr lang="en-GB"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Duplicate – see action from 09/10/25</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336296877"/>
                  </a:ext>
                </a:extLst>
              </a:tr>
            </a:tbl>
          </a:graphicData>
        </a:graphic>
      </p:graphicFrame>
    </p:spTree>
    <p:extLst>
      <p:ext uri="{BB962C8B-B14F-4D97-AF65-F5344CB8AC3E}">
        <p14:creationId xmlns:p14="http://schemas.microsoft.com/office/powerpoint/2010/main" val="299593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B5B29-FC52-8A7B-BCA1-86732FD12C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99439F-ABFB-5A51-C488-375F6549E9D4}"/>
              </a:ext>
            </a:extLst>
          </p:cNvPr>
          <p:cNvSpPr>
            <a:spLocks noGrp="1"/>
          </p:cNvSpPr>
          <p:nvPr>
            <p:ph type="title"/>
          </p:nvPr>
        </p:nvSpPr>
        <p:spPr>
          <a:xfrm>
            <a:off x="838200" y="464782"/>
            <a:ext cx="9284855" cy="660111"/>
          </a:xfrm>
        </p:spPr>
        <p:txBody>
          <a:bodyPr>
            <a:noAutofit/>
          </a:bodyPr>
          <a:lstStyle/>
          <a:p>
            <a:r>
              <a:rPr lang="en-GB" sz="2400" dirty="0"/>
              <a:t>I0237 actions log</a:t>
            </a:r>
            <a:endParaRPr lang="en-GB" dirty="0"/>
          </a:p>
        </p:txBody>
      </p:sp>
      <p:sp>
        <p:nvSpPr>
          <p:cNvPr id="10" name="Table Placeholder 2">
            <a:extLst>
              <a:ext uri="{FF2B5EF4-FFF2-40B4-BE49-F238E27FC236}">
                <a16:creationId xmlns:a16="http://schemas.microsoft.com/office/drawing/2014/main" id="{F47A7684-932C-ABC4-78AE-F1927186DBEA}"/>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0F376036-7DD6-6E4A-FC0B-B139F5D5D12E}"/>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0934C0BB-43DE-9105-A009-E70172C3FFBA}"/>
              </a:ext>
            </a:extLst>
          </p:cNvPr>
          <p:cNvGraphicFramePr>
            <a:graphicFrameLocks noGrp="1"/>
          </p:cNvGraphicFramePr>
          <p:nvPr>
            <p:extLst>
              <p:ext uri="{D42A27DB-BD31-4B8C-83A1-F6EECF244321}">
                <p14:modId xmlns:p14="http://schemas.microsoft.com/office/powerpoint/2010/main" val="4066372004"/>
              </p:ext>
            </p:extLst>
          </p:nvPr>
        </p:nvGraphicFramePr>
        <p:xfrm>
          <a:off x="499872" y="1564077"/>
          <a:ext cx="11192256" cy="3238452"/>
        </p:xfrm>
        <a:graphic>
          <a:graphicData uri="http://schemas.openxmlformats.org/drawingml/2006/table">
            <a:tbl>
              <a:tblPr firstRow="1" bandRow="1">
                <a:tableStyleId>{F5AB1C69-6EDB-4FF4-983F-18BD219EF322}</a:tableStyleId>
              </a:tblPr>
              <a:tblGrid>
                <a:gridCol w="1174078">
                  <a:extLst>
                    <a:ext uri="{9D8B030D-6E8A-4147-A177-3AD203B41FA5}">
                      <a16:colId xmlns:a16="http://schemas.microsoft.com/office/drawing/2014/main" val="285232273"/>
                    </a:ext>
                  </a:extLst>
                </a:gridCol>
                <a:gridCol w="4607699">
                  <a:extLst>
                    <a:ext uri="{9D8B030D-6E8A-4147-A177-3AD203B41FA5}">
                      <a16:colId xmlns:a16="http://schemas.microsoft.com/office/drawing/2014/main" val="2231130089"/>
                    </a:ext>
                  </a:extLst>
                </a:gridCol>
                <a:gridCol w="1358680">
                  <a:extLst>
                    <a:ext uri="{9D8B030D-6E8A-4147-A177-3AD203B41FA5}">
                      <a16:colId xmlns:a16="http://schemas.microsoft.com/office/drawing/2014/main" val="2873414756"/>
                    </a:ext>
                  </a:extLst>
                </a:gridCol>
                <a:gridCol w="1004242">
                  <a:extLst>
                    <a:ext uri="{9D8B030D-6E8A-4147-A177-3AD203B41FA5}">
                      <a16:colId xmlns:a16="http://schemas.microsoft.com/office/drawing/2014/main" val="2971529845"/>
                    </a:ext>
                  </a:extLst>
                </a:gridCol>
                <a:gridCol w="3047557">
                  <a:extLst>
                    <a:ext uri="{9D8B030D-6E8A-4147-A177-3AD203B41FA5}">
                      <a16:colId xmlns:a16="http://schemas.microsoft.com/office/drawing/2014/main" val="2842231455"/>
                    </a:ext>
                  </a:extLst>
                </a:gridCol>
              </a:tblGrid>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Date action taken</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Action Detail</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Owner</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status</a:t>
                      </a:r>
                    </a:p>
                  </a:txBody>
                  <a:tcPr/>
                </a:tc>
                <a:extLst>
                  <a:ext uri="{0D108BD9-81ED-4DB2-BD59-A6C34878D82A}">
                    <a16:rowId xmlns:a16="http://schemas.microsoft.com/office/drawing/2014/main" val="4065280396"/>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Review options for reducing Erroneous Switch time limit</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JaH</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19/02/26</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Closed - draft CP and legal text provided in pack</a:t>
                      </a:r>
                    </a:p>
                  </a:txBody>
                  <a:tcPr/>
                </a:tc>
                <a:extLst>
                  <a:ext uri="{0D108BD9-81ED-4DB2-BD59-A6C34878D82A}">
                    <a16:rowId xmlns:a16="http://schemas.microsoft.com/office/drawing/2014/main" val="3022027913"/>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Following Ofgem engagement, draft guidance note on ES rejection reasons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LM &amp; </a:t>
                      </a:r>
                      <a:r>
                        <a:rPr lang="en-GB" sz="1200" dirty="0" err="1">
                          <a:solidFill>
                            <a:schemeClr val="tx1"/>
                          </a:solidFill>
                          <a:latin typeface="Roboto" panose="02000000000000000000" pitchFamily="2" charset="0"/>
                          <a:ea typeface="Roboto" panose="02000000000000000000" pitchFamily="2" charset="0"/>
                          <a:cs typeface="Roboto" panose="02000000000000000000" pitchFamily="2" charset="0"/>
                        </a:rPr>
                        <a:t>JaH</a:t>
                      </a:r>
                      <a:endParaRPr lang="en-GB" sz="12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19/02/26</a:t>
                      </a: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Closed – updated guidance provided in pack. </a:t>
                      </a:r>
                    </a:p>
                  </a:txBody>
                  <a:tcPr/>
                </a:tc>
                <a:extLst>
                  <a:ext uri="{0D108BD9-81ED-4DB2-BD59-A6C34878D82A}">
                    <a16:rowId xmlns:a16="http://schemas.microsoft.com/office/drawing/2014/main" val="2727338587"/>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New definition for “Technical Issues” reason code and to ensure there are no reason code duplicates</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p>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dirty="0">
                          <a:effectLst/>
                          <a:latin typeface="Roboto" panose="02000000000000000000" pitchFamily="2" charset="0"/>
                          <a:ea typeface="Roboto" panose="02000000000000000000" pitchFamily="2" charset="0"/>
                          <a:cs typeface="Roboto" panose="02000000000000000000" pitchFamily="2" charset="0"/>
                        </a:rPr>
                        <a:t>19/02/26</a:t>
                      </a:r>
                    </a:p>
                  </a:txBody>
                  <a:tcPr marL="114300" marR="76200" marT="76200" marB="66675"/>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Closed – updated guidance provided in pack. </a:t>
                      </a:r>
                    </a:p>
                  </a:txBody>
                  <a:tcPr/>
                </a:tc>
                <a:extLst>
                  <a:ext uri="{0D108BD9-81ED-4DB2-BD59-A6C34878D82A}">
                    <a16:rowId xmlns:a16="http://schemas.microsoft.com/office/drawing/2014/main" val="3034312280"/>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Draft template for Non-Domestic Gas Suppliers Contacts and circulate via OAMs for Population</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22/01/26</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Closed – with OAMs for population</a:t>
                      </a:r>
                    </a:p>
                  </a:txBody>
                  <a:tcPr/>
                </a:tc>
                <a:extLst>
                  <a:ext uri="{0D108BD9-81ED-4DB2-BD59-A6C34878D82A}">
                    <a16:rowId xmlns:a16="http://schemas.microsoft.com/office/drawing/2014/main" val="2719192334"/>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11/12/25</a:t>
                      </a:r>
                    </a:p>
                  </a:txBody>
                  <a:tcPr/>
                </a:tc>
                <a:tc>
                  <a:txBody>
                    <a:bodyPr/>
                    <a:lstStyle/>
                    <a:p>
                      <a:r>
                        <a:rPr lang="en-GB" sz="12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Working Group members to provide further feedback to the Code Manager on the proposed CSS option and any alternative solutions</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All Working Group Members</a:t>
                      </a:r>
                      <a:endParaRPr lang="en-GB" sz="1200"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Closed – updated solution to be presented at working group 7</a:t>
                      </a:r>
                    </a:p>
                  </a:txBody>
                  <a:tcPr/>
                </a:tc>
                <a:extLst>
                  <a:ext uri="{0D108BD9-81ED-4DB2-BD59-A6C34878D82A}">
                    <a16:rowId xmlns:a16="http://schemas.microsoft.com/office/drawing/2014/main" val="2381767471"/>
                  </a:ext>
                </a:extLst>
              </a:tr>
            </a:tbl>
          </a:graphicData>
        </a:graphic>
      </p:graphicFrame>
    </p:spTree>
    <p:extLst>
      <p:ext uri="{BB962C8B-B14F-4D97-AF65-F5344CB8AC3E}">
        <p14:creationId xmlns:p14="http://schemas.microsoft.com/office/powerpoint/2010/main" val="827695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C37B2-79D0-264D-E182-2BAA1A123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A7F19-E629-FDFE-8421-1B73E21816BE}"/>
              </a:ext>
            </a:extLst>
          </p:cNvPr>
          <p:cNvSpPr>
            <a:spLocks noGrp="1"/>
          </p:cNvSpPr>
          <p:nvPr>
            <p:ph type="title"/>
          </p:nvPr>
        </p:nvSpPr>
        <p:spPr/>
        <p:txBody>
          <a:bodyPr>
            <a:normAutofit/>
          </a:bodyPr>
          <a:lstStyle/>
          <a:p>
            <a:r>
              <a:rPr lang="en-GB" dirty="0"/>
              <a:t>Review updated guidance document</a:t>
            </a:r>
          </a:p>
        </p:txBody>
      </p:sp>
    </p:spTree>
    <p:extLst>
      <p:ext uri="{BB962C8B-B14F-4D97-AF65-F5344CB8AC3E}">
        <p14:creationId xmlns:p14="http://schemas.microsoft.com/office/powerpoint/2010/main" val="93098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9110-3874-E264-7416-0B2EB9D2F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AF77C-D95B-4117-5E12-02746EA35D43}"/>
              </a:ext>
            </a:extLst>
          </p:cNvPr>
          <p:cNvSpPr>
            <a:spLocks noGrp="1"/>
          </p:cNvSpPr>
          <p:nvPr>
            <p:ph type="title"/>
          </p:nvPr>
        </p:nvSpPr>
        <p:spPr>
          <a:xfrm>
            <a:off x="838200" y="464782"/>
            <a:ext cx="9284855" cy="660111"/>
          </a:xfrm>
        </p:spPr>
        <p:txBody>
          <a:bodyPr>
            <a:noAutofit/>
          </a:bodyPr>
          <a:lstStyle/>
          <a:p>
            <a:r>
              <a:rPr lang="en-GB" sz="2400" dirty="0"/>
              <a:t>Updated Guidance document</a:t>
            </a:r>
            <a:br>
              <a:rPr lang="en-GB" dirty="0"/>
            </a:br>
            <a:endParaRPr lang="en-GB" dirty="0"/>
          </a:p>
        </p:txBody>
      </p:sp>
      <p:sp>
        <p:nvSpPr>
          <p:cNvPr id="10" name="Table Placeholder 2">
            <a:extLst>
              <a:ext uri="{FF2B5EF4-FFF2-40B4-BE49-F238E27FC236}">
                <a16:creationId xmlns:a16="http://schemas.microsoft.com/office/drawing/2014/main" id="{C718B941-5938-148A-C93B-373E291234D1}"/>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D6BA6D33-F8ED-9DEC-F0D6-C2A7BFC1370C}"/>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49A68732-DE5D-FC90-8006-964134B5E225}"/>
              </a:ext>
            </a:extLst>
          </p:cNvPr>
          <p:cNvSpPr txBox="1"/>
          <p:nvPr/>
        </p:nvSpPr>
        <p:spPr>
          <a:xfrm>
            <a:off x="854015" y="984876"/>
            <a:ext cx="10926412" cy="5078313"/>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What is the guidance document?</a:t>
            </a:r>
            <a:endPar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hlinkClick r:id="rId2">
                <a:extLst>
                  <a:ext uri="{A12FA001-AC4F-418D-AE19-62706E023703}">
                    <ahyp:hlinkClr xmlns:ahyp="http://schemas.microsoft.com/office/drawing/2018/hyperlinkcolor" val="tx"/>
                  </a:ext>
                </a:extLst>
              </a:hlinkClick>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It has been drawn up by the Code Manager following feedback at the I0237 working group to support the Erroneous Switch Process as set out in Schedule 30.</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It is already available on the </a:t>
            </a:r>
            <a:r>
              <a:rPr lang="en-GB" dirty="0">
                <a:latin typeface="Roboto" panose="02000000000000000000" pitchFamily="2" charset="0"/>
                <a:ea typeface="Roboto" panose="02000000000000000000" pitchFamily="2" charset="0"/>
                <a:cs typeface="Roboto" panose="02000000000000000000" pitchFamily="2" charset="0"/>
                <a:hlinkClick r:id="rId3"/>
              </a:rPr>
              <a:t>REC Portal</a:t>
            </a:r>
            <a:r>
              <a:rPr lang="en-GB" dirty="0">
                <a:latin typeface="Roboto" panose="02000000000000000000" pitchFamily="2" charset="0"/>
                <a:ea typeface="Roboto" panose="02000000000000000000" pitchFamily="2" charset="0"/>
                <a:cs typeface="Roboto" panose="02000000000000000000" pitchFamily="2" charset="0"/>
              </a:rPr>
              <a:t> providing guidance on the correct use of the ES Flag.</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New Section - Domestic Rejection Reasons</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Examples of valid and invalid rejection reasons have been set out.  This has been drawn up primarily using the MRA Transitional Schedule.</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Non-Domestic rejection examples will be drawn up separately.</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New Section – “Technical Issues” ES Reason</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The MRA Transitional Schedule was used to provide a definition of the electricity only ES reason code.</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It has been updated to recognise the implementation of CSS which has reduced considerably the risk of split Related MPANs.</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New Section – ES Escalations Structure</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The Code Manager has drawn up an ES specific summary of the end to end escalations process.</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Links have been provided to the SDEP User Guide and the SDEP escalations guide</a:t>
            </a:r>
          </a:p>
        </p:txBody>
      </p:sp>
    </p:spTree>
    <p:extLst>
      <p:ext uri="{BB962C8B-B14F-4D97-AF65-F5344CB8AC3E}">
        <p14:creationId xmlns:p14="http://schemas.microsoft.com/office/powerpoint/2010/main" val="411258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33BF-802A-BEAA-A85D-8446DB3C6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178C1-F8E5-DA89-2ED9-355A438C56A2}"/>
              </a:ext>
            </a:extLst>
          </p:cNvPr>
          <p:cNvSpPr>
            <a:spLocks noGrp="1"/>
          </p:cNvSpPr>
          <p:nvPr>
            <p:ph type="title"/>
          </p:nvPr>
        </p:nvSpPr>
        <p:spPr/>
        <p:txBody>
          <a:bodyPr/>
          <a:lstStyle/>
          <a:p>
            <a:r>
              <a:rPr lang="en-GB"/>
              <a:t>Feedback on existing processes</a:t>
            </a:r>
          </a:p>
        </p:txBody>
      </p:sp>
    </p:spTree>
    <p:extLst>
      <p:ext uri="{BB962C8B-B14F-4D97-AF65-F5344CB8AC3E}">
        <p14:creationId xmlns:p14="http://schemas.microsoft.com/office/powerpoint/2010/main" val="609386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7D25D-43F5-9C83-5799-E882D1713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8B239-BDC9-27AA-F4E8-909177F6FB5B}"/>
              </a:ext>
            </a:extLst>
          </p:cNvPr>
          <p:cNvSpPr>
            <a:spLocks noGrp="1"/>
          </p:cNvSpPr>
          <p:nvPr>
            <p:ph type="title"/>
          </p:nvPr>
        </p:nvSpPr>
        <p:spPr>
          <a:xfrm>
            <a:off x="838200" y="330435"/>
            <a:ext cx="9284855" cy="660111"/>
          </a:xfrm>
        </p:spPr>
        <p:txBody>
          <a:bodyPr>
            <a:noAutofit/>
          </a:bodyPr>
          <a:lstStyle/>
          <a:p>
            <a:r>
              <a:rPr lang="en-GB" sz="2400"/>
              <a:t>Feedback on existing processes</a:t>
            </a:r>
            <a:endParaRPr lang="en-GB"/>
          </a:p>
        </p:txBody>
      </p:sp>
      <p:sp>
        <p:nvSpPr>
          <p:cNvPr id="10" name="Table Placeholder 2">
            <a:extLst>
              <a:ext uri="{FF2B5EF4-FFF2-40B4-BE49-F238E27FC236}">
                <a16:creationId xmlns:a16="http://schemas.microsoft.com/office/drawing/2014/main" id="{C1BD097E-B1B8-E2CA-90AB-62C6E33293DF}"/>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9549ECF3-44C5-9146-D1A8-C2072D7C1A3E}"/>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180454D4-3BEF-167F-D39B-3EAC3F95565C}"/>
              </a:ext>
            </a:extLst>
          </p:cNvPr>
          <p:cNvSpPr txBox="1"/>
          <p:nvPr/>
        </p:nvSpPr>
        <p:spPr>
          <a:xfrm>
            <a:off x="854015" y="984876"/>
            <a:ext cx="10926412" cy="4524315"/>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Any MHHS Issues to flag?</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Have there been any unexpected impacts on the ES process as a result of MHHS migration?</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For example - if MPAN is migrated but losing supplier hasn’t started yet</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Is there anything needed in the guidance document?</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Consumer billing</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Should the REC provide further details on the steps a Losing Supplier should or should not take following the re-registration of the MPXN.</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Is the SLA and the back billing obligations enough?</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Should the REC include any SLAs or additional detail?</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Is there anything needed in the guidance document?</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Change of Supplier Reads</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Are there any Erroneous Switch specific issues with D0086 / D0300 / SAR processes that require investigation?</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8753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D258D-3B56-2F62-E9AC-59B8946C64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ACE5AB-0CB3-406F-BA41-8DD16E0923DF}"/>
              </a:ext>
            </a:extLst>
          </p:cNvPr>
          <p:cNvSpPr>
            <a:spLocks noGrp="1"/>
          </p:cNvSpPr>
          <p:nvPr>
            <p:ph type="title"/>
          </p:nvPr>
        </p:nvSpPr>
        <p:spPr>
          <a:xfrm>
            <a:off x="838200" y="330435"/>
            <a:ext cx="9284855" cy="660111"/>
          </a:xfrm>
        </p:spPr>
        <p:txBody>
          <a:bodyPr>
            <a:noAutofit/>
          </a:bodyPr>
          <a:lstStyle/>
          <a:p>
            <a:r>
              <a:rPr lang="en-GB" sz="2400"/>
              <a:t>Feedback on existing processes</a:t>
            </a:r>
            <a:endParaRPr lang="en-GB"/>
          </a:p>
        </p:txBody>
      </p:sp>
      <p:sp>
        <p:nvSpPr>
          <p:cNvPr id="10" name="Table Placeholder 2">
            <a:extLst>
              <a:ext uri="{FF2B5EF4-FFF2-40B4-BE49-F238E27FC236}">
                <a16:creationId xmlns:a16="http://schemas.microsoft.com/office/drawing/2014/main" id="{9D7DDD8E-15E5-B690-B320-AE20F0CCBC26}"/>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FC978A88-F407-E623-9805-997F9798AABF}"/>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0906DCBD-75E5-B457-54A0-07A83C71E735}"/>
              </a:ext>
            </a:extLst>
          </p:cNvPr>
          <p:cNvSpPr txBox="1"/>
          <p:nvPr/>
        </p:nvSpPr>
        <p:spPr>
          <a:xfrm>
            <a:off x="854015" y="990546"/>
            <a:ext cx="10926412" cy="5078313"/>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Phone line requirements</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Having a phone line for supplier-to-supplier calls is currently mandatory – is it still required? </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How often is it used?</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What are the alternatives?</a:t>
            </a:r>
            <a:endParaRPr lang="en-GB" dirty="0">
              <a:latin typeface="Roboto" panose="02000000000000000000" pitchFamily="2" charset="0"/>
              <a:ea typeface="Roboto" panose="02000000000000000000" pitchFamily="2" charset="0"/>
              <a:cs typeface="Roboto" panose="02000000000000000000" pitchFamily="2" charset="0"/>
            </a:endParaRP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Ombudsman Process</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Any recommended improvements or feedback – for example both suppliers are made aware of the recommendation to resolve via an ES</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Objections following an agreed ES</a:t>
            </a:r>
          </a:p>
          <a:p>
            <a:pPr marL="285750" indent="-285750">
              <a:buFont typeface="Arial" panose="020B0604020202020204" pitchFamily="34" charset="0"/>
              <a:buChar char="•"/>
            </a:pPr>
            <a:r>
              <a:rPr lang="en-GB" dirty="0">
                <a:solidFill>
                  <a:srgbClr val="000000"/>
                </a:solidFill>
                <a:latin typeface="Roboto"/>
                <a:ea typeface="Roboto"/>
                <a:cs typeface="Roboto"/>
              </a:rPr>
              <a:t>Aware it can happen – what updates or clarifications to the REC are needed?</a:t>
            </a:r>
          </a:p>
          <a:p>
            <a:pPr marL="285750" indent="-285750">
              <a:buFont typeface="Arial" panose="020B0604020202020204" pitchFamily="34" charset="0"/>
              <a:buChar char="•"/>
            </a:pPr>
            <a:r>
              <a:rPr lang="en-GB" dirty="0">
                <a:solidFill>
                  <a:srgbClr val="000000"/>
                </a:solidFill>
                <a:latin typeface="Roboto"/>
                <a:ea typeface="Roboto"/>
                <a:cs typeface="Roboto"/>
              </a:rPr>
              <a:t>How often does it happen?</a:t>
            </a:r>
          </a:p>
          <a:p>
            <a:pPr marL="285750" indent="-285750">
              <a:buFont typeface="Arial" panose="020B0604020202020204" pitchFamily="34" charset="0"/>
              <a:buChar char="•"/>
            </a:pPr>
            <a:r>
              <a:rPr lang="en-GB" dirty="0">
                <a:solidFill>
                  <a:srgbClr val="000000"/>
                </a:solidFill>
                <a:latin typeface="Roboto"/>
                <a:ea typeface="Roboto"/>
                <a:cs typeface="Roboto"/>
              </a:rPr>
              <a:t>Is it an issue more for Non-Domestic or Domestic Consumers?</a:t>
            </a:r>
          </a:p>
          <a:p>
            <a:pPr marL="285750" indent="-285750">
              <a:buFont typeface="Arial" panose="020B0604020202020204" pitchFamily="34" charset="0"/>
              <a:buChar char="•"/>
            </a:pPr>
            <a:endParaRPr lang="en-GB" dirty="0">
              <a:solidFill>
                <a:srgbClr val="000000"/>
              </a:solidFill>
              <a:latin typeface="Roboto"/>
              <a:ea typeface="Roboto"/>
              <a:cs typeface="Roboto"/>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Erroneous Switch and Vulnerable Consumers</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Are additional steps required for Vulnerable Consumers?</a:t>
            </a:r>
          </a:p>
          <a:p>
            <a:pPr marL="742950" lvl="1"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For example is a mechanism needed for sharing Priority Services Details if an update is provided before the Consumer’s MPXN Switches back?</a:t>
            </a:r>
          </a:p>
        </p:txBody>
      </p:sp>
    </p:spTree>
    <p:extLst>
      <p:ext uri="{BB962C8B-B14F-4D97-AF65-F5344CB8AC3E}">
        <p14:creationId xmlns:p14="http://schemas.microsoft.com/office/powerpoint/2010/main" val="3081143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1D30E-15B5-4240-539B-51BA01B66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37653-E7D5-A407-D54F-C3D005EC0062}"/>
              </a:ext>
            </a:extLst>
          </p:cNvPr>
          <p:cNvSpPr>
            <a:spLocks noGrp="1"/>
          </p:cNvSpPr>
          <p:nvPr>
            <p:ph type="title"/>
          </p:nvPr>
        </p:nvSpPr>
        <p:spPr/>
        <p:txBody>
          <a:bodyPr/>
          <a:lstStyle/>
          <a:p>
            <a:r>
              <a:rPr lang="en-GB"/>
              <a:t>Any other business</a:t>
            </a:r>
          </a:p>
        </p:txBody>
      </p:sp>
    </p:spTree>
    <p:extLst>
      <p:ext uri="{BB962C8B-B14F-4D97-AF65-F5344CB8AC3E}">
        <p14:creationId xmlns:p14="http://schemas.microsoft.com/office/powerpoint/2010/main" val="3191607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154E-44AD-D0FD-5ED7-E7DDD5D667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C77D3F-AF47-A737-9ED2-1E5578DD463C}"/>
              </a:ext>
            </a:extLst>
          </p:cNvPr>
          <p:cNvSpPr>
            <a:spLocks noGrp="1"/>
          </p:cNvSpPr>
          <p:nvPr>
            <p:ph type="title"/>
          </p:nvPr>
        </p:nvSpPr>
        <p:spPr>
          <a:xfrm>
            <a:off x="838200" y="330435"/>
            <a:ext cx="9284855" cy="660111"/>
          </a:xfrm>
        </p:spPr>
        <p:txBody>
          <a:bodyPr>
            <a:noAutofit/>
          </a:bodyPr>
          <a:lstStyle/>
          <a:p>
            <a:r>
              <a:rPr lang="en-GB" sz="2400" dirty="0"/>
              <a:t>Microbusiness &amp; TPI processes</a:t>
            </a:r>
            <a:endParaRPr lang="en-GB" dirty="0"/>
          </a:p>
        </p:txBody>
      </p:sp>
      <p:sp>
        <p:nvSpPr>
          <p:cNvPr id="10" name="Table Placeholder 2">
            <a:extLst>
              <a:ext uri="{FF2B5EF4-FFF2-40B4-BE49-F238E27FC236}">
                <a16:creationId xmlns:a16="http://schemas.microsoft.com/office/drawing/2014/main" id="{D81E3BDC-DF51-FE1F-0F5C-641547F8876D}"/>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937D6A69-DEBE-97F5-0A59-B7CA3F8D9508}"/>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06713DEA-7E48-7DDB-B13C-F4C2E301CFDB}"/>
              </a:ext>
            </a:extLst>
          </p:cNvPr>
          <p:cNvSpPr txBox="1"/>
          <p:nvPr/>
        </p:nvSpPr>
        <p:spPr>
          <a:xfrm>
            <a:off x="854015" y="990546"/>
            <a:ext cx="10926412" cy="5632311"/>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How did we get here?</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The working group suggested the Code Manager looks into created new Erroneous Switch processes for Microbusiness consumers and TPI sales.</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As Microbusiness consumers have (or will have) additional protections the working group wanted the ability to flag these separately.</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As TPIs will soon be regulated the working group suggested there should be an ability to flag an Erroneous Switch that was caused by a TPI to help assure them once the regulations are in place. This would not be limited to Microbusiness Consumers so would be for all Non-Domestic Consumers</a:t>
            </a:r>
            <a:endParaRPr lang="en-GB" dirty="0">
              <a:latin typeface="Roboto" panose="02000000000000000000" pitchFamily="2" charset="0"/>
              <a:ea typeface="Roboto" panose="02000000000000000000" pitchFamily="2" charset="0"/>
              <a:cs typeface="Roboto" panose="02000000000000000000" pitchFamily="2" charset="0"/>
            </a:endParaRP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What has happened since?</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has discussed the 2 suggestions with Ofgem who has agreed they are worth further development.</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has looked into how each suggestion could be taken forward. This has focussed on how to implement them as efficiently as possible in terms of system impacts, additional training and consumer impacts. Also looked for options that could be implemented before the CSS Solution.</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Use of the Erroneous Switch Reason Code</a:t>
            </a:r>
          </a:p>
          <a:p>
            <a:pPr marL="285750" indent="-285750">
              <a:buFont typeface="Arial" panose="020B0604020202020204" pitchFamily="34" charset="0"/>
              <a:buChar char="•"/>
            </a:pPr>
            <a:r>
              <a:rPr lang="en-GB" dirty="0">
                <a:solidFill>
                  <a:srgbClr val="000000"/>
                </a:solidFill>
                <a:latin typeface="Roboto"/>
                <a:ea typeface="Roboto"/>
                <a:cs typeface="Roboto"/>
              </a:rPr>
              <a:t>Create ES Reason Codes that would be specific to Microbusiness and TPI scenarios and also continue to flag the type of ES.</a:t>
            </a:r>
          </a:p>
          <a:p>
            <a:pPr marL="742950" lvl="1" indent="-285750">
              <a:buFont typeface="Arial" panose="020B0604020202020204" pitchFamily="34" charset="0"/>
              <a:buChar char="•"/>
            </a:pPr>
            <a:r>
              <a:rPr lang="en-GB" dirty="0">
                <a:solidFill>
                  <a:srgbClr val="000000"/>
                </a:solidFill>
                <a:latin typeface="Roboto"/>
                <a:ea typeface="Roboto"/>
                <a:cs typeface="Roboto"/>
              </a:rPr>
              <a:t>For example: code Q = TPI Incorrect MPXN and code L = Microbusiness </a:t>
            </a:r>
          </a:p>
        </p:txBody>
      </p:sp>
    </p:spTree>
    <p:extLst>
      <p:ext uri="{BB962C8B-B14F-4D97-AF65-F5344CB8AC3E}">
        <p14:creationId xmlns:p14="http://schemas.microsoft.com/office/powerpoint/2010/main" val="120063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80065-5D89-A91D-DFD6-515A78AA6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BB736-5604-5A6C-16B1-F890713CE897}"/>
              </a:ext>
            </a:extLst>
          </p:cNvPr>
          <p:cNvSpPr>
            <a:spLocks noGrp="1"/>
          </p:cNvSpPr>
          <p:nvPr>
            <p:ph type="title"/>
          </p:nvPr>
        </p:nvSpPr>
        <p:spPr>
          <a:xfrm>
            <a:off x="838200" y="330435"/>
            <a:ext cx="9284855" cy="660111"/>
          </a:xfrm>
        </p:spPr>
        <p:txBody>
          <a:bodyPr>
            <a:noAutofit/>
          </a:bodyPr>
          <a:lstStyle/>
          <a:p>
            <a:r>
              <a:rPr lang="en-GB" sz="2400" dirty="0"/>
              <a:t>Microbusiness &amp; TPI processes 2 </a:t>
            </a:r>
            <a:endParaRPr lang="en-GB" dirty="0"/>
          </a:p>
        </p:txBody>
      </p:sp>
      <p:sp>
        <p:nvSpPr>
          <p:cNvPr id="10" name="Table Placeholder 2">
            <a:extLst>
              <a:ext uri="{FF2B5EF4-FFF2-40B4-BE49-F238E27FC236}">
                <a16:creationId xmlns:a16="http://schemas.microsoft.com/office/drawing/2014/main" id="{90666CCC-7CBD-510E-1C1D-E033FE04419C}"/>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72BD91F3-F2C4-13B9-D234-86CB20E4F094}"/>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AEF2E092-AC99-17A9-842E-7497C0F51C5E}"/>
              </a:ext>
            </a:extLst>
          </p:cNvPr>
          <p:cNvSpPr txBox="1"/>
          <p:nvPr/>
        </p:nvSpPr>
        <p:spPr>
          <a:xfrm>
            <a:off x="854015" y="990546"/>
            <a:ext cx="10926412" cy="1477328"/>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Does the working group have any alternative solutions they would like investigated?</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Is a new data item and grouping better?</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Is the working group happy for this to be developed further?</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would draw up the ES Reason Codes and bring back to the next working group.</a:t>
            </a:r>
            <a:endParaRPr lang="en-GB"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32137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AEAC4-84C1-0D14-5458-E3BDB6F08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384D4A-64E6-59BD-F421-59A110A4654F}"/>
              </a:ext>
            </a:extLst>
          </p:cNvPr>
          <p:cNvSpPr>
            <a:spLocks noGrp="1"/>
          </p:cNvSpPr>
          <p:nvPr>
            <p:ph type="title"/>
          </p:nvPr>
        </p:nvSpPr>
        <p:spPr>
          <a:xfrm>
            <a:off x="838200" y="330435"/>
            <a:ext cx="9284855" cy="660111"/>
          </a:xfrm>
        </p:spPr>
        <p:txBody>
          <a:bodyPr>
            <a:noAutofit/>
          </a:bodyPr>
          <a:lstStyle/>
          <a:p>
            <a:r>
              <a:rPr lang="en-GB" sz="2400" dirty="0"/>
              <a:t>Multilateral ES</a:t>
            </a:r>
            <a:endParaRPr lang="en-GB" dirty="0"/>
          </a:p>
        </p:txBody>
      </p:sp>
      <p:sp>
        <p:nvSpPr>
          <p:cNvPr id="10" name="Table Placeholder 2">
            <a:extLst>
              <a:ext uri="{FF2B5EF4-FFF2-40B4-BE49-F238E27FC236}">
                <a16:creationId xmlns:a16="http://schemas.microsoft.com/office/drawing/2014/main" id="{70567ACE-9904-DDDB-5FF7-D4C1051D80FC}"/>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452CBBAB-5E35-7857-49F4-30A6FB7B8B85}"/>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2BFB299F-1B13-5B58-15E5-9596BCC971AE}"/>
              </a:ext>
            </a:extLst>
          </p:cNvPr>
          <p:cNvSpPr txBox="1"/>
          <p:nvPr/>
        </p:nvSpPr>
        <p:spPr>
          <a:xfrm>
            <a:off x="854015" y="990546"/>
            <a:ext cx="10926412" cy="2585323"/>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How often do they happen?</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Any data available?</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Do they happen more in gas or electricity</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Do they impact Domestic or Non-Domestic Consumers more?</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What are the options longer term?</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No process is developed and instead the REC confirms what steps suppliers should follow when one is uncovered.</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develops option separate to the CSS solution. Code Manager welcomes suggestions.</a:t>
            </a:r>
            <a:endParaRPr lang="en-GB"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21665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83761-5805-DFFE-65E9-9ABD9DA0D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BF1F7F-8E8E-F75B-394C-128474B5040B}"/>
              </a:ext>
            </a:extLst>
          </p:cNvPr>
          <p:cNvSpPr>
            <a:spLocks noGrp="1"/>
          </p:cNvSpPr>
          <p:nvPr>
            <p:ph type="title"/>
          </p:nvPr>
        </p:nvSpPr>
        <p:spPr>
          <a:xfrm>
            <a:off x="838200" y="330435"/>
            <a:ext cx="9284855" cy="660111"/>
          </a:xfrm>
        </p:spPr>
        <p:txBody>
          <a:bodyPr>
            <a:noAutofit/>
          </a:bodyPr>
          <a:lstStyle/>
          <a:p>
            <a:r>
              <a:rPr lang="en-GB" sz="2400" dirty="0"/>
              <a:t>Customer service returners</a:t>
            </a:r>
            <a:endParaRPr lang="en-GB" dirty="0"/>
          </a:p>
        </p:txBody>
      </p:sp>
      <p:sp>
        <p:nvSpPr>
          <p:cNvPr id="10" name="Table Placeholder 2">
            <a:extLst>
              <a:ext uri="{FF2B5EF4-FFF2-40B4-BE49-F238E27FC236}">
                <a16:creationId xmlns:a16="http://schemas.microsoft.com/office/drawing/2014/main" id="{C2CD1225-8306-C442-79CD-16AFB419313A}"/>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7E5404F6-04BF-99CE-53D9-7FF1B225280A}"/>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CBDB45FE-814B-170F-8244-F35AAFFB8776}"/>
              </a:ext>
            </a:extLst>
          </p:cNvPr>
          <p:cNvSpPr txBox="1"/>
          <p:nvPr/>
        </p:nvSpPr>
        <p:spPr>
          <a:xfrm>
            <a:off x="854015" y="990546"/>
            <a:ext cx="10926412" cy="2308324"/>
          </a:xfrm>
          <a:prstGeom prst="rect">
            <a:avLst/>
          </a:prstGeom>
          <a:noFill/>
        </p:spPr>
        <p:txBody>
          <a:bodyPr wrap="square" rtlCol="0">
            <a:spAutoFit/>
          </a:bodyPr>
          <a:lstStyle/>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Should they be included in the CSS Solution?</a:t>
            </a: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They aren’t an erroneous switch so should they follow the same process and SLAs?</a:t>
            </a:r>
          </a:p>
          <a:p>
            <a:endParaRPr lang="en-GB" dirty="0">
              <a:latin typeface="Roboto" panose="02000000000000000000" pitchFamily="2" charset="0"/>
              <a:ea typeface="Roboto" panose="02000000000000000000" pitchFamily="2" charset="0"/>
              <a:cs typeface="Roboto" panose="02000000000000000000" pitchFamily="2" charset="0"/>
            </a:endParaRPr>
          </a:p>
          <a:p>
            <a:r>
              <a:rPr lang="en-GB" u="sng"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rPr>
              <a:t>What are the options longer term?</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No process is developed and instead the REC confirms what steps suppliers should follow when one is uncovered.</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includes them in the CSS Solution.</a:t>
            </a:r>
          </a:p>
          <a:p>
            <a:pPr marL="285750" indent="-285750">
              <a:buFont typeface="Arial" panose="020B0604020202020204" pitchFamily="34" charset="0"/>
              <a:buChar cha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Code Manager develops option separate to the CSS solution. Code Manager welcomes suggestions.</a:t>
            </a:r>
            <a:endParaRPr lang="en-GB"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7233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0CCB3-0510-9B81-256A-F266D177B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A17EB-EF67-260B-0E99-71DE768E23D4}"/>
              </a:ext>
            </a:extLst>
          </p:cNvPr>
          <p:cNvSpPr>
            <a:spLocks noGrp="1"/>
          </p:cNvSpPr>
          <p:nvPr>
            <p:ph type="title"/>
          </p:nvPr>
        </p:nvSpPr>
        <p:spPr/>
        <p:txBody>
          <a:bodyPr/>
          <a:lstStyle/>
          <a:p>
            <a:r>
              <a:rPr lang="en-GB"/>
              <a:t>Next steps</a:t>
            </a:r>
          </a:p>
        </p:txBody>
      </p:sp>
    </p:spTree>
    <p:extLst>
      <p:ext uri="{BB962C8B-B14F-4D97-AF65-F5344CB8AC3E}">
        <p14:creationId xmlns:p14="http://schemas.microsoft.com/office/powerpoint/2010/main" val="1794871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6CBB-D860-AA04-0CB5-FB2AE3705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0BD0-EE78-B8EA-62ED-EBD9391655AD}"/>
              </a:ext>
            </a:extLst>
          </p:cNvPr>
          <p:cNvSpPr>
            <a:spLocks noGrp="1"/>
          </p:cNvSpPr>
          <p:nvPr>
            <p:ph type="title"/>
          </p:nvPr>
        </p:nvSpPr>
        <p:spPr>
          <a:xfrm>
            <a:off x="838200" y="383413"/>
            <a:ext cx="9284855" cy="660111"/>
          </a:xfrm>
        </p:spPr>
        <p:txBody>
          <a:bodyPr>
            <a:normAutofit fontScale="90000"/>
          </a:bodyPr>
          <a:lstStyle/>
          <a:p>
            <a:r>
              <a:rPr lang="en-GB" dirty="0"/>
              <a:t>topics for discussion for working group 7</a:t>
            </a:r>
          </a:p>
        </p:txBody>
      </p:sp>
      <p:sp>
        <p:nvSpPr>
          <p:cNvPr id="3" name="TextBox 2">
            <a:extLst>
              <a:ext uri="{FF2B5EF4-FFF2-40B4-BE49-F238E27FC236}">
                <a16:creationId xmlns:a16="http://schemas.microsoft.com/office/drawing/2014/main" id="{AE3604E4-A3E7-AA28-6FB0-D5CB0356D48E}"/>
              </a:ext>
            </a:extLst>
          </p:cNvPr>
          <p:cNvSpPr txBox="1"/>
          <p:nvPr/>
        </p:nvSpPr>
        <p:spPr>
          <a:xfrm>
            <a:off x="838200" y="1843432"/>
            <a:ext cx="10926412" cy="3693319"/>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Update on all actions</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Review draft CP based on discussions to date</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Review Microbusiness and TPI solutions</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Review of CSS solution changes to date</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Discussion on working group recommendations for assurance reporting</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Review topics decision log</a:t>
            </a:r>
            <a:br>
              <a:rPr lang="en-GB" dirty="0">
                <a:latin typeface="Roboto" panose="02000000000000000000" pitchFamily="2" charset="0"/>
                <a:ea typeface="Roboto" panose="02000000000000000000" pitchFamily="2" charset="0"/>
                <a:cs typeface="Roboto" panose="02000000000000000000" pitchFamily="2" charset="0"/>
              </a:rPr>
            </a:br>
            <a:endParaRPr lang="en-GB" dirty="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dirty="0">
                <a:latin typeface="Roboto" panose="02000000000000000000" pitchFamily="2" charset="0"/>
                <a:ea typeface="Roboto" panose="02000000000000000000" pitchFamily="2" charset="0"/>
                <a:cs typeface="Roboto" panose="02000000000000000000" pitchFamily="2" charset="0"/>
              </a:rPr>
              <a:t>What happens next</a:t>
            </a:r>
          </a:p>
        </p:txBody>
      </p:sp>
    </p:spTree>
    <p:extLst>
      <p:ext uri="{BB962C8B-B14F-4D97-AF65-F5344CB8AC3E}">
        <p14:creationId xmlns:p14="http://schemas.microsoft.com/office/powerpoint/2010/main" val="3891826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p:txBody>
          <a:bodyPr/>
          <a:lstStyle/>
          <a:p>
            <a:r>
              <a:rPr lang="en-GB" dirty="0"/>
              <a:t>Date and time of next meeting – 26 March 2026</a:t>
            </a:r>
          </a:p>
        </p:txBody>
      </p:sp>
    </p:spTree>
    <p:extLst>
      <p:ext uri="{BB962C8B-B14F-4D97-AF65-F5344CB8AC3E}">
        <p14:creationId xmlns:p14="http://schemas.microsoft.com/office/powerpoint/2010/main" val="2820764153"/>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13BC82-E7EC-4FED-8E83-1507B58C3F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9cc2d045-8e25-435d-815b-720e20c2c938"/>
    <ds:schemaRef ds:uri="http://schemas.microsoft.com/office/2006/documentManagement/types"/>
    <ds:schemaRef ds:uri="33669984-af94-4b35-9f37-f4574e663bce"/>
    <ds:schemaRef ds:uri="http://purl.org/dc/elements/1.1/"/>
    <ds:schemaRef ds:uri="http://purl.org/dc/dcmitype/"/>
    <ds:schemaRef ds:uri="http://www.w3.org/XML/1998/namespace"/>
    <ds:schemaRef ds:uri="http://schemas.microsoft.com/office/infopath/2007/PartnerControls"/>
    <ds:schemaRef ds:uri="http://purl.org/dc/terms/"/>
    <ds:schemaRef ds:uri="http://schemas.openxmlformats.org/package/2006/metadata/core-properties"/>
    <ds:schemaRef ds:uri="d56f5920-408a-468e-ac0d-d8a840070622"/>
    <ds:schemaRef ds:uri="d5e8df70-7ba7-462a-92bc-0eb2af61e599"/>
    <ds:schemaRef ds:uri="http://schemas.microsoft.com/office/2006/metadata/properties"/>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RECCP_22_0705 - Slides</Template>
  <TotalTime>1448</TotalTime>
  <Words>1576</Words>
  <Application>Microsoft Office PowerPoint</Application>
  <PresentationFormat>Widescreen</PresentationFormat>
  <Paragraphs>235</Paragraphs>
  <Slides>19</Slides>
  <Notes>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Roboto</vt:lpstr>
      <vt:lpstr>REC Light Event Theme</vt:lpstr>
      <vt:lpstr>REC Alternative Event Theme</vt:lpstr>
      <vt:lpstr>I0237 WORKING GROUP 6</vt:lpstr>
      <vt:lpstr>Agenda</vt:lpstr>
      <vt:lpstr>Review minutes and actions of previous meeting</vt:lpstr>
      <vt:lpstr>I0237 actions log</vt:lpstr>
      <vt:lpstr>I0237 actions log</vt:lpstr>
      <vt:lpstr>I0237 actions log</vt:lpstr>
      <vt:lpstr>Review updated guidance document</vt:lpstr>
      <vt:lpstr>Updated Guidance document </vt:lpstr>
      <vt:lpstr>Feedback on existing processes</vt:lpstr>
      <vt:lpstr>Feedback on existing processes</vt:lpstr>
      <vt:lpstr>Feedback on existing processes</vt:lpstr>
      <vt:lpstr>Any other business</vt:lpstr>
      <vt:lpstr>Microbusiness &amp; TPI processes</vt:lpstr>
      <vt:lpstr>Microbusiness &amp; TPI processes 2 </vt:lpstr>
      <vt:lpstr>Multilateral ES</vt:lpstr>
      <vt:lpstr>Customer service returners</vt:lpstr>
      <vt:lpstr>Next steps</vt:lpstr>
      <vt:lpstr>topics for discussion for working group 7</vt:lpstr>
      <vt:lpstr>Date and time of next meeting – 26 March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lastModifiedBy>James HARDY</cp:lastModifiedBy>
  <cp:revision>1</cp:revision>
  <dcterms:created xsi:type="dcterms:W3CDTF">2022-07-04T12:43:32Z</dcterms:created>
  <dcterms:modified xsi:type="dcterms:W3CDTF">2026-02-12T12:19:40Z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4204400</vt:r8>
  </property>
</Properties>
</file>