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 id="2147483666" r:id="rId5"/>
    <p:sldMasterId id="2147483708" r:id="rId6"/>
    <p:sldMasterId id="2147483722" r:id="rId7"/>
    <p:sldMasterId id="2147483745" r:id="rId8"/>
    <p:sldMasterId id="2147483765" r:id="rId9"/>
  </p:sldMasterIdLst>
  <p:notesMasterIdLst>
    <p:notesMasterId r:id="rId41"/>
  </p:notesMasterIdLst>
  <p:handoutMasterIdLst>
    <p:handoutMasterId r:id="rId42"/>
  </p:handoutMasterIdLst>
  <p:sldIdLst>
    <p:sldId id="256" r:id="rId10"/>
    <p:sldId id="488" r:id="rId11"/>
    <p:sldId id="506" r:id="rId12"/>
    <p:sldId id="282" r:id="rId13"/>
    <p:sldId id="520" r:id="rId14"/>
    <p:sldId id="496" r:id="rId15"/>
    <p:sldId id="279" r:id="rId16"/>
    <p:sldId id="498" r:id="rId17"/>
    <p:sldId id="499" r:id="rId18"/>
    <p:sldId id="521" r:id="rId19"/>
    <p:sldId id="530" r:id="rId20"/>
    <p:sldId id="543" r:id="rId21"/>
    <p:sldId id="544" r:id="rId22"/>
    <p:sldId id="522" r:id="rId23"/>
    <p:sldId id="534" r:id="rId24"/>
    <p:sldId id="535" r:id="rId25"/>
    <p:sldId id="536" r:id="rId26"/>
    <p:sldId id="527" r:id="rId27"/>
    <p:sldId id="531" r:id="rId28"/>
    <p:sldId id="537" r:id="rId29"/>
    <p:sldId id="538" r:id="rId30"/>
    <p:sldId id="539" r:id="rId31"/>
    <p:sldId id="528" r:id="rId32"/>
    <p:sldId id="532" r:id="rId33"/>
    <p:sldId id="540" r:id="rId34"/>
    <p:sldId id="541" r:id="rId35"/>
    <p:sldId id="542" r:id="rId36"/>
    <p:sldId id="427" r:id="rId37"/>
    <p:sldId id="472" r:id="rId38"/>
    <p:sldId id="505" r:id="rId39"/>
    <p:sldId id="257" r:id="rId40"/>
  </p:sldIdLst>
  <p:sldSz cx="12192000" cy="6858000"/>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022E18-D9D5-3E67-0565-44EC911908C5}" name="Picksley, Jade" initials="PJ" userId="S::jpicksley@deloitte.co.uk::3ad0b5c4-c739-42a3-aae3-6492949697bd" providerId="AD"/>
  <p188:author id="{4E18C41F-E432-D0E6-3FE4-A439EE34F2C2}" name="Mason-Hawes, Tanya" initials="" userId="S::tmasonhawes@deloitte.co.uk::6af59ad0-4de3-425f-97ac-7cc90958908d" providerId="AD"/>
  <p188:author id="{FFCBED2E-8D14-5798-525B-4B6D2642B948}" name="Stewart, Tom" initials="TS" userId="S::tomstewart@deloitte.co.uk::1d7a3908-1673-498e-afb4-b08f14171f1a" providerId="AD"/>
  <p188:author id="{68376D34-B310-7A69-BE53-A6B8E23A0040}" name="Robb, Bailey" initials="RB" userId="S::baileyrobb@deloitte.co.uk::ede29341-d446-45e5-8810-d97cfef78382" providerId="AD"/>
  <p188:author id="{38AC4062-77D9-4061-9E17-D6FA311C9178}" name="Carlton, Walter" initials="WC" userId="S::wcarlton@deloitte.co.uk::a95b5c81-c3d7-4b41-881d-c06e0bc4b070" providerId="AD"/>
  <p188:author id="{83E97C7E-EE36-FD2C-007B-C8BD7271793E}" name="Sharma, Vaishnavi Y" initials="SV" userId="S::vaishnsharma@deloitte.co.uk::089ce4cd-3a36-4e62-8f11-410ac0e9afdd" providerId="AD"/>
  <p188:author id="{5C31537F-276A-E0A0-377C-05A46A927BB4}" name="Waghorn, Andrew M" initials="WA" userId="S::awaghorn@deloitte.co.uk::81c733e3-9d74-46df-81e6-11f8a5e7275e" providerId="AD"/>
  <p188:author id="{9040898D-64CE-1916-0418-5E9191314D41}" name="Moden, Anton" initials="MA" userId="S::amoden@deloitte.co.uk::7b35dd8e-c9e7-4680-8f41-28c9dafada4a" providerId="AD"/>
  <p188:author id="{C21F82B4-AC1A-AC55-571E-7FE8289BB545}" name="Campbell-Sharma, Vaishnavi" initials="VC" userId="S::vcampbellsharma@deloitte.co.uk::089ce4cd-3a36-4e62-8f11-410ac0e9af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E3E0"/>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3EF93E-AECD-4F19-BD04-CAF842FD3147}" v="515" dt="2026-06-02T14:29:08.152"/>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76" y="26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handoutMaster" Target="handoutMasters/handoutMaster1.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microsoft.com/office/2015/10/relationships/revisionInfo" Target="revisionInfo.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ags" Target="tags/tag1.xml"/><Relationship Id="rId48" Type="http://schemas.microsoft.com/office/2016/11/relationships/changesInfo" Target="changesInfos/changesInfo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heme" Target="theme/theme1.xml"/><Relationship Id="rId20" Type="http://schemas.openxmlformats.org/officeDocument/2006/relationships/slide" Target="slides/slide11.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bel ASHWORTH" userId="f5979717-4c94-4176-babe-e823c5ad88ea" providerId="ADAL" clId="{82ED7D47-4AF4-4A1D-96C5-02AFAD9265F1}"/>
    <pc:docChg chg="undo custSel addSld delSld modSld sldOrd">
      <pc:chgData name="Annabel ASHWORTH" userId="f5979717-4c94-4176-babe-e823c5ad88ea" providerId="ADAL" clId="{82ED7D47-4AF4-4A1D-96C5-02AFAD9265F1}" dt="2026-06-02T14:29:08.152" v="716"/>
      <pc:docMkLst>
        <pc:docMk/>
      </pc:docMkLst>
      <pc:sldChg chg="addSp modSp mod">
        <pc:chgData name="Annabel ASHWORTH" userId="f5979717-4c94-4176-babe-e823c5ad88ea" providerId="ADAL" clId="{82ED7D47-4AF4-4A1D-96C5-02AFAD9265F1}" dt="2026-06-02T14:08:23.556" v="82" actId="1076"/>
        <pc:sldMkLst>
          <pc:docMk/>
          <pc:sldMk cId="2298347563" sldId="496"/>
        </pc:sldMkLst>
        <pc:picChg chg="add mod">
          <ac:chgData name="Annabel ASHWORTH" userId="f5979717-4c94-4176-babe-e823c5ad88ea" providerId="ADAL" clId="{82ED7D47-4AF4-4A1D-96C5-02AFAD9265F1}" dt="2026-06-02T14:08:23.556" v="82" actId="1076"/>
          <ac:picMkLst>
            <pc:docMk/>
            <pc:sldMk cId="2298347563" sldId="496"/>
            <ac:picMk id="4" creationId="{70CB9EBF-B68B-DC89-B8F4-4A7F2ACA92E7}"/>
          </ac:picMkLst>
        </pc:picChg>
      </pc:sldChg>
      <pc:sldChg chg="modSp">
        <pc:chgData name="Annabel ASHWORTH" userId="f5979717-4c94-4176-babe-e823c5ad88ea" providerId="ADAL" clId="{82ED7D47-4AF4-4A1D-96C5-02AFAD9265F1}" dt="2026-06-02T14:25:13.923" v="592"/>
        <pc:sldMkLst>
          <pc:docMk/>
          <pc:sldMk cId="221235318" sldId="499"/>
        </pc:sldMkLst>
        <pc:spChg chg="mod">
          <ac:chgData name="Annabel ASHWORTH" userId="f5979717-4c94-4176-babe-e823c5ad88ea" providerId="ADAL" clId="{82ED7D47-4AF4-4A1D-96C5-02AFAD9265F1}" dt="2026-06-02T14:25:10.185" v="591"/>
          <ac:spMkLst>
            <pc:docMk/>
            <pc:sldMk cId="221235318" sldId="499"/>
            <ac:spMk id="3" creationId="{D7012D1D-C86A-BD60-C809-23E049CAB739}"/>
          </ac:spMkLst>
        </pc:spChg>
        <pc:spChg chg="mod">
          <ac:chgData name="Annabel ASHWORTH" userId="f5979717-4c94-4176-babe-e823c5ad88ea" providerId="ADAL" clId="{82ED7D47-4AF4-4A1D-96C5-02AFAD9265F1}" dt="2026-06-02T14:25:13.923" v="592"/>
          <ac:spMkLst>
            <pc:docMk/>
            <pc:sldMk cId="221235318" sldId="499"/>
            <ac:spMk id="4" creationId="{CBF5210F-7108-EC31-5885-4011113BC78E}"/>
          </ac:spMkLst>
        </pc:spChg>
      </pc:sldChg>
      <pc:sldChg chg="modSp mod">
        <pc:chgData name="Annabel ASHWORTH" userId="f5979717-4c94-4176-babe-e823c5ad88ea" providerId="ADAL" clId="{82ED7D47-4AF4-4A1D-96C5-02AFAD9265F1}" dt="2026-06-02T14:20:31.903" v="590" actId="20577"/>
        <pc:sldMkLst>
          <pc:docMk/>
          <pc:sldMk cId="51979364" sldId="505"/>
        </pc:sldMkLst>
        <pc:spChg chg="mod">
          <ac:chgData name="Annabel ASHWORTH" userId="f5979717-4c94-4176-babe-e823c5ad88ea" providerId="ADAL" clId="{82ED7D47-4AF4-4A1D-96C5-02AFAD9265F1}" dt="2026-06-02T14:20:31.903" v="590" actId="20577"/>
          <ac:spMkLst>
            <pc:docMk/>
            <pc:sldMk cId="51979364" sldId="505"/>
            <ac:spMk id="9" creationId="{84E1DF9A-70AF-AE37-2889-19758ED420FF}"/>
          </ac:spMkLst>
        </pc:spChg>
      </pc:sldChg>
      <pc:sldChg chg="modSp mod">
        <pc:chgData name="Annabel ASHWORTH" userId="f5979717-4c94-4176-babe-e823c5ad88ea" providerId="ADAL" clId="{82ED7D47-4AF4-4A1D-96C5-02AFAD9265F1}" dt="2026-06-02T13:56:21.324" v="78" actId="13926"/>
        <pc:sldMkLst>
          <pc:docMk/>
          <pc:sldMk cId="110983287" sldId="520"/>
        </pc:sldMkLst>
        <pc:spChg chg="mod">
          <ac:chgData name="Annabel ASHWORTH" userId="f5979717-4c94-4176-babe-e823c5ad88ea" providerId="ADAL" clId="{82ED7D47-4AF4-4A1D-96C5-02AFAD9265F1}" dt="2026-06-02T13:56:21.324" v="78" actId="13926"/>
          <ac:spMkLst>
            <pc:docMk/>
            <pc:sldMk cId="110983287" sldId="520"/>
            <ac:spMk id="9" creationId="{70EE49FF-8069-F76A-15FA-65A348D1D630}"/>
          </ac:spMkLst>
        </pc:spChg>
      </pc:sldChg>
      <pc:sldChg chg="modSp mod">
        <pc:chgData name="Annabel ASHWORTH" userId="f5979717-4c94-4176-babe-e823c5ad88ea" providerId="ADAL" clId="{82ED7D47-4AF4-4A1D-96C5-02AFAD9265F1}" dt="2026-06-02T14:27:53.546" v="703" actId="6549"/>
        <pc:sldMkLst>
          <pc:docMk/>
          <pc:sldMk cId="648582768" sldId="522"/>
        </pc:sldMkLst>
        <pc:spChg chg="mod">
          <ac:chgData name="Annabel ASHWORTH" userId="f5979717-4c94-4176-babe-e823c5ad88ea" providerId="ADAL" clId="{82ED7D47-4AF4-4A1D-96C5-02AFAD9265F1}" dt="2026-06-02T14:27:53.546" v="703" actId="6549"/>
          <ac:spMkLst>
            <pc:docMk/>
            <pc:sldMk cId="648582768" sldId="522"/>
            <ac:spMk id="2" creationId="{05743622-571D-3799-5C58-A21CAD281A97}"/>
          </ac:spMkLst>
        </pc:spChg>
      </pc:sldChg>
      <pc:sldChg chg="modSp add mod ord">
        <pc:chgData name="Annabel ASHWORTH" userId="f5979717-4c94-4176-babe-e823c5ad88ea" providerId="ADAL" clId="{82ED7D47-4AF4-4A1D-96C5-02AFAD9265F1}" dt="2026-06-02T14:27:04.414" v="649" actId="20577"/>
        <pc:sldMkLst>
          <pc:docMk/>
          <pc:sldMk cId="2034656285" sldId="530"/>
        </pc:sldMkLst>
        <pc:spChg chg="mod">
          <ac:chgData name="Annabel ASHWORTH" userId="f5979717-4c94-4176-babe-e823c5ad88ea" providerId="ADAL" clId="{82ED7D47-4AF4-4A1D-96C5-02AFAD9265F1}" dt="2026-06-02T14:27:04.414" v="649" actId="20577"/>
          <ac:spMkLst>
            <pc:docMk/>
            <pc:sldMk cId="2034656285" sldId="530"/>
            <ac:spMk id="3" creationId="{05680ACC-D97E-E56D-DB85-70F49E0067C1}"/>
          </ac:spMkLst>
        </pc:spChg>
      </pc:sldChg>
      <pc:sldChg chg="modSp add mod">
        <pc:chgData name="Annabel ASHWORTH" userId="f5979717-4c94-4176-babe-e823c5ad88ea" providerId="ADAL" clId="{82ED7D47-4AF4-4A1D-96C5-02AFAD9265F1}" dt="2026-06-02T14:14:16.716" v="357" actId="20577"/>
        <pc:sldMkLst>
          <pc:docMk/>
          <pc:sldMk cId="1133456596" sldId="531"/>
        </pc:sldMkLst>
        <pc:spChg chg="mod">
          <ac:chgData name="Annabel ASHWORTH" userId="f5979717-4c94-4176-babe-e823c5ad88ea" providerId="ADAL" clId="{82ED7D47-4AF4-4A1D-96C5-02AFAD9265F1}" dt="2026-06-02T14:14:16.716" v="357" actId="20577"/>
          <ac:spMkLst>
            <pc:docMk/>
            <pc:sldMk cId="1133456596" sldId="531"/>
            <ac:spMk id="3" creationId="{422C62DE-79FB-76DC-819D-16064F01C5BF}"/>
          </ac:spMkLst>
        </pc:spChg>
      </pc:sldChg>
      <pc:sldChg chg="modSp add mod">
        <pc:chgData name="Annabel ASHWORTH" userId="f5979717-4c94-4176-babe-e823c5ad88ea" providerId="ADAL" clId="{82ED7D47-4AF4-4A1D-96C5-02AFAD9265F1}" dt="2026-06-02T14:28:44.785" v="707" actId="20577"/>
        <pc:sldMkLst>
          <pc:docMk/>
          <pc:sldMk cId="1897388834" sldId="532"/>
        </pc:sldMkLst>
        <pc:spChg chg="mod">
          <ac:chgData name="Annabel ASHWORTH" userId="f5979717-4c94-4176-babe-e823c5ad88ea" providerId="ADAL" clId="{82ED7D47-4AF4-4A1D-96C5-02AFAD9265F1}" dt="2026-06-02T14:28:44.785" v="707" actId="20577"/>
          <ac:spMkLst>
            <pc:docMk/>
            <pc:sldMk cId="1897388834" sldId="532"/>
            <ac:spMk id="3" creationId="{2D7CEC44-8677-7711-19DF-A04038EE4C8E}"/>
          </ac:spMkLst>
        </pc:spChg>
      </pc:sldChg>
      <pc:sldChg chg="new del">
        <pc:chgData name="Annabel ASHWORTH" userId="f5979717-4c94-4176-babe-e823c5ad88ea" providerId="ADAL" clId="{82ED7D47-4AF4-4A1D-96C5-02AFAD9265F1}" dt="2026-06-02T14:10:55.115" v="191" actId="47"/>
        <pc:sldMkLst>
          <pc:docMk/>
          <pc:sldMk cId="1207839932" sldId="533"/>
        </pc:sldMkLst>
      </pc:sldChg>
      <pc:sldChg chg="addSp modSp add del mod setBg">
        <pc:chgData name="Annabel ASHWORTH" userId="f5979717-4c94-4176-babe-e823c5ad88ea" providerId="ADAL" clId="{82ED7D47-4AF4-4A1D-96C5-02AFAD9265F1}" dt="2026-06-02T14:10:10.615" v="134" actId="2696"/>
        <pc:sldMkLst>
          <pc:docMk/>
          <pc:sldMk cId="127605285" sldId="534"/>
        </pc:sldMkLst>
        <pc:spChg chg="add mod">
          <ac:chgData name="Annabel ASHWORTH" userId="f5979717-4c94-4176-babe-e823c5ad88ea" providerId="ADAL" clId="{82ED7D47-4AF4-4A1D-96C5-02AFAD9265F1}" dt="2026-06-02T14:10:04.174" v="90" actId="208"/>
          <ac:spMkLst>
            <pc:docMk/>
            <pc:sldMk cId="127605285" sldId="534"/>
            <ac:spMk id="2" creationId="{F0BF1B64-DD88-6E02-9197-A237257AF118}"/>
          </ac:spMkLst>
        </pc:spChg>
        <pc:spChg chg="add mod">
          <ac:chgData name="Annabel ASHWORTH" userId="f5979717-4c94-4176-babe-e823c5ad88ea" providerId="ADAL" clId="{82ED7D47-4AF4-4A1D-96C5-02AFAD9265F1}" dt="2026-06-02T14:10:04.191" v="98"/>
          <ac:spMkLst>
            <pc:docMk/>
            <pc:sldMk cId="127605285" sldId="534"/>
            <ac:spMk id="3" creationId="{4D2A1F99-3403-4849-7141-E733D16F54CB}"/>
          </ac:spMkLst>
        </pc:spChg>
        <pc:spChg chg="add mod">
          <ac:chgData name="Annabel ASHWORTH" userId="f5979717-4c94-4176-babe-e823c5ad88ea" providerId="ADAL" clId="{82ED7D47-4AF4-4A1D-96C5-02AFAD9265F1}" dt="2026-06-02T14:10:04.342" v="132" actId="27636"/>
          <ac:spMkLst>
            <pc:docMk/>
            <pc:sldMk cId="127605285" sldId="534"/>
            <ac:spMk id="4" creationId="{9E7E2067-2233-8374-776B-F0965E64D555}"/>
          </ac:spMkLst>
        </pc:spChg>
        <pc:spChg chg="add mod">
          <ac:chgData name="Annabel ASHWORTH" userId="f5979717-4c94-4176-babe-e823c5ad88ea" providerId="ADAL" clId="{82ED7D47-4AF4-4A1D-96C5-02AFAD9265F1}" dt="2026-06-02T14:10:04.348" v="133" actId="27636"/>
          <ac:spMkLst>
            <pc:docMk/>
            <pc:sldMk cId="127605285" sldId="534"/>
            <ac:spMk id="7" creationId="{80AF7DAD-1EF4-DBB5-F56C-2F6157B94598}"/>
          </ac:spMkLst>
        </pc:spChg>
        <pc:picChg chg="add mod">
          <ac:chgData name="Annabel ASHWORTH" userId="f5979717-4c94-4176-babe-e823c5ad88ea" providerId="ADAL" clId="{82ED7D47-4AF4-4A1D-96C5-02AFAD9265F1}" dt="2026-06-02T14:10:04.274" v="113"/>
          <ac:picMkLst>
            <pc:docMk/>
            <pc:sldMk cId="127605285" sldId="534"/>
            <ac:picMk id="6" creationId="{FEE7F7A2-155E-B99D-3464-7D78F8563668}"/>
          </ac:picMkLst>
        </pc:picChg>
        <pc:picChg chg="add mod">
          <ac:chgData name="Annabel ASHWORTH" userId="f5979717-4c94-4176-babe-e823c5ad88ea" providerId="ADAL" clId="{82ED7D47-4AF4-4A1D-96C5-02AFAD9265F1}" dt="2026-06-02T14:10:04.302" v="131"/>
          <ac:picMkLst>
            <pc:docMk/>
            <pc:sldMk cId="127605285" sldId="534"/>
            <ac:picMk id="9" creationId="{EECAC82F-9CC3-55A1-717C-F09D52E7DF0E}"/>
          </ac:picMkLst>
        </pc:picChg>
      </pc:sldChg>
      <pc:sldChg chg="addSp modSp add mod ord setBg">
        <pc:chgData name="Annabel ASHWORTH" userId="f5979717-4c94-4176-babe-e823c5ad88ea" providerId="ADAL" clId="{82ED7D47-4AF4-4A1D-96C5-02AFAD9265F1}" dt="2026-06-02T14:10:52.657" v="190"/>
        <pc:sldMkLst>
          <pc:docMk/>
          <pc:sldMk cId="1900210218" sldId="534"/>
        </pc:sldMkLst>
        <pc:spChg chg="add mod">
          <ac:chgData name="Annabel ASHWORTH" userId="f5979717-4c94-4176-babe-e823c5ad88ea" providerId="ADAL" clId="{82ED7D47-4AF4-4A1D-96C5-02AFAD9265F1}" dt="2026-06-02T14:10:45.965" v="141" actId="208"/>
          <ac:spMkLst>
            <pc:docMk/>
            <pc:sldMk cId="1900210218" sldId="534"/>
            <ac:spMk id="2" creationId="{A6F33CCE-41FC-C514-E03C-84978834B3A2}"/>
          </ac:spMkLst>
        </pc:spChg>
        <pc:spChg chg="add mod">
          <ac:chgData name="Annabel ASHWORTH" userId="f5979717-4c94-4176-babe-e823c5ad88ea" providerId="ADAL" clId="{82ED7D47-4AF4-4A1D-96C5-02AFAD9265F1}" dt="2026-06-02T14:10:45.969" v="149"/>
          <ac:spMkLst>
            <pc:docMk/>
            <pc:sldMk cId="1900210218" sldId="534"/>
            <ac:spMk id="3" creationId="{2E0D0F55-706C-0428-E6C1-AE27EEB0E4CB}"/>
          </ac:spMkLst>
        </pc:spChg>
        <pc:spChg chg="add mod">
          <ac:chgData name="Annabel ASHWORTH" userId="f5979717-4c94-4176-babe-e823c5ad88ea" providerId="ADAL" clId="{82ED7D47-4AF4-4A1D-96C5-02AFAD9265F1}" dt="2026-06-02T14:10:46.042" v="184" actId="27636"/>
          <ac:spMkLst>
            <pc:docMk/>
            <pc:sldMk cId="1900210218" sldId="534"/>
            <ac:spMk id="4" creationId="{4D113999-2DE3-A888-C393-A62199F0A0FB}"/>
          </ac:spMkLst>
        </pc:spChg>
        <pc:spChg chg="add mod">
          <ac:chgData name="Annabel ASHWORTH" userId="f5979717-4c94-4176-babe-e823c5ad88ea" providerId="ADAL" clId="{82ED7D47-4AF4-4A1D-96C5-02AFAD9265F1}" dt="2026-06-02T14:10:46.041" v="183" actId="27636"/>
          <ac:spMkLst>
            <pc:docMk/>
            <pc:sldMk cId="1900210218" sldId="534"/>
            <ac:spMk id="7" creationId="{A00CF6C0-C172-7943-AD9D-EB0BD378B042}"/>
          </ac:spMkLst>
        </pc:spChg>
        <pc:picChg chg="add mod">
          <ac:chgData name="Annabel ASHWORTH" userId="f5979717-4c94-4176-babe-e823c5ad88ea" providerId="ADAL" clId="{82ED7D47-4AF4-4A1D-96C5-02AFAD9265F1}" dt="2026-06-02T14:10:45.982" v="164"/>
          <ac:picMkLst>
            <pc:docMk/>
            <pc:sldMk cId="1900210218" sldId="534"/>
            <ac:picMk id="6" creationId="{0CD6033C-A385-9400-F34D-94FDD4F6CDDF}"/>
          </ac:picMkLst>
        </pc:picChg>
        <pc:picChg chg="add mod">
          <ac:chgData name="Annabel ASHWORTH" userId="f5979717-4c94-4176-babe-e823c5ad88ea" providerId="ADAL" clId="{82ED7D47-4AF4-4A1D-96C5-02AFAD9265F1}" dt="2026-06-02T14:10:45.993" v="182"/>
          <ac:picMkLst>
            <pc:docMk/>
            <pc:sldMk cId="1900210218" sldId="534"/>
            <ac:picMk id="9" creationId="{5F21C052-E32F-FD02-7B7F-12EC36FBDEEB}"/>
          </ac:picMkLst>
        </pc:picChg>
      </pc:sldChg>
      <pc:sldChg chg="addSp modSp add mod setBg">
        <pc:chgData name="Annabel ASHWORTH" userId="f5979717-4c94-4176-babe-e823c5ad88ea" providerId="ADAL" clId="{82ED7D47-4AF4-4A1D-96C5-02AFAD9265F1}" dt="2026-06-02T14:11:14.109" v="241" actId="27636"/>
        <pc:sldMkLst>
          <pc:docMk/>
          <pc:sldMk cId="3449546443" sldId="535"/>
        </pc:sldMkLst>
        <pc:spChg chg="add mod">
          <ac:chgData name="Annabel ASHWORTH" userId="f5979717-4c94-4176-babe-e823c5ad88ea" providerId="ADAL" clId="{82ED7D47-4AF4-4A1D-96C5-02AFAD9265F1}" dt="2026-06-02T14:11:14.045" v="198" actId="208"/>
          <ac:spMkLst>
            <pc:docMk/>
            <pc:sldMk cId="3449546443" sldId="535"/>
            <ac:spMk id="2" creationId="{BDF5C51D-E7D6-63E4-6877-0DA761E0D004}"/>
          </ac:spMkLst>
        </pc:spChg>
        <pc:spChg chg="add mod">
          <ac:chgData name="Annabel ASHWORTH" userId="f5979717-4c94-4176-babe-e823c5ad88ea" providerId="ADAL" clId="{82ED7D47-4AF4-4A1D-96C5-02AFAD9265F1}" dt="2026-06-02T14:11:14.049" v="206"/>
          <ac:spMkLst>
            <pc:docMk/>
            <pc:sldMk cId="3449546443" sldId="535"/>
            <ac:spMk id="3" creationId="{09620F79-000A-DF14-93B7-21D339F9D63A}"/>
          </ac:spMkLst>
        </pc:spChg>
        <pc:spChg chg="add mod">
          <ac:chgData name="Annabel ASHWORTH" userId="f5979717-4c94-4176-babe-e823c5ad88ea" providerId="ADAL" clId="{82ED7D47-4AF4-4A1D-96C5-02AFAD9265F1}" dt="2026-06-02T14:11:14.103" v="240" actId="27636"/>
          <ac:spMkLst>
            <pc:docMk/>
            <pc:sldMk cId="3449546443" sldId="535"/>
            <ac:spMk id="4" creationId="{AB3C0CA9-493D-C3BC-F638-739130D82278}"/>
          </ac:spMkLst>
        </pc:spChg>
        <pc:spChg chg="add mod">
          <ac:chgData name="Annabel ASHWORTH" userId="f5979717-4c94-4176-babe-e823c5ad88ea" providerId="ADAL" clId="{82ED7D47-4AF4-4A1D-96C5-02AFAD9265F1}" dt="2026-06-02T14:11:14.109" v="241" actId="27636"/>
          <ac:spMkLst>
            <pc:docMk/>
            <pc:sldMk cId="3449546443" sldId="535"/>
            <ac:spMk id="7" creationId="{B40BFEAA-DC04-A2E0-ABFC-09FD0C6E4FB2}"/>
          </ac:spMkLst>
        </pc:spChg>
        <pc:picChg chg="add mod">
          <ac:chgData name="Annabel ASHWORTH" userId="f5979717-4c94-4176-babe-e823c5ad88ea" providerId="ADAL" clId="{82ED7D47-4AF4-4A1D-96C5-02AFAD9265F1}" dt="2026-06-02T14:11:14.062" v="221"/>
          <ac:picMkLst>
            <pc:docMk/>
            <pc:sldMk cId="3449546443" sldId="535"/>
            <ac:picMk id="6" creationId="{B8862498-3B06-B375-8427-92619D204E9E}"/>
          </ac:picMkLst>
        </pc:picChg>
        <pc:picChg chg="add mod">
          <ac:chgData name="Annabel ASHWORTH" userId="f5979717-4c94-4176-babe-e823c5ad88ea" providerId="ADAL" clId="{82ED7D47-4AF4-4A1D-96C5-02AFAD9265F1}" dt="2026-06-02T14:11:14.074" v="239"/>
          <ac:picMkLst>
            <pc:docMk/>
            <pc:sldMk cId="3449546443" sldId="535"/>
            <ac:picMk id="9" creationId="{6382839D-F6DD-D038-D760-CDFF3EA69338}"/>
          </ac:picMkLst>
        </pc:picChg>
      </pc:sldChg>
      <pc:sldChg chg="addSp modSp add mod setBg">
        <pc:chgData name="Annabel ASHWORTH" userId="f5979717-4c94-4176-babe-e823c5ad88ea" providerId="ADAL" clId="{82ED7D47-4AF4-4A1D-96C5-02AFAD9265F1}" dt="2026-06-02T14:12:26.035" v="291" actId="27636"/>
        <pc:sldMkLst>
          <pc:docMk/>
          <pc:sldMk cId="2903078111" sldId="536"/>
        </pc:sldMkLst>
        <pc:spChg chg="add mod">
          <ac:chgData name="Annabel ASHWORTH" userId="f5979717-4c94-4176-babe-e823c5ad88ea" providerId="ADAL" clId="{82ED7D47-4AF4-4A1D-96C5-02AFAD9265F1}" dt="2026-06-02T14:12:25.968" v="248" actId="208"/>
          <ac:spMkLst>
            <pc:docMk/>
            <pc:sldMk cId="2903078111" sldId="536"/>
            <ac:spMk id="2" creationId="{0FE6414A-4C57-7E43-68E5-CDB5DBA49132}"/>
          </ac:spMkLst>
        </pc:spChg>
        <pc:spChg chg="add mod">
          <ac:chgData name="Annabel ASHWORTH" userId="f5979717-4c94-4176-babe-e823c5ad88ea" providerId="ADAL" clId="{82ED7D47-4AF4-4A1D-96C5-02AFAD9265F1}" dt="2026-06-02T14:12:25.972" v="256"/>
          <ac:spMkLst>
            <pc:docMk/>
            <pc:sldMk cId="2903078111" sldId="536"/>
            <ac:spMk id="3" creationId="{1FA20A50-8970-358D-4688-58DB4D67220B}"/>
          </ac:spMkLst>
        </pc:spChg>
        <pc:spChg chg="add mod">
          <ac:chgData name="Annabel ASHWORTH" userId="f5979717-4c94-4176-babe-e823c5ad88ea" providerId="ADAL" clId="{82ED7D47-4AF4-4A1D-96C5-02AFAD9265F1}" dt="2026-06-02T14:12:26.031" v="290" actId="27636"/>
          <ac:spMkLst>
            <pc:docMk/>
            <pc:sldMk cId="2903078111" sldId="536"/>
            <ac:spMk id="4" creationId="{BB121543-3C61-2A5B-7057-7BFE098788B2}"/>
          </ac:spMkLst>
        </pc:spChg>
        <pc:spChg chg="add mod">
          <ac:chgData name="Annabel ASHWORTH" userId="f5979717-4c94-4176-babe-e823c5ad88ea" providerId="ADAL" clId="{82ED7D47-4AF4-4A1D-96C5-02AFAD9265F1}" dt="2026-06-02T14:12:26.035" v="291" actId="27636"/>
          <ac:spMkLst>
            <pc:docMk/>
            <pc:sldMk cId="2903078111" sldId="536"/>
            <ac:spMk id="7" creationId="{BD3DBE31-9817-505C-8DAF-D9B30C5C7C9A}"/>
          </ac:spMkLst>
        </pc:spChg>
        <pc:picChg chg="add mod">
          <ac:chgData name="Annabel ASHWORTH" userId="f5979717-4c94-4176-babe-e823c5ad88ea" providerId="ADAL" clId="{82ED7D47-4AF4-4A1D-96C5-02AFAD9265F1}" dt="2026-06-02T14:12:25.987" v="271"/>
          <ac:picMkLst>
            <pc:docMk/>
            <pc:sldMk cId="2903078111" sldId="536"/>
            <ac:picMk id="6" creationId="{AA1A0F18-6BD9-32BB-32AA-10085DFD2772}"/>
          </ac:picMkLst>
        </pc:picChg>
        <pc:picChg chg="add mod">
          <ac:chgData name="Annabel ASHWORTH" userId="f5979717-4c94-4176-babe-e823c5ad88ea" providerId="ADAL" clId="{82ED7D47-4AF4-4A1D-96C5-02AFAD9265F1}" dt="2026-06-02T14:12:26" v="289"/>
          <ac:picMkLst>
            <pc:docMk/>
            <pc:sldMk cId="2903078111" sldId="536"/>
            <ac:picMk id="9" creationId="{F03AAE4B-A1ED-2251-B493-E79C77A98A6A}"/>
          </ac:picMkLst>
        </pc:picChg>
      </pc:sldChg>
      <pc:sldChg chg="addSp modSp add mod setBg">
        <pc:chgData name="Annabel ASHWORTH" userId="f5979717-4c94-4176-babe-e823c5ad88ea" providerId="ADAL" clId="{82ED7D47-4AF4-4A1D-96C5-02AFAD9265F1}" dt="2026-06-02T14:13:49.616" v="341" actId="27636"/>
        <pc:sldMkLst>
          <pc:docMk/>
          <pc:sldMk cId="1682257834" sldId="537"/>
        </pc:sldMkLst>
        <pc:spChg chg="add mod">
          <ac:chgData name="Annabel ASHWORTH" userId="f5979717-4c94-4176-babe-e823c5ad88ea" providerId="ADAL" clId="{82ED7D47-4AF4-4A1D-96C5-02AFAD9265F1}" dt="2026-06-02T14:13:49.557" v="298" actId="208"/>
          <ac:spMkLst>
            <pc:docMk/>
            <pc:sldMk cId="1682257834" sldId="537"/>
            <ac:spMk id="2" creationId="{4CB2B816-DB3A-28CB-F051-CAE1A0613CDE}"/>
          </ac:spMkLst>
        </pc:spChg>
        <pc:spChg chg="add mod">
          <ac:chgData name="Annabel ASHWORTH" userId="f5979717-4c94-4176-babe-e823c5ad88ea" providerId="ADAL" clId="{82ED7D47-4AF4-4A1D-96C5-02AFAD9265F1}" dt="2026-06-02T14:13:49.562" v="306"/>
          <ac:spMkLst>
            <pc:docMk/>
            <pc:sldMk cId="1682257834" sldId="537"/>
            <ac:spMk id="3" creationId="{DA1A8B92-D076-DCB0-98F7-2D522E92600A}"/>
          </ac:spMkLst>
        </pc:spChg>
        <pc:spChg chg="add mod">
          <ac:chgData name="Annabel ASHWORTH" userId="f5979717-4c94-4176-babe-e823c5ad88ea" providerId="ADAL" clId="{82ED7D47-4AF4-4A1D-96C5-02AFAD9265F1}" dt="2026-06-02T14:13:49.616" v="341" actId="27636"/>
          <ac:spMkLst>
            <pc:docMk/>
            <pc:sldMk cId="1682257834" sldId="537"/>
            <ac:spMk id="4" creationId="{F7A08778-E745-A2DB-1277-CE488E373A09}"/>
          </ac:spMkLst>
        </pc:spChg>
        <pc:spChg chg="add mod">
          <ac:chgData name="Annabel ASHWORTH" userId="f5979717-4c94-4176-babe-e823c5ad88ea" providerId="ADAL" clId="{82ED7D47-4AF4-4A1D-96C5-02AFAD9265F1}" dt="2026-06-02T14:13:49.615" v="340" actId="27636"/>
          <ac:spMkLst>
            <pc:docMk/>
            <pc:sldMk cId="1682257834" sldId="537"/>
            <ac:spMk id="7" creationId="{9F5C8F15-A7AC-9851-14D3-7E8C6BCB8EEA}"/>
          </ac:spMkLst>
        </pc:spChg>
        <pc:picChg chg="add mod">
          <ac:chgData name="Annabel ASHWORTH" userId="f5979717-4c94-4176-babe-e823c5ad88ea" providerId="ADAL" clId="{82ED7D47-4AF4-4A1D-96C5-02AFAD9265F1}" dt="2026-06-02T14:13:49.575" v="321"/>
          <ac:picMkLst>
            <pc:docMk/>
            <pc:sldMk cId="1682257834" sldId="537"/>
            <ac:picMk id="6" creationId="{E37D4FD4-E8DC-B40B-92D0-CC397FD7EBC0}"/>
          </ac:picMkLst>
        </pc:picChg>
        <pc:picChg chg="add mod">
          <ac:chgData name="Annabel ASHWORTH" userId="f5979717-4c94-4176-babe-e823c5ad88ea" providerId="ADAL" clId="{82ED7D47-4AF4-4A1D-96C5-02AFAD9265F1}" dt="2026-06-02T14:13:49.586" v="339"/>
          <ac:picMkLst>
            <pc:docMk/>
            <pc:sldMk cId="1682257834" sldId="537"/>
            <ac:picMk id="9" creationId="{FF7181AA-46B3-FB92-9D0C-046990E6A53C}"/>
          </ac:picMkLst>
        </pc:picChg>
      </pc:sldChg>
      <pc:sldChg chg="modSp add mod ord">
        <pc:chgData name="Annabel ASHWORTH" userId="f5979717-4c94-4176-babe-e823c5ad88ea" providerId="ADAL" clId="{82ED7D47-4AF4-4A1D-96C5-02AFAD9265F1}" dt="2026-06-02T14:14:24.154" v="364" actId="20577"/>
        <pc:sldMkLst>
          <pc:docMk/>
          <pc:sldMk cId="3713279660" sldId="538"/>
        </pc:sldMkLst>
        <pc:spChg chg="mod">
          <ac:chgData name="Annabel ASHWORTH" userId="f5979717-4c94-4176-babe-e823c5ad88ea" providerId="ADAL" clId="{82ED7D47-4AF4-4A1D-96C5-02AFAD9265F1}" dt="2026-06-02T14:14:24.154" v="364" actId="20577"/>
          <ac:spMkLst>
            <pc:docMk/>
            <pc:sldMk cId="3713279660" sldId="538"/>
            <ac:spMk id="3" creationId="{5BCA46A0-8570-978C-6B57-045A4F30C870}"/>
          </ac:spMkLst>
        </pc:spChg>
      </pc:sldChg>
      <pc:sldChg chg="addSp modSp add mod setBg">
        <pc:chgData name="Annabel ASHWORTH" userId="f5979717-4c94-4176-babe-e823c5ad88ea" providerId="ADAL" clId="{82ED7D47-4AF4-4A1D-96C5-02AFAD9265F1}" dt="2026-06-02T14:15:12.209" v="414" actId="27636"/>
        <pc:sldMkLst>
          <pc:docMk/>
          <pc:sldMk cId="3998527508" sldId="539"/>
        </pc:sldMkLst>
        <pc:spChg chg="add mod">
          <ac:chgData name="Annabel ASHWORTH" userId="f5979717-4c94-4176-babe-e823c5ad88ea" providerId="ADAL" clId="{82ED7D47-4AF4-4A1D-96C5-02AFAD9265F1}" dt="2026-06-02T14:15:12.147" v="371" actId="208"/>
          <ac:spMkLst>
            <pc:docMk/>
            <pc:sldMk cId="3998527508" sldId="539"/>
            <ac:spMk id="2" creationId="{2E8A43B8-DCB7-852B-D1D7-7E60184EADBE}"/>
          </ac:spMkLst>
        </pc:spChg>
        <pc:spChg chg="add mod">
          <ac:chgData name="Annabel ASHWORTH" userId="f5979717-4c94-4176-babe-e823c5ad88ea" providerId="ADAL" clId="{82ED7D47-4AF4-4A1D-96C5-02AFAD9265F1}" dt="2026-06-02T14:15:12.152" v="379"/>
          <ac:spMkLst>
            <pc:docMk/>
            <pc:sldMk cId="3998527508" sldId="539"/>
            <ac:spMk id="3" creationId="{A43E8E49-AF77-588F-2AD3-CC7D23858232}"/>
          </ac:spMkLst>
        </pc:spChg>
        <pc:spChg chg="add mod">
          <ac:chgData name="Annabel ASHWORTH" userId="f5979717-4c94-4176-babe-e823c5ad88ea" providerId="ADAL" clId="{82ED7D47-4AF4-4A1D-96C5-02AFAD9265F1}" dt="2026-06-02T14:15:12.204" v="413" actId="27636"/>
          <ac:spMkLst>
            <pc:docMk/>
            <pc:sldMk cId="3998527508" sldId="539"/>
            <ac:spMk id="4" creationId="{26577959-4B49-49A9-F510-D60F54B997A2}"/>
          </ac:spMkLst>
        </pc:spChg>
        <pc:spChg chg="add mod">
          <ac:chgData name="Annabel ASHWORTH" userId="f5979717-4c94-4176-babe-e823c5ad88ea" providerId="ADAL" clId="{82ED7D47-4AF4-4A1D-96C5-02AFAD9265F1}" dt="2026-06-02T14:15:12.209" v="414" actId="27636"/>
          <ac:spMkLst>
            <pc:docMk/>
            <pc:sldMk cId="3998527508" sldId="539"/>
            <ac:spMk id="7" creationId="{E3ECC487-8AEA-64D4-5DEC-73E6C6F8FB71}"/>
          </ac:spMkLst>
        </pc:spChg>
        <pc:picChg chg="add mod">
          <ac:chgData name="Annabel ASHWORTH" userId="f5979717-4c94-4176-babe-e823c5ad88ea" providerId="ADAL" clId="{82ED7D47-4AF4-4A1D-96C5-02AFAD9265F1}" dt="2026-06-02T14:15:12.164" v="394"/>
          <ac:picMkLst>
            <pc:docMk/>
            <pc:sldMk cId="3998527508" sldId="539"/>
            <ac:picMk id="6" creationId="{03661D44-08B2-F104-B1FF-3398A6AF30A2}"/>
          </ac:picMkLst>
        </pc:picChg>
        <pc:picChg chg="add mod">
          <ac:chgData name="Annabel ASHWORTH" userId="f5979717-4c94-4176-babe-e823c5ad88ea" providerId="ADAL" clId="{82ED7D47-4AF4-4A1D-96C5-02AFAD9265F1}" dt="2026-06-02T14:15:12.176" v="412"/>
          <ac:picMkLst>
            <pc:docMk/>
            <pc:sldMk cId="3998527508" sldId="539"/>
            <ac:picMk id="9" creationId="{C719129A-0C57-F6CF-CCCB-A14790674692}"/>
          </ac:picMkLst>
        </pc:picChg>
      </pc:sldChg>
      <pc:sldChg chg="addSp modSp add mod setBg">
        <pc:chgData name="Annabel ASHWORTH" userId="f5979717-4c94-4176-babe-e823c5ad88ea" providerId="ADAL" clId="{82ED7D47-4AF4-4A1D-96C5-02AFAD9265F1}" dt="2026-06-02T14:28:34.031" v="705" actId="20577"/>
        <pc:sldMkLst>
          <pc:docMk/>
          <pc:sldMk cId="2605274817" sldId="540"/>
        </pc:sldMkLst>
        <pc:spChg chg="add mod">
          <ac:chgData name="Annabel ASHWORTH" userId="f5979717-4c94-4176-babe-e823c5ad88ea" providerId="ADAL" clId="{82ED7D47-4AF4-4A1D-96C5-02AFAD9265F1}" dt="2026-06-02T14:16:42.063" v="421" actId="208"/>
          <ac:spMkLst>
            <pc:docMk/>
            <pc:sldMk cId="2605274817" sldId="540"/>
            <ac:spMk id="2" creationId="{21C8C8B8-A17D-BFE7-AAB6-4339E4B71E0D}"/>
          </ac:spMkLst>
        </pc:spChg>
        <pc:spChg chg="add mod">
          <ac:chgData name="Annabel ASHWORTH" userId="f5979717-4c94-4176-babe-e823c5ad88ea" providerId="ADAL" clId="{82ED7D47-4AF4-4A1D-96C5-02AFAD9265F1}" dt="2026-06-02T14:28:34.031" v="705" actId="20577"/>
          <ac:spMkLst>
            <pc:docMk/>
            <pc:sldMk cId="2605274817" sldId="540"/>
            <ac:spMk id="3" creationId="{087031F6-D4E7-3596-C41D-78846D71BE71}"/>
          </ac:spMkLst>
        </pc:spChg>
        <pc:spChg chg="add mod">
          <ac:chgData name="Annabel ASHWORTH" userId="f5979717-4c94-4176-babe-e823c5ad88ea" providerId="ADAL" clId="{82ED7D47-4AF4-4A1D-96C5-02AFAD9265F1}" dt="2026-06-02T14:16:42.134" v="463" actId="27636"/>
          <ac:spMkLst>
            <pc:docMk/>
            <pc:sldMk cId="2605274817" sldId="540"/>
            <ac:spMk id="4" creationId="{C5658730-8EA2-0A37-ACA8-972A99F19360}"/>
          </ac:spMkLst>
        </pc:spChg>
        <pc:spChg chg="add mod">
          <ac:chgData name="Annabel ASHWORTH" userId="f5979717-4c94-4176-babe-e823c5ad88ea" providerId="ADAL" clId="{82ED7D47-4AF4-4A1D-96C5-02AFAD9265F1}" dt="2026-06-02T14:16:42.138" v="464" actId="27636"/>
          <ac:spMkLst>
            <pc:docMk/>
            <pc:sldMk cId="2605274817" sldId="540"/>
            <ac:spMk id="7" creationId="{0A6E57E4-D415-C12C-E605-BC58F3CA45BA}"/>
          </ac:spMkLst>
        </pc:spChg>
        <pc:picChg chg="add mod">
          <ac:chgData name="Annabel ASHWORTH" userId="f5979717-4c94-4176-babe-e823c5ad88ea" providerId="ADAL" clId="{82ED7D47-4AF4-4A1D-96C5-02AFAD9265F1}" dt="2026-06-02T14:16:42.082" v="444"/>
          <ac:picMkLst>
            <pc:docMk/>
            <pc:sldMk cId="2605274817" sldId="540"/>
            <ac:picMk id="6" creationId="{3196B92B-E2E0-6290-74AF-2D12D5519153}"/>
          </ac:picMkLst>
        </pc:picChg>
        <pc:picChg chg="add mod">
          <ac:chgData name="Annabel ASHWORTH" userId="f5979717-4c94-4176-babe-e823c5ad88ea" providerId="ADAL" clId="{82ED7D47-4AF4-4A1D-96C5-02AFAD9265F1}" dt="2026-06-02T14:16:42.094" v="462"/>
          <ac:picMkLst>
            <pc:docMk/>
            <pc:sldMk cId="2605274817" sldId="540"/>
            <ac:picMk id="9" creationId="{5C12949F-FBD3-8EE6-1A69-C19A13CD51B6}"/>
          </ac:picMkLst>
        </pc:picChg>
      </pc:sldChg>
      <pc:sldChg chg="addSp modSp add mod ord setBg">
        <pc:chgData name="Annabel ASHWORTH" userId="f5979717-4c94-4176-babe-e823c5ad88ea" providerId="ADAL" clId="{82ED7D47-4AF4-4A1D-96C5-02AFAD9265F1}" dt="2026-06-02T14:29:08.152" v="716"/>
        <pc:sldMkLst>
          <pc:docMk/>
          <pc:sldMk cId="2685416874" sldId="541"/>
        </pc:sldMkLst>
        <pc:spChg chg="add mod">
          <ac:chgData name="Annabel ASHWORTH" userId="f5979717-4c94-4176-babe-e823c5ad88ea" providerId="ADAL" clId="{82ED7D47-4AF4-4A1D-96C5-02AFAD9265F1}" dt="2026-06-02T14:29:08.114" v="713" actId="12612"/>
          <ac:spMkLst>
            <pc:docMk/>
            <pc:sldMk cId="2685416874" sldId="541"/>
            <ac:spMk id="2" creationId="{92B4163D-0D60-2A96-1D18-E69C8202F603}"/>
          </ac:spMkLst>
        </pc:spChg>
        <pc:spChg chg="add mod">
          <ac:chgData name="Annabel ASHWORTH" userId="f5979717-4c94-4176-babe-e823c5ad88ea" providerId="ADAL" clId="{82ED7D47-4AF4-4A1D-96C5-02AFAD9265F1}" dt="2026-06-02T14:29:08.152" v="716"/>
          <ac:spMkLst>
            <pc:docMk/>
            <pc:sldMk cId="2685416874" sldId="541"/>
            <ac:spMk id="3" creationId="{6DCFE968-B854-5472-22D9-E02EE0B8A85E}"/>
          </ac:spMkLst>
        </pc:spChg>
        <pc:spChg chg="add mod">
          <ac:chgData name="Annabel ASHWORTH" userId="f5979717-4c94-4176-babe-e823c5ad88ea" providerId="ADAL" clId="{82ED7D47-4AF4-4A1D-96C5-02AFAD9265F1}" dt="2026-06-02T14:17:06.230" v="514" actId="27636"/>
          <ac:spMkLst>
            <pc:docMk/>
            <pc:sldMk cId="2685416874" sldId="541"/>
            <ac:spMk id="4" creationId="{ABA76D90-D834-1FB3-7A8E-95E589029DE4}"/>
          </ac:spMkLst>
        </pc:spChg>
        <pc:spChg chg="add mod">
          <ac:chgData name="Annabel ASHWORTH" userId="f5979717-4c94-4176-babe-e823c5ad88ea" providerId="ADAL" clId="{82ED7D47-4AF4-4A1D-96C5-02AFAD9265F1}" dt="2026-06-02T14:17:06.229" v="513" actId="27636"/>
          <ac:spMkLst>
            <pc:docMk/>
            <pc:sldMk cId="2685416874" sldId="541"/>
            <ac:spMk id="7" creationId="{4C046B58-5204-110A-346D-90682F6D6758}"/>
          </ac:spMkLst>
        </pc:spChg>
        <pc:picChg chg="add mod">
          <ac:chgData name="Annabel ASHWORTH" userId="f5979717-4c94-4176-babe-e823c5ad88ea" providerId="ADAL" clId="{82ED7D47-4AF4-4A1D-96C5-02AFAD9265F1}" dt="2026-06-02T14:17:06.184" v="494"/>
          <ac:picMkLst>
            <pc:docMk/>
            <pc:sldMk cId="2685416874" sldId="541"/>
            <ac:picMk id="6" creationId="{F639BE74-174F-5BD5-0DED-A99F3F7CB4B9}"/>
          </ac:picMkLst>
        </pc:picChg>
        <pc:picChg chg="add mod">
          <ac:chgData name="Annabel ASHWORTH" userId="f5979717-4c94-4176-babe-e823c5ad88ea" providerId="ADAL" clId="{82ED7D47-4AF4-4A1D-96C5-02AFAD9265F1}" dt="2026-06-02T14:17:06.197" v="512"/>
          <ac:picMkLst>
            <pc:docMk/>
            <pc:sldMk cId="2685416874" sldId="541"/>
            <ac:picMk id="9" creationId="{05C9B81B-60E4-C9FB-90FA-8E404A4CAD5F}"/>
          </ac:picMkLst>
        </pc:picChg>
      </pc:sldChg>
      <pc:sldChg chg="addSp modSp add mod ord setBg">
        <pc:chgData name="Annabel ASHWORTH" userId="f5979717-4c94-4176-babe-e823c5ad88ea" providerId="ADAL" clId="{82ED7D47-4AF4-4A1D-96C5-02AFAD9265F1}" dt="2026-06-02T14:17:25.433" v="568"/>
        <pc:sldMkLst>
          <pc:docMk/>
          <pc:sldMk cId="4150600535" sldId="542"/>
        </pc:sldMkLst>
        <pc:spChg chg="add mod">
          <ac:chgData name="Annabel ASHWORTH" userId="f5979717-4c94-4176-babe-e823c5ad88ea" providerId="ADAL" clId="{82ED7D47-4AF4-4A1D-96C5-02AFAD9265F1}" dt="2026-06-02T14:17:23.899" v="523" actId="208"/>
          <ac:spMkLst>
            <pc:docMk/>
            <pc:sldMk cId="4150600535" sldId="542"/>
            <ac:spMk id="2" creationId="{F80A12BD-AB87-10EE-CF1B-22C66784D4A9}"/>
          </ac:spMkLst>
        </pc:spChg>
        <pc:spChg chg="add mod">
          <ac:chgData name="Annabel ASHWORTH" userId="f5979717-4c94-4176-babe-e823c5ad88ea" providerId="ADAL" clId="{82ED7D47-4AF4-4A1D-96C5-02AFAD9265F1}" dt="2026-06-02T14:17:23.903" v="531"/>
          <ac:spMkLst>
            <pc:docMk/>
            <pc:sldMk cId="4150600535" sldId="542"/>
            <ac:spMk id="3" creationId="{68053DC7-57A2-4925-CF4D-92EF20CFB64E}"/>
          </ac:spMkLst>
        </pc:spChg>
        <pc:spChg chg="add mod">
          <ac:chgData name="Annabel ASHWORTH" userId="f5979717-4c94-4176-babe-e823c5ad88ea" providerId="ADAL" clId="{82ED7D47-4AF4-4A1D-96C5-02AFAD9265F1}" dt="2026-06-02T14:17:23.961" v="565" actId="27636"/>
          <ac:spMkLst>
            <pc:docMk/>
            <pc:sldMk cId="4150600535" sldId="542"/>
            <ac:spMk id="4" creationId="{A6A5D455-9F63-C590-0610-3FF13128D5C4}"/>
          </ac:spMkLst>
        </pc:spChg>
        <pc:spChg chg="add mod">
          <ac:chgData name="Annabel ASHWORTH" userId="f5979717-4c94-4176-babe-e823c5ad88ea" providerId="ADAL" clId="{82ED7D47-4AF4-4A1D-96C5-02AFAD9265F1}" dt="2026-06-02T14:17:23.966" v="566" actId="27636"/>
          <ac:spMkLst>
            <pc:docMk/>
            <pc:sldMk cId="4150600535" sldId="542"/>
            <ac:spMk id="7" creationId="{CC58280C-FA96-A10D-CDEB-98ADA0235546}"/>
          </ac:spMkLst>
        </pc:spChg>
        <pc:picChg chg="add mod">
          <ac:chgData name="Annabel ASHWORTH" userId="f5979717-4c94-4176-babe-e823c5ad88ea" providerId="ADAL" clId="{82ED7D47-4AF4-4A1D-96C5-02AFAD9265F1}" dt="2026-06-02T14:17:23.915" v="546"/>
          <ac:picMkLst>
            <pc:docMk/>
            <pc:sldMk cId="4150600535" sldId="542"/>
            <ac:picMk id="6" creationId="{4280C8EB-EB8C-4148-7983-B4B8768D8A65}"/>
          </ac:picMkLst>
        </pc:picChg>
        <pc:picChg chg="add mod">
          <ac:chgData name="Annabel ASHWORTH" userId="f5979717-4c94-4176-babe-e823c5ad88ea" providerId="ADAL" clId="{82ED7D47-4AF4-4A1D-96C5-02AFAD9265F1}" dt="2026-06-02T14:17:23.928" v="564"/>
          <ac:picMkLst>
            <pc:docMk/>
            <pc:sldMk cId="4150600535" sldId="542"/>
            <ac:picMk id="9" creationId="{D74286AC-2CD6-1897-03EF-926D2514F39D}"/>
          </ac:picMkLst>
        </pc:picChg>
      </pc:sldChg>
      <pc:sldChg chg="addSp modSp add mod setBg">
        <pc:chgData name="Annabel ASHWORTH" userId="f5979717-4c94-4176-babe-e823c5ad88ea" providerId="ADAL" clId="{82ED7D47-4AF4-4A1D-96C5-02AFAD9265F1}" dt="2026-06-02T14:26:14.496" v="642" actId="27636"/>
        <pc:sldMkLst>
          <pc:docMk/>
          <pc:sldMk cId="179875162" sldId="543"/>
        </pc:sldMkLst>
        <pc:spChg chg="add mod">
          <ac:chgData name="Annabel ASHWORTH" userId="f5979717-4c94-4176-babe-e823c5ad88ea" providerId="ADAL" clId="{82ED7D47-4AF4-4A1D-96C5-02AFAD9265F1}" dt="2026-06-02T14:26:14.418" v="599" actId="208"/>
          <ac:spMkLst>
            <pc:docMk/>
            <pc:sldMk cId="179875162" sldId="543"/>
            <ac:spMk id="2" creationId="{1317B263-3266-D82B-E311-7062A634B25F}"/>
          </ac:spMkLst>
        </pc:spChg>
        <pc:spChg chg="add mod">
          <ac:chgData name="Annabel ASHWORTH" userId="f5979717-4c94-4176-babe-e823c5ad88ea" providerId="ADAL" clId="{82ED7D47-4AF4-4A1D-96C5-02AFAD9265F1}" dt="2026-06-02T14:26:14.423" v="607"/>
          <ac:spMkLst>
            <pc:docMk/>
            <pc:sldMk cId="179875162" sldId="543"/>
            <ac:spMk id="3" creationId="{57E1A527-5D49-F9A7-0031-DD51D3D2B7B6}"/>
          </ac:spMkLst>
        </pc:spChg>
        <pc:spChg chg="add mod">
          <ac:chgData name="Annabel ASHWORTH" userId="f5979717-4c94-4176-babe-e823c5ad88ea" providerId="ADAL" clId="{82ED7D47-4AF4-4A1D-96C5-02AFAD9265F1}" dt="2026-06-02T14:26:14.496" v="642" actId="27636"/>
          <ac:spMkLst>
            <pc:docMk/>
            <pc:sldMk cId="179875162" sldId="543"/>
            <ac:spMk id="4" creationId="{C237773F-DB9A-DA1C-C652-7E491436E3E4}"/>
          </ac:spMkLst>
        </pc:spChg>
        <pc:spChg chg="add mod">
          <ac:chgData name="Annabel ASHWORTH" userId="f5979717-4c94-4176-babe-e823c5ad88ea" providerId="ADAL" clId="{82ED7D47-4AF4-4A1D-96C5-02AFAD9265F1}" dt="2026-06-02T14:26:14.495" v="641" actId="27636"/>
          <ac:spMkLst>
            <pc:docMk/>
            <pc:sldMk cId="179875162" sldId="543"/>
            <ac:spMk id="7" creationId="{FC9D30E3-C096-7186-521F-5885DF9D9347}"/>
          </ac:spMkLst>
        </pc:spChg>
        <pc:picChg chg="add mod">
          <ac:chgData name="Annabel ASHWORTH" userId="f5979717-4c94-4176-babe-e823c5ad88ea" providerId="ADAL" clId="{82ED7D47-4AF4-4A1D-96C5-02AFAD9265F1}" dt="2026-06-02T14:26:14.444" v="622"/>
          <ac:picMkLst>
            <pc:docMk/>
            <pc:sldMk cId="179875162" sldId="543"/>
            <ac:picMk id="6" creationId="{1496C7FC-DB0B-94B1-21B6-496591BA001C}"/>
          </ac:picMkLst>
        </pc:picChg>
        <pc:picChg chg="add mod">
          <ac:chgData name="Annabel ASHWORTH" userId="f5979717-4c94-4176-babe-e823c5ad88ea" providerId="ADAL" clId="{82ED7D47-4AF4-4A1D-96C5-02AFAD9265F1}" dt="2026-06-02T14:26:14.465" v="640"/>
          <ac:picMkLst>
            <pc:docMk/>
            <pc:sldMk cId="179875162" sldId="543"/>
            <ac:picMk id="9" creationId="{56C897E3-2C77-3095-BD99-F6BEE9DB2471}"/>
          </ac:picMkLst>
        </pc:picChg>
      </pc:sldChg>
      <pc:sldChg chg="addSp modSp add mod ord setBg">
        <pc:chgData name="Annabel ASHWORTH" userId="f5979717-4c94-4176-babe-e823c5ad88ea" providerId="ADAL" clId="{82ED7D47-4AF4-4A1D-96C5-02AFAD9265F1}" dt="2026-06-02T14:27:43.468" v="701"/>
        <pc:sldMkLst>
          <pc:docMk/>
          <pc:sldMk cId="611385834" sldId="544"/>
        </pc:sldMkLst>
        <pc:spChg chg="add mod">
          <ac:chgData name="Annabel ASHWORTH" userId="f5979717-4c94-4176-babe-e823c5ad88ea" providerId="ADAL" clId="{82ED7D47-4AF4-4A1D-96C5-02AFAD9265F1}" dt="2026-06-02T14:27:41.824" v="656" actId="208"/>
          <ac:spMkLst>
            <pc:docMk/>
            <pc:sldMk cId="611385834" sldId="544"/>
            <ac:spMk id="2" creationId="{1143BD9E-4DEA-1B86-293A-73D594110423}"/>
          </ac:spMkLst>
        </pc:spChg>
        <pc:spChg chg="add mod">
          <ac:chgData name="Annabel ASHWORTH" userId="f5979717-4c94-4176-babe-e823c5ad88ea" providerId="ADAL" clId="{82ED7D47-4AF4-4A1D-96C5-02AFAD9265F1}" dt="2026-06-02T14:27:41.829" v="664"/>
          <ac:spMkLst>
            <pc:docMk/>
            <pc:sldMk cId="611385834" sldId="544"/>
            <ac:spMk id="3" creationId="{03A2456F-D0EB-DEDA-8C9D-8424DD3765E1}"/>
          </ac:spMkLst>
        </pc:spChg>
        <pc:spChg chg="add mod">
          <ac:chgData name="Annabel ASHWORTH" userId="f5979717-4c94-4176-babe-e823c5ad88ea" providerId="ADAL" clId="{82ED7D47-4AF4-4A1D-96C5-02AFAD9265F1}" dt="2026-06-02T14:27:41.882" v="698" actId="27636"/>
          <ac:spMkLst>
            <pc:docMk/>
            <pc:sldMk cId="611385834" sldId="544"/>
            <ac:spMk id="4" creationId="{756D5202-0544-31AD-2143-099841CF6FDB}"/>
          </ac:spMkLst>
        </pc:spChg>
        <pc:spChg chg="add mod">
          <ac:chgData name="Annabel ASHWORTH" userId="f5979717-4c94-4176-babe-e823c5ad88ea" providerId="ADAL" clId="{82ED7D47-4AF4-4A1D-96C5-02AFAD9265F1}" dt="2026-06-02T14:27:41.886" v="699" actId="27636"/>
          <ac:spMkLst>
            <pc:docMk/>
            <pc:sldMk cId="611385834" sldId="544"/>
            <ac:spMk id="7" creationId="{821C4A96-07A7-DE42-3823-33A4B443A524}"/>
          </ac:spMkLst>
        </pc:spChg>
        <pc:picChg chg="add mod">
          <ac:chgData name="Annabel ASHWORTH" userId="f5979717-4c94-4176-babe-e823c5ad88ea" providerId="ADAL" clId="{82ED7D47-4AF4-4A1D-96C5-02AFAD9265F1}" dt="2026-06-02T14:27:41.843" v="679"/>
          <ac:picMkLst>
            <pc:docMk/>
            <pc:sldMk cId="611385834" sldId="544"/>
            <ac:picMk id="6" creationId="{C1079644-A1F7-DF99-E094-CBDA0A571FA4}"/>
          </ac:picMkLst>
        </pc:picChg>
        <pc:picChg chg="add mod">
          <ac:chgData name="Annabel ASHWORTH" userId="f5979717-4c94-4176-babe-e823c5ad88ea" providerId="ADAL" clId="{82ED7D47-4AF4-4A1D-96C5-02AFAD9265F1}" dt="2026-06-02T14:27:41.856" v="697"/>
          <ac:picMkLst>
            <pc:docMk/>
            <pc:sldMk cId="611385834" sldId="544"/>
            <ac:picMk id="9" creationId="{00EF9910-4584-31FD-DD67-492D25F0066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02/06/2026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13C62E-689D-4CCC-894D-A0BD80F8406D}" type="datetimeFigureOut">
              <a:rPr lang="en-GB" smtClean="0"/>
              <a:t>02/06/2026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87B590-3D49-4E4E-B05A-95B3D903BA84}" type="slidenum">
              <a:rPr lang="en-GB" smtClean="0"/>
              <a:t>‹#›</a:t>
            </a:fld>
            <a:endParaRPr lang="en-GB"/>
          </a:p>
        </p:txBody>
      </p:sp>
    </p:spTree>
    <p:extLst>
      <p:ext uri="{BB962C8B-B14F-4D97-AF65-F5344CB8AC3E}">
        <p14:creationId xmlns:p14="http://schemas.microsoft.com/office/powerpoint/2010/main" val="3721976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be added in later versions</a:t>
            </a:r>
          </a:p>
        </p:txBody>
      </p:sp>
      <p:sp>
        <p:nvSpPr>
          <p:cNvPr id="4" name="Slide Number Placeholder 3"/>
          <p:cNvSpPr>
            <a:spLocks noGrp="1"/>
          </p:cNvSpPr>
          <p:nvPr>
            <p:ph type="sldNum" sz="quarter" idx="5"/>
          </p:nvPr>
        </p:nvSpPr>
        <p:spPr/>
        <p:txBody>
          <a:bodyPr/>
          <a:lstStyle/>
          <a:p>
            <a:fld id="{A887B590-3D49-4E4E-B05A-95B3D903BA84}" type="slidenum">
              <a:rPr lang="en-GB" smtClean="0"/>
              <a:t>6</a:t>
            </a:fld>
            <a:endParaRPr lang="en-GB"/>
          </a:p>
        </p:txBody>
      </p:sp>
    </p:spTree>
    <p:extLst>
      <p:ext uri="{BB962C8B-B14F-4D97-AF65-F5344CB8AC3E}">
        <p14:creationId xmlns:p14="http://schemas.microsoft.com/office/powerpoint/2010/main" val="37311714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456042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2468911-7B97-D0D4-7CF5-B4AB05364077}"/>
              </a:ext>
            </a:extLst>
          </p:cNvPr>
          <p:cNvSpPr txBox="1"/>
          <p:nvPr userDrawn="1"/>
        </p:nvSpPr>
        <p:spPr>
          <a:xfrm>
            <a:off x="519953" y="1228166"/>
            <a:ext cx="1917513" cy="769441"/>
          </a:xfrm>
          <a:prstGeom prst="rect">
            <a:avLst/>
          </a:prstGeom>
          <a:noFill/>
        </p:spPr>
        <p:txBody>
          <a:bodyPr wrap="none" rtlCol="0">
            <a:spAutoFit/>
          </a:bodyPr>
          <a:lstStyle/>
          <a:p>
            <a:r>
              <a:rPr lang="en-US" sz="4400">
                <a:solidFill>
                  <a:schemeClr val="tx1"/>
                </a:solidFill>
                <a:latin typeface="+mj-lt"/>
              </a:rPr>
              <a:t>Agenda</a:t>
            </a:r>
            <a:endParaRPr lang="en-GB" sz="4400">
              <a:solidFill>
                <a:schemeClr val="tx1"/>
              </a:solidFill>
              <a:latin typeface="+mj-lt"/>
            </a:endParaRPr>
          </a:p>
        </p:txBody>
      </p:sp>
      <p:sp>
        <p:nvSpPr>
          <p:cNvPr id="12" name="Rectangle: Rounded Corners 11">
            <a:extLst>
              <a:ext uri="{FF2B5EF4-FFF2-40B4-BE49-F238E27FC236}">
                <a16:creationId xmlns:a16="http://schemas.microsoft.com/office/drawing/2014/main" id="{CD591C09-AC2B-237C-0104-E2A213DF2F17}"/>
              </a:ext>
            </a:extLst>
          </p:cNvPr>
          <p:cNvSpPr/>
          <p:nvPr userDrawn="1"/>
        </p:nvSpPr>
        <p:spPr>
          <a:xfrm>
            <a:off x="9192909" y="4257675"/>
            <a:ext cx="2581835" cy="1810871"/>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8.</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3" name="Rectangle: Rounded Corners 12">
            <a:extLst>
              <a:ext uri="{FF2B5EF4-FFF2-40B4-BE49-F238E27FC236}">
                <a16:creationId xmlns:a16="http://schemas.microsoft.com/office/drawing/2014/main" id="{A6A1AC49-1772-7295-1071-20D1854DAD32}"/>
              </a:ext>
            </a:extLst>
          </p:cNvPr>
          <p:cNvSpPr/>
          <p:nvPr userDrawn="1"/>
        </p:nvSpPr>
        <p:spPr>
          <a:xfrm>
            <a:off x="3413073" y="4257675"/>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6.</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4" name="Rectangle: Rounded Corners 13">
            <a:extLst>
              <a:ext uri="{FF2B5EF4-FFF2-40B4-BE49-F238E27FC236}">
                <a16:creationId xmlns:a16="http://schemas.microsoft.com/office/drawing/2014/main" id="{E8034628-C898-D0B4-60C2-4DF7996DFD32}"/>
              </a:ext>
            </a:extLst>
          </p:cNvPr>
          <p:cNvSpPr/>
          <p:nvPr userDrawn="1"/>
        </p:nvSpPr>
        <p:spPr>
          <a:xfrm>
            <a:off x="6308673" y="4257675"/>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7.</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5" name="Rectangle: Rounded Corners 14">
            <a:extLst>
              <a:ext uri="{FF2B5EF4-FFF2-40B4-BE49-F238E27FC236}">
                <a16:creationId xmlns:a16="http://schemas.microsoft.com/office/drawing/2014/main" id="{A4D4B085-6A1D-587D-0E65-A63191A672B2}"/>
              </a:ext>
            </a:extLst>
          </p:cNvPr>
          <p:cNvSpPr/>
          <p:nvPr userDrawn="1"/>
        </p:nvSpPr>
        <p:spPr>
          <a:xfrm>
            <a:off x="517472" y="4257675"/>
            <a:ext cx="2581835" cy="1810871"/>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5.</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6" name="Rectangle: Rounded Corners 15">
            <a:extLst>
              <a:ext uri="{FF2B5EF4-FFF2-40B4-BE49-F238E27FC236}">
                <a16:creationId xmlns:a16="http://schemas.microsoft.com/office/drawing/2014/main" id="{F8C9E6E5-C0C4-DFD8-5780-DAEBAFF08286}"/>
              </a:ext>
            </a:extLst>
          </p:cNvPr>
          <p:cNvSpPr/>
          <p:nvPr userDrawn="1"/>
        </p:nvSpPr>
        <p:spPr>
          <a:xfrm>
            <a:off x="9192909" y="2212973"/>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4.</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7" name="Rectangle: Rounded Corners 16">
            <a:extLst>
              <a:ext uri="{FF2B5EF4-FFF2-40B4-BE49-F238E27FC236}">
                <a16:creationId xmlns:a16="http://schemas.microsoft.com/office/drawing/2014/main" id="{A239B5E9-5E35-8448-D399-7EE15A2C4B29}"/>
              </a:ext>
            </a:extLst>
          </p:cNvPr>
          <p:cNvSpPr/>
          <p:nvPr userDrawn="1"/>
        </p:nvSpPr>
        <p:spPr>
          <a:xfrm>
            <a:off x="6297309" y="2212973"/>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3.</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8" name="Rectangle: Rounded Corners 17">
            <a:extLst>
              <a:ext uri="{FF2B5EF4-FFF2-40B4-BE49-F238E27FC236}">
                <a16:creationId xmlns:a16="http://schemas.microsoft.com/office/drawing/2014/main" id="{1F9808CB-69F9-C18D-DEDA-84971DE8D631}"/>
              </a:ext>
            </a:extLst>
          </p:cNvPr>
          <p:cNvSpPr/>
          <p:nvPr userDrawn="1"/>
        </p:nvSpPr>
        <p:spPr>
          <a:xfrm>
            <a:off x="3401708" y="2212973"/>
            <a:ext cx="2581835" cy="1810871"/>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2.</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9" name="Rectangle: Rounded Corners 18">
            <a:extLst>
              <a:ext uri="{FF2B5EF4-FFF2-40B4-BE49-F238E27FC236}">
                <a16:creationId xmlns:a16="http://schemas.microsoft.com/office/drawing/2014/main" id="{D203EF2D-7B83-D88B-DE7D-4FB0A8B7A511}"/>
              </a:ext>
            </a:extLst>
          </p:cNvPr>
          <p:cNvSpPr/>
          <p:nvPr userDrawn="1"/>
        </p:nvSpPr>
        <p:spPr>
          <a:xfrm>
            <a:off x="506105" y="2212973"/>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1.</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2" name="Text Placeholder 2">
            <a:extLst>
              <a:ext uri="{FF2B5EF4-FFF2-40B4-BE49-F238E27FC236}">
                <a16:creationId xmlns:a16="http://schemas.microsoft.com/office/drawing/2014/main" id="{797FC2AF-3BA7-B7BF-21E0-1516700525EF}"/>
              </a:ext>
            </a:extLst>
          </p:cNvPr>
          <p:cNvSpPr>
            <a:spLocks noGrp="1"/>
          </p:cNvSpPr>
          <p:nvPr>
            <p:ph type="body" sz="quarter" idx="11"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9643841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85AD-A064-85CB-B460-D2D68E4152C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157C674-EBD3-A6A6-A79B-7ACC4B1DB4C9}"/>
              </a:ext>
            </a:extLst>
          </p:cNvPr>
          <p:cNvSpPr>
            <a:spLocks noGrp="1"/>
          </p:cNvSpPr>
          <p:nvPr>
            <p:ph type="dt" sz="half" idx="10"/>
          </p:nvPr>
        </p:nvSpPr>
        <p:spPr/>
        <p:txBody>
          <a:bodyPr/>
          <a:lstStyle/>
          <a:p>
            <a:pPr defTabSz="914377">
              <a:defRPr/>
            </a:pPr>
            <a:fld id="{787BEC9A-147B-4F04-BC34-F484603F7695}" type="datetimeFigureOut">
              <a:rPr lang="en-GB" smtClean="0">
                <a:solidFill>
                  <a:srgbClr val="201E2E">
                    <a:tint val="75000"/>
                  </a:srgbClr>
                </a:solidFill>
              </a:rPr>
              <a:pPr defTabSz="914377">
                <a:defRPr/>
              </a:pPr>
              <a:t>02/06/2026</a:t>
            </a:fld>
            <a:endParaRPr lang="en-GB">
              <a:solidFill>
                <a:srgbClr val="201E2E">
                  <a:tint val="75000"/>
                </a:srgbClr>
              </a:solidFill>
            </a:endParaRPr>
          </a:p>
        </p:txBody>
      </p:sp>
      <p:sp>
        <p:nvSpPr>
          <p:cNvPr id="4" name="Footer Placeholder 3">
            <a:extLst>
              <a:ext uri="{FF2B5EF4-FFF2-40B4-BE49-F238E27FC236}">
                <a16:creationId xmlns:a16="http://schemas.microsoft.com/office/drawing/2014/main" id="{6E50B010-42D4-CEF0-1A00-C77ABA5EAAC1}"/>
              </a:ext>
            </a:extLst>
          </p:cNvPr>
          <p:cNvSpPr>
            <a:spLocks noGrp="1"/>
          </p:cNvSpPr>
          <p:nvPr>
            <p:ph type="ftr" sz="quarter" idx="11"/>
          </p:nvPr>
        </p:nvSpPr>
        <p:spPr/>
        <p:txBody>
          <a:bodyPr/>
          <a:lstStyle/>
          <a:p>
            <a:pPr defTabSz="914377">
              <a:defRPr/>
            </a:pPr>
            <a:endParaRPr lang="en-GB">
              <a:solidFill>
                <a:srgbClr val="201E2E">
                  <a:tint val="75000"/>
                </a:srgbClr>
              </a:solidFill>
            </a:endParaRPr>
          </a:p>
        </p:txBody>
      </p:sp>
      <p:sp>
        <p:nvSpPr>
          <p:cNvPr id="5" name="Slide Number Placeholder 4">
            <a:extLst>
              <a:ext uri="{FF2B5EF4-FFF2-40B4-BE49-F238E27FC236}">
                <a16:creationId xmlns:a16="http://schemas.microsoft.com/office/drawing/2014/main" id="{4A5F1303-7657-7F40-0D77-FCB9504645BF}"/>
              </a:ext>
            </a:extLst>
          </p:cNvPr>
          <p:cNvSpPr>
            <a:spLocks noGrp="1"/>
          </p:cNvSpPr>
          <p:nvPr>
            <p:ph type="sldNum" sz="quarter" idx="12"/>
          </p:nvPr>
        </p:nvSpPr>
        <p:spPr/>
        <p:txBody>
          <a:bodyPr/>
          <a:lstStyle/>
          <a:p>
            <a:pPr defTabSz="914377">
              <a:defRPr/>
            </a:pPr>
            <a:fld id="{83B8EB67-8D96-495E-9886-44B882B023C1}" type="slidenum">
              <a:rPr lang="en-GB" smtClean="0">
                <a:solidFill>
                  <a:srgbClr val="201E2E">
                    <a:tint val="75000"/>
                  </a:srgbClr>
                </a:solidFill>
              </a:rPr>
              <a:pPr defTabSz="914377">
                <a:defRPr/>
              </a:pPr>
              <a:t>‹#›</a:t>
            </a:fld>
            <a:endParaRPr lang="en-GB">
              <a:solidFill>
                <a:srgbClr val="201E2E">
                  <a:tint val="75000"/>
                </a:srgbClr>
              </a:solidFill>
            </a:endParaRPr>
          </a:p>
        </p:txBody>
      </p:sp>
    </p:spTree>
    <p:extLst>
      <p:ext uri="{BB962C8B-B14F-4D97-AF65-F5344CB8AC3E}">
        <p14:creationId xmlns:p14="http://schemas.microsoft.com/office/powerpoint/2010/main" val="13547135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Slide 1 Quot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5" name="Rectangle: Rounded Corners 4">
            <a:extLst>
              <a:ext uri="{FF2B5EF4-FFF2-40B4-BE49-F238E27FC236}">
                <a16:creationId xmlns:a16="http://schemas.microsoft.com/office/drawing/2014/main" id="{58999AE0-5E6D-0209-F4AA-E30993165D43}"/>
              </a:ext>
            </a:extLst>
          </p:cNvPr>
          <p:cNvSpPr/>
          <p:nvPr userDrawn="1"/>
        </p:nvSpPr>
        <p:spPr>
          <a:xfrm>
            <a:off x="8642839" y="2478108"/>
            <a:ext cx="2920079" cy="3828312"/>
          </a:xfrm>
          <a:prstGeom prst="roundRect">
            <a:avLst/>
          </a:prstGeom>
          <a:solidFill>
            <a:srgbClr val="021E5E"/>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FFFFFF"/>
              </a:solidFill>
              <a:effectLst/>
              <a:uLnTx/>
              <a:uFillTx/>
              <a:latin typeface="Playfair Display Black" panose="00000A00000000000000" pitchFamily="2" charset="0"/>
              <a:ea typeface="+mn-ea"/>
              <a:cs typeface="+mn-cs"/>
            </a:endParaRPr>
          </a:p>
        </p:txBody>
      </p:sp>
      <p:sp>
        <p:nvSpPr>
          <p:cNvPr id="6" name="Flowchart: Connector 5">
            <a:extLst>
              <a:ext uri="{FF2B5EF4-FFF2-40B4-BE49-F238E27FC236}">
                <a16:creationId xmlns:a16="http://schemas.microsoft.com/office/drawing/2014/main" id="{5FB8F2F0-EEB3-98AE-380D-DC4099EDFCE3}"/>
              </a:ext>
            </a:extLst>
          </p:cNvPr>
          <p:cNvSpPr/>
          <p:nvPr userDrawn="1"/>
        </p:nvSpPr>
        <p:spPr>
          <a:xfrm>
            <a:off x="9669102" y="2010769"/>
            <a:ext cx="867551" cy="870880"/>
          </a:xfrm>
          <a:prstGeom prst="flowChartConnector">
            <a:avLst/>
          </a:prstGeom>
          <a:solidFill>
            <a:srgbClr val="4D38F5"/>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1500" b="0" i="0" u="none" strike="noStrike" kern="0" cap="none" spc="0" normalizeH="0" baseline="0" noProof="0">
              <a:ln>
                <a:noFill/>
              </a:ln>
              <a:solidFill>
                <a:srgbClr val="FFFFFF"/>
              </a:solidFill>
              <a:effectLst/>
              <a:uLnTx/>
              <a:uFillTx/>
              <a:latin typeface="Outfit"/>
              <a:ea typeface="+mn-ea"/>
              <a:cs typeface="+mn-cs"/>
            </a:endParaRPr>
          </a:p>
        </p:txBody>
      </p:sp>
      <p:sp>
        <p:nvSpPr>
          <p:cNvPr id="7" name="TextBox 6">
            <a:extLst>
              <a:ext uri="{FF2B5EF4-FFF2-40B4-BE49-F238E27FC236}">
                <a16:creationId xmlns:a16="http://schemas.microsoft.com/office/drawing/2014/main" id="{F2D83B6C-7B21-4828-05A7-4DE4F90CF644}"/>
              </a:ext>
            </a:extLst>
          </p:cNvPr>
          <p:cNvSpPr txBox="1"/>
          <p:nvPr userDrawn="1"/>
        </p:nvSpPr>
        <p:spPr>
          <a:xfrm>
            <a:off x="9731623" y="1985279"/>
            <a:ext cx="742511" cy="1446550"/>
          </a:xfrm>
          <a:prstGeom prst="rect">
            <a:avLst/>
          </a:prstGeom>
          <a:noFill/>
        </p:spPr>
        <p:txBody>
          <a:bodyPr wrap="none" rtlCol="0">
            <a:spAutoFit/>
          </a:bodyPr>
          <a:lstStyle/>
          <a:p>
            <a:pPr algn="ctr"/>
            <a:r>
              <a:rPr lang="en-US" sz="8800">
                <a:solidFill>
                  <a:srgbClr val="F8F8F8"/>
                </a:solidFill>
                <a:latin typeface="Playfair Display Black" panose="00000A00000000000000" pitchFamily="2" charset="0"/>
              </a:rPr>
              <a:t>“</a:t>
            </a:r>
            <a:endParaRPr lang="en-GB" sz="8800">
              <a:solidFill>
                <a:srgbClr val="F8F8F8"/>
              </a:solidFill>
              <a:latin typeface="Playfair Display Black" panose="00000A00000000000000" pitchFamily="2" charset="0"/>
            </a:endParaRPr>
          </a:p>
        </p:txBody>
      </p:sp>
      <p:sp>
        <p:nvSpPr>
          <p:cNvPr id="16" name="Text Placeholder 15">
            <a:extLst>
              <a:ext uri="{FF2B5EF4-FFF2-40B4-BE49-F238E27FC236}">
                <a16:creationId xmlns:a16="http://schemas.microsoft.com/office/drawing/2014/main" id="{D3FB41DF-07CE-62AE-B41B-1F9A30F24881}"/>
              </a:ext>
            </a:extLst>
          </p:cNvPr>
          <p:cNvSpPr>
            <a:spLocks noGrp="1"/>
          </p:cNvSpPr>
          <p:nvPr>
            <p:ph type="body" sz="quarter" idx="13" hasCustomPrompt="1"/>
          </p:nvPr>
        </p:nvSpPr>
        <p:spPr>
          <a:xfrm>
            <a:off x="8986865" y="3507233"/>
            <a:ext cx="2232025" cy="1770063"/>
          </a:xfrm>
          <a:prstGeom prst="rect">
            <a:avLst/>
          </a:prstGeom>
        </p:spPr>
        <p:txBody>
          <a:bodyPr>
            <a:normAutofit/>
          </a:bodyPr>
          <a:lstStyle>
            <a:lvl1pPr marL="0" indent="0" algn="ctr">
              <a:buNone/>
              <a:defRPr sz="1800">
                <a:solidFill>
                  <a:schemeClr val="bg1"/>
                </a:solidFill>
              </a:defRPr>
            </a:lvl1pPr>
            <a:lvl5pPr>
              <a:defRPr/>
            </a:lvl5pPr>
          </a:lstStyle>
          <a:p>
            <a:pPr lvl="0"/>
            <a:r>
              <a:rPr lang="en-US"/>
              <a:t>Insert a quote here that supports your point.</a:t>
            </a:r>
            <a:endParaRPr lang="en-GB"/>
          </a:p>
        </p:txBody>
      </p:sp>
      <p:sp>
        <p:nvSpPr>
          <p:cNvPr id="17" name="Text Placeholder 13">
            <a:extLst>
              <a:ext uri="{FF2B5EF4-FFF2-40B4-BE49-F238E27FC236}">
                <a16:creationId xmlns:a16="http://schemas.microsoft.com/office/drawing/2014/main" id="{B2000029-0FB9-7F3F-2E3B-6DECFA7C3762}"/>
              </a:ext>
            </a:extLst>
          </p:cNvPr>
          <p:cNvSpPr>
            <a:spLocks noGrp="1"/>
          </p:cNvSpPr>
          <p:nvPr>
            <p:ph type="body" sz="quarter" idx="12" hasCustomPrompt="1"/>
          </p:nvPr>
        </p:nvSpPr>
        <p:spPr>
          <a:xfrm>
            <a:off x="484188" y="3163889"/>
            <a:ext cx="7422683" cy="3273425"/>
          </a:xfrm>
          <a:prstGeom prst="rect">
            <a:avLst/>
          </a:prstGeom>
        </p:spPr>
        <p:txBody>
          <a:bodyPr numCol="2">
            <a:normAutofit/>
          </a:bodyPr>
          <a:lstStyle>
            <a:lvl1pPr marL="285744" indent="-285744">
              <a:lnSpc>
                <a:spcPct val="150000"/>
              </a:lnSpc>
              <a:buFont typeface="Arial" panose="020B0604020202020204" pitchFamily="34" charset="0"/>
              <a:buChar char="•"/>
              <a:defRPr sz="1400"/>
            </a:lvl1pPr>
            <a:lvl2pPr marL="457189"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2" name="Text Placeholder 2">
            <a:extLst>
              <a:ext uri="{FF2B5EF4-FFF2-40B4-BE49-F238E27FC236}">
                <a16:creationId xmlns:a16="http://schemas.microsoft.com/office/drawing/2014/main" id="{89C1B8E7-ED9E-D8F9-FAB1-3438DA38BBB3}"/>
              </a:ext>
            </a:extLst>
          </p:cNvPr>
          <p:cNvSpPr>
            <a:spLocks noGrp="1"/>
          </p:cNvSpPr>
          <p:nvPr>
            <p:ph type="body" sz="quarter" idx="14"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1077037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Divider 3">
    <p:bg>
      <p:bgPr>
        <a:solidFill>
          <a:schemeClr val="accent2"/>
        </a:solidFill>
        <a:effectLst/>
      </p:bgPr>
    </p:bg>
    <p:spTree>
      <p:nvGrpSpPr>
        <p:cNvPr id="1" name=""/>
        <p:cNvGrpSpPr/>
        <p:nvPr/>
      </p:nvGrpSpPr>
      <p:grpSpPr>
        <a:xfrm>
          <a:off x="0" y="0"/>
          <a:ext cx="0" cy="0"/>
          <a:chOff x="0" y="0"/>
          <a:chExt cx="0" cy="0"/>
        </a:xfrm>
      </p:grpSpPr>
      <p:sp>
        <p:nvSpPr>
          <p:cNvPr id="3" name="Google Shape;56;p13">
            <a:extLst>
              <a:ext uri="{FF2B5EF4-FFF2-40B4-BE49-F238E27FC236}">
                <a16:creationId xmlns:a16="http://schemas.microsoft.com/office/drawing/2014/main" id="{10B8498E-7863-8B33-5E59-8C6AB8771318}"/>
              </a:ext>
            </a:extLst>
          </p:cNvPr>
          <p:cNvSpPr/>
          <p:nvPr/>
        </p:nvSpPr>
        <p:spPr>
          <a:xfrm>
            <a:off x="-7925" y="1"/>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01E2E"/>
              </a:solidFill>
              <a:effectLst/>
              <a:uLnTx/>
              <a:uFillTx/>
              <a:latin typeface="Outfit"/>
              <a:ea typeface="+mn-ea"/>
              <a:cs typeface="+mn-cs"/>
            </a:endParaRPr>
          </a:p>
        </p:txBody>
      </p:sp>
      <p:pic>
        <p:nvPicPr>
          <p:cNvPr id="9" name="Picture 8" descr="A picture containing building, window&#10;&#10;Description automatically generated">
            <a:extLst>
              <a:ext uri="{FF2B5EF4-FFF2-40B4-BE49-F238E27FC236}">
                <a16:creationId xmlns:a16="http://schemas.microsoft.com/office/drawing/2014/main" id="{C551EA23-253A-6B23-5403-E46B8195E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524" y="476656"/>
            <a:ext cx="8506211" cy="6378383"/>
          </a:xfrm>
          <a:prstGeom prst="rect">
            <a:avLst/>
          </a:prstGeom>
        </p:spPr>
      </p:pic>
      <p:pic>
        <p:nvPicPr>
          <p:cNvPr id="10" name="Google Shape;116;p19">
            <a:extLst>
              <a:ext uri="{FF2B5EF4-FFF2-40B4-BE49-F238E27FC236}">
                <a16:creationId xmlns:a16="http://schemas.microsoft.com/office/drawing/2014/main" id="{DD49FF27-6934-7D5C-6961-DFCCE7F115DE}"/>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
        <p:nvSpPr>
          <p:cNvPr id="4" name="Title 1">
            <a:extLst>
              <a:ext uri="{FF2B5EF4-FFF2-40B4-BE49-F238E27FC236}">
                <a16:creationId xmlns:a16="http://schemas.microsoft.com/office/drawing/2014/main" id="{4857E8E1-F337-DD04-C9A5-70155009690F}"/>
              </a:ext>
            </a:extLst>
          </p:cNvPr>
          <p:cNvSpPr>
            <a:spLocks noGrp="1"/>
          </p:cNvSpPr>
          <p:nvPr>
            <p:ph type="title" hasCustomPrompt="1"/>
          </p:nvPr>
        </p:nvSpPr>
        <p:spPr>
          <a:xfrm>
            <a:off x="6784482" y="3119551"/>
            <a:ext cx="4948503" cy="618900"/>
          </a:xfrm>
        </p:spPr>
        <p:txBody>
          <a:bodyPr>
            <a:normAutofit/>
          </a:bodyPr>
          <a:lstStyle>
            <a:lvl1pPr algn="l">
              <a:defRPr sz="4400" b="1">
                <a:solidFill>
                  <a:schemeClr val="bg2"/>
                </a:solidFill>
                <a:latin typeface="+mn-lt"/>
              </a:defRPr>
            </a:lvl1pPr>
          </a:lstStyle>
          <a:p>
            <a:r>
              <a:rPr lang="en-GB"/>
              <a:t>Click to edit title </a:t>
            </a:r>
          </a:p>
        </p:txBody>
      </p:sp>
    </p:spTree>
    <p:extLst>
      <p:ext uri="{BB962C8B-B14F-4D97-AF65-F5344CB8AC3E}">
        <p14:creationId xmlns:p14="http://schemas.microsoft.com/office/powerpoint/2010/main" val="61712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9"/>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400"/>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1" y="2822401"/>
            <a:ext cx="4550177" cy="3041073"/>
          </a:xfrm>
          <a:prstGeom prst="rect">
            <a:avLst/>
          </a:prstGeom>
        </p:spPr>
      </p:pic>
    </p:spTree>
    <p:extLst>
      <p:ext uri="{BB962C8B-B14F-4D97-AF65-F5344CB8AC3E}">
        <p14:creationId xmlns:p14="http://schemas.microsoft.com/office/powerpoint/2010/main" val="3178229220"/>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9"/>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400"/>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5" name="Picture 4" descr="A picture containing sign&#10;&#10;Description automatically generated">
            <a:extLst>
              <a:ext uri="{FF2B5EF4-FFF2-40B4-BE49-F238E27FC236}">
                <a16:creationId xmlns:a16="http://schemas.microsoft.com/office/drawing/2014/main" id="{CEF97E8B-9EAB-1260-4A7C-632899A1D7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1"/>
            <a:ext cx="4557799" cy="3041073"/>
          </a:xfrm>
          <a:prstGeom prst="rect">
            <a:avLst/>
          </a:prstGeom>
        </p:spPr>
      </p:pic>
    </p:spTree>
    <p:extLst>
      <p:ext uri="{BB962C8B-B14F-4D97-AF65-F5344CB8AC3E}">
        <p14:creationId xmlns:p14="http://schemas.microsoft.com/office/powerpoint/2010/main" val="3146420950"/>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9"/>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400"/>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1" y="2822401"/>
            <a:ext cx="4550177" cy="3041073"/>
          </a:xfrm>
          <a:prstGeom prst="rect">
            <a:avLst/>
          </a:prstGeom>
        </p:spPr>
      </p:pic>
    </p:spTree>
    <p:extLst>
      <p:ext uri="{BB962C8B-B14F-4D97-AF65-F5344CB8AC3E}">
        <p14:creationId xmlns:p14="http://schemas.microsoft.com/office/powerpoint/2010/main" val="2056124215"/>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8" y="3163889"/>
            <a:ext cx="7422683" cy="3273425"/>
          </a:xfrm>
          <a:prstGeom prst="rect">
            <a:avLst/>
          </a:prstGeom>
        </p:spPr>
        <p:txBody>
          <a:bodyPr numCol="1">
            <a:normAutofit/>
          </a:bodyPr>
          <a:lstStyle>
            <a:lvl1pPr marL="285744" indent="-285744">
              <a:lnSpc>
                <a:spcPct val="150000"/>
              </a:lnSpc>
              <a:buFont typeface="Arial" panose="020B0604020202020204" pitchFamily="34" charset="0"/>
              <a:buChar char="•"/>
              <a:defRPr sz="1400"/>
            </a:lvl1pPr>
          </a:lstStyle>
          <a:p>
            <a:pPr lvl="0"/>
            <a:r>
              <a:rPr lang="en-US"/>
              <a:t>This is paragraph text split across one column. The font size is 14. Headings within the paragraph text are highlighted in blue.</a:t>
            </a:r>
          </a:p>
          <a:p>
            <a:pPr marL="285744" marR="0" lvl="0" indent="-285744" algn="l" defTabSz="914377" rtl="0" eaLnBrk="1" fontAlgn="auto" latinLnBrk="0" hangingPunct="1">
              <a:lnSpc>
                <a:spcPct val="90000"/>
              </a:lnSpc>
              <a:spcBef>
                <a:spcPts val="1000"/>
              </a:spcBef>
              <a:spcAft>
                <a:spcPts val="0"/>
              </a:spcAft>
              <a:buClrTx/>
              <a:buSzTx/>
              <a:tabLst/>
              <a:defRPr/>
            </a:pPr>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r>
              <a:rPr lang="en-US"/>
              <a:t>Include only essential points</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3" y="2304305"/>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A6A5C057-A49A-27B9-057C-180B9C919914}"/>
              </a:ext>
            </a:extLst>
          </p:cNvPr>
          <p:cNvSpPr>
            <a:spLocks noGrp="1"/>
          </p:cNvSpPr>
          <p:nvPr>
            <p:ph type="body" sz="quarter" idx="14"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8386012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timeline slide</a:t>
            </a:r>
            <a:endParaRPr lang="en-GB"/>
          </a:p>
        </p:txBody>
      </p:sp>
      <p:cxnSp>
        <p:nvCxnSpPr>
          <p:cNvPr id="2" name="Straight Connector 1">
            <a:extLst>
              <a:ext uri="{FF2B5EF4-FFF2-40B4-BE49-F238E27FC236}">
                <a16:creationId xmlns:a16="http://schemas.microsoft.com/office/drawing/2014/main" id="{571C399A-5045-B78C-D26A-0327EE0BF3E0}"/>
              </a:ext>
            </a:extLst>
          </p:cNvPr>
          <p:cNvCxnSpPr>
            <a:cxnSpLocks/>
          </p:cNvCxnSpPr>
          <p:nvPr userDrawn="1"/>
        </p:nvCxnSpPr>
        <p:spPr>
          <a:xfrm>
            <a:off x="1670238" y="4370053"/>
            <a:ext cx="8851525" cy="15155"/>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3" name="Oval 2">
            <a:extLst>
              <a:ext uri="{FF2B5EF4-FFF2-40B4-BE49-F238E27FC236}">
                <a16:creationId xmlns:a16="http://schemas.microsoft.com/office/drawing/2014/main" id="{89DBE39F-7099-5834-1473-CD4E768BDA61}"/>
              </a:ext>
            </a:extLst>
          </p:cNvPr>
          <p:cNvSpPr/>
          <p:nvPr userDrawn="1"/>
        </p:nvSpPr>
        <p:spPr>
          <a:xfrm>
            <a:off x="1237129" y="4159251"/>
            <a:ext cx="430307"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sz="1400"/>
          </a:p>
        </p:txBody>
      </p:sp>
      <p:sp>
        <p:nvSpPr>
          <p:cNvPr id="4" name="Oval 3">
            <a:extLst>
              <a:ext uri="{FF2B5EF4-FFF2-40B4-BE49-F238E27FC236}">
                <a16:creationId xmlns:a16="http://schemas.microsoft.com/office/drawing/2014/main" id="{FD580000-AF47-3346-5A4A-374A5DD65FA0}"/>
              </a:ext>
            </a:extLst>
          </p:cNvPr>
          <p:cNvSpPr/>
          <p:nvPr userDrawn="1"/>
        </p:nvSpPr>
        <p:spPr>
          <a:xfrm>
            <a:off x="10524565" y="4159250"/>
            <a:ext cx="430307"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sz="1400"/>
          </a:p>
        </p:txBody>
      </p:sp>
      <p:sp>
        <p:nvSpPr>
          <p:cNvPr id="7" name="Text Placeholder 13">
            <a:extLst>
              <a:ext uri="{FF2B5EF4-FFF2-40B4-BE49-F238E27FC236}">
                <a16:creationId xmlns:a16="http://schemas.microsoft.com/office/drawing/2014/main" id="{CEC19843-FB64-51FF-E15A-A48CBC57EDE8}"/>
              </a:ext>
            </a:extLst>
          </p:cNvPr>
          <p:cNvSpPr>
            <a:spLocks noGrp="1"/>
          </p:cNvSpPr>
          <p:nvPr>
            <p:ph type="body" sz="quarter" idx="12" hasCustomPrompt="1"/>
          </p:nvPr>
        </p:nvSpPr>
        <p:spPr>
          <a:xfrm>
            <a:off x="2052871" y="4904429"/>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1</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8" name="Text Placeholder 13">
            <a:extLst>
              <a:ext uri="{FF2B5EF4-FFF2-40B4-BE49-F238E27FC236}">
                <a16:creationId xmlns:a16="http://schemas.microsoft.com/office/drawing/2014/main" id="{048F49A4-864C-0B19-486B-96C654D586A8}"/>
              </a:ext>
            </a:extLst>
          </p:cNvPr>
          <p:cNvSpPr>
            <a:spLocks noGrp="1"/>
          </p:cNvSpPr>
          <p:nvPr>
            <p:ph type="body" sz="quarter" idx="13" hasCustomPrompt="1"/>
          </p:nvPr>
        </p:nvSpPr>
        <p:spPr>
          <a:xfrm>
            <a:off x="2052871" y="4472560"/>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9" name="Text Placeholder 13">
            <a:extLst>
              <a:ext uri="{FF2B5EF4-FFF2-40B4-BE49-F238E27FC236}">
                <a16:creationId xmlns:a16="http://schemas.microsoft.com/office/drawing/2014/main" id="{B633C8A9-3FB6-EE0A-FE92-932EB5106E25}"/>
              </a:ext>
            </a:extLst>
          </p:cNvPr>
          <p:cNvSpPr>
            <a:spLocks noGrp="1"/>
          </p:cNvSpPr>
          <p:nvPr>
            <p:ph type="body" sz="quarter" idx="14" hasCustomPrompt="1"/>
          </p:nvPr>
        </p:nvSpPr>
        <p:spPr>
          <a:xfrm>
            <a:off x="3469293" y="3764975"/>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2</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0" name="Text Placeholder 13">
            <a:extLst>
              <a:ext uri="{FF2B5EF4-FFF2-40B4-BE49-F238E27FC236}">
                <a16:creationId xmlns:a16="http://schemas.microsoft.com/office/drawing/2014/main" id="{A2F0AD60-FBD0-C410-2713-E39A058D4DC9}"/>
              </a:ext>
            </a:extLst>
          </p:cNvPr>
          <p:cNvSpPr>
            <a:spLocks noGrp="1"/>
          </p:cNvSpPr>
          <p:nvPr>
            <p:ph type="body" sz="quarter" idx="15" hasCustomPrompt="1"/>
          </p:nvPr>
        </p:nvSpPr>
        <p:spPr>
          <a:xfrm>
            <a:off x="3469293" y="3333105"/>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3" name="Text Placeholder 13">
            <a:extLst>
              <a:ext uri="{FF2B5EF4-FFF2-40B4-BE49-F238E27FC236}">
                <a16:creationId xmlns:a16="http://schemas.microsoft.com/office/drawing/2014/main" id="{422503D6-8BC4-E9C5-8024-4F2A9EE09DBD}"/>
              </a:ext>
            </a:extLst>
          </p:cNvPr>
          <p:cNvSpPr>
            <a:spLocks noGrp="1"/>
          </p:cNvSpPr>
          <p:nvPr>
            <p:ph type="body" sz="quarter" idx="16" hasCustomPrompt="1"/>
          </p:nvPr>
        </p:nvSpPr>
        <p:spPr>
          <a:xfrm>
            <a:off x="5159235" y="4889341"/>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3</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5" name="Text Placeholder 13">
            <a:extLst>
              <a:ext uri="{FF2B5EF4-FFF2-40B4-BE49-F238E27FC236}">
                <a16:creationId xmlns:a16="http://schemas.microsoft.com/office/drawing/2014/main" id="{FEFD01E0-34A3-C794-8563-3147AE1D45BC}"/>
              </a:ext>
            </a:extLst>
          </p:cNvPr>
          <p:cNvSpPr>
            <a:spLocks noGrp="1"/>
          </p:cNvSpPr>
          <p:nvPr>
            <p:ph type="body" sz="quarter" idx="17" hasCustomPrompt="1"/>
          </p:nvPr>
        </p:nvSpPr>
        <p:spPr>
          <a:xfrm>
            <a:off x="5159235" y="4457472"/>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6" name="Text Placeholder 13">
            <a:extLst>
              <a:ext uri="{FF2B5EF4-FFF2-40B4-BE49-F238E27FC236}">
                <a16:creationId xmlns:a16="http://schemas.microsoft.com/office/drawing/2014/main" id="{6659D86D-3BAA-D3BA-E5BD-C03F555EC28F}"/>
              </a:ext>
            </a:extLst>
          </p:cNvPr>
          <p:cNvSpPr>
            <a:spLocks noGrp="1"/>
          </p:cNvSpPr>
          <p:nvPr>
            <p:ph type="body" sz="quarter" idx="18" hasCustomPrompt="1"/>
          </p:nvPr>
        </p:nvSpPr>
        <p:spPr>
          <a:xfrm>
            <a:off x="7050555" y="3764653"/>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4</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7" name="Text Placeholder 13">
            <a:extLst>
              <a:ext uri="{FF2B5EF4-FFF2-40B4-BE49-F238E27FC236}">
                <a16:creationId xmlns:a16="http://schemas.microsoft.com/office/drawing/2014/main" id="{9023601C-FE0D-DB7B-6251-3956B93FFF10}"/>
              </a:ext>
            </a:extLst>
          </p:cNvPr>
          <p:cNvSpPr>
            <a:spLocks noGrp="1"/>
          </p:cNvSpPr>
          <p:nvPr>
            <p:ph type="body" sz="quarter" idx="19" hasCustomPrompt="1"/>
          </p:nvPr>
        </p:nvSpPr>
        <p:spPr>
          <a:xfrm>
            <a:off x="7050555" y="3332785"/>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9" name="Text Placeholder 13">
            <a:extLst>
              <a:ext uri="{FF2B5EF4-FFF2-40B4-BE49-F238E27FC236}">
                <a16:creationId xmlns:a16="http://schemas.microsoft.com/office/drawing/2014/main" id="{0BD5720F-0F8D-91C7-EE45-2D58FFAA8B53}"/>
              </a:ext>
            </a:extLst>
          </p:cNvPr>
          <p:cNvSpPr>
            <a:spLocks noGrp="1"/>
          </p:cNvSpPr>
          <p:nvPr>
            <p:ph type="body" sz="quarter" idx="20" hasCustomPrompt="1"/>
          </p:nvPr>
        </p:nvSpPr>
        <p:spPr>
          <a:xfrm>
            <a:off x="8453669" y="4904429"/>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5</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20" name="Text Placeholder 13">
            <a:extLst>
              <a:ext uri="{FF2B5EF4-FFF2-40B4-BE49-F238E27FC236}">
                <a16:creationId xmlns:a16="http://schemas.microsoft.com/office/drawing/2014/main" id="{88ECAC62-2A77-96A9-B5CF-5DD2260F98FF}"/>
              </a:ext>
            </a:extLst>
          </p:cNvPr>
          <p:cNvSpPr>
            <a:spLocks noGrp="1"/>
          </p:cNvSpPr>
          <p:nvPr>
            <p:ph type="body" sz="quarter" idx="21" hasCustomPrompt="1"/>
          </p:nvPr>
        </p:nvSpPr>
        <p:spPr>
          <a:xfrm>
            <a:off x="8453669" y="4472560"/>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5" name="Text Placeholder 2">
            <a:extLst>
              <a:ext uri="{FF2B5EF4-FFF2-40B4-BE49-F238E27FC236}">
                <a16:creationId xmlns:a16="http://schemas.microsoft.com/office/drawing/2014/main" id="{A128E1C9-4B17-9511-21C9-496DB4FC01A6}"/>
              </a:ext>
            </a:extLst>
          </p:cNvPr>
          <p:cNvSpPr>
            <a:spLocks noGrp="1"/>
          </p:cNvSpPr>
          <p:nvPr>
            <p:ph type="body" sz="quarter" idx="22"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8397469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7" name="Picture 6" descr="A building with a clock tower&#10;&#10;Description automatically generated">
            <a:extLst>
              <a:ext uri="{FF2B5EF4-FFF2-40B4-BE49-F238E27FC236}">
                <a16:creationId xmlns:a16="http://schemas.microsoft.com/office/drawing/2014/main" id="{5064D4D7-D95C-0649-1F7B-BB95DA5E1C0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7788" b="5262"/>
          <a:stretch/>
        </p:blipFill>
        <p:spPr>
          <a:xfrm>
            <a:off x="0" y="762000"/>
            <a:ext cx="12192000" cy="6267451"/>
          </a:xfrm>
          <a:prstGeom prst="rect">
            <a:avLst/>
          </a:prstGeom>
        </p:spPr>
      </p:pic>
      <p:sp>
        <p:nvSpPr>
          <p:cNvPr id="8" name="Rectangle 7">
            <a:extLst>
              <a:ext uri="{FF2B5EF4-FFF2-40B4-BE49-F238E27FC236}">
                <a16:creationId xmlns:a16="http://schemas.microsoft.com/office/drawing/2014/main" id="{4843C6A3-41E0-6D2D-2A81-EFDDFEA8EBFA}"/>
              </a:ext>
            </a:extLst>
          </p:cNvPr>
          <p:cNvSpPr/>
          <p:nvPr userDrawn="1"/>
        </p:nvSpPr>
        <p:spPr>
          <a:xfrm rot="16200000">
            <a:off x="704849" y="57152"/>
            <a:ext cx="6267451" cy="7677149"/>
          </a:xfrm>
          <a:prstGeom prst="rect">
            <a:avLst/>
          </a:prstGeom>
          <a:gradFill>
            <a:gsLst>
              <a:gs pos="59000">
                <a:srgbClr val="7E6FF5">
                  <a:alpha val="50000"/>
                </a:srgbClr>
              </a:gs>
              <a:gs pos="24000">
                <a:srgbClr val="4C39F0">
                  <a:alpha val="80000"/>
                </a:srgbClr>
              </a:gs>
              <a:gs pos="100000">
                <a:schemeClr val="accent1">
                  <a:lumMod val="45000"/>
                  <a:lumOff val="5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11" name="TextBox 10">
            <a:extLst>
              <a:ext uri="{FF2B5EF4-FFF2-40B4-BE49-F238E27FC236}">
                <a16:creationId xmlns:a16="http://schemas.microsoft.com/office/drawing/2014/main" id="{96FCD0C3-1870-A183-96DD-F1F0F9D776FF}"/>
              </a:ext>
            </a:extLst>
          </p:cNvPr>
          <p:cNvSpPr txBox="1"/>
          <p:nvPr userDrawn="1"/>
        </p:nvSpPr>
        <p:spPr>
          <a:xfrm>
            <a:off x="676275" y="1316646"/>
            <a:ext cx="3336170" cy="1446550"/>
          </a:xfrm>
          <a:prstGeom prst="rect">
            <a:avLst/>
          </a:prstGeom>
          <a:noFill/>
        </p:spPr>
        <p:txBody>
          <a:bodyPr wrap="none" rtlCol="0">
            <a:spAutoFit/>
          </a:bodyPr>
          <a:lstStyle/>
          <a:p>
            <a:r>
              <a:rPr lang="en-US" sz="4400">
                <a:solidFill>
                  <a:schemeClr val="bg1"/>
                </a:solidFill>
                <a:latin typeface="+mj-lt"/>
              </a:rPr>
              <a:t>Thank you for</a:t>
            </a:r>
          </a:p>
          <a:p>
            <a:r>
              <a:rPr lang="en-US" sz="4400" b="1" i="1">
                <a:solidFill>
                  <a:schemeClr val="bg1"/>
                </a:solidFill>
                <a:latin typeface="Playfair Display" panose="00000500000000000000" pitchFamily="2" charset="0"/>
              </a:rPr>
              <a:t>attending</a:t>
            </a:r>
            <a:endParaRPr lang="en-GB" sz="4400" b="1" i="1">
              <a:solidFill>
                <a:schemeClr val="bg1"/>
              </a:solidFill>
              <a:latin typeface="Playfair Display" panose="00000500000000000000" pitchFamily="2" charset="0"/>
            </a:endParaRPr>
          </a:p>
        </p:txBody>
      </p:sp>
      <p:sp>
        <p:nvSpPr>
          <p:cNvPr id="13" name="Text Placeholder 12">
            <a:extLst>
              <a:ext uri="{FF2B5EF4-FFF2-40B4-BE49-F238E27FC236}">
                <a16:creationId xmlns:a16="http://schemas.microsoft.com/office/drawing/2014/main" id="{B7E7E437-67B7-DAAE-A2DB-EC8315C62DDE}"/>
              </a:ext>
            </a:extLst>
          </p:cNvPr>
          <p:cNvSpPr>
            <a:spLocks noGrp="1"/>
          </p:cNvSpPr>
          <p:nvPr>
            <p:ph type="body" sz="quarter" idx="10" hasCustomPrompt="1"/>
          </p:nvPr>
        </p:nvSpPr>
        <p:spPr>
          <a:xfrm>
            <a:off x="628131" y="5391151"/>
            <a:ext cx="3895725" cy="914400"/>
          </a:xfrm>
          <a:prstGeom prst="rect">
            <a:avLst/>
          </a:prstGeom>
        </p:spPr>
        <p:txBody>
          <a:bodyPr>
            <a:normAutofit/>
          </a:bodyPr>
          <a:lstStyle>
            <a:lvl1pPr marL="0" indent="0">
              <a:buNone/>
              <a:defRPr sz="1400">
                <a:solidFill>
                  <a:schemeClr val="bg1"/>
                </a:solidFill>
              </a:defRPr>
            </a:lvl1pPr>
          </a:lstStyle>
          <a:p>
            <a:pPr lvl="0"/>
            <a:r>
              <a:rPr lang="en-US"/>
              <a:t>Insert contact details and/or details about the next event, next steps.</a:t>
            </a:r>
            <a:endParaRPr lang="en-GB"/>
          </a:p>
        </p:txBody>
      </p:sp>
      <p:sp>
        <p:nvSpPr>
          <p:cNvPr id="2" name="Text Placeholder 2">
            <a:extLst>
              <a:ext uri="{FF2B5EF4-FFF2-40B4-BE49-F238E27FC236}">
                <a16:creationId xmlns:a16="http://schemas.microsoft.com/office/drawing/2014/main" id="{42E2E41C-2546-4AEB-30F7-D5B155808EC9}"/>
              </a:ext>
            </a:extLst>
          </p:cNvPr>
          <p:cNvSpPr>
            <a:spLocks noGrp="1"/>
          </p:cNvSpPr>
          <p:nvPr>
            <p:ph type="body" sz="quarter" idx="11"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1059924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7"/>
            <a:ext cx="2743200" cy="365125"/>
          </a:xfrm>
        </p:spPr>
        <p:txBody>
          <a:bodyPr/>
          <a:lstStyle/>
          <a:p>
            <a:fld id="{AD5181A6-5084-4A9C-AC20-1628A17DBD10}" type="datetimeFigureOut">
              <a:rPr lang="en-GB" smtClean="0"/>
              <a:t>02/06/2026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7"/>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7"/>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0"/>
            <a:ext cx="1080000" cy="208005"/>
          </a:xfrm>
          <a:prstGeom prst="rect">
            <a:avLst/>
          </a:prstGeom>
        </p:spPr>
      </p:pic>
    </p:spTree>
    <p:extLst>
      <p:ext uri="{BB962C8B-B14F-4D97-AF65-F5344CB8AC3E}">
        <p14:creationId xmlns:p14="http://schemas.microsoft.com/office/powerpoint/2010/main" val="25672494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5743153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53391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67919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221887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9004134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26415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621460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390906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349085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463211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852023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45894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383248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09522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5230800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31482094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40017376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0171567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5497107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625199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085588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229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559716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0145257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372492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612416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802591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0853245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7881708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8661644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186891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796689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868973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91462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087441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41673390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910253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8431560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5705646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813439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705645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theme" Target="../theme/theme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image" Target="../media/image2.png"/><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theme" Target="../theme/theme5.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image" Target="../media/image2.png"/><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6.xml"/><Relationship Id="rId1" Type="http://schemas.openxmlformats.org/officeDocument/2006/relationships/slideLayout" Target="../slideLayouts/slideLayout74.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Google Shape;71;p15">
            <a:extLst>
              <a:ext uri="{FF2B5EF4-FFF2-40B4-BE49-F238E27FC236}">
                <a16:creationId xmlns:a16="http://schemas.microsoft.com/office/drawing/2014/main" id="{EBC51B30-554F-CFD3-F98A-8FCBBE2E8828}"/>
              </a:ext>
            </a:extLst>
          </p:cNvPr>
          <p:cNvSpPr/>
          <p:nvPr userDrawn="1"/>
        </p:nvSpPr>
        <p:spPr>
          <a:xfrm>
            <a:off x="0" y="1"/>
            <a:ext cx="12192000" cy="781235"/>
          </a:xfrm>
          <a:prstGeom prst="rect">
            <a:avLst/>
          </a:prstGeom>
          <a:solidFill>
            <a:srgbClr val="F8F8F8"/>
          </a:solidFill>
          <a:ln>
            <a:noFill/>
          </a:ln>
        </p:spPr>
        <p:txBody>
          <a:bodyPr spcFirstLastPara="1" wrap="square" lIns="91425" tIns="91425" rIns="91425" bIns="91425" anchor="ctr" anchorCtr="0">
            <a:no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201E2E"/>
              </a:solidFill>
              <a:effectLst/>
              <a:uLnTx/>
              <a:uFillTx/>
              <a:latin typeface="Outfit"/>
              <a:ea typeface="+mn-ea"/>
              <a:cs typeface="+mn-cs"/>
            </a:endParaRPr>
          </a:p>
        </p:txBody>
      </p:sp>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defRPr/>
            </a:pPr>
            <a:fld id="{787BEC9A-147B-4F04-BC34-F484603F7695}" type="datetimeFigureOut">
              <a:rPr lang="en-GB" smtClean="0">
                <a:solidFill>
                  <a:srgbClr val="201E2E">
                    <a:tint val="75000"/>
                  </a:srgbClr>
                </a:solidFill>
              </a:rPr>
              <a:pPr defTabSz="914377">
                <a:defRPr/>
              </a:pPr>
              <a:t>02/06/2026</a:t>
            </a:fld>
            <a:endParaRPr lang="en-GB">
              <a:solidFill>
                <a:srgbClr val="201E2E">
                  <a:tint val="75000"/>
                </a:srgbClr>
              </a:solidFill>
            </a:endParaRPr>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defRPr/>
            </a:pPr>
            <a:endParaRPr lang="en-GB">
              <a:solidFill>
                <a:srgbClr val="201E2E">
                  <a:tint val="75000"/>
                </a:srgbClr>
              </a:solidFill>
            </a:endParaRPr>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defRPr/>
            </a:pPr>
            <a:fld id="{83B8EB67-8D96-495E-9886-44B882B023C1}" type="slidenum">
              <a:rPr lang="en-GB" smtClean="0">
                <a:solidFill>
                  <a:srgbClr val="201E2E">
                    <a:tint val="75000"/>
                  </a:srgbClr>
                </a:solidFill>
              </a:rPr>
              <a:pPr defTabSz="914377">
                <a:defRPr/>
              </a:pPr>
              <a:t>‹#›</a:t>
            </a:fld>
            <a:endParaRPr lang="en-GB">
              <a:solidFill>
                <a:srgbClr val="201E2E">
                  <a:tint val="75000"/>
                </a:srgbClr>
              </a:solidFill>
            </a:endParaRPr>
          </a:p>
        </p:txBody>
      </p:sp>
      <p:pic>
        <p:nvPicPr>
          <p:cNvPr id="8" name="Google Shape;73;p15">
            <a:extLst>
              <a:ext uri="{FF2B5EF4-FFF2-40B4-BE49-F238E27FC236}">
                <a16:creationId xmlns:a16="http://schemas.microsoft.com/office/drawing/2014/main" id="{6C5A73D8-EF8F-A97F-EC1D-7212D88D5093}"/>
              </a:ext>
            </a:extLst>
          </p:cNvPr>
          <p:cNvPicPr preferRelativeResize="0">
            <a:picLocks noChangeAspect="1"/>
          </p:cNvPicPr>
          <p:nvPr userDrawn="1"/>
        </p:nvPicPr>
        <p:blipFill>
          <a:blip r:embed="rId14">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219139333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1"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51209341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051623246"/>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767"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1541148760"/>
      </p:ext>
    </p:extLst>
  </p:cSld>
  <p:clrMap bg1="lt1" tx1="dk1" bg2="lt2" tx2="dk2" accent1="accent1" accent2="accent2" accent3="accent3" accent4="accent4" accent5="accent5" accent6="accent6" hlink="hlink" folHlink="folHlink"/>
  <p:sldLayoutIdLst>
    <p:sldLayoutId id="2147483766"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2.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4.xml"/><Relationship Id="rId7" Type="http://schemas.openxmlformats.org/officeDocument/2006/relationships/image" Target="../media/image18.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7.svg"/><Relationship Id="rId4" Type="http://schemas.openxmlformats.org/officeDocument/2006/relationships/slideLayout" Target="../slideLayouts/slideLayout73.xml"/><Relationship Id="rId9" Type="http://schemas.openxmlformats.org/officeDocument/2006/relationships/image" Target="../media/image19.svg"/></Relationships>
</file>

<file path=ppt/slides/_rels/slide13.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7.xml"/><Relationship Id="rId7" Type="http://schemas.openxmlformats.org/officeDocument/2006/relationships/image" Target="../media/image18.sv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7.svg"/><Relationship Id="rId4" Type="http://schemas.openxmlformats.org/officeDocument/2006/relationships/slideLayout" Target="../slideLayouts/slideLayout73.xml"/><Relationship Id="rId9" Type="http://schemas.openxmlformats.org/officeDocument/2006/relationships/image" Target="../media/image19.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5.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0.xml"/><Relationship Id="rId7" Type="http://schemas.openxmlformats.org/officeDocument/2006/relationships/image" Target="../media/image18.sv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7.svg"/><Relationship Id="rId4" Type="http://schemas.openxmlformats.org/officeDocument/2006/relationships/slideLayout" Target="../slideLayouts/slideLayout73.xml"/><Relationship Id="rId9" Type="http://schemas.openxmlformats.org/officeDocument/2006/relationships/image" Target="../media/image19.svg"/></Relationships>
</file>

<file path=ppt/slides/_rels/slide16.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3.xml"/><Relationship Id="rId7" Type="http://schemas.openxmlformats.org/officeDocument/2006/relationships/image" Target="../media/image18.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7.svg"/><Relationship Id="rId4" Type="http://schemas.openxmlformats.org/officeDocument/2006/relationships/slideLayout" Target="../slideLayouts/slideLayout73.xml"/><Relationship Id="rId9" Type="http://schemas.openxmlformats.org/officeDocument/2006/relationships/image" Target="../media/image19.svg"/></Relationships>
</file>

<file path=ppt/slides/_rels/slide17.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6.xml"/><Relationship Id="rId7" Type="http://schemas.openxmlformats.org/officeDocument/2006/relationships/image" Target="../media/image18.sv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7.svg"/><Relationship Id="rId4" Type="http://schemas.openxmlformats.org/officeDocument/2006/relationships/slideLayout" Target="../slideLayouts/slideLayout73.xml"/><Relationship Id="rId9" Type="http://schemas.openxmlformats.org/officeDocument/2006/relationships/image" Target="../media/image19.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0.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9.xml"/><Relationship Id="rId7" Type="http://schemas.openxmlformats.org/officeDocument/2006/relationships/image" Target="../media/image18.sv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7.svg"/><Relationship Id="rId4" Type="http://schemas.openxmlformats.org/officeDocument/2006/relationships/slideLayout" Target="../slideLayouts/slideLayout73.xml"/><Relationship Id="rId9" Type="http://schemas.openxmlformats.org/officeDocument/2006/relationships/image" Target="../media/image19.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2.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22.xml"/><Relationship Id="rId7" Type="http://schemas.openxmlformats.org/officeDocument/2006/relationships/image" Target="../media/image18.sv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7.svg"/><Relationship Id="rId4" Type="http://schemas.openxmlformats.org/officeDocument/2006/relationships/slideLayout" Target="../slideLayouts/slideLayout73.xml"/><Relationship Id="rId9" Type="http://schemas.openxmlformats.org/officeDocument/2006/relationships/image" Target="../media/image19.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25.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25.xml"/><Relationship Id="rId7" Type="http://schemas.openxmlformats.org/officeDocument/2006/relationships/image" Target="../media/image18.sv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7.svg"/><Relationship Id="rId4" Type="http://schemas.openxmlformats.org/officeDocument/2006/relationships/slideLayout" Target="../slideLayouts/slideLayout73.xml"/><Relationship Id="rId9" Type="http://schemas.openxmlformats.org/officeDocument/2006/relationships/image" Target="../media/image19.svg"/></Relationships>
</file>

<file path=ppt/slides/_rels/slide26.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28.xml"/><Relationship Id="rId7" Type="http://schemas.openxmlformats.org/officeDocument/2006/relationships/image" Target="../media/image18.sv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7.svg"/><Relationship Id="rId4" Type="http://schemas.openxmlformats.org/officeDocument/2006/relationships/slideLayout" Target="../slideLayouts/slideLayout73.xml"/><Relationship Id="rId9" Type="http://schemas.openxmlformats.org/officeDocument/2006/relationships/image" Target="../media/image19.svg"/></Relationships>
</file>

<file path=ppt/slides/_rels/slide27.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31.xml"/><Relationship Id="rId7" Type="http://schemas.openxmlformats.org/officeDocument/2006/relationships/image" Target="../media/image18.sv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7.svg"/><Relationship Id="rId4" Type="http://schemas.openxmlformats.org/officeDocument/2006/relationships/slideLayout" Target="../slideLayouts/slideLayout73.xml"/><Relationship Id="rId9" Type="http://schemas.openxmlformats.org/officeDocument/2006/relationships/image" Target="../media/image19.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30.xml.rels><?xml version="1.0" encoding="UTF-8" standalone="yes"?>
<Relationships xmlns="http://schemas.openxmlformats.org/package/2006/relationships"><Relationship Id="rId3" Type="http://schemas.openxmlformats.org/officeDocument/2006/relationships/hyperlink" Target="mailto:Change.management@recmanager.co.uk" TargetMode="External"/><Relationship Id="rId2" Type="http://schemas.openxmlformats.org/officeDocument/2006/relationships/hyperlink" Target="mailto:enquiries@recmanager.co.uk" TargetMode="External"/><Relationship Id="rId1" Type="http://schemas.openxmlformats.org/officeDocument/2006/relationships/slideLayout" Target="../slideLayouts/slideLayout7.xml"/><Relationship Id="rId5" Type="http://schemas.openxmlformats.org/officeDocument/2006/relationships/hyperlink" Target="mailto:annabel.ashworth@recmanager.co.uk" TargetMode="External"/><Relationship Id="rId4" Type="http://schemas.openxmlformats.org/officeDocument/2006/relationships/hyperlink" Target="mailto:Glenn.sheern@recmanager.co.uk"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B533C81-B3A9-F22F-B657-00F2B51F39A8}"/>
              </a:ext>
            </a:extLst>
          </p:cNvPr>
          <p:cNvSpPr>
            <a:spLocks noGrp="1"/>
          </p:cNvSpPr>
          <p:nvPr>
            <p:ph type="ctrTitle"/>
          </p:nvPr>
        </p:nvSpPr>
        <p:spPr>
          <a:xfrm>
            <a:off x="517228" y="2955632"/>
            <a:ext cx="6059063" cy="1939635"/>
          </a:xfrm>
        </p:spPr>
        <p:txBody>
          <a:bodyPr>
            <a:normAutofit fontScale="90000"/>
          </a:bodyPr>
          <a:lstStyle/>
          <a:p>
            <a:r>
              <a:rPr lang="en-GB" dirty="0"/>
              <a:t>I0312 – review of Export meters works arrangements</a:t>
            </a:r>
            <a:br>
              <a:rPr lang="en-GB" dirty="0"/>
            </a:br>
            <a:br>
              <a:rPr lang="en-GB" dirty="0"/>
            </a:br>
            <a:r>
              <a:rPr lang="en-GB" dirty="0"/>
              <a:t>WORKING GROUP 2</a:t>
            </a:r>
          </a:p>
        </p:txBody>
      </p:sp>
      <p:sp>
        <p:nvSpPr>
          <p:cNvPr id="6" name="Subtitle 2">
            <a:extLst>
              <a:ext uri="{FF2B5EF4-FFF2-40B4-BE49-F238E27FC236}">
                <a16:creationId xmlns:a16="http://schemas.microsoft.com/office/drawing/2014/main" id="{7FFB6F82-3268-07E6-2389-D51AF2679D46}"/>
              </a:ext>
            </a:extLst>
          </p:cNvPr>
          <p:cNvSpPr>
            <a:spLocks noGrp="1"/>
          </p:cNvSpPr>
          <p:nvPr>
            <p:ph type="subTitle" idx="1"/>
          </p:nvPr>
        </p:nvSpPr>
        <p:spPr>
          <a:xfrm>
            <a:off x="517228" y="4895267"/>
            <a:ext cx="6059063" cy="1009073"/>
          </a:xfrm>
        </p:spPr>
        <p:txBody>
          <a:bodyPr/>
          <a:lstStyle/>
          <a:p>
            <a:r>
              <a:rPr lang="en-GB" dirty="0">
                <a:latin typeface="Roboto"/>
                <a:ea typeface="Roboto"/>
                <a:cs typeface="Roboto"/>
              </a:rPr>
              <a:t>03 June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D698-AC8B-3D88-DA08-DD6B9A5E8893}"/>
              </a:ext>
            </a:extLst>
          </p:cNvPr>
          <p:cNvSpPr>
            <a:spLocks noGrp="1"/>
          </p:cNvSpPr>
          <p:nvPr>
            <p:ph type="title"/>
          </p:nvPr>
        </p:nvSpPr>
        <p:spPr>
          <a:xfrm>
            <a:off x="838200" y="365125"/>
            <a:ext cx="9284855" cy="660111"/>
          </a:xfrm>
        </p:spPr>
        <p:txBody>
          <a:bodyPr anchor="ctr">
            <a:normAutofit/>
          </a:bodyPr>
          <a:lstStyle/>
          <a:p>
            <a:r>
              <a:rPr lang="en-GB"/>
              <a:t>Agenda</a:t>
            </a:r>
          </a:p>
        </p:txBody>
      </p:sp>
      <p:graphicFrame>
        <p:nvGraphicFramePr>
          <p:cNvPr id="4" name="Content Placeholder 3">
            <a:extLst>
              <a:ext uri="{FF2B5EF4-FFF2-40B4-BE49-F238E27FC236}">
                <a16:creationId xmlns:a16="http://schemas.microsoft.com/office/drawing/2014/main" id="{4BF80FFF-CA68-2525-2483-763BF13B62C0}"/>
              </a:ext>
            </a:extLst>
          </p:cNvPr>
          <p:cNvGraphicFramePr>
            <a:graphicFrameLocks noGrp="1"/>
          </p:cNvGraphicFramePr>
          <p:nvPr>
            <p:ph type="media" sz="quarter" idx="10"/>
            <p:extLst>
              <p:ext uri="{D42A27DB-BD31-4B8C-83A1-F6EECF244321}">
                <p14:modId xmlns:p14="http://schemas.microsoft.com/office/powerpoint/2010/main" val="3109778595"/>
              </p:ext>
            </p:extLst>
          </p:nvPr>
        </p:nvGraphicFramePr>
        <p:xfrm>
          <a:off x="581025" y="1539631"/>
          <a:ext cx="9542465" cy="4790372"/>
        </p:xfrm>
        <a:graphic>
          <a:graphicData uri="http://schemas.openxmlformats.org/drawingml/2006/table">
            <a:tbl>
              <a:tblPr firstRow="1" firstCol="1" lastRow="1" lastCol="1" bandRow="1" bandCol="1">
                <a:tableStyleId>{F5AB1C69-6EDB-4FF4-983F-18BD219EF322}</a:tableStyleId>
              </a:tblPr>
              <a:tblGrid>
                <a:gridCol w="767402">
                  <a:extLst>
                    <a:ext uri="{9D8B030D-6E8A-4147-A177-3AD203B41FA5}">
                      <a16:colId xmlns:a16="http://schemas.microsoft.com/office/drawing/2014/main" val="1478529920"/>
                    </a:ext>
                  </a:extLst>
                </a:gridCol>
                <a:gridCol w="3731399">
                  <a:extLst>
                    <a:ext uri="{9D8B030D-6E8A-4147-A177-3AD203B41FA5}">
                      <a16:colId xmlns:a16="http://schemas.microsoft.com/office/drawing/2014/main" val="4228647235"/>
                    </a:ext>
                  </a:extLst>
                </a:gridCol>
                <a:gridCol w="1975505">
                  <a:extLst>
                    <a:ext uri="{9D8B030D-6E8A-4147-A177-3AD203B41FA5}">
                      <a16:colId xmlns:a16="http://schemas.microsoft.com/office/drawing/2014/main" val="1487292598"/>
                    </a:ext>
                  </a:extLst>
                </a:gridCol>
                <a:gridCol w="1291504">
                  <a:extLst>
                    <a:ext uri="{9D8B030D-6E8A-4147-A177-3AD203B41FA5}">
                      <a16:colId xmlns:a16="http://schemas.microsoft.com/office/drawing/2014/main" val="4126557002"/>
                    </a:ext>
                  </a:extLst>
                </a:gridCol>
                <a:gridCol w="1776655">
                  <a:extLst>
                    <a:ext uri="{9D8B030D-6E8A-4147-A177-3AD203B41FA5}">
                      <a16:colId xmlns:a16="http://schemas.microsoft.com/office/drawing/2014/main" val="590167111"/>
                    </a:ext>
                  </a:extLst>
                </a:gridCol>
              </a:tblGrid>
              <a:tr h="287885">
                <a:tc>
                  <a:txBody>
                    <a:bodyPr/>
                    <a:lstStyle/>
                    <a:p>
                      <a:pPr>
                        <a:spcBef>
                          <a:spcPts val="1200"/>
                        </a:spcBef>
                        <a:spcAft>
                          <a:spcPts val="1200"/>
                        </a:spcAft>
                        <a:buNone/>
                      </a:pPr>
                      <a:r>
                        <a:rPr lang="en-GB" sz="1500" spc="150" dirty="0">
                          <a:effectLst/>
                          <a:latin typeface="Roboto" panose="02000000000000000000" pitchFamily="2" charset="0"/>
                          <a:ea typeface="Roboto" panose="02000000000000000000" pitchFamily="2" charset="0"/>
                          <a:cs typeface="Roboto" panose="02000000000000000000" pitchFamily="2" charset="0"/>
                        </a:rPr>
                        <a:t> </a:t>
                      </a: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spc="150">
                          <a:effectLst/>
                          <a:latin typeface="Roboto" panose="02000000000000000000" pitchFamily="2" charset="0"/>
                          <a:ea typeface="Roboto" panose="02000000000000000000" pitchFamily="2" charset="0"/>
                          <a:cs typeface="Roboto" panose="02000000000000000000" pitchFamily="2" charset="0"/>
                        </a:rPr>
                        <a:t>TITLE</a:t>
                      </a:r>
                      <a:endParaRPr lang="en-GB" sz="15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spc="150" dirty="0">
                          <a:effectLst/>
                          <a:latin typeface="Roboto" panose="02000000000000000000" pitchFamily="2" charset="0"/>
                          <a:ea typeface="Roboto" panose="02000000000000000000" pitchFamily="2" charset="0"/>
                          <a:cs typeface="Roboto" panose="02000000000000000000" pitchFamily="2" charset="0"/>
                        </a:rPr>
                        <a:t>PAPER </a:t>
                      </a: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spc="150">
                          <a:effectLst/>
                          <a:latin typeface="Roboto" panose="02000000000000000000" pitchFamily="2" charset="0"/>
                          <a:ea typeface="Roboto" panose="02000000000000000000" pitchFamily="2" charset="0"/>
                          <a:cs typeface="Roboto" panose="02000000000000000000" pitchFamily="2" charset="0"/>
                        </a:rPr>
                        <a:t>TIME</a:t>
                      </a:r>
                      <a:endParaRPr lang="en-GB" sz="15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spc="150">
                          <a:effectLst/>
                          <a:latin typeface="Roboto" panose="02000000000000000000" pitchFamily="2" charset="0"/>
                          <a:ea typeface="Roboto" panose="02000000000000000000" pitchFamily="2" charset="0"/>
                          <a:cs typeface="Roboto" panose="02000000000000000000" pitchFamily="2" charset="0"/>
                        </a:rPr>
                        <a:t>LEAD</a:t>
                      </a:r>
                      <a:endParaRPr lang="en-GB" sz="15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extLst>
                  <a:ext uri="{0D108BD9-81ED-4DB2-BD59-A6C34878D82A}">
                    <a16:rowId xmlns:a16="http://schemas.microsoft.com/office/drawing/2014/main" val="459562486"/>
                  </a:ext>
                </a:extLst>
              </a:tr>
              <a:tr h="287885">
                <a:tc>
                  <a:txBody>
                    <a:bodyPr/>
                    <a:lstStyle/>
                    <a:p>
                      <a:pPr>
                        <a:spcBef>
                          <a:spcPts val="1200"/>
                        </a:spcBef>
                        <a:spcAft>
                          <a:spcPts val="1200"/>
                        </a:spcAft>
                        <a:buNone/>
                      </a:pPr>
                      <a:r>
                        <a:rPr lang="en-GB" sz="1500">
                          <a:effectLst/>
                          <a:latin typeface="Roboto" panose="02000000000000000000" pitchFamily="2" charset="0"/>
                          <a:ea typeface="Roboto" panose="02000000000000000000" pitchFamily="2" charset="0"/>
                          <a:cs typeface="Roboto" panose="02000000000000000000" pitchFamily="2" charset="0"/>
                        </a:rPr>
                        <a:t>1</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Welcome and Introduction</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11:00</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1896640117"/>
                  </a:ext>
                </a:extLst>
              </a:tr>
              <a:tr h="984378">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2</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Review minutes and actions of previous meeting</a:t>
                      </a:r>
                    </a:p>
                  </a:txBody>
                  <a:tcPr marL="104474" marR="104474" marT="0" marB="0" anchor="ctr">
                    <a:solidFill>
                      <a:srgbClr val="D5E3E0"/>
                    </a:solidFill>
                  </a:tcPr>
                </a:tc>
                <a:tc>
                  <a:txBody>
                    <a:bodyPr/>
                    <a:lstStyle/>
                    <a:p>
                      <a:pPr>
                        <a:spcBef>
                          <a:spcPts val="1200"/>
                        </a:spcBef>
                        <a:spcAft>
                          <a:spcPts val="1200"/>
                        </a:spcAft>
                        <a:buNone/>
                      </a:pP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11:05</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All</a:t>
                      </a:r>
                    </a:p>
                  </a:txBody>
                  <a:tcPr marL="104474" marR="104474" marT="0" marB="0" anchor="ctr"/>
                </a:tc>
                <a:extLst>
                  <a:ext uri="{0D108BD9-81ED-4DB2-BD59-A6C34878D82A}">
                    <a16:rowId xmlns:a16="http://schemas.microsoft.com/office/drawing/2014/main" val="2941741928"/>
                  </a:ext>
                </a:extLst>
              </a:tr>
              <a:tr h="520049">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3</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Parameters of I0312</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11:10</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480000718"/>
                  </a:ext>
                </a:extLst>
              </a:tr>
              <a:tr h="520049">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4</a:t>
                      </a:r>
                    </a:p>
                  </a:txBody>
                  <a:tcPr marL="104474" marR="104474" marT="0" marB="0" anchor="ctr"/>
                </a:tc>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lang="en-GB" sz="1500" dirty="0">
                          <a:effectLst/>
                          <a:latin typeface="Roboto" panose="02000000000000000000" pitchFamily="2" charset="0"/>
                          <a:ea typeface="Roboto" panose="02000000000000000000" pitchFamily="2" charset="0"/>
                          <a:cs typeface="Roboto" panose="02000000000000000000" pitchFamily="2" charset="0"/>
                        </a:rPr>
                        <a:t>Metering Asset Installation, Removal, Exchange / Reconfiguration</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11:30</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170843783"/>
                  </a:ext>
                </a:extLst>
              </a:tr>
              <a:tr h="752163">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5</a:t>
                      </a:r>
                    </a:p>
                  </a:txBody>
                  <a:tcPr marL="104474" marR="104474" marT="0" marB="0" anchor="ctr"/>
                </a:tc>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lang="en-GB" sz="1500" dirty="0">
                          <a:effectLst/>
                          <a:latin typeface="Roboto" panose="02000000000000000000" pitchFamily="2" charset="0"/>
                          <a:ea typeface="Roboto" panose="02000000000000000000" pitchFamily="2" charset="0"/>
                          <a:cs typeface="Roboto" panose="02000000000000000000" pitchFamily="2" charset="0"/>
                        </a:rPr>
                        <a:t>Fault Resolution</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11:55</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176292842"/>
                  </a:ext>
                </a:extLst>
              </a:tr>
              <a:tr h="752163">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6</a:t>
                      </a:r>
                    </a:p>
                  </a:txBody>
                  <a:tcPr marL="104474" marR="104474" marT="0" marB="0" anchor="ctr"/>
                </a:tc>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lang="en-GB" sz="1500" dirty="0">
                          <a:effectLst/>
                          <a:latin typeface="Roboto" panose="02000000000000000000" pitchFamily="2" charset="0"/>
                          <a:ea typeface="Roboto" panose="02000000000000000000" pitchFamily="2" charset="0"/>
                          <a:cs typeface="Roboto" panose="02000000000000000000" pitchFamily="2" charset="0"/>
                        </a:rPr>
                        <a:t>Change of Energisation Status</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12:20</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161645390"/>
                  </a:ext>
                </a:extLst>
              </a:tr>
              <a:tr h="187516">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7</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Any Other Business</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12:55</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All</a:t>
                      </a:r>
                    </a:p>
                  </a:txBody>
                  <a:tcPr marL="104474" marR="104474" marT="0" marB="0" anchor="ctr"/>
                </a:tc>
                <a:extLst>
                  <a:ext uri="{0D108BD9-81ED-4DB2-BD59-A6C34878D82A}">
                    <a16:rowId xmlns:a16="http://schemas.microsoft.com/office/drawing/2014/main" val="489591142"/>
                  </a:ext>
                </a:extLst>
              </a:tr>
              <a:tr h="287885">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8</a:t>
                      </a:r>
                    </a:p>
                  </a:txBody>
                  <a:tcPr marL="104474" marR="104474" marT="0" marB="0" anchor="ctr"/>
                </a:tc>
                <a:tc>
                  <a:txBody>
                    <a:bodyPr/>
                    <a:lstStyle/>
                    <a:p>
                      <a:pPr>
                        <a:spcBef>
                          <a:spcPts val="1200"/>
                        </a:spcBef>
                        <a:spcAft>
                          <a:spcPts val="1200"/>
                        </a:spcAft>
                        <a:buNone/>
                      </a:pPr>
                      <a:r>
                        <a:rPr lang="en-GB" sz="1500" b="0" dirty="0">
                          <a:solidFill>
                            <a:schemeClr val="tx1"/>
                          </a:solidFill>
                          <a:effectLst/>
                          <a:latin typeface="Roboto" panose="02000000000000000000" pitchFamily="2" charset="0"/>
                          <a:ea typeface="Roboto" panose="02000000000000000000" pitchFamily="2" charset="0"/>
                          <a:cs typeface="Roboto" panose="02000000000000000000" pitchFamily="2" charset="0"/>
                        </a:rPr>
                        <a:t>Next Steps, Date and Time of Next Meeting</a:t>
                      </a:r>
                    </a:p>
                  </a:txBody>
                  <a:tcPr marL="104474" marR="104474" marT="0" marB="0" anchor="ctr">
                    <a:solidFill>
                      <a:srgbClr val="D5E3E0"/>
                    </a:solidFill>
                  </a:tcPr>
                </a:tc>
                <a:tc>
                  <a:txBody>
                    <a:bodyPr/>
                    <a:lstStyle/>
                    <a:p>
                      <a:pPr>
                        <a:spcBef>
                          <a:spcPts val="1200"/>
                        </a:spcBef>
                        <a:spcAft>
                          <a:spcPts val="1200"/>
                        </a:spcAft>
                        <a:buNone/>
                      </a:pPr>
                      <a:r>
                        <a:rPr lang="en-GB" sz="1500" b="0" dirty="0">
                          <a:solidFill>
                            <a:schemeClr val="tx1"/>
                          </a:solidFill>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500" b="0" dirty="0">
                          <a:solidFill>
                            <a:schemeClr val="tx1"/>
                          </a:solidFill>
                          <a:effectLst/>
                          <a:latin typeface="Roboto" panose="02000000000000000000" pitchFamily="2" charset="0"/>
                          <a:ea typeface="Roboto" panose="02000000000000000000" pitchFamily="2" charset="0"/>
                          <a:cs typeface="Roboto" panose="02000000000000000000" pitchFamily="2" charset="0"/>
                        </a:rPr>
                        <a:t>13:00</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565804712"/>
                  </a:ext>
                </a:extLst>
              </a:tr>
            </a:tbl>
          </a:graphicData>
        </a:graphic>
      </p:graphicFrame>
    </p:spTree>
    <p:extLst>
      <p:ext uri="{BB962C8B-B14F-4D97-AF65-F5344CB8AC3E}">
        <p14:creationId xmlns:p14="http://schemas.microsoft.com/office/powerpoint/2010/main" val="3271377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65508-1EFB-6358-073B-C4E65D4192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30154-65C2-8F91-2800-0652FDA38EB7}"/>
              </a:ext>
            </a:extLst>
          </p:cNvPr>
          <p:cNvSpPr>
            <a:spLocks noGrp="1"/>
          </p:cNvSpPr>
          <p:nvPr>
            <p:ph type="title"/>
          </p:nvPr>
        </p:nvSpPr>
        <p:spPr/>
        <p:txBody>
          <a:bodyPr>
            <a:normAutofit/>
          </a:bodyPr>
          <a:lstStyle/>
          <a:p>
            <a:r>
              <a:rPr lang="en-GB" dirty="0"/>
              <a:t>Housekeeping Rules</a:t>
            </a:r>
          </a:p>
        </p:txBody>
      </p:sp>
      <p:sp>
        <p:nvSpPr>
          <p:cNvPr id="6" name="TextBox 5">
            <a:extLst>
              <a:ext uri="{FF2B5EF4-FFF2-40B4-BE49-F238E27FC236}">
                <a16:creationId xmlns:a16="http://schemas.microsoft.com/office/drawing/2014/main" id="{BE487A31-C851-99F4-76A0-1294CA5499AF}"/>
              </a:ext>
            </a:extLst>
          </p:cNvPr>
          <p:cNvSpPr txBox="1"/>
          <p:nvPr/>
        </p:nvSpPr>
        <p:spPr>
          <a:xfrm>
            <a:off x="838200" y="1949435"/>
            <a:ext cx="9686544" cy="1477328"/>
          </a:xfrm>
          <a:prstGeom prst="rect">
            <a:avLst/>
          </a:prstGeom>
          <a:noFill/>
        </p:spPr>
        <p:txBody>
          <a:bodyPr wrap="square" rtlCol="0">
            <a:spAutoFit/>
          </a:bodyPr>
          <a:lstStyle/>
          <a:p>
            <a:pPr>
              <a:buClr>
                <a:schemeClr val="accent3"/>
              </a:buClr>
            </a:pPr>
            <a:r>
              <a:rPr lang="en-GB" dirty="0">
                <a:latin typeface="Roboto" panose="02000000000000000000" pitchFamily="2" charset="0"/>
                <a:ea typeface="Roboto" panose="02000000000000000000" pitchFamily="2" charset="0"/>
                <a:cs typeface="Roboto" panose="02000000000000000000" pitchFamily="2" charset="0"/>
              </a:rPr>
              <a:t>Meetings will be recorded to provide meeting notes.</a:t>
            </a:r>
          </a:p>
          <a:p>
            <a:pPr marL="285750" indent="-285750">
              <a:buClr>
                <a:schemeClr val="accent3"/>
              </a:buClr>
              <a:buFont typeface="Arial" panose="020B0604020202020204" pitchFamily="34" charset="0"/>
              <a:buChar char="•"/>
            </a:pPr>
            <a:endParaRPr lang="en-GB" dirty="0">
              <a:latin typeface="Roboto" panose="02000000000000000000" pitchFamily="2" charset="0"/>
              <a:ea typeface="Roboto" panose="02000000000000000000" pitchFamily="2" charset="0"/>
              <a:cs typeface="Roboto" panose="02000000000000000000" pitchFamily="2" charset="0"/>
            </a:endParaRPr>
          </a:p>
          <a:p>
            <a:pPr>
              <a:buClr>
                <a:schemeClr val="accent3"/>
              </a:buClr>
            </a:pPr>
            <a:r>
              <a:rPr lang="en-GB" dirty="0">
                <a:latin typeface="Roboto" panose="02000000000000000000" pitchFamily="2" charset="0"/>
                <a:ea typeface="Roboto" panose="02000000000000000000" pitchFamily="2" charset="0"/>
                <a:cs typeface="Roboto" panose="02000000000000000000" pitchFamily="2" charset="0"/>
              </a:rPr>
              <a:t>Use the chat or the hands-up function to help flow of discussions.</a:t>
            </a:r>
          </a:p>
          <a:p>
            <a:pPr marL="285750" indent="-285750">
              <a:buClr>
                <a:schemeClr val="accent3"/>
              </a:buClr>
              <a:buFont typeface="Arial" panose="020B0604020202020204" pitchFamily="34" charset="0"/>
              <a:buChar char="•"/>
            </a:pPr>
            <a:endParaRPr lang="en-GB" dirty="0">
              <a:latin typeface="Roboto" panose="02000000000000000000" pitchFamily="2" charset="0"/>
              <a:ea typeface="Roboto" panose="02000000000000000000" pitchFamily="2" charset="0"/>
              <a:cs typeface="Roboto" panose="02000000000000000000" pitchFamily="2" charset="0"/>
            </a:endParaRPr>
          </a:p>
          <a:p>
            <a:pPr>
              <a:buClr>
                <a:schemeClr val="accent3"/>
              </a:buClr>
            </a:pPr>
            <a:r>
              <a:rPr lang="en-GB" dirty="0">
                <a:latin typeface="Roboto" panose="02000000000000000000" pitchFamily="2" charset="0"/>
                <a:ea typeface="Roboto" panose="02000000000000000000" pitchFamily="2" charset="0"/>
                <a:cs typeface="Roboto" panose="02000000000000000000" pitchFamily="2" charset="0"/>
              </a:rPr>
              <a:t>Please stay on mute if not speaking.</a:t>
            </a:r>
          </a:p>
        </p:txBody>
      </p:sp>
      <p:grpSp>
        <p:nvGrpSpPr>
          <p:cNvPr id="3" name="Group 2">
            <a:extLst>
              <a:ext uri="{FF2B5EF4-FFF2-40B4-BE49-F238E27FC236}">
                <a16:creationId xmlns:a16="http://schemas.microsoft.com/office/drawing/2014/main" id="{48FB9162-8259-CA91-6AB6-72C281C7E94C}"/>
              </a:ext>
            </a:extLst>
          </p:cNvPr>
          <p:cNvGrpSpPr/>
          <p:nvPr/>
        </p:nvGrpSpPr>
        <p:grpSpPr>
          <a:xfrm>
            <a:off x="518450" y="1966729"/>
            <a:ext cx="319750" cy="1410920"/>
            <a:chOff x="518450" y="1976254"/>
            <a:chExt cx="319750" cy="1410920"/>
          </a:xfrm>
        </p:grpSpPr>
        <p:pic>
          <p:nvPicPr>
            <p:cNvPr id="10" name="Graphic 9" descr="Radio microphone with solid fill">
              <a:extLst>
                <a:ext uri="{FF2B5EF4-FFF2-40B4-BE49-F238E27FC236}">
                  <a16:creationId xmlns:a16="http://schemas.microsoft.com/office/drawing/2014/main" id="{93E2543C-3481-6877-917B-922B9806F8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8450" y="1976254"/>
              <a:ext cx="288000" cy="288000"/>
            </a:xfrm>
            <a:prstGeom prst="rect">
              <a:avLst/>
            </a:prstGeom>
          </p:spPr>
        </p:pic>
        <p:pic>
          <p:nvPicPr>
            <p:cNvPr id="12" name="Graphic 11" descr="Raised hand with solid fill">
              <a:extLst>
                <a:ext uri="{FF2B5EF4-FFF2-40B4-BE49-F238E27FC236}">
                  <a16:creationId xmlns:a16="http://schemas.microsoft.com/office/drawing/2014/main" id="{904CE332-A12E-1260-8E6F-B8E140677C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8450" y="2547239"/>
              <a:ext cx="288000" cy="288000"/>
            </a:xfrm>
            <a:prstGeom prst="rect">
              <a:avLst/>
            </a:prstGeom>
          </p:spPr>
        </p:pic>
        <p:pic>
          <p:nvPicPr>
            <p:cNvPr id="14" name="Graphic 13" descr="Mute speaker with solid fill">
              <a:extLst>
                <a:ext uri="{FF2B5EF4-FFF2-40B4-BE49-F238E27FC236}">
                  <a16:creationId xmlns:a16="http://schemas.microsoft.com/office/drawing/2014/main" id="{E15D5F72-6B1C-4358-D377-AE7DD41D66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0200" y="3099174"/>
              <a:ext cx="288000" cy="288000"/>
            </a:xfrm>
            <a:prstGeom prst="rect">
              <a:avLst/>
            </a:prstGeom>
          </p:spPr>
        </p:pic>
      </p:grpSp>
    </p:spTree>
    <p:extLst>
      <p:ext uri="{BB962C8B-B14F-4D97-AF65-F5344CB8AC3E}">
        <p14:creationId xmlns:p14="http://schemas.microsoft.com/office/powerpoint/2010/main" val="1342326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F01A-1FB3-3A1E-8A2B-227C40FCDF9F}"/>
              </a:ext>
            </a:extLst>
          </p:cNvPr>
          <p:cNvSpPr>
            <a:spLocks noGrp="1"/>
          </p:cNvSpPr>
          <p:nvPr>
            <p:ph type="title"/>
          </p:nvPr>
        </p:nvSpPr>
        <p:spPr/>
        <p:txBody>
          <a:bodyPr/>
          <a:lstStyle/>
          <a:p>
            <a:r>
              <a:rPr lang="en-GB" dirty="0"/>
              <a:t>Review minutes and actions of previous meeting</a:t>
            </a:r>
          </a:p>
        </p:txBody>
      </p:sp>
    </p:spTree>
    <p:extLst>
      <p:ext uri="{BB962C8B-B14F-4D97-AF65-F5344CB8AC3E}">
        <p14:creationId xmlns:p14="http://schemas.microsoft.com/office/powerpoint/2010/main" val="3753635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730AB-BF11-F960-40D3-6EC67640FD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2D770-5A24-7EC6-DB1E-D1CFCDA01862}"/>
              </a:ext>
            </a:extLst>
          </p:cNvPr>
          <p:cNvSpPr>
            <a:spLocks noGrp="1"/>
          </p:cNvSpPr>
          <p:nvPr>
            <p:ph type="title"/>
          </p:nvPr>
        </p:nvSpPr>
        <p:spPr/>
        <p:txBody>
          <a:bodyPr>
            <a:normAutofit/>
          </a:bodyPr>
          <a:lstStyle/>
          <a:p>
            <a:r>
              <a:rPr lang="en-GB" dirty="0"/>
              <a:t>Working group – Actions</a:t>
            </a:r>
          </a:p>
        </p:txBody>
      </p:sp>
      <p:sp>
        <p:nvSpPr>
          <p:cNvPr id="9" name="TextBox 8">
            <a:extLst>
              <a:ext uri="{FF2B5EF4-FFF2-40B4-BE49-F238E27FC236}">
                <a16:creationId xmlns:a16="http://schemas.microsoft.com/office/drawing/2014/main" id="{70EE49FF-8069-F76A-15FA-65A348D1D630}"/>
              </a:ext>
            </a:extLst>
          </p:cNvPr>
          <p:cNvSpPr txBox="1"/>
          <p:nvPr/>
        </p:nvSpPr>
        <p:spPr>
          <a:xfrm>
            <a:off x="838199" y="1392131"/>
            <a:ext cx="10655595" cy="24929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No comments or amendments made.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graphicFrame>
        <p:nvGraphicFramePr>
          <p:cNvPr id="3" name="Table 2">
            <a:extLst>
              <a:ext uri="{FF2B5EF4-FFF2-40B4-BE49-F238E27FC236}">
                <a16:creationId xmlns:a16="http://schemas.microsoft.com/office/drawing/2014/main" id="{D34DEE70-A539-203C-72DB-DE701946205D}"/>
              </a:ext>
            </a:extLst>
          </p:cNvPr>
          <p:cNvGraphicFramePr>
            <a:graphicFrameLocks noGrp="1"/>
          </p:cNvGraphicFramePr>
          <p:nvPr>
            <p:extLst>
              <p:ext uri="{D42A27DB-BD31-4B8C-83A1-F6EECF244321}">
                <p14:modId xmlns:p14="http://schemas.microsoft.com/office/powerpoint/2010/main" val="3570421385"/>
              </p:ext>
            </p:extLst>
          </p:nvPr>
        </p:nvGraphicFramePr>
        <p:xfrm>
          <a:off x="838200" y="3046248"/>
          <a:ext cx="8861229" cy="370840"/>
        </p:xfrm>
        <a:graphic>
          <a:graphicData uri="http://schemas.openxmlformats.org/drawingml/2006/table">
            <a:tbl>
              <a:tblPr firstRow="1" bandRow="1">
                <a:tableStyleId>{F5AB1C69-6EDB-4FF4-983F-18BD219EF322}</a:tableStyleId>
              </a:tblPr>
              <a:tblGrid>
                <a:gridCol w="2333625">
                  <a:extLst>
                    <a:ext uri="{9D8B030D-6E8A-4147-A177-3AD203B41FA5}">
                      <a16:colId xmlns:a16="http://schemas.microsoft.com/office/drawing/2014/main" val="4161823685"/>
                    </a:ext>
                  </a:extLst>
                </a:gridCol>
                <a:gridCol w="6527604">
                  <a:extLst>
                    <a:ext uri="{9D8B030D-6E8A-4147-A177-3AD203B41FA5}">
                      <a16:colId xmlns:a16="http://schemas.microsoft.com/office/drawing/2014/main" val="37696197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latin typeface="Roboto" panose="02000000000000000000" pitchFamily="2" charset="0"/>
                          <a:ea typeface="Roboto" panose="02000000000000000000" pitchFamily="2" charset="0"/>
                          <a:cs typeface="Roboto" panose="02000000000000000000" pitchFamily="2" charset="0"/>
                        </a:rPr>
                        <a:t>I0312WG_0605_A01</a:t>
                      </a:r>
                    </a:p>
                  </a:txBody>
                  <a:tcPr/>
                </a:tc>
                <a:tc>
                  <a:txBody>
                    <a:bodyPr/>
                    <a:lstStyle/>
                    <a:p>
                      <a:r>
                        <a:rPr lang="en-GB" b="0" dirty="0">
                          <a:solidFill>
                            <a:schemeClr val="bg1"/>
                          </a:solidFill>
                          <a:latin typeface="Roboto" panose="02000000000000000000" pitchFamily="2" charset="0"/>
                          <a:ea typeface="Roboto" panose="02000000000000000000" pitchFamily="2" charset="0"/>
                          <a:cs typeface="Roboto" panose="02000000000000000000" pitchFamily="2" charset="0"/>
                        </a:rPr>
                        <a:t>Draft work plan</a:t>
                      </a:r>
                    </a:p>
                  </a:txBody>
                  <a:tcPr/>
                </a:tc>
                <a:extLst>
                  <a:ext uri="{0D108BD9-81ED-4DB2-BD59-A6C34878D82A}">
                    <a16:rowId xmlns:a16="http://schemas.microsoft.com/office/drawing/2014/main" val="3772865957"/>
                  </a:ext>
                </a:extLst>
              </a:tr>
            </a:tbl>
          </a:graphicData>
        </a:graphic>
      </p:graphicFrame>
    </p:spTree>
    <p:extLst>
      <p:ext uri="{BB962C8B-B14F-4D97-AF65-F5344CB8AC3E}">
        <p14:creationId xmlns:p14="http://schemas.microsoft.com/office/powerpoint/2010/main" val="110983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64C3F-29CF-2A52-9B4B-613C7259BD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55FCD-FDD4-3CFF-8B07-96AD78D3AFBD}"/>
              </a:ext>
            </a:extLst>
          </p:cNvPr>
          <p:cNvSpPr>
            <a:spLocks noGrp="1"/>
          </p:cNvSpPr>
          <p:nvPr>
            <p:ph type="title"/>
          </p:nvPr>
        </p:nvSpPr>
        <p:spPr/>
        <p:txBody>
          <a:bodyPr>
            <a:normAutofit/>
          </a:bodyPr>
          <a:lstStyle/>
          <a:p>
            <a:r>
              <a:rPr lang="en-GB" dirty="0" err="1"/>
              <a:t>Slido</a:t>
            </a:r>
            <a:endParaRPr lang="en-GB" dirty="0"/>
          </a:p>
        </p:txBody>
      </p:sp>
      <p:pic>
        <p:nvPicPr>
          <p:cNvPr id="4" name="Picture 3">
            <a:extLst>
              <a:ext uri="{FF2B5EF4-FFF2-40B4-BE49-F238E27FC236}">
                <a16:creationId xmlns:a16="http://schemas.microsoft.com/office/drawing/2014/main" id="{70CB9EBF-B68B-DC89-B8F4-4A7F2ACA92E7}"/>
              </a:ext>
            </a:extLst>
          </p:cNvPr>
          <p:cNvPicPr>
            <a:picLocks noChangeAspect="1"/>
          </p:cNvPicPr>
          <p:nvPr/>
        </p:nvPicPr>
        <p:blipFill>
          <a:blip r:embed="rId3"/>
          <a:stretch>
            <a:fillRect/>
          </a:stretch>
        </p:blipFill>
        <p:spPr>
          <a:xfrm>
            <a:off x="1714500" y="1385848"/>
            <a:ext cx="8763000" cy="4086304"/>
          </a:xfrm>
          <a:prstGeom prst="rect">
            <a:avLst/>
          </a:prstGeom>
        </p:spPr>
      </p:pic>
    </p:spTree>
    <p:extLst>
      <p:ext uri="{BB962C8B-B14F-4D97-AF65-F5344CB8AC3E}">
        <p14:creationId xmlns:p14="http://schemas.microsoft.com/office/powerpoint/2010/main" val="2298347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923D0-DF30-59B6-5C03-01C2F6CF71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C314EA-E0EA-A633-E524-7B7E2DBA468F}"/>
              </a:ext>
            </a:extLst>
          </p:cNvPr>
          <p:cNvSpPr>
            <a:spLocks noGrp="1"/>
          </p:cNvSpPr>
          <p:nvPr>
            <p:ph type="title"/>
          </p:nvPr>
        </p:nvSpPr>
        <p:spPr/>
        <p:txBody>
          <a:bodyPr>
            <a:normAutofit/>
          </a:bodyPr>
          <a:lstStyle/>
          <a:p>
            <a:r>
              <a:rPr lang="en-US" dirty="0">
                <a:latin typeface="Roboto"/>
                <a:ea typeface="Roboto"/>
                <a:cs typeface="Roboto"/>
              </a:rPr>
              <a:t>Parameters of I0312</a:t>
            </a:r>
            <a:endParaRPr lang="en-US" dirty="0"/>
          </a:p>
        </p:txBody>
      </p:sp>
      <p:sp>
        <p:nvSpPr>
          <p:cNvPr id="3" name="Content Placeholder 2">
            <a:extLst>
              <a:ext uri="{FF2B5EF4-FFF2-40B4-BE49-F238E27FC236}">
                <a16:creationId xmlns:a16="http://schemas.microsoft.com/office/drawing/2014/main" id="{78C3AFA0-0FBB-2265-4201-9C437B6FF143}"/>
              </a:ext>
            </a:extLst>
          </p:cNvPr>
          <p:cNvSpPr>
            <a:spLocks noGrp="1"/>
          </p:cNvSpPr>
          <p:nvPr>
            <p:ph type="body" sz="quarter" idx="10"/>
          </p:nvPr>
        </p:nvSpPr>
        <p:spPr/>
        <p:txBody>
          <a:bodyPr vert="horz" lIns="91440" tIns="45720" rIns="91440" bIns="45720" rtlCol="0" anchor="t">
            <a:normAutofit/>
          </a:bodyPr>
          <a:lstStyle/>
          <a:p>
            <a:endParaRPr lang="en-US">
              <a:latin typeface="Roboto"/>
              <a:ea typeface="Roboto"/>
              <a:cs typeface="Roboto"/>
            </a:endParaRPr>
          </a:p>
          <a:p>
            <a:pPr marL="0" indent="0">
              <a:buNone/>
            </a:pPr>
            <a:r>
              <a:rPr lang="en-GB" b="1"/>
              <a:t>For Discussion</a:t>
            </a:r>
          </a:p>
          <a:p>
            <a:pPr marL="0" indent="0">
              <a:buNone/>
            </a:pPr>
            <a:endParaRPr lang="en-GB"/>
          </a:p>
          <a:p>
            <a:endParaRPr lang="en-US">
              <a:cs typeface="Roboto"/>
            </a:endParaRPr>
          </a:p>
          <a:p>
            <a:endParaRPr lang="en-US">
              <a:cs typeface="Roboto"/>
            </a:endParaRPr>
          </a:p>
          <a:p>
            <a:endParaRPr lang="en-US">
              <a:cs typeface="Roboto"/>
            </a:endParaRPr>
          </a:p>
        </p:txBody>
      </p:sp>
      <p:sp>
        <p:nvSpPr>
          <p:cNvPr id="9" name="TextBox 8">
            <a:extLst>
              <a:ext uri="{FF2B5EF4-FFF2-40B4-BE49-F238E27FC236}">
                <a16:creationId xmlns:a16="http://schemas.microsoft.com/office/drawing/2014/main" id="{56A4EDBD-0A87-B861-04A5-DB5BDDFDECF0}"/>
              </a:ext>
            </a:extLst>
          </p:cNvPr>
          <p:cNvSpPr txBox="1"/>
          <p:nvPr/>
        </p:nvSpPr>
        <p:spPr>
          <a:xfrm>
            <a:off x="758952" y="1378396"/>
            <a:ext cx="8574786" cy="2481833"/>
          </a:xfrm>
          <a:prstGeom prst="rect">
            <a:avLst/>
          </a:prstGeom>
          <a:noFill/>
        </p:spPr>
        <p:txBody>
          <a:bodyPr wrap="square">
            <a:spAutoFit/>
          </a:bodyPr>
          <a:lstStyle/>
          <a:p>
            <a:pPr lvl="0"/>
            <a:endParaRPr lang="en-GB" b="1" kern="100">
              <a:effectLst/>
              <a:latin typeface="Roboto" panose="02000000000000000000" pitchFamily="2" charset="0"/>
              <a:ea typeface="Roboto" panose="02000000000000000000" pitchFamily="2" charset="0"/>
              <a:cs typeface="Roboto" panose="02000000000000000000" pitchFamily="2" charset="0"/>
            </a:endParaRPr>
          </a:p>
          <a:p>
            <a:pPr lvl="0"/>
            <a:endParaRPr lang="en-GB" sz="2800" b="1" kern="100">
              <a:latin typeface="Roboto" panose="02000000000000000000" pitchFamily="2" charset="0"/>
              <a:ea typeface="Roboto" panose="02000000000000000000" pitchFamily="2" charset="0"/>
              <a:cs typeface="Roboto" panose="02000000000000000000" pitchFamily="2" charset="0"/>
            </a:endParaRPr>
          </a:p>
          <a:p>
            <a:pPr lvl="0"/>
            <a:endParaRPr lang="en-GB" b="1" kern="100">
              <a:effectLst/>
              <a:latin typeface="Roboto" panose="02000000000000000000" pitchFamily="2" charset="0"/>
              <a:ea typeface="Roboto" panose="02000000000000000000" pitchFamily="2" charset="0"/>
              <a:cs typeface="Roboto" panose="02000000000000000000" pitchFamily="2" charset="0"/>
            </a:endParaRPr>
          </a:p>
          <a:p>
            <a:pPr lvl="0"/>
            <a:endParaRPr lang="en-GB" b="1" kern="100">
              <a:latin typeface="Roboto" panose="02000000000000000000" pitchFamily="2" charset="0"/>
              <a:ea typeface="Roboto" panose="02000000000000000000" pitchFamily="2" charset="0"/>
              <a:cs typeface="Roboto" panose="02000000000000000000" pitchFamily="2" charset="0"/>
            </a:endParaRPr>
          </a:p>
          <a:p>
            <a:pPr lvl="0"/>
            <a:endParaRPr lang="en-GB" b="1" kern="100">
              <a:effectLst/>
              <a:latin typeface="Roboto" panose="02000000000000000000" pitchFamily="2" charset="0"/>
              <a:ea typeface="Roboto" panose="02000000000000000000" pitchFamily="2" charset="0"/>
              <a:cs typeface="Roboto" panose="02000000000000000000" pitchFamily="2" charset="0"/>
            </a:endParaRPr>
          </a:p>
          <a:p>
            <a:pPr lvl="0"/>
            <a:endParaRPr lang="en-GB" b="1" kern="100">
              <a:latin typeface="Roboto" panose="02000000000000000000" pitchFamily="2" charset="0"/>
              <a:ea typeface="Roboto" panose="02000000000000000000" pitchFamily="2" charset="0"/>
              <a:cs typeface="Roboto" panose="02000000000000000000" pitchFamily="2" charset="0"/>
            </a:endParaRPr>
          </a:p>
          <a:p>
            <a:pPr lvl="0"/>
            <a:endParaRPr lang="en-GB" b="1" kern="100">
              <a:effectLst/>
              <a:latin typeface="Roboto" panose="02000000000000000000" pitchFamily="2" charset="0"/>
              <a:ea typeface="Roboto" panose="02000000000000000000" pitchFamily="2" charset="0"/>
              <a:cs typeface="Roboto" panose="02000000000000000000" pitchFamily="2" charset="0"/>
            </a:endParaRPr>
          </a:p>
          <a:p>
            <a:pPr marL="342900" lvl="0" indent="-342900">
              <a:lnSpc>
                <a:spcPct val="115000"/>
              </a:lnSpc>
              <a:spcAft>
                <a:spcPts val="800"/>
              </a:spcAft>
              <a:buSzPts val="1000"/>
              <a:buFont typeface="Symbol" panose="05050102010706020507" pitchFamily="18" charset="2"/>
              <a:buChar char=""/>
              <a:tabLst>
                <a:tab pos="457200" algn="l"/>
              </a:tabLst>
            </a:pPr>
            <a:endParaRPr lang="en-GB" kern="100">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260520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CECFB-A560-F265-3319-90A58D6E9069}"/>
              </a:ext>
            </a:extLst>
          </p:cNvPr>
          <p:cNvSpPr>
            <a:spLocks noGrp="1"/>
          </p:cNvSpPr>
          <p:nvPr>
            <p:ph type="title"/>
          </p:nvPr>
        </p:nvSpPr>
        <p:spPr/>
        <p:txBody>
          <a:bodyPr/>
          <a:lstStyle/>
          <a:p>
            <a:r>
              <a:rPr lang="en-GB" dirty="0"/>
              <a:t>I0312 Definitions</a:t>
            </a:r>
          </a:p>
        </p:txBody>
      </p:sp>
      <p:graphicFrame>
        <p:nvGraphicFramePr>
          <p:cNvPr id="4" name="Table 3">
            <a:extLst>
              <a:ext uri="{FF2B5EF4-FFF2-40B4-BE49-F238E27FC236}">
                <a16:creationId xmlns:a16="http://schemas.microsoft.com/office/drawing/2014/main" id="{145C6C1E-10D9-B2AE-A29B-F62DBD02E11E}"/>
              </a:ext>
            </a:extLst>
          </p:cNvPr>
          <p:cNvGraphicFramePr>
            <a:graphicFrameLocks noGrp="1"/>
          </p:cNvGraphicFramePr>
          <p:nvPr>
            <p:extLst>
              <p:ext uri="{D42A27DB-BD31-4B8C-83A1-F6EECF244321}">
                <p14:modId xmlns:p14="http://schemas.microsoft.com/office/powerpoint/2010/main" val="379434850"/>
              </p:ext>
            </p:extLst>
          </p:nvPr>
        </p:nvGraphicFramePr>
        <p:xfrm>
          <a:off x="1510823" y="1739640"/>
          <a:ext cx="9170354" cy="3390704"/>
        </p:xfrm>
        <a:graphic>
          <a:graphicData uri="http://schemas.openxmlformats.org/drawingml/2006/table">
            <a:tbl>
              <a:tblPr firstRow="1" firstCol="1" lastRow="1" lastCol="1" bandRow="1" bandCol="1">
                <a:tableStyleId>{5940675A-B579-460E-94D1-54222C63F5DA}</a:tableStyleId>
              </a:tblPr>
              <a:tblGrid>
                <a:gridCol w="2353814">
                  <a:extLst>
                    <a:ext uri="{9D8B030D-6E8A-4147-A177-3AD203B41FA5}">
                      <a16:colId xmlns:a16="http://schemas.microsoft.com/office/drawing/2014/main" val="3677496567"/>
                    </a:ext>
                  </a:extLst>
                </a:gridCol>
                <a:gridCol w="6816540">
                  <a:extLst>
                    <a:ext uri="{9D8B030D-6E8A-4147-A177-3AD203B41FA5}">
                      <a16:colId xmlns:a16="http://schemas.microsoft.com/office/drawing/2014/main" val="927153216"/>
                    </a:ext>
                  </a:extLst>
                </a:gridCol>
              </a:tblGrid>
              <a:tr h="337872">
                <a:tc>
                  <a:txBody>
                    <a:bodyPr/>
                    <a:lstStyle/>
                    <a:p>
                      <a:pPr algn="ctr">
                        <a:lnSpc>
                          <a:spcPct val="115000"/>
                        </a:lnSpc>
                        <a:buNone/>
                      </a:pPr>
                      <a:r>
                        <a:rPr lang="en-GB" sz="1600" b="1" cap="all" dirty="0">
                          <a:solidFill>
                            <a:schemeClr val="bg1"/>
                          </a:solidFill>
                          <a:effectLst/>
                          <a:latin typeface="Roboto" panose="02000000000000000000" pitchFamily="2" charset="0"/>
                          <a:ea typeface="Roboto" panose="02000000000000000000" pitchFamily="2" charset="0"/>
                          <a:cs typeface="Roboto" panose="02000000000000000000" pitchFamily="2" charset="0"/>
                        </a:rPr>
                        <a:t>Term</a:t>
                      </a:r>
                      <a:endParaRPr lang="en-GB" sz="1600" b="1"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solidFill>
                      <a:schemeClr val="accent3"/>
                    </a:solidFill>
                  </a:tcPr>
                </a:tc>
                <a:tc>
                  <a:txBody>
                    <a:bodyPr/>
                    <a:lstStyle/>
                    <a:p>
                      <a:pPr algn="ctr">
                        <a:lnSpc>
                          <a:spcPct val="115000"/>
                        </a:lnSpc>
                        <a:spcBef>
                          <a:spcPts val="600"/>
                        </a:spcBef>
                        <a:spcAft>
                          <a:spcPts val="600"/>
                        </a:spcAft>
                        <a:buNone/>
                      </a:pPr>
                      <a:r>
                        <a:rPr lang="en-GB" sz="1600" b="1" cap="all" dirty="0">
                          <a:solidFill>
                            <a:schemeClr val="bg1"/>
                          </a:solidFill>
                          <a:effectLst/>
                          <a:latin typeface="Roboto" panose="02000000000000000000" pitchFamily="2" charset="0"/>
                          <a:ea typeface="Roboto" panose="02000000000000000000" pitchFamily="2" charset="0"/>
                          <a:cs typeface="Roboto" panose="02000000000000000000" pitchFamily="2" charset="0"/>
                        </a:rPr>
                        <a:t>Definition</a:t>
                      </a:r>
                      <a:endParaRPr lang="en-GB" sz="1600" b="1" dirty="0">
                        <a:solidFill>
                          <a:schemeClr val="bg1"/>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solidFill>
                      <a:schemeClr val="accent3"/>
                    </a:solidFill>
                  </a:tcPr>
                </a:tc>
                <a:extLst>
                  <a:ext uri="{0D108BD9-81ED-4DB2-BD59-A6C34878D82A}">
                    <a16:rowId xmlns:a16="http://schemas.microsoft.com/office/drawing/2014/main" val="1769973641"/>
                  </a:ext>
                </a:extLst>
              </a:tr>
              <a:tr h="337872">
                <a:tc>
                  <a:txBody>
                    <a:bodyPr/>
                    <a:lstStyle/>
                    <a:p>
                      <a:pPr>
                        <a:lnSpc>
                          <a:spcPct val="115000"/>
                        </a:lnSpc>
                        <a:spcBef>
                          <a:spcPts val="600"/>
                        </a:spcBef>
                        <a:spcAft>
                          <a:spcPts val="600"/>
                        </a:spcAft>
                        <a:buNone/>
                      </a:pPr>
                      <a:r>
                        <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rPr>
                        <a:t>Consumer</a:t>
                      </a:r>
                    </a:p>
                  </a:txBody>
                  <a:tcPr marL="68580" marR="68580" marT="0" marB="0" anchor="ctr"/>
                </a:tc>
                <a:tc>
                  <a:txBody>
                    <a:bodyPr/>
                    <a:lstStyle/>
                    <a:p>
                      <a:pPr>
                        <a:lnSpc>
                          <a:spcPct val="115000"/>
                        </a:lnSpc>
                        <a:spcBef>
                          <a:spcPts val="600"/>
                        </a:spcBef>
                        <a:spcAft>
                          <a:spcPts val="600"/>
                        </a:spcAft>
                        <a:buNone/>
                      </a:pPr>
                      <a:r>
                        <a:rPr lang="en-GB" sz="1600" dirty="0">
                          <a:latin typeface="Roboto" panose="02000000000000000000" pitchFamily="2" charset="0"/>
                          <a:ea typeface="Roboto" panose="02000000000000000000" pitchFamily="2" charset="0"/>
                          <a:cs typeface="Roboto" panose="02000000000000000000" pitchFamily="2" charset="0"/>
                        </a:rPr>
                        <a:t>means any person supplied (or seeking a supply) of Energy at an RMP (whether or not that person also exports or is seeking to export electricity at an RMP). </a:t>
                      </a:r>
                      <a:endPar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extLst>
                  <a:ext uri="{0D108BD9-81ED-4DB2-BD59-A6C34878D82A}">
                    <a16:rowId xmlns:a16="http://schemas.microsoft.com/office/drawing/2014/main" val="1775657127"/>
                  </a:ext>
                </a:extLst>
              </a:tr>
              <a:tr h="337872">
                <a:tc>
                  <a:txBody>
                    <a:bodyPr/>
                    <a:lstStyle/>
                    <a:p>
                      <a:pPr>
                        <a:lnSpc>
                          <a:spcPct val="115000"/>
                        </a:lnSpc>
                        <a:spcBef>
                          <a:spcPts val="600"/>
                        </a:spcBef>
                        <a:spcAft>
                          <a:spcPts val="600"/>
                        </a:spcAft>
                        <a:buNone/>
                      </a:pPr>
                      <a:r>
                        <a:rPr lang="en-GB" sz="1600" dirty="0">
                          <a:effectLst/>
                          <a:latin typeface="Roboto" panose="02000000000000000000" pitchFamily="2" charset="0"/>
                          <a:ea typeface="Roboto" panose="02000000000000000000" pitchFamily="2" charset="0"/>
                          <a:cs typeface="Roboto" panose="02000000000000000000" pitchFamily="2" charset="0"/>
                        </a:rPr>
                        <a:t>Export</a:t>
                      </a:r>
                      <a:endPar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nSpc>
                          <a:spcPct val="115000"/>
                        </a:lnSpc>
                        <a:spcBef>
                          <a:spcPts val="600"/>
                        </a:spcBef>
                        <a:spcAft>
                          <a:spcPts val="600"/>
                        </a:spcAft>
                        <a:buNone/>
                      </a:pPr>
                      <a:r>
                        <a:rPr lang="en-GB" sz="1600" dirty="0">
                          <a:effectLst/>
                          <a:latin typeface="Roboto" panose="02000000000000000000" pitchFamily="2" charset="0"/>
                          <a:ea typeface="Roboto" panose="02000000000000000000" pitchFamily="2" charset="0"/>
                          <a:cs typeface="Roboto" panose="02000000000000000000" pitchFamily="2" charset="0"/>
                        </a:rPr>
                        <a:t>means electricity which is exported from a Premises.</a:t>
                      </a:r>
                      <a:endPar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extLst>
                  <a:ext uri="{0D108BD9-81ED-4DB2-BD59-A6C34878D82A}">
                    <a16:rowId xmlns:a16="http://schemas.microsoft.com/office/drawing/2014/main" val="3137330533"/>
                  </a:ext>
                </a:extLst>
              </a:tr>
              <a:tr h="337872">
                <a:tc>
                  <a:txBody>
                    <a:bodyPr/>
                    <a:lstStyle/>
                    <a:p>
                      <a:pPr>
                        <a:lnSpc>
                          <a:spcPct val="115000"/>
                        </a:lnSpc>
                        <a:spcBef>
                          <a:spcPts val="600"/>
                        </a:spcBef>
                        <a:spcAft>
                          <a:spcPts val="600"/>
                        </a:spcAft>
                        <a:buNone/>
                      </a:pPr>
                      <a:r>
                        <a:rPr lang="en-GB" sz="1600" dirty="0">
                          <a:effectLst/>
                          <a:latin typeface="Roboto" panose="02000000000000000000" pitchFamily="2" charset="0"/>
                          <a:ea typeface="Roboto" panose="02000000000000000000" pitchFamily="2" charset="0"/>
                          <a:cs typeface="Roboto" panose="02000000000000000000" pitchFamily="2" charset="0"/>
                        </a:rPr>
                        <a:t>Export Metering Point</a:t>
                      </a:r>
                      <a:endPar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nSpc>
                          <a:spcPct val="115000"/>
                        </a:lnSpc>
                        <a:spcBef>
                          <a:spcPts val="600"/>
                        </a:spcBef>
                        <a:spcAft>
                          <a:spcPts val="600"/>
                        </a:spcAft>
                        <a:buNone/>
                      </a:pPr>
                      <a:r>
                        <a:rPr lang="en-GB" sz="1600" dirty="0">
                          <a:effectLst/>
                          <a:latin typeface="Roboto" panose="02000000000000000000" pitchFamily="2" charset="0"/>
                          <a:ea typeface="Roboto" panose="02000000000000000000" pitchFamily="2" charset="0"/>
                          <a:cs typeface="Roboto" panose="02000000000000000000" pitchFamily="2" charset="0"/>
                        </a:rPr>
                        <a:t>means a Metering Point which identifies exports from a Location.</a:t>
                      </a:r>
                      <a:endPar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extLst>
                  <a:ext uri="{0D108BD9-81ED-4DB2-BD59-A6C34878D82A}">
                    <a16:rowId xmlns:a16="http://schemas.microsoft.com/office/drawing/2014/main" val="1974675214"/>
                  </a:ext>
                </a:extLst>
              </a:tr>
              <a:tr h="337872">
                <a:tc>
                  <a:txBody>
                    <a:bodyPr/>
                    <a:lstStyle/>
                    <a:p>
                      <a:pPr>
                        <a:lnSpc>
                          <a:spcPct val="115000"/>
                        </a:lnSpc>
                        <a:spcBef>
                          <a:spcPts val="600"/>
                        </a:spcBef>
                        <a:spcAft>
                          <a:spcPts val="600"/>
                        </a:spcAft>
                        <a:buNone/>
                      </a:pPr>
                      <a:r>
                        <a:rPr lang="en-GB" sz="1600" dirty="0">
                          <a:solidFill>
                            <a:srgbClr val="FF0000"/>
                          </a:solidFill>
                          <a:effectLst/>
                          <a:latin typeface="Roboto" panose="02000000000000000000" pitchFamily="2" charset="0"/>
                          <a:ea typeface="Roboto" panose="02000000000000000000" pitchFamily="2" charset="0"/>
                          <a:cs typeface="Roboto" panose="02000000000000000000" pitchFamily="2" charset="0"/>
                        </a:rPr>
                        <a:t>Export Supplier*</a:t>
                      </a:r>
                    </a:p>
                  </a:txBody>
                  <a:tcPr marL="68580" marR="68580" marT="0" marB="0" anchor="ct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600" u="none" dirty="0">
                          <a:solidFill>
                            <a:srgbClr val="FF0000"/>
                          </a:solidFill>
                          <a:effectLst/>
                          <a:latin typeface="Roboto" panose="02000000000000000000" pitchFamily="2" charset="0"/>
                          <a:ea typeface="Roboto" panose="02000000000000000000" pitchFamily="2" charset="0"/>
                          <a:cs typeface="Roboto" panose="02000000000000000000" pitchFamily="2" charset="0"/>
                        </a:rPr>
                        <a:t>means the Registered Supplier for an Export Metering Point.  </a:t>
                      </a:r>
                      <a:endParaRPr lang="en-GB" sz="1600" u="none"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extLst>
                  <a:ext uri="{0D108BD9-81ED-4DB2-BD59-A6C34878D82A}">
                    <a16:rowId xmlns:a16="http://schemas.microsoft.com/office/drawing/2014/main" val="3549296326"/>
                  </a:ext>
                </a:extLst>
              </a:tr>
              <a:tr h="337872">
                <a:tc>
                  <a:txBody>
                    <a:bodyPr/>
                    <a:lstStyle/>
                    <a:p>
                      <a:pPr>
                        <a:lnSpc>
                          <a:spcPct val="115000"/>
                        </a:lnSpc>
                        <a:spcBef>
                          <a:spcPts val="600"/>
                        </a:spcBef>
                        <a:spcAft>
                          <a:spcPts val="600"/>
                        </a:spcAft>
                        <a:buNone/>
                      </a:pPr>
                      <a:r>
                        <a:rPr lang="en-GB" sz="1600" dirty="0">
                          <a:solidFill>
                            <a:srgbClr val="FF0000"/>
                          </a:solidFill>
                          <a:effectLst/>
                          <a:latin typeface="Roboto" panose="02000000000000000000" pitchFamily="2" charset="0"/>
                          <a:ea typeface="Roboto" panose="02000000000000000000" pitchFamily="2" charset="0"/>
                          <a:cs typeface="Roboto" panose="02000000000000000000" pitchFamily="2" charset="0"/>
                        </a:rPr>
                        <a:t>Generator</a:t>
                      </a:r>
                    </a:p>
                  </a:txBody>
                  <a:tcPr marL="68580" marR="68580" marT="0" marB="0" anchor="ct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600" dirty="0">
                          <a:solidFill>
                            <a:srgbClr val="FF0000"/>
                          </a:solidFill>
                          <a:effectLst/>
                          <a:latin typeface="Roboto" panose="02000000000000000000" pitchFamily="2" charset="0"/>
                          <a:ea typeface="Roboto" panose="02000000000000000000" pitchFamily="2" charset="0"/>
                          <a:cs typeface="Roboto" panose="02000000000000000000" pitchFamily="2" charset="0"/>
                        </a:rPr>
                        <a:t>means Consumer as defined in REC Schedule 1, or customer of the Export Supplier.</a:t>
                      </a:r>
                    </a:p>
                  </a:txBody>
                  <a:tcPr marL="68580" marR="68580" marT="0" marB="0" anchor="ctr"/>
                </a:tc>
                <a:extLst>
                  <a:ext uri="{0D108BD9-81ED-4DB2-BD59-A6C34878D82A}">
                    <a16:rowId xmlns:a16="http://schemas.microsoft.com/office/drawing/2014/main" val="4217081246"/>
                  </a:ext>
                </a:extLst>
              </a:tr>
              <a:tr h="337872">
                <a:tc>
                  <a:txBody>
                    <a:bodyPr/>
                    <a:lstStyle/>
                    <a:p>
                      <a:pPr>
                        <a:lnSpc>
                          <a:spcPct val="115000"/>
                        </a:lnSpc>
                        <a:spcBef>
                          <a:spcPts val="600"/>
                        </a:spcBef>
                        <a:spcAft>
                          <a:spcPts val="600"/>
                        </a:spcAft>
                        <a:buNone/>
                      </a:pPr>
                      <a:r>
                        <a:rPr lang="en-GB" sz="1600" dirty="0">
                          <a:effectLst/>
                          <a:latin typeface="Roboto" panose="02000000000000000000" pitchFamily="2" charset="0"/>
                          <a:ea typeface="Roboto" panose="02000000000000000000" pitchFamily="2" charset="0"/>
                          <a:cs typeface="Roboto" panose="02000000000000000000" pitchFamily="2" charset="0"/>
                        </a:rPr>
                        <a:t>Import</a:t>
                      </a:r>
                      <a:endPar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nSpc>
                          <a:spcPct val="115000"/>
                        </a:lnSpc>
                        <a:spcBef>
                          <a:spcPts val="600"/>
                        </a:spcBef>
                        <a:spcAft>
                          <a:spcPts val="600"/>
                        </a:spcAft>
                        <a:buNone/>
                      </a:pPr>
                      <a:r>
                        <a:rPr lang="en-GB" sz="1600" dirty="0">
                          <a:effectLst/>
                          <a:latin typeface="Roboto" panose="02000000000000000000" pitchFamily="2" charset="0"/>
                          <a:ea typeface="Roboto" panose="02000000000000000000" pitchFamily="2" charset="0"/>
                          <a:cs typeface="Roboto" panose="02000000000000000000" pitchFamily="2" charset="0"/>
                        </a:rPr>
                        <a:t>means electricity which is imported to a Premises.</a:t>
                      </a:r>
                      <a:endPar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extLst>
                  <a:ext uri="{0D108BD9-81ED-4DB2-BD59-A6C34878D82A}">
                    <a16:rowId xmlns:a16="http://schemas.microsoft.com/office/drawing/2014/main" val="3083243981"/>
                  </a:ext>
                </a:extLst>
              </a:tr>
              <a:tr h="337872">
                <a:tc>
                  <a:txBody>
                    <a:bodyPr/>
                    <a:lstStyle/>
                    <a:p>
                      <a:pPr>
                        <a:lnSpc>
                          <a:spcPct val="115000"/>
                        </a:lnSpc>
                        <a:spcBef>
                          <a:spcPts val="600"/>
                        </a:spcBef>
                        <a:spcAft>
                          <a:spcPts val="600"/>
                        </a:spcAft>
                        <a:buNone/>
                      </a:pPr>
                      <a:r>
                        <a:rPr lang="en-GB" sz="1600" dirty="0">
                          <a:effectLst/>
                          <a:latin typeface="Roboto" panose="02000000000000000000" pitchFamily="2" charset="0"/>
                          <a:ea typeface="Roboto" panose="02000000000000000000" pitchFamily="2" charset="0"/>
                          <a:cs typeface="Roboto" panose="02000000000000000000" pitchFamily="2" charset="0"/>
                        </a:rPr>
                        <a:t>Metering Asset</a:t>
                      </a:r>
                      <a:endPar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nSpc>
                          <a:spcPct val="115000"/>
                        </a:lnSpc>
                        <a:spcBef>
                          <a:spcPts val="600"/>
                        </a:spcBef>
                        <a:spcAft>
                          <a:spcPts val="600"/>
                        </a:spcAft>
                        <a:buNone/>
                      </a:pPr>
                      <a:r>
                        <a:rPr lang="en-GB" sz="1600" dirty="0">
                          <a:effectLst/>
                          <a:latin typeface="Roboto" panose="02000000000000000000" pitchFamily="2" charset="0"/>
                          <a:ea typeface="Roboto" panose="02000000000000000000" pitchFamily="2" charset="0"/>
                          <a:cs typeface="Roboto" panose="02000000000000000000" pitchFamily="2" charset="0"/>
                        </a:rPr>
                        <a:t>shall have the same meaning as Metering Equipment.</a:t>
                      </a:r>
                      <a:endParaRPr lang="en-GB" sz="16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extLst>
                  <a:ext uri="{0D108BD9-81ED-4DB2-BD59-A6C34878D82A}">
                    <a16:rowId xmlns:a16="http://schemas.microsoft.com/office/drawing/2014/main" val="593301630"/>
                  </a:ext>
                </a:extLst>
              </a:tr>
            </a:tbl>
          </a:graphicData>
        </a:graphic>
      </p:graphicFrame>
      <p:sp>
        <p:nvSpPr>
          <p:cNvPr id="3" name="TextBox 2">
            <a:extLst>
              <a:ext uri="{FF2B5EF4-FFF2-40B4-BE49-F238E27FC236}">
                <a16:creationId xmlns:a16="http://schemas.microsoft.com/office/drawing/2014/main" id="{56917032-2BBA-FC5C-DFE8-279B91813995}"/>
              </a:ext>
            </a:extLst>
          </p:cNvPr>
          <p:cNvSpPr txBox="1"/>
          <p:nvPr/>
        </p:nvSpPr>
        <p:spPr>
          <a:xfrm>
            <a:off x="301963" y="6338986"/>
            <a:ext cx="10357327" cy="307777"/>
          </a:xfrm>
          <a:prstGeom prst="rect">
            <a:avLst/>
          </a:prstGeom>
          <a:noFill/>
        </p:spPr>
        <p:txBody>
          <a:bodyPr wrap="square" rtlCol="0">
            <a:spAutoFit/>
          </a:bodyPr>
          <a:lstStyle/>
          <a:p>
            <a:r>
              <a:rPr lang="en-GB" sz="1400" dirty="0">
                <a:latin typeface="Roboto" panose="02000000000000000000" pitchFamily="2" charset="0"/>
                <a:ea typeface="Roboto" panose="02000000000000000000" pitchFamily="2" charset="0"/>
                <a:cs typeface="Roboto" panose="02000000000000000000" pitchFamily="2" charset="0"/>
              </a:rPr>
              <a:t>*To be introduced into REC Schedule 1 upon implementation of R0207.</a:t>
            </a:r>
          </a:p>
        </p:txBody>
      </p:sp>
    </p:spTree>
    <p:extLst>
      <p:ext uri="{BB962C8B-B14F-4D97-AF65-F5344CB8AC3E}">
        <p14:creationId xmlns:p14="http://schemas.microsoft.com/office/powerpoint/2010/main" val="42526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2C1E7-3220-46C9-6D49-4050E4898176}"/>
              </a:ext>
            </a:extLst>
          </p:cNvPr>
          <p:cNvSpPr>
            <a:spLocks noGrp="1"/>
          </p:cNvSpPr>
          <p:nvPr>
            <p:ph type="title"/>
          </p:nvPr>
        </p:nvSpPr>
        <p:spPr/>
        <p:txBody>
          <a:bodyPr>
            <a:normAutofit fontScale="90000"/>
          </a:bodyPr>
          <a:lstStyle/>
          <a:p>
            <a:r>
              <a:rPr lang="en-GB" dirty="0"/>
              <a:t>Export Supplier Requesting Meter Works / investigations</a:t>
            </a:r>
          </a:p>
        </p:txBody>
      </p:sp>
      <p:sp>
        <p:nvSpPr>
          <p:cNvPr id="3" name="Content Placeholder 2">
            <a:extLst>
              <a:ext uri="{FF2B5EF4-FFF2-40B4-BE49-F238E27FC236}">
                <a16:creationId xmlns:a16="http://schemas.microsoft.com/office/drawing/2014/main" id="{D7012D1D-C86A-BD60-C809-23E049CAB739}"/>
              </a:ext>
            </a:extLst>
          </p:cNvPr>
          <p:cNvSpPr>
            <a:spLocks noGrp="1"/>
          </p:cNvSpPr>
          <p:nvPr>
            <p:ph sz="quarter" idx="10"/>
          </p:nvPr>
        </p:nvSpPr>
        <p:spPr>
          <a:xfrm>
            <a:off x="838200" y="1298448"/>
            <a:ext cx="9380537" cy="4490593"/>
          </a:xfrm>
        </p:spPr>
        <p:txBody>
          <a:bodyPr>
            <a:normAutofit lnSpcReduction="10000"/>
          </a:bodyPr>
          <a:lstStyle/>
          <a:p>
            <a:pPr marL="285750" indent="-285750"/>
            <a:r>
              <a:rPr lang="en-US" dirty="0"/>
              <a:t>MHHS introduces auto-appointments for Associated Import/Export Metering Points, where only the Import Supplier will be responsible for appointing a MOA for the Import MPAN. </a:t>
            </a:r>
          </a:p>
          <a:p>
            <a:pPr marL="742950" lvl="1" indent="-285750"/>
            <a:r>
              <a:rPr lang="en-GB" dirty="0"/>
              <a:t>Where the Import Supplier appoints its MOA and Data Service, SMRS will automatically appoint the same MOA and Data Service for the Export supply, regardless of whether a contract is in place between the Export Supplier and the new Export MOA. </a:t>
            </a:r>
            <a:endParaRPr lang="en-US" dirty="0"/>
          </a:p>
          <a:p>
            <a:pPr marL="285750" indent="-285750"/>
            <a:r>
              <a:rPr lang="en-US" b="1" dirty="0"/>
              <a:t>However, the Export Supplier cannot request meter works / investigations without entering into a bilateral contract with the appointed MOA. </a:t>
            </a:r>
          </a:p>
          <a:p>
            <a:pPr marL="742950" lvl="1" indent="-285750"/>
            <a:r>
              <a:rPr lang="en-US" dirty="0"/>
              <a:t>An Export MOA is not required to perform site works, but the Export Supplier and MOA are not precluded from entering a contract for the provision of these services. </a:t>
            </a:r>
          </a:p>
          <a:p>
            <a:r>
              <a:rPr lang="en-GB" dirty="0"/>
              <a:t>While R0207 does not require the Export MOA to perform site works as part of the Basic Associated Export MOA Services, it does not preclude the Export Supplier and MOA from entering a contract for the provision of these services through bilateral agreement. </a:t>
            </a:r>
          </a:p>
          <a:p>
            <a:r>
              <a:rPr lang="en-GB" dirty="0"/>
              <a:t>Whether R0207 is approved or rejected - either situation would allow;</a:t>
            </a:r>
          </a:p>
          <a:p>
            <a:pPr lvl="1"/>
            <a:r>
              <a:rPr lang="en-GB" dirty="0"/>
              <a:t>An Export MOA to reject a request for meter works where there is not a valid contract in place; and</a:t>
            </a:r>
          </a:p>
          <a:p>
            <a:pPr lvl="1"/>
            <a:r>
              <a:rPr lang="en-GB" dirty="0"/>
              <a:t>An Export Supplier to agree a contract with an Export MOA to complete meter works.</a:t>
            </a:r>
            <a:endParaRPr lang="en-US" dirty="0"/>
          </a:p>
          <a:p>
            <a:endParaRPr lang="en-GB" dirty="0"/>
          </a:p>
        </p:txBody>
      </p:sp>
      <p:sp>
        <p:nvSpPr>
          <p:cNvPr id="4" name="TextBox 3">
            <a:extLst>
              <a:ext uri="{FF2B5EF4-FFF2-40B4-BE49-F238E27FC236}">
                <a16:creationId xmlns:a16="http://schemas.microsoft.com/office/drawing/2014/main" id="{CBF5210F-7108-EC31-5885-4011113BC78E}"/>
              </a:ext>
            </a:extLst>
          </p:cNvPr>
          <p:cNvSpPr txBox="1"/>
          <p:nvPr/>
        </p:nvSpPr>
        <p:spPr>
          <a:xfrm>
            <a:off x="838200" y="5696712"/>
            <a:ext cx="9512808" cy="923330"/>
          </a:xfrm>
          <a:prstGeom prst="rect">
            <a:avLst/>
          </a:prstGeom>
          <a:solidFill>
            <a:schemeClr val="accent3">
              <a:lumMod val="75000"/>
            </a:schemeClr>
          </a:solidFill>
        </p:spPr>
        <p:txBody>
          <a:bodyPr wrap="square" rtlCol="0">
            <a:spAutoFit/>
          </a:bodyPr>
          <a:lstStyle/>
          <a:p>
            <a:r>
              <a:rPr lang="en-GB" b="1" dirty="0">
                <a:solidFill>
                  <a:schemeClr val="bg1"/>
                </a:solidFill>
              </a:rPr>
              <a:t>I0312: if the Export Supplier chooses not to / cannot enter a contract with the MOA, what is the default route to inform the Import Supplier? What are the obligations of the Import Supplier? Impacts beyond the REC (e.g., Guaranteed Standards, SLCs, broader SLAs)? </a:t>
            </a:r>
          </a:p>
        </p:txBody>
      </p:sp>
    </p:spTree>
    <p:extLst>
      <p:ext uri="{BB962C8B-B14F-4D97-AF65-F5344CB8AC3E}">
        <p14:creationId xmlns:p14="http://schemas.microsoft.com/office/powerpoint/2010/main" val="221235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E883-F183-9371-9605-AA56B5A1EB05}"/>
              </a:ext>
            </a:extLst>
          </p:cNvPr>
          <p:cNvSpPr>
            <a:spLocks noGrp="1"/>
          </p:cNvSpPr>
          <p:nvPr>
            <p:ph type="title"/>
          </p:nvPr>
        </p:nvSpPr>
        <p:spPr/>
        <p:txBody>
          <a:bodyPr/>
          <a:lstStyle/>
          <a:p>
            <a:r>
              <a:rPr lang="en-GB" dirty="0"/>
              <a:t>Metering Asset Installation, Removal, Exchange / Reconfiguration</a:t>
            </a:r>
          </a:p>
        </p:txBody>
      </p:sp>
      <p:sp>
        <p:nvSpPr>
          <p:cNvPr id="3" name="Text Placeholder 2">
            <a:extLst>
              <a:ext uri="{FF2B5EF4-FFF2-40B4-BE49-F238E27FC236}">
                <a16:creationId xmlns:a16="http://schemas.microsoft.com/office/drawing/2014/main" id="{CF56FC0C-BECB-A5EC-3E84-A25736C3E8A8}"/>
              </a:ext>
            </a:extLst>
          </p:cNvPr>
          <p:cNvSpPr>
            <a:spLocks noGrp="1"/>
          </p:cNvSpPr>
          <p:nvPr>
            <p:ph type="body" sz="quarter" idx="10"/>
          </p:nvPr>
        </p:nvSpPr>
        <p:spPr/>
        <p:txBody>
          <a:bodyPr/>
          <a:lstStyle/>
          <a:p>
            <a:r>
              <a:rPr lang="en-GB" dirty="0"/>
              <a:t>For Discussion</a:t>
            </a:r>
          </a:p>
        </p:txBody>
      </p:sp>
    </p:spTree>
    <p:extLst>
      <p:ext uri="{BB962C8B-B14F-4D97-AF65-F5344CB8AC3E}">
        <p14:creationId xmlns:p14="http://schemas.microsoft.com/office/powerpoint/2010/main" val="3220677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BEDA5-B9C7-B138-66F0-18278746C7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4C63D7-0CBC-DDD8-C2A4-62FA1F483675}"/>
              </a:ext>
            </a:extLst>
          </p:cNvPr>
          <p:cNvSpPr>
            <a:spLocks noGrp="1"/>
          </p:cNvSpPr>
          <p:nvPr>
            <p:ph type="title"/>
          </p:nvPr>
        </p:nvSpPr>
        <p:spPr/>
        <p:txBody>
          <a:bodyPr>
            <a:normAutofit/>
          </a:bodyPr>
          <a:lstStyle/>
          <a:p>
            <a:r>
              <a:rPr lang="en-GB" dirty="0"/>
              <a:t>Meter exchange/Removal</a:t>
            </a:r>
          </a:p>
        </p:txBody>
      </p:sp>
      <p:sp>
        <p:nvSpPr>
          <p:cNvPr id="3" name="Content Placeholder 2">
            <a:extLst>
              <a:ext uri="{FF2B5EF4-FFF2-40B4-BE49-F238E27FC236}">
                <a16:creationId xmlns:a16="http://schemas.microsoft.com/office/drawing/2014/main" id="{05680ACC-D97E-E56D-DB85-70F49E0067C1}"/>
              </a:ext>
            </a:extLst>
          </p:cNvPr>
          <p:cNvSpPr>
            <a:spLocks noGrp="1"/>
          </p:cNvSpPr>
          <p:nvPr>
            <p:ph sz="quarter" idx="10"/>
          </p:nvPr>
        </p:nvSpPr>
        <p:spPr>
          <a:xfrm>
            <a:off x="906463" y="1435608"/>
            <a:ext cx="9782873" cy="4682617"/>
          </a:xfrm>
        </p:spPr>
        <p:txBody>
          <a:bodyPr>
            <a:normAutofit fontScale="92500" lnSpcReduction="10000"/>
          </a:bodyPr>
          <a:lstStyle/>
          <a:p>
            <a:pPr marL="0" indent="0">
              <a:buNone/>
            </a:pPr>
            <a:r>
              <a:rPr lang="en-US" b="1" dirty="0"/>
              <a:t>Default Position (No direct contract between Export Supplier + MOA)</a:t>
            </a:r>
          </a:p>
          <a:p>
            <a:r>
              <a:rPr lang="en-GB" dirty="0"/>
              <a:t>Only the Import Supplier can request the meter is exchanged or removed. </a:t>
            </a:r>
          </a:p>
          <a:p>
            <a:r>
              <a:rPr lang="en-GB" dirty="0"/>
              <a:t>MOA must inform the Export Supplier of exchange/removal when sending updated Meter Technical Details. </a:t>
            </a:r>
          </a:p>
          <a:p>
            <a:endParaRPr lang="en-GB" dirty="0"/>
          </a:p>
          <a:p>
            <a:pPr marL="0" indent="0">
              <a:buNone/>
            </a:pPr>
            <a:r>
              <a:rPr lang="en-GB" b="1" dirty="0"/>
              <a:t>Export Supplier contracts with MOA for additional services </a:t>
            </a:r>
          </a:p>
          <a:p>
            <a:r>
              <a:rPr lang="en-GB" dirty="0"/>
              <a:t>Meter Exchange – what scenarios (other than fault resolution) would the Export Supplier need to exchange the shared Import/Export meter? </a:t>
            </a:r>
          </a:p>
          <a:p>
            <a:pPr lvl="1"/>
            <a:r>
              <a:rPr lang="en-GB" dirty="0"/>
              <a:t>Upgrade (Export is lead) – connection is upgraded due to increased export capacity. Shared Import/Export meter setup retained rather than installation of stand-alone Export.</a:t>
            </a:r>
          </a:p>
          <a:p>
            <a:pPr lvl="1"/>
            <a:r>
              <a:rPr lang="en-GB" dirty="0"/>
              <a:t>Non-smart to Smart/Advanced – would the Export Supplier push for this or leave to the Import Supplier? </a:t>
            </a:r>
          </a:p>
          <a:p>
            <a:pPr lvl="1"/>
            <a:r>
              <a:rPr lang="en-GB" dirty="0"/>
              <a:t>Import only meter (non-smart) – would the Export Supplier wish to change this to Import/Export rather than install Export-only meter? </a:t>
            </a:r>
          </a:p>
          <a:p>
            <a:pPr lvl="1"/>
            <a:r>
              <a:rPr lang="en-GB" dirty="0"/>
              <a:t>Other scenarios?  </a:t>
            </a:r>
          </a:p>
          <a:p>
            <a:r>
              <a:rPr lang="en-GB" dirty="0"/>
              <a:t>Meter Removal – Should the Export Supplier be able to request permanent removal (and de-energisation) of the meter?</a:t>
            </a:r>
          </a:p>
          <a:p>
            <a:pPr lvl="1"/>
            <a:r>
              <a:rPr lang="en-GB" dirty="0"/>
              <a:t>The effect of this would disconnect the electricity supply for the Import Consumer. </a:t>
            </a:r>
          </a:p>
        </p:txBody>
      </p:sp>
    </p:spTree>
    <p:extLst>
      <p:ext uri="{BB962C8B-B14F-4D97-AF65-F5344CB8AC3E}">
        <p14:creationId xmlns:p14="http://schemas.microsoft.com/office/powerpoint/2010/main" val="2034656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17B263-3266-D82B-E311-7062A634B25F}"/>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57E1A527-5D49-F9A7-0031-DD51D3D2B7B6}"/>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Meter Exchange - what scenarios (other than fault resolution) would the Export Supplier need to exchange the shared Import/Export meter?</a:t>
            </a:r>
          </a:p>
        </p:txBody>
      </p:sp>
      <p:sp>
        <p:nvSpPr>
          <p:cNvPr id="4" name="Rectangle 3">
            <a:extLst>
              <a:ext uri="{FF2B5EF4-FFF2-40B4-BE49-F238E27FC236}">
                <a16:creationId xmlns:a16="http://schemas.microsoft.com/office/drawing/2014/main" id="{C237773F-DB9A-DA1C-C652-7E491436E3E4}"/>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6">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1496C7FC-DB0B-94B1-21B6-496591BA001C}"/>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FC9D30E3-C096-7186-521F-5885DF9D9347}"/>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56C897E3-2C77-3095-BD99-F6BEE9DB2471}"/>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79875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43BD9E-4DEA-1B86-293A-73D594110423}"/>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03A2456F-D0EB-DEDA-8C9D-8424DD3765E1}"/>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100" b="1">
                <a:solidFill>
                  <a:srgbClr val="000000"/>
                </a:solidFill>
              </a:rPr>
              <a:t>Should the Export Supplier be able to request permanent removal (and de-energisation) of the meter?</a:t>
            </a:r>
          </a:p>
        </p:txBody>
      </p:sp>
      <p:sp>
        <p:nvSpPr>
          <p:cNvPr id="4" name="Rectangle 3">
            <a:extLst>
              <a:ext uri="{FF2B5EF4-FFF2-40B4-BE49-F238E27FC236}">
                <a16:creationId xmlns:a16="http://schemas.microsoft.com/office/drawing/2014/main" id="{756D5202-0544-31AD-2143-099841CF6FDB}"/>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6">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C1079644-A1F7-DF99-E094-CBDA0A571FA4}"/>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821C4A96-07A7-DE42-3823-33A4B443A524}"/>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00EF9910-4584-31FD-DD67-492D25F0066E}"/>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611385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530A6-042A-3C8F-4711-A16C3A9803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743622-571D-3799-5C58-A21CAD281A97}"/>
              </a:ext>
            </a:extLst>
          </p:cNvPr>
          <p:cNvSpPr>
            <a:spLocks noGrp="1"/>
          </p:cNvSpPr>
          <p:nvPr>
            <p:ph type="title"/>
          </p:nvPr>
        </p:nvSpPr>
        <p:spPr>
          <a:xfrm>
            <a:off x="838200" y="365125"/>
            <a:ext cx="9558528" cy="660111"/>
          </a:xfrm>
        </p:spPr>
        <p:txBody>
          <a:bodyPr>
            <a:normAutofit/>
          </a:bodyPr>
          <a:lstStyle/>
          <a:p>
            <a:r>
              <a:rPr lang="en-GB" dirty="0"/>
              <a:t>Use case – Additional Export MPANS</a:t>
            </a:r>
          </a:p>
        </p:txBody>
      </p:sp>
      <p:sp>
        <p:nvSpPr>
          <p:cNvPr id="3" name="Content Placeholder 2">
            <a:extLst>
              <a:ext uri="{FF2B5EF4-FFF2-40B4-BE49-F238E27FC236}">
                <a16:creationId xmlns:a16="http://schemas.microsoft.com/office/drawing/2014/main" id="{37591B86-EED7-ECCF-05FB-905B79592699}"/>
              </a:ext>
            </a:extLst>
          </p:cNvPr>
          <p:cNvSpPr>
            <a:spLocks noGrp="1"/>
          </p:cNvSpPr>
          <p:nvPr>
            <p:ph sz="quarter" idx="10"/>
          </p:nvPr>
        </p:nvSpPr>
        <p:spPr>
          <a:xfrm>
            <a:off x="906463" y="1435608"/>
            <a:ext cx="9782873" cy="4682617"/>
          </a:xfrm>
        </p:spPr>
        <p:txBody>
          <a:bodyPr>
            <a:normAutofit/>
          </a:bodyPr>
          <a:lstStyle/>
          <a:p>
            <a:r>
              <a:rPr lang="en-GB" dirty="0"/>
              <a:t>Where there is an Export MHHS New Connection and the Export Supplier, not having had a relationship with the appointed MOA for the existing associated Import, has requested someone else to reprogramme the meter. </a:t>
            </a:r>
          </a:p>
          <a:p>
            <a:r>
              <a:rPr lang="en-GB" dirty="0"/>
              <a:t>How can the Export Supplier obtain Export MTDs from the appointed MOA in a new connection scenario where: </a:t>
            </a:r>
          </a:p>
          <a:p>
            <a:pPr lvl="1"/>
            <a:r>
              <a:rPr lang="en-GB" dirty="0"/>
              <a:t>A meter is already on the wall from the original Import installation.</a:t>
            </a:r>
          </a:p>
          <a:p>
            <a:pPr lvl="1"/>
            <a:r>
              <a:rPr lang="en-GB" dirty="0"/>
              <a:t>An Export MPAN is then created some time later (e.g. after solar is fitted).</a:t>
            </a:r>
          </a:p>
          <a:p>
            <a:pPr lvl="1"/>
            <a:r>
              <a:rPr lang="en-GB" dirty="0"/>
              <a:t>The Import and Export Suppliers are different.</a:t>
            </a:r>
          </a:p>
          <a:p>
            <a:pPr lvl="1"/>
            <a:r>
              <a:rPr lang="en-GB" dirty="0"/>
              <a:t>The Import MOA is auto‑appointed to the new Export MPAN (as per REC Schedule 14).</a:t>
            </a:r>
          </a:p>
          <a:p>
            <a:pPr lvl="1"/>
            <a:r>
              <a:rPr lang="en-GB" dirty="0"/>
              <a:t>The Export Supplier has no relationship with the MOA.</a:t>
            </a:r>
          </a:p>
          <a:p>
            <a:endParaRPr lang="en-GB" dirty="0"/>
          </a:p>
        </p:txBody>
      </p:sp>
      <p:sp>
        <p:nvSpPr>
          <p:cNvPr id="4" name="TextBox 3">
            <a:extLst>
              <a:ext uri="{FF2B5EF4-FFF2-40B4-BE49-F238E27FC236}">
                <a16:creationId xmlns:a16="http://schemas.microsoft.com/office/drawing/2014/main" id="{AEA5555D-A63E-B8C6-7FA7-D21B1A8FDADB}"/>
              </a:ext>
            </a:extLst>
          </p:cNvPr>
          <p:cNvSpPr txBox="1"/>
          <p:nvPr/>
        </p:nvSpPr>
        <p:spPr>
          <a:xfrm>
            <a:off x="970471" y="4807060"/>
            <a:ext cx="9512808" cy="1477328"/>
          </a:xfrm>
          <a:prstGeom prst="rect">
            <a:avLst/>
          </a:prstGeom>
          <a:solidFill>
            <a:schemeClr val="accent3">
              <a:lumMod val="75000"/>
            </a:schemeClr>
          </a:solidFill>
        </p:spPr>
        <p:txBody>
          <a:bodyPr wrap="square" rtlCol="0">
            <a:spAutoFit/>
          </a:bodyPr>
          <a:lstStyle/>
          <a:p>
            <a:r>
              <a:rPr lang="en-GB" b="1" dirty="0">
                <a:solidFill>
                  <a:schemeClr val="bg1"/>
                </a:solidFill>
              </a:rPr>
              <a:t>Considerations:</a:t>
            </a:r>
          </a:p>
          <a:p>
            <a:pPr marL="285750" indent="-285750">
              <a:buFont typeface="Arial" panose="020B0604020202020204" pitchFamily="34" charset="0"/>
              <a:buChar char="•"/>
            </a:pPr>
            <a:r>
              <a:rPr lang="en-GB" b="1" dirty="0">
                <a:solidFill>
                  <a:schemeClr val="bg1"/>
                </a:solidFill>
              </a:rPr>
              <a:t>Obligations of the Import MOA?</a:t>
            </a:r>
          </a:p>
          <a:p>
            <a:pPr marL="285750" indent="-285750">
              <a:buFont typeface="Arial" panose="020B0604020202020204" pitchFamily="34" charset="0"/>
              <a:buChar char="•"/>
            </a:pPr>
            <a:r>
              <a:rPr lang="en-GB" b="1" dirty="0">
                <a:solidFill>
                  <a:schemeClr val="bg1"/>
                </a:solidFill>
              </a:rPr>
              <a:t>How does the Export Supplier ensure they can service their customer when agreeing the contract with the MOA?</a:t>
            </a:r>
          </a:p>
          <a:p>
            <a:pPr marL="285750" indent="-285750">
              <a:buFont typeface="Arial" panose="020B0604020202020204" pitchFamily="34" charset="0"/>
              <a:buChar char="•"/>
            </a:pPr>
            <a:r>
              <a:rPr lang="en-GB" b="1" dirty="0">
                <a:solidFill>
                  <a:schemeClr val="bg1"/>
                </a:solidFill>
              </a:rPr>
              <a:t>Communications between Import Supplier and MOA? Communications between Suppliers? </a:t>
            </a:r>
          </a:p>
        </p:txBody>
      </p:sp>
    </p:spTree>
    <p:extLst>
      <p:ext uri="{BB962C8B-B14F-4D97-AF65-F5344CB8AC3E}">
        <p14:creationId xmlns:p14="http://schemas.microsoft.com/office/powerpoint/2010/main" val="648582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F33CCE-41FC-C514-E03C-84978834B3A2}"/>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2E0D0F55-706C-0428-E6C1-AE27EEB0E4CB}"/>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What are the obligations of the Import Supplier? </a:t>
            </a:r>
          </a:p>
        </p:txBody>
      </p:sp>
      <p:sp>
        <p:nvSpPr>
          <p:cNvPr id="4" name="Rectangle 3">
            <a:extLst>
              <a:ext uri="{FF2B5EF4-FFF2-40B4-BE49-F238E27FC236}">
                <a16:creationId xmlns:a16="http://schemas.microsoft.com/office/drawing/2014/main" id="{4D113999-2DE3-A888-C393-A62199F0A0FB}"/>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6">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0CD6033C-A385-9400-F34D-94FDD4F6CDDF}"/>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A00CF6C0-C172-7943-AD9D-EB0BD378B042}"/>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5F21C052-E32F-FD02-7B7F-12EC36FBDEEB}"/>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900210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F5C51D-E7D6-63E4-6877-0DA761E0D004}"/>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09620F79-000A-DF14-93B7-21D339F9D63A}"/>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600" b="1">
                <a:solidFill>
                  <a:srgbClr val="000000"/>
                </a:solidFill>
              </a:rPr>
              <a:t>How does the Export Supplier ensure they can service their customer when agreeing the contract with the MOA?</a:t>
            </a:r>
          </a:p>
        </p:txBody>
      </p:sp>
      <p:sp>
        <p:nvSpPr>
          <p:cNvPr id="4" name="Rectangle 3">
            <a:extLst>
              <a:ext uri="{FF2B5EF4-FFF2-40B4-BE49-F238E27FC236}">
                <a16:creationId xmlns:a16="http://schemas.microsoft.com/office/drawing/2014/main" id="{AB3C0CA9-493D-C3BC-F638-739130D82278}"/>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6">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B8862498-3B06-B375-8427-92619D204E9E}"/>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B40BFEAA-DC04-A2E0-ABFC-09FD0C6E4FB2}"/>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6382839D-F6DD-D038-D760-CDFF3EA69338}"/>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449546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E6414A-4C57-7E43-68E5-CDB5DBA49132}"/>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1FA20A50-8970-358D-4688-58DB4D67220B}"/>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a:solidFill>
                  <a:srgbClr val="000000"/>
                </a:solidFill>
              </a:rPr>
              <a:t>Consider how communications between Import Supplier and MOA should be managed? Communications between Suppliers? 
</a:t>
            </a:r>
          </a:p>
        </p:txBody>
      </p:sp>
      <p:sp>
        <p:nvSpPr>
          <p:cNvPr id="4" name="Rectangle 3">
            <a:extLst>
              <a:ext uri="{FF2B5EF4-FFF2-40B4-BE49-F238E27FC236}">
                <a16:creationId xmlns:a16="http://schemas.microsoft.com/office/drawing/2014/main" id="{BB121543-3C61-2A5B-7057-7BFE098788B2}"/>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6">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AA1A0F18-6BD9-32BB-32AA-10085DFD2772}"/>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BD3DBE31-9817-505C-8DAF-D9B30C5C7C9A}"/>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F03AAE4B-A1ED-2251-B493-E79C77A98A6A}"/>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903078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90FD-D0FE-5929-ADBE-3F6F72BC53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18E3E1-4632-F937-7456-73F1437F261B}"/>
              </a:ext>
            </a:extLst>
          </p:cNvPr>
          <p:cNvSpPr>
            <a:spLocks noGrp="1"/>
          </p:cNvSpPr>
          <p:nvPr>
            <p:ph type="title"/>
          </p:nvPr>
        </p:nvSpPr>
        <p:spPr/>
        <p:txBody>
          <a:bodyPr/>
          <a:lstStyle/>
          <a:p>
            <a:r>
              <a:rPr lang="en-GB" dirty="0"/>
              <a:t>Fault Resolution</a:t>
            </a:r>
          </a:p>
        </p:txBody>
      </p:sp>
      <p:sp>
        <p:nvSpPr>
          <p:cNvPr id="3" name="Text Placeholder 2">
            <a:extLst>
              <a:ext uri="{FF2B5EF4-FFF2-40B4-BE49-F238E27FC236}">
                <a16:creationId xmlns:a16="http://schemas.microsoft.com/office/drawing/2014/main" id="{09C109CC-6A38-FAF7-DD24-DF1DE66C118C}"/>
              </a:ext>
            </a:extLst>
          </p:cNvPr>
          <p:cNvSpPr>
            <a:spLocks noGrp="1"/>
          </p:cNvSpPr>
          <p:nvPr>
            <p:ph type="body" sz="quarter" idx="10"/>
          </p:nvPr>
        </p:nvSpPr>
        <p:spPr/>
        <p:txBody>
          <a:bodyPr/>
          <a:lstStyle/>
          <a:p>
            <a:r>
              <a:rPr lang="en-GB" dirty="0"/>
              <a:t>For Discussion</a:t>
            </a:r>
          </a:p>
        </p:txBody>
      </p:sp>
    </p:spTree>
    <p:extLst>
      <p:ext uri="{BB962C8B-B14F-4D97-AF65-F5344CB8AC3E}">
        <p14:creationId xmlns:p14="http://schemas.microsoft.com/office/powerpoint/2010/main" val="1225335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4BEA6-CF02-BC35-B6AC-3E7E5DB69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2E6E27-3064-10E1-C01E-1CC6E51DDA26}"/>
              </a:ext>
            </a:extLst>
          </p:cNvPr>
          <p:cNvSpPr>
            <a:spLocks noGrp="1"/>
          </p:cNvSpPr>
          <p:nvPr>
            <p:ph type="title"/>
          </p:nvPr>
        </p:nvSpPr>
        <p:spPr/>
        <p:txBody>
          <a:bodyPr>
            <a:normAutofit/>
          </a:bodyPr>
          <a:lstStyle/>
          <a:p>
            <a:r>
              <a:rPr lang="en-GB" dirty="0"/>
              <a:t>Fault Resolution</a:t>
            </a:r>
          </a:p>
        </p:txBody>
      </p:sp>
      <p:sp>
        <p:nvSpPr>
          <p:cNvPr id="3" name="Content Placeholder 2">
            <a:extLst>
              <a:ext uri="{FF2B5EF4-FFF2-40B4-BE49-F238E27FC236}">
                <a16:creationId xmlns:a16="http://schemas.microsoft.com/office/drawing/2014/main" id="{422C62DE-79FB-76DC-819D-16064F01C5BF}"/>
              </a:ext>
            </a:extLst>
          </p:cNvPr>
          <p:cNvSpPr>
            <a:spLocks noGrp="1"/>
          </p:cNvSpPr>
          <p:nvPr>
            <p:ph sz="quarter" idx="10"/>
          </p:nvPr>
        </p:nvSpPr>
        <p:spPr>
          <a:xfrm>
            <a:off x="906463" y="1435608"/>
            <a:ext cx="9782873" cy="4682617"/>
          </a:xfrm>
        </p:spPr>
        <p:txBody>
          <a:bodyPr>
            <a:normAutofit/>
          </a:bodyPr>
          <a:lstStyle/>
          <a:p>
            <a:pPr marL="0" indent="0">
              <a:buNone/>
            </a:pPr>
            <a:r>
              <a:rPr lang="en-US" b="1" dirty="0"/>
              <a:t>Default Position (No direct contract between Export Supplier + MOA)</a:t>
            </a:r>
          </a:p>
          <a:p>
            <a:r>
              <a:rPr lang="en-GB" dirty="0"/>
              <a:t>Only the Import Supplier can request fault investigation.  </a:t>
            </a:r>
          </a:p>
          <a:p>
            <a:r>
              <a:rPr lang="en-GB" dirty="0"/>
              <a:t>If fault results in meter exchange – MOA must inform the Export Supplier of exchange/removal when sending updated Meter Technical Details. </a:t>
            </a:r>
          </a:p>
          <a:p>
            <a:r>
              <a:rPr lang="en-GB" b="1" dirty="0" err="1"/>
              <a:t>Slido</a:t>
            </a:r>
            <a:r>
              <a:rPr lang="en-GB" b="1" dirty="0"/>
              <a:t>: </a:t>
            </a:r>
            <a:r>
              <a:rPr lang="en-GB" dirty="0"/>
              <a:t>Outcome of investigation – should the D0002 be sent to both Import and Export suppliers? </a:t>
            </a:r>
          </a:p>
          <a:p>
            <a:endParaRPr lang="en-GB" dirty="0"/>
          </a:p>
          <a:p>
            <a:pPr marL="0" indent="0">
              <a:buNone/>
            </a:pPr>
            <a:endParaRPr lang="en-GB" dirty="0"/>
          </a:p>
        </p:txBody>
      </p:sp>
    </p:spTree>
    <p:extLst>
      <p:ext uri="{BB962C8B-B14F-4D97-AF65-F5344CB8AC3E}">
        <p14:creationId xmlns:p14="http://schemas.microsoft.com/office/powerpoint/2010/main" val="1133456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B2B816-DB3A-28CB-F051-CAE1A0613CDE}"/>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DA1A8B92-D076-DCB0-98F7-2D522E92600A}"/>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800" b="1">
                <a:solidFill>
                  <a:srgbClr val="000000"/>
                </a:solidFill>
              </a:rPr>
              <a:t>Consider the outcome of the investigation - should the D0002 be sent to both Import and Export Suppliers?</a:t>
            </a:r>
          </a:p>
        </p:txBody>
      </p:sp>
      <p:sp>
        <p:nvSpPr>
          <p:cNvPr id="4" name="Rectangle 3">
            <a:extLst>
              <a:ext uri="{FF2B5EF4-FFF2-40B4-BE49-F238E27FC236}">
                <a16:creationId xmlns:a16="http://schemas.microsoft.com/office/drawing/2014/main" id="{F7A08778-E745-A2DB-1277-CE488E373A09}"/>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6">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E37D4FD4-E8DC-B40B-92D0-CC397FD7EBC0}"/>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9F5C8F15-A7AC-9851-14D3-7E8C6BCB8EEA}"/>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FF7181AA-46B3-FB92-9D0C-046990E6A53C}"/>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682257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9FAFD-31DE-09CB-ADE3-A665D4DC7B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B04240-32D7-0C87-DC61-DC254D7A9EA5}"/>
              </a:ext>
            </a:extLst>
          </p:cNvPr>
          <p:cNvSpPr>
            <a:spLocks noGrp="1"/>
          </p:cNvSpPr>
          <p:nvPr>
            <p:ph type="title"/>
          </p:nvPr>
        </p:nvSpPr>
        <p:spPr/>
        <p:txBody>
          <a:bodyPr>
            <a:normAutofit/>
          </a:bodyPr>
          <a:lstStyle/>
          <a:p>
            <a:r>
              <a:rPr lang="en-GB" dirty="0"/>
              <a:t>Fault Resolution</a:t>
            </a:r>
          </a:p>
        </p:txBody>
      </p:sp>
      <p:sp>
        <p:nvSpPr>
          <p:cNvPr id="3" name="Content Placeholder 2">
            <a:extLst>
              <a:ext uri="{FF2B5EF4-FFF2-40B4-BE49-F238E27FC236}">
                <a16:creationId xmlns:a16="http://schemas.microsoft.com/office/drawing/2014/main" id="{5BCA46A0-8570-978C-6B57-045A4F30C870}"/>
              </a:ext>
            </a:extLst>
          </p:cNvPr>
          <p:cNvSpPr>
            <a:spLocks noGrp="1"/>
          </p:cNvSpPr>
          <p:nvPr>
            <p:ph sz="quarter" idx="10"/>
          </p:nvPr>
        </p:nvSpPr>
        <p:spPr>
          <a:xfrm>
            <a:off x="906463" y="1435608"/>
            <a:ext cx="9782873" cy="4682617"/>
          </a:xfrm>
        </p:spPr>
        <p:txBody>
          <a:bodyPr>
            <a:normAutofit/>
          </a:bodyPr>
          <a:lstStyle/>
          <a:p>
            <a:pPr marL="0" indent="0">
              <a:buNone/>
            </a:pPr>
            <a:r>
              <a:rPr lang="en-GB" b="1" dirty="0"/>
              <a:t>Export Supplier contracts with MOA for additional services </a:t>
            </a:r>
          </a:p>
          <a:p>
            <a:r>
              <a:rPr lang="en-GB" dirty="0"/>
              <a:t>Non-emergency – Export Supplier could initiate investigation directly with MOA. </a:t>
            </a:r>
          </a:p>
          <a:p>
            <a:pPr lvl="1"/>
            <a:r>
              <a:rPr lang="en-GB" b="1" dirty="0" err="1"/>
              <a:t>Slido</a:t>
            </a:r>
            <a:r>
              <a:rPr lang="en-GB" b="1" dirty="0"/>
              <a:t>: </a:t>
            </a:r>
            <a:r>
              <a:rPr lang="en-GB" dirty="0"/>
              <a:t>Should the Export Supplier notify the Import Supplier, or should the MOA (on acceptance)? </a:t>
            </a:r>
          </a:p>
          <a:p>
            <a:pPr lvl="1"/>
            <a:r>
              <a:rPr lang="en-GB" dirty="0"/>
              <a:t>If the MOA replaces the meter, it would need to notify both Import and Export Suppliers. </a:t>
            </a:r>
          </a:p>
          <a:p>
            <a:pPr lvl="2"/>
            <a:r>
              <a:rPr lang="en-GB" dirty="0"/>
              <a:t>This presumes that the MOA has access to meters on behalf of the Export Supplier (MAP agreement or own stock). </a:t>
            </a:r>
          </a:p>
          <a:p>
            <a:r>
              <a:rPr lang="en-GB" dirty="0"/>
              <a:t>Emergency – if contract covers emergency work, Export Supplier can initiate. </a:t>
            </a:r>
          </a:p>
          <a:p>
            <a:pPr lvl="1"/>
            <a:r>
              <a:rPr lang="en-GB" dirty="0"/>
              <a:t>MOA would need to notify both Import and Export Suppliers of works completed. </a:t>
            </a:r>
          </a:p>
          <a:p>
            <a:pPr lvl="1"/>
            <a:r>
              <a:rPr lang="en-GB" dirty="0"/>
              <a:t>If contract does not cover emergency work – Export Supplier or Consumer would need to notify the Import Supplier. </a:t>
            </a:r>
          </a:p>
          <a:p>
            <a:pPr marL="0" indent="0">
              <a:buNone/>
            </a:pPr>
            <a:endParaRPr lang="en-GB" dirty="0"/>
          </a:p>
        </p:txBody>
      </p:sp>
    </p:spTree>
    <p:extLst>
      <p:ext uri="{BB962C8B-B14F-4D97-AF65-F5344CB8AC3E}">
        <p14:creationId xmlns:p14="http://schemas.microsoft.com/office/powerpoint/2010/main" val="3713279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8A43B8-DCB7-852B-D1D7-7E60184EADBE}"/>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A43E8E49-AF77-588F-2AD3-CC7D23858232}"/>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600" b="1">
                <a:solidFill>
                  <a:srgbClr val="000000"/>
                </a:solidFill>
              </a:rPr>
              <a:t>Should the Export Supplier notify the Import Supplier, or should the MOA (on acceptance)?</a:t>
            </a:r>
          </a:p>
        </p:txBody>
      </p:sp>
      <p:sp>
        <p:nvSpPr>
          <p:cNvPr id="4" name="Rectangle 3">
            <a:extLst>
              <a:ext uri="{FF2B5EF4-FFF2-40B4-BE49-F238E27FC236}">
                <a16:creationId xmlns:a16="http://schemas.microsoft.com/office/drawing/2014/main" id="{26577959-4B49-49A9-F510-D60F54B997A2}"/>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6">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03661D44-08B2-F104-B1FF-3398A6AF30A2}"/>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E3ECC487-8AEA-64D4-5DEC-73E6C6F8FB71}"/>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C719129A-0C57-F6CF-CCCB-A14790674692}"/>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998527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6764C-E589-30CC-ADD7-77AA165EE5E8}"/>
              </a:ext>
            </a:extLst>
          </p:cNvPr>
          <p:cNvSpPr>
            <a:spLocks noGrp="1"/>
          </p:cNvSpPr>
          <p:nvPr>
            <p:ph type="title"/>
          </p:nvPr>
        </p:nvSpPr>
        <p:spPr/>
        <p:txBody>
          <a:bodyPr/>
          <a:lstStyle/>
          <a:p>
            <a:r>
              <a:rPr lang="en-GB" dirty="0"/>
              <a:t>Change of Energisation Status</a:t>
            </a:r>
          </a:p>
        </p:txBody>
      </p:sp>
      <p:sp>
        <p:nvSpPr>
          <p:cNvPr id="3" name="Text Placeholder 2">
            <a:extLst>
              <a:ext uri="{FF2B5EF4-FFF2-40B4-BE49-F238E27FC236}">
                <a16:creationId xmlns:a16="http://schemas.microsoft.com/office/drawing/2014/main" id="{8FEF90A6-379F-39B0-AC45-21860355073B}"/>
              </a:ext>
            </a:extLst>
          </p:cNvPr>
          <p:cNvSpPr>
            <a:spLocks noGrp="1"/>
          </p:cNvSpPr>
          <p:nvPr>
            <p:ph type="body" sz="quarter" idx="10"/>
          </p:nvPr>
        </p:nvSpPr>
        <p:spPr/>
        <p:txBody>
          <a:bodyPr/>
          <a:lstStyle/>
          <a:p>
            <a:r>
              <a:rPr lang="en-GB" dirty="0"/>
              <a:t>For Discussion</a:t>
            </a:r>
          </a:p>
        </p:txBody>
      </p:sp>
    </p:spTree>
    <p:extLst>
      <p:ext uri="{BB962C8B-B14F-4D97-AF65-F5344CB8AC3E}">
        <p14:creationId xmlns:p14="http://schemas.microsoft.com/office/powerpoint/2010/main" val="3764114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89387-683D-ED1C-F8CA-DFBE70E373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FDBF30-6104-8071-A0DD-265CD2B9917D}"/>
              </a:ext>
            </a:extLst>
          </p:cNvPr>
          <p:cNvSpPr>
            <a:spLocks noGrp="1"/>
          </p:cNvSpPr>
          <p:nvPr>
            <p:ph type="title"/>
          </p:nvPr>
        </p:nvSpPr>
        <p:spPr/>
        <p:txBody>
          <a:bodyPr>
            <a:normAutofit/>
          </a:bodyPr>
          <a:lstStyle/>
          <a:p>
            <a:r>
              <a:rPr lang="en-GB" dirty="0"/>
              <a:t>Change of energisation status</a:t>
            </a:r>
          </a:p>
        </p:txBody>
      </p:sp>
      <p:sp>
        <p:nvSpPr>
          <p:cNvPr id="3" name="Content Placeholder 2">
            <a:extLst>
              <a:ext uri="{FF2B5EF4-FFF2-40B4-BE49-F238E27FC236}">
                <a16:creationId xmlns:a16="http://schemas.microsoft.com/office/drawing/2014/main" id="{2D7CEC44-8677-7711-19DF-A04038EE4C8E}"/>
              </a:ext>
            </a:extLst>
          </p:cNvPr>
          <p:cNvSpPr>
            <a:spLocks noGrp="1"/>
          </p:cNvSpPr>
          <p:nvPr>
            <p:ph sz="quarter" idx="10"/>
          </p:nvPr>
        </p:nvSpPr>
        <p:spPr>
          <a:xfrm>
            <a:off x="906463" y="1435608"/>
            <a:ext cx="9782873" cy="4682617"/>
          </a:xfrm>
        </p:spPr>
        <p:txBody>
          <a:bodyPr>
            <a:normAutofit/>
          </a:bodyPr>
          <a:lstStyle/>
          <a:p>
            <a:pPr marL="0" indent="0">
              <a:buNone/>
            </a:pPr>
            <a:r>
              <a:rPr lang="en-US" b="1" dirty="0"/>
              <a:t>Default Position (No direct contract between Export Supplier + MOA)</a:t>
            </a:r>
          </a:p>
          <a:p>
            <a:r>
              <a:rPr lang="en-GB" dirty="0"/>
              <a:t>Only the Import Supplier can request energisation/de-energisation.  </a:t>
            </a:r>
          </a:p>
          <a:p>
            <a:r>
              <a:rPr lang="en-GB" dirty="0"/>
              <a:t>MOA must notify Export Supplier of change in Energisation Status. </a:t>
            </a:r>
          </a:p>
          <a:p>
            <a:endParaRPr lang="en-GB" dirty="0"/>
          </a:p>
          <a:p>
            <a:pPr marL="0" indent="0">
              <a:buNone/>
            </a:pPr>
            <a:r>
              <a:rPr lang="en-GB" b="1" dirty="0"/>
              <a:t>Export Supplier contracts with MOA for additional services </a:t>
            </a:r>
          </a:p>
          <a:p>
            <a:r>
              <a:rPr lang="en-GB" dirty="0"/>
              <a:t>Non-emergency – should an Export Supplier be allowed to de-energise an Import/Export Supply. This would leave the Consumer off-supply for their Import supply. </a:t>
            </a:r>
          </a:p>
          <a:p>
            <a:r>
              <a:rPr lang="en-GB" dirty="0"/>
              <a:t>Emergency – if the site needs to be de-energised for safety reasons (“made safe”), would permissions to complete this work be covered in the Import Suppliers contract?</a:t>
            </a:r>
          </a:p>
          <a:p>
            <a:r>
              <a:rPr lang="en-GB" dirty="0"/>
              <a:t>Other scenarios? </a:t>
            </a:r>
          </a:p>
          <a:p>
            <a:pPr lvl="1"/>
            <a:endParaRPr lang="en-GB" dirty="0"/>
          </a:p>
        </p:txBody>
      </p:sp>
    </p:spTree>
    <p:extLst>
      <p:ext uri="{BB962C8B-B14F-4D97-AF65-F5344CB8AC3E}">
        <p14:creationId xmlns:p14="http://schemas.microsoft.com/office/powerpoint/2010/main" val="1897388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C8C8B8-A17D-BFE7-AAB6-4339E4B71E0D}"/>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087031F6-D4E7-3596-C41D-78846D71BE71}"/>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dirty="0">
                <a:solidFill>
                  <a:srgbClr val="000000"/>
                </a:solidFill>
              </a:rPr>
              <a:t>In the case of a non-emergency, should an Export Supplier be allowed to de-energise an Import/Export Supply?
This would leave the Consumer off-supply for their Import supply. 
</a:t>
            </a:r>
          </a:p>
        </p:txBody>
      </p:sp>
      <p:sp>
        <p:nvSpPr>
          <p:cNvPr id="4" name="Rectangle 3">
            <a:extLst>
              <a:ext uri="{FF2B5EF4-FFF2-40B4-BE49-F238E27FC236}">
                <a16:creationId xmlns:a16="http://schemas.microsoft.com/office/drawing/2014/main" id="{C5658730-8EA2-0A37-ACA8-972A99F19360}"/>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6">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3196B92B-E2E0-6290-74AF-2D12D5519153}"/>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0A6E57E4-D415-C12C-E605-BC58F3CA45BA}"/>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5C12949F-FBD3-8EE6-1A69-C19A13CD51B6}"/>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605274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B4163D-0D60-2A96-1D18-E69C8202F603}"/>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6DCFE968-B854-5472-22D9-E02EE0B8A85E}"/>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b="1" dirty="0">
                <a:solidFill>
                  <a:srgbClr val="000000"/>
                </a:solidFill>
              </a:rPr>
              <a:t>In a case of emergency, if the site needs to be de-energised for safety reasons (“made safe”), would permissions to complete this work be covered in the Import Supplier's contract?
</a:t>
            </a:r>
          </a:p>
        </p:txBody>
      </p:sp>
      <p:sp>
        <p:nvSpPr>
          <p:cNvPr id="4" name="Rectangle 3">
            <a:extLst>
              <a:ext uri="{FF2B5EF4-FFF2-40B4-BE49-F238E27FC236}">
                <a16:creationId xmlns:a16="http://schemas.microsoft.com/office/drawing/2014/main" id="{ABA76D90-D834-1FB3-7A8E-95E589029DE4}"/>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6">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F639BE74-174F-5BD5-0DED-A99F3F7CB4B9}"/>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4C046B58-5204-110A-346D-90682F6D6758}"/>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05C9B81B-60E4-C9FB-90FA-8E404A4CAD5F}"/>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685416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0A12BD-AB87-10EE-CF1B-22C66784D4A9}"/>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68053DC7-57A2-4925-CF4D-92EF20CFB64E}"/>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What other scenarios should be considered?</a:t>
            </a:r>
          </a:p>
        </p:txBody>
      </p:sp>
      <p:sp>
        <p:nvSpPr>
          <p:cNvPr id="4" name="Rectangle 3">
            <a:extLst>
              <a:ext uri="{FF2B5EF4-FFF2-40B4-BE49-F238E27FC236}">
                <a16:creationId xmlns:a16="http://schemas.microsoft.com/office/drawing/2014/main" id="{A6A5D455-9F63-C590-0610-3FF13128D5C4}"/>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6">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4280C8EB-EB8C-4148-7983-B4B8768D8A65}"/>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CC58280C-FA96-A10D-CDEB-98ADA0235546}"/>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9" name="Graphic 8">
            <a:extLst>
              <a:ext uri="{FF2B5EF4-FFF2-40B4-BE49-F238E27FC236}">
                <a16:creationId xmlns:a16="http://schemas.microsoft.com/office/drawing/2014/main" id="{D74286AC-2CD6-1897-03EF-926D2514F39D}"/>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4150600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1200C-3D9D-5BA7-97C6-811423A70550}"/>
              </a:ext>
            </a:extLst>
          </p:cNvPr>
          <p:cNvSpPr>
            <a:spLocks noGrp="1"/>
          </p:cNvSpPr>
          <p:nvPr>
            <p:ph type="title"/>
          </p:nvPr>
        </p:nvSpPr>
        <p:spPr/>
        <p:txBody>
          <a:bodyPr/>
          <a:lstStyle/>
          <a:p>
            <a:r>
              <a:rPr lang="en-GB"/>
              <a:t>AOB</a:t>
            </a:r>
          </a:p>
        </p:txBody>
      </p:sp>
    </p:spTree>
    <p:extLst>
      <p:ext uri="{BB962C8B-B14F-4D97-AF65-F5344CB8AC3E}">
        <p14:creationId xmlns:p14="http://schemas.microsoft.com/office/powerpoint/2010/main" val="3602740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22409-71B5-B769-AEBC-2E640EBBF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D827E-FC43-1F17-5AD1-AD04A9CFB9E2}"/>
              </a:ext>
            </a:extLst>
          </p:cNvPr>
          <p:cNvSpPr>
            <a:spLocks noGrp="1"/>
          </p:cNvSpPr>
          <p:nvPr>
            <p:ph type="title"/>
          </p:nvPr>
        </p:nvSpPr>
        <p:spPr/>
        <p:txBody>
          <a:bodyPr/>
          <a:lstStyle/>
          <a:p>
            <a:r>
              <a:rPr lang="en-GB"/>
              <a:t>next STEPs, Date and Time of Next meeting</a:t>
            </a:r>
          </a:p>
        </p:txBody>
      </p:sp>
    </p:spTree>
    <p:extLst>
      <p:ext uri="{BB962C8B-B14F-4D97-AF65-F5344CB8AC3E}">
        <p14:creationId xmlns:p14="http://schemas.microsoft.com/office/powerpoint/2010/main" val="28207641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06E27-0173-728B-F1B6-B1F07B4933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90E9B-3865-BE44-E74B-F834B59A412D}"/>
              </a:ext>
            </a:extLst>
          </p:cNvPr>
          <p:cNvSpPr>
            <a:spLocks noGrp="1"/>
          </p:cNvSpPr>
          <p:nvPr>
            <p:ph type="title"/>
          </p:nvPr>
        </p:nvSpPr>
        <p:spPr/>
        <p:txBody>
          <a:bodyPr>
            <a:normAutofit/>
          </a:bodyPr>
          <a:lstStyle/>
          <a:p>
            <a:r>
              <a:rPr lang="en-US">
                <a:latin typeface="Roboto"/>
                <a:ea typeface="Roboto"/>
                <a:cs typeface="Roboto"/>
              </a:rPr>
              <a:t>next steps</a:t>
            </a:r>
            <a:endParaRPr lang="en-US"/>
          </a:p>
        </p:txBody>
      </p:sp>
      <p:sp>
        <p:nvSpPr>
          <p:cNvPr id="3" name="Content Placeholder 2">
            <a:extLst>
              <a:ext uri="{FF2B5EF4-FFF2-40B4-BE49-F238E27FC236}">
                <a16:creationId xmlns:a16="http://schemas.microsoft.com/office/drawing/2014/main" id="{2B6EE0C1-6483-8246-FB43-21AAD42CD5AC}"/>
              </a:ext>
            </a:extLst>
          </p:cNvPr>
          <p:cNvSpPr>
            <a:spLocks noGrp="1"/>
          </p:cNvSpPr>
          <p:nvPr>
            <p:ph sz="quarter" idx="10"/>
          </p:nvPr>
        </p:nvSpPr>
        <p:spPr/>
        <p:txBody>
          <a:bodyPr vert="horz" lIns="91440" tIns="45720" rIns="91440" bIns="45720" rtlCol="0" anchor="t">
            <a:normAutofit/>
          </a:bodyPr>
          <a:lstStyle/>
          <a:p>
            <a:endParaRPr lang="en-US" dirty="0">
              <a:latin typeface="Roboto"/>
              <a:ea typeface="Roboto"/>
              <a:cs typeface="Roboto"/>
            </a:endParaRPr>
          </a:p>
          <a:p>
            <a:pPr marL="0" indent="0">
              <a:buNone/>
            </a:pPr>
            <a:endParaRPr lang="en-GB" b="1" dirty="0"/>
          </a:p>
          <a:p>
            <a:pPr marL="0" indent="0">
              <a:buNone/>
            </a:pPr>
            <a:endParaRPr lang="en-GB" dirty="0"/>
          </a:p>
          <a:p>
            <a:endParaRPr lang="en-US" dirty="0">
              <a:cs typeface="Roboto"/>
            </a:endParaRPr>
          </a:p>
          <a:p>
            <a:endParaRPr lang="en-US" dirty="0">
              <a:cs typeface="Roboto"/>
            </a:endParaRPr>
          </a:p>
          <a:p>
            <a:endParaRPr lang="en-US" dirty="0">
              <a:cs typeface="Roboto"/>
            </a:endParaRPr>
          </a:p>
        </p:txBody>
      </p:sp>
      <p:sp>
        <p:nvSpPr>
          <p:cNvPr id="9" name="TextBox 8">
            <a:extLst>
              <a:ext uri="{FF2B5EF4-FFF2-40B4-BE49-F238E27FC236}">
                <a16:creationId xmlns:a16="http://schemas.microsoft.com/office/drawing/2014/main" id="{84E1DF9A-70AF-AE37-2889-19758ED420FF}"/>
              </a:ext>
            </a:extLst>
          </p:cNvPr>
          <p:cNvSpPr txBox="1"/>
          <p:nvPr/>
        </p:nvSpPr>
        <p:spPr>
          <a:xfrm>
            <a:off x="838200" y="1550466"/>
            <a:ext cx="10890504" cy="4110869"/>
          </a:xfrm>
          <a:prstGeom prst="rect">
            <a:avLst/>
          </a:prstGeom>
          <a:noFill/>
        </p:spPr>
        <p:txBody>
          <a:bodyPr wrap="square">
            <a:spAutoFit/>
          </a:bodyPr>
          <a:lstStyle/>
          <a:p>
            <a:pPr lvl="0">
              <a:lnSpc>
                <a:spcPct val="115000"/>
              </a:lnSpc>
              <a:spcAft>
                <a:spcPts val="800"/>
              </a:spcAft>
              <a:buSzPts val="1000"/>
              <a:tabLst>
                <a:tab pos="457200" algn="l"/>
              </a:tabLst>
            </a:pPr>
            <a:r>
              <a:rPr lang="en-GB" sz="1600" kern="100" dirty="0">
                <a:latin typeface="Roboto" panose="02000000000000000000" pitchFamily="2" charset="0"/>
                <a:ea typeface="Roboto" panose="02000000000000000000" pitchFamily="2" charset="0"/>
                <a:cs typeface="Roboto" panose="02000000000000000000" pitchFamily="2" charset="0"/>
              </a:rPr>
              <a:t>The Code Manager will bring these thoughts together ready for the next workshop where we will start looking at possible changes to Code and/or Guidance. </a:t>
            </a:r>
          </a:p>
          <a:p>
            <a:pPr lvl="0">
              <a:lnSpc>
                <a:spcPct val="115000"/>
              </a:lnSpc>
              <a:spcAft>
                <a:spcPts val="800"/>
              </a:spcAft>
              <a:buSzPts val="1000"/>
              <a:tabLst>
                <a:tab pos="457200" algn="l"/>
              </a:tabLst>
            </a:pPr>
            <a:endParaRPr lang="en-GB" sz="1600" kern="100" dirty="0">
              <a:effectLst/>
              <a:latin typeface="Roboto" panose="02000000000000000000" pitchFamily="2" charset="0"/>
              <a:ea typeface="Roboto" panose="02000000000000000000" pitchFamily="2" charset="0"/>
              <a:cs typeface="Roboto" panose="02000000000000000000" pitchFamily="2" charset="0"/>
            </a:endParaRPr>
          </a:p>
          <a:p>
            <a:pPr lvl="0">
              <a:lnSpc>
                <a:spcPct val="115000"/>
              </a:lnSpc>
              <a:spcAft>
                <a:spcPts val="800"/>
              </a:spcAft>
              <a:buSzPts val="1000"/>
              <a:tabLst>
                <a:tab pos="457200" algn="l"/>
              </a:tabLst>
            </a:pPr>
            <a:r>
              <a:rPr lang="en-GB" sz="1600" kern="100" dirty="0">
                <a:latin typeface="Roboto" panose="02000000000000000000" pitchFamily="2" charset="0"/>
                <a:ea typeface="Roboto" panose="02000000000000000000" pitchFamily="2" charset="0"/>
                <a:cs typeface="Roboto" panose="02000000000000000000" pitchFamily="2" charset="0"/>
              </a:rPr>
              <a:t>Date of Next Meeting:  </a:t>
            </a:r>
            <a:r>
              <a:rPr lang="en-GB" sz="1600" b="1" kern="100" dirty="0">
                <a:latin typeface="Roboto" panose="02000000000000000000" pitchFamily="2" charset="0"/>
                <a:ea typeface="Roboto" panose="02000000000000000000" pitchFamily="2" charset="0"/>
                <a:cs typeface="Roboto" panose="02000000000000000000" pitchFamily="2" charset="0"/>
              </a:rPr>
              <a:t>Tuesday, 14 July 2026 (11:00-13:00)</a:t>
            </a:r>
            <a:r>
              <a:rPr lang="en-GB" sz="1600" kern="100" dirty="0">
                <a:latin typeface="Roboto" panose="02000000000000000000" pitchFamily="2" charset="0"/>
                <a:ea typeface="Roboto" panose="02000000000000000000" pitchFamily="2" charset="0"/>
                <a:cs typeface="Roboto" panose="02000000000000000000" pitchFamily="2" charset="0"/>
              </a:rPr>
              <a:t>. </a:t>
            </a:r>
          </a:p>
          <a:p>
            <a:pPr lvl="0">
              <a:lnSpc>
                <a:spcPct val="115000"/>
              </a:lnSpc>
              <a:spcAft>
                <a:spcPts val="800"/>
              </a:spcAft>
              <a:buSzPts val="1000"/>
              <a:tabLst>
                <a:tab pos="457200" algn="l"/>
              </a:tabLst>
            </a:pPr>
            <a:r>
              <a:rPr lang="en-GB" sz="1600" kern="100" dirty="0">
                <a:effectLst/>
                <a:latin typeface="Roboto" panose="02000000000000000000" pitchFamily="2" charset="0"/>
                <a:ea typeface="Roboto" panose="02000000000000000000" pitchFamily="2" charset="0"/>
                <a:cs typeface="Roboto" panose="02000000000000000000" pitchFamily="2" charset="0"/>
              </a:rPr>
              <a:t>Meeting Invi</a:t>
            </a:r>
            <a:r>
              <a:rPr lang="en-GB" sz="1600" kern="100" dirty="0">
                <a:latin typeface="Roboto" panose="02000000000000000000" pitchFamily="2" charset="0"/>
                <a:ea typeface="Roboto" panose="02000000000000000000" pitchFamily="2" charset="0"/>
                <a:cs typeface="Roboto" panose="02000000000000000000" pitchFamily="2" charset="0"/>
              </a:rPr>
              <a:t>tes will be issued no later than 10 June. Pre-meeting papers will be published on 07 July. </a:t>
            </a:r>
          </a:p>
          <a:p>
            <a:pPr lvl="0">
              <a:lnSpc>
                <a:spcPct val="115000"/>
              </a:lnSpc>
              <a:spcAft>
                <a:spcPts val="800"/>
              </a:spcAft>
              <a:buSzPts val="1000"/>
              <a:tabLst>
                <a:tab pos="457200" algn="l"/>
              </a:tabLst>
            </a:pPr>
            <a:endParaRPr lang="en-GB" sz="1600" kern="100" dirty="0">
              <a:effectLst/>
              <a:latin typeface="Roboto" panose="02000000000000000000" pitchFamily="2" charset="0"/>
              <a:ea typeface="Roboto" panose="02000000000000000000" pitchFamily="2" charset="0"/>
              <a:cs typeface="Roboto" panose="02000000000000000000" pitchFamily="2" charset="0"/>
            </a:endParaRPr>
          </a:p>
          <a:p>
            <a:pPr lvl="0">
              <a:lnSpc>
                <a:spcPct val="115000"/>
              </a:lnSpc>
              <a:spcAft>
                <a:spcPts val="800"/>
              </a:spcAft>
              <a:buSzPts val="1000"/>
              <a:tabLst>
                <a:tab pos="457200" algn="l"/>
              </a:tabLst>
            </a:pPr>
            <a:r>
              <a:rPr lang="en-GB" sz="1600" kern="100" dirty="0">
                <a:latin typeface="Roboto" panose="02000000000000000000" pitchFamily="2" charset="0"/>
                <a:ea typeface="Roboto" panose="02000000000000000000" pitchFamily="2" charset="0"/>
                <a:cs typeface="Roboto" panose="02000000000000000000" pitchFamily="2" charset="0"/>
              </a:rPr>
              <a:t>Contact us: </a:t>
            </a:r>
          </a:p>
          <a:p>
            <a:pPr lvl="0">
              <a:lnSpc>
                <a:spcPct val="115000"/>
              </a:lnSpc>
              <a:spcAft>
                <a:spcPts val="800"/>
              </a:spcAft>
              <a:buSzPts val="1000"/>
              <a:tabLst>
                <a:tab pos="457200" algn="l"/>
              </a:tabLst>
            </a:pPr>
            <a:r>
              <a:rPr lang="en-GB" sz="1600" kern="100" dirty="0">
                <a:effectLst/>
                <a:latin typeface="Roboto" panose="02000000000000000000" pitchFamily="2" charset="0"/>
                <a:ea typeface="Roboto" panose="02000000000000000000" pitchFamily="2" charset="0"/>
                <a:cs typeface="Roboto" panose="02000000000000000000" pitchFamily="2" charset="0"/>
                <a:hlinkClick r:id="rId2"/>
              </a:rPr>
              <a:t>enquiries@recmanager.co.uk</a:t>
            </a:r>
            <a:endParaRPr lang="en-GB" sz="1600" kern="100" dirty="0">
              <a:effectLst/>
              <a:latin typeface="Roboto" panose="02000000000000000000" pitchFamily="2" charset="0"/>
              <a:ea typeface="Roboto" panose="02000000000000000000" pitchFamily="2" charset="0"/>
              <a:cs typeface="Roboto" panose="02000000000000000000" pitchFamily="2" charset="0"/>
            </a:endParaRPr>
          </a:p>
          <a:p>
            <a:pPr lvl="0">
              <a:lnSpc>
                <a:spcPct val="115000"/>
              </a:lnSpc>
              <a:spcAft>
                <a:spcPts val="800"/>
              </a:spcAft>
              <a:buSzPts val="1000"/>
              <a:tabLst>
                <a:tab pos="457200" algn="l"/>
              </a:tabLst>
            </a:pPr>
            <a:r>
              <a:rPr lang="en-GB" sz="1600" kern="100" dirty="0">
                <a:latin typeface="Roboto" panose="02000000000000000000" pitchFamily="2" charset="0"/>
                <a:ea typeface="Roboto" panose="02000000000000000000" pitchFamily="2" charset="0"/>
                <a:cs typeface="Roboto" panose="02000000000000000000" pitchFamily="2" charset="0"/>
                <a:hlinkClick r:id="rId3"/>
              </a:rPr>
              <a:t>Change.management@recmanager.co.uk</a:t>
            </a:r>
            <a:endParaRPr lang="en-GB" sz="1600" kern="100" dirty="0">
              <a:latin typeface="Roboto" panose="02000000000000000000" pitchFamily="2" charset="0"/>
              <a:ea typeface="Roboto" panose="02000000000000000000" pitchFamily="2" charset="0"/>
              <a:cs typeface="Roboto" panose="02000000000000000000" pitchFamily="2" charset="0"/>
            </a:endParaRPr>
          </a:p>
          <a:p>
            <a:pPr lvl="0">
              <a:lnSpc>
                <a:spcPct val="115000"/>
              </a:lnSpc>
              <a:spcAft>
                <a:spcPts val="800"/>
              </a:spcAft>
              <a:buSzPts val="1000"/>
              <a:tabLst>
                <a:tab pos="457200" algn="l"/>
              </a:tabLst>
            </a:pPr>
            <a:r>
              <a:rPr lang="en-GB" sz="1600" kern="100" dirty="0">
                <a:effectLst/>
                <a:latin typeface="Roboto" panose="02000000000000000000" pitchFamily="2" charset="0"/>
                <a:ea typeface="Roboto" panose="02000000000000000000" pitchFamily="2" charset="0"/>
                <a:cs typeface="Roboto" panose="02000000000000000000" pitchFamily="2" charset="0"/>
                <a:hlinkClick r:id="rId4"/>
              </a:rPr>
              <a:t>Glenn.sheern</a:t>
            </a:r>
            <a:r>
              <a:rPr lang="en-GB" sz="1600" kern="100" dirty="0">
                <a:latin typeface="Roboto" panose="02000000000000000000" pitchFamily="2" charset="0"/>
                <a:ea typeface="Roboto" panose="02000000000000000000" pitchFamily="2" charset="0"/>
                <a:cs typeface="Roboto" panose="02000000000000000000" pitchFamily="2" charset="0"/>
                <a:hlinkClick r:id="rId4"/>
              </a:rPr>
              <a:t>@recmanager.co.uk</a:t>
            </a:r>
            <a:r>
              <a:rPr lang="en-GB" sz="1600" kern="100" dirty="0">
                <a:latin typeface="Roboto" panose="02000000000000000000" pitchFamily="2" charset="0"/>
                <a:ea typeface="Roboto" panose="02000000000000000000" pitchFamily="2" charset="0"/>
                <a:cs typeface="Roboto" panose="02000000000000000000" pitchFamily="2" charset="0"/>
              </a:rPr>
              <a:t> </a:t>
            </a:r>
          </a:p>
          <a:p>
            <a:pPr lvl="0">
              <a:lnSpc>
                <a:spcPct val="115000"/>
              </a:lnSpc>
              <a:spcAft>
                <a:spcPts val="800"/>
              </a:spcAft>
              <a:buSzPts val="1000"/>
              <a:tabLst>
                <a:tab pos="457200" algn="l"/>
              </a:tabLst>
            </a:pPr>
            <a:r>
              <a:rPr lang="en-GB" sz="1600" kern="100" dirty="0">
                <a:effectLst/>
                <a:latin typeface="Roboto" panose="02000000000000000000" pitchFamily="2" charset="0"/>
                <a:ea typeface="Roboto" panose="02000000000000000000" pitchFamily="2" charset="0"/>
                <a:cs typeface="Roboto" panose="02000000000000000000" pitchFamily="2" charset="0"/>
                <a:hlinkClick r:id="rId5"/>
              </a:rPr>
              <a:t>Annabel.ashworth@recmanager.co.uk</a:t>
            </a:r>
            <a:r>
              <a:rPr lang="en-GB" sz="1600" kern="100" dirty="0">
                <a:effectLst/>
                <a:latin typeface="Roboto" panose="02000000000000000000" pitchFamily="2" charset="0"/>
                <a:ea typeface="Roboto" panose="02000000000000000000" pitchFamily="2" charset="0"/>
                <a:cs typeface="Roboto" panose="02000000000000000000" pitchFamily="2" charset="0"/>
              </a:rPr>
              <a:t> </a:t>
            </a:r>
          </a:p>
        </p:txBody>
      </p:sp>
    </p:spTree>
    <p:extLst>
      <p:ext uri="{BB962C8B-B14F-4D97-AF65-F5344CB8AC3E}">
        <p14:creationId xmlns:p14="http://schemas.microsoft.com/office/powerpoint/2010/main" val="51979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lstStyle/>
          <a:p>
            <a:r>
              <a:rPr lang="en-GB" dirty="0"/>
              <a:t>Thanks for attending</a:t>
            </a:r>
          </a:p>
        </p:txBody>
      </p:sp>
      <p:sp>
        <p:nvSpPr>
          <p:cNvPr id="3" name="Subtitle 2">
            <a:extLst>
              <a:ext uri="{FF2B5EF4-FFF2-40B4-BE49-F238E27FC236}">
                <a16:creationId xmlns:a16="http://schemas.microsoft.com/office/drawing/2014/main" id="{25E65A6E-0373-5FE6-E55C-FA9DA7989A14}"/>
              </a:ext>
            </a:extLst>
          </p:cNvPr>
          <p:cNvSpPr>
            <a:spLocks noGrp="1"/>
          </p:cNvSpPr>
          <p:nvPr>
            <p:ph type="subTitle" idx="1"/>
          </p:nvPr>
        </p:nvSpPr>
        <p:spPr/>
        <p:txBody>
          <a:bodyPr/>
          <a:lstStyle/>
          <a:p>
            <a:r>
              <a:rPr lang="en-GB"/>
              <a:t>Contact us: enquiries@recmanager.co.uk</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1.0.7607"/>
  <p:tag name="SLIDO_PRESENTATION_ID" val="4bf83615-a83c-43a3-885a-c9bb4abb9c7d"/>
  <p:tag name="SLIDO_EVENT_UUID" val="360d85a0-7580-4bea-9a3e-40ca64cb7e99"/>
  <p:tag name="SLIDO_EVENT_SECTION_UUID" val="3ba7f994-c78c-4c52-a9fd-4d7591dc9ac7"/>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ODA0MTAzNzR9"/>
  <p:tag name="SLIDO_TYPE" val="SlidoPoll"/>
  <p:tag name="SLIDO_POLL_UUID" val="ad5bddb4-6fb7-4ffc-b0f0-855b191e113d"/>
  <p:tag name="SLIDO_TIMELINE" val="W3sicG9sbFF1ZXN0aW9uVXVpZCI6ImQ2ZGVkYWVmLTY1YmEtNGFiYy1iMTkyLTY5YjE1NzQ1YThlNS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4.xml><?xml version="1.0" encoding="utf-8"?>
<p:tagLst xmlns:a="http://schemas.openxmlformats.org/drawingml/2006/main" xmlns:r="http://schemas.openxmlformats.org/officeDocument/2006/relationships" xmlns:p="http://schemas.openxmlformats.org/presentationml/2006/main">
  <p:tag name="SLIDO_ELEMENT" val="title"/>
</p:tagLst>
</file>

<file path=ppt/tags/tag5.xml><?xml version="1.0" encoding="utf-8"?>
<p:tagLst xmlns:a="http://schemas.openxmlformats.org/drawingml/2006/main" xmlns:r="http://schemas.openxmlformats.org/officeDocument/2006/relationships" xmlns:p="http://schemas.openxmlformats.org/presentationml/2006/main">
  <p:tag name="SLIDO_METADATA" val="eyJUaW1lc3RhbXAiOjE3ODA0MTA0NjF9"/>
  <p:tag name="SLIDO_TYPE" val="SlidoPoll"/>
  <p:tag name="SLIDO_POLL_UUID" val="c5bd19b7-5783-41a3-bab6-5b3277821501"/>
  <p:tag name="SLIDO_TIMELINE" val="W3sicG9sbFF1ZXN0aW9uVXVpZCI6ImY3M2YxZTQ4LTMyZWQtNGJmMS1hZjJmLTJlNDk4YzFkMjIwMCIsInNob3dSZXN1bHRzIjp0cnVlLCJzaG93Q29ycmVjdEFuc3dlcnMiOmZhbHNlLCJ2b3RpbmdMb2NrZWQiOmZhbHNlfV0="/>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ags/tag8.xml><?xml version="1.0" encoding="utf-8"?>
<p:tagLst xmlns:a="http://schemas.openxmlformats.org/drawingml/2006/main" xmlns:r="http://schemas.openxmlformats.org/officeDocument/2006/relationships" xmlns:p="http://schemas.openxmlformats.org/presentationml/2006/main">
  <p:tag name="SLIDO_METADATA" val="eyJUaW1lc3RhbXAiOjE3ODA0MDk0NDV9"/>
  <p:tag name="SLIDO_TYPE" val="SlidoPoll"/>
  <p:tag name="SLIDO_POLL_UUID" val="96f96c74-2583-4e27-b476-01ea35066a3d"/>
  <p:tag name="SLIDO_TIMELINE" val="W3sicG9sbFF1ZXN0aW9uVXVpZCI6IjczM2QwZWMxLWNlNjctNGYzMC1hODA2LWEwNTJkNjkwMzYzYiIsInNob3dSZXN1bHRzIjp0cnVlLCJzaG93Q29ycmVjdEFuc3dlcnMiOmZhbHNlLCJ2b3RpbmdMb2NrZWQiOmZhbHNlfV0="/>
</p:tagLst>
</file>

<file path=ppt/tags/tag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10.xml><?xml version="1.0" encoding="utf-8"?>
<p:tagLst xmlns:a="http://schemas.openxmlformats.org/drawingml/2006/main" xmlns:r="http://schemas.openxmlformats.org/officeDocument/2006/relationships" xmlns:p="http://schemas.openxmlformats.org/presentationml/2006/main">
  <p:tag name="SLIDO_ELEMENT" val="title"/>
</p:tagLst>
</file>

<file path=ppt/tags/tag11.xml><?xml version="1.0" encoding="utf-8"?>
<p:tagLst xmlns:a="http://schemas.openxmlformats.org/drawingml/2006/main" xmlns:r="http://schemas.openxmlformats.org/officeDocument/2006/relationships" xmlns:p="http://schemas.openxmlformats.org/presentationml/2006/main">
  <p:tag name="SLIDO_METADATA" val="eyJUaW1lc3RhbXAiOjE3ODA0MDk0NzR9"/>
  <p:tag name="SLIDO_TYPE" val="SlidoPoll"/>
  <p:tag name="SLIDO_POLL_UUID" val="625adfcd-505c-4164-a609-a74bdd899a3e"/>
  <p:tag name="SLIDO_TIMELINE" val="W3sicG9sbFF1ZXN0aW9uVXVpZCI6ImI0Nzg5NjE1LTRmNzItNGY0NC1iNmI5LTc1OGNmZmI5MzA0MCIsInNob3dSZXN1bHRzIjp0cnVlLCJzaG93Q29ycmVjdEFuc3dlcnMiOmZhbHNlLCJ2b3RpbmdMb2NrZWQiOmZhbHNlfV0="/>
</p:tagLst>
</file>

<file path=ppt/tags/tag12.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13.xml><?xml version="1.0" encoding="utf-8"?>
<p:tagLst xmlns:a="http://schemas.openxmlformats.org/drawingml/2006/main" xmlns:r="http://schemas.openxmlformats.org/officeDocument/2006/relationships" xmlns:p="http://schemas.openxmlformats.org/presentationml/2006/main">
  <p:tag name="SLIDO_ELEMENT" val="title"/>
</p:tagLst>
</file>

<file path=ppt/tags/tag14.xml><?xml version="1.0" encoding="utf-8"?>
<p:tagLst xmlns:a="http://schemas.openxmlformats.org/drawingml/2006/main" xmlns:r="http://schemas.openxmlformats.org/officeDocument/2006/relationships" xmlns:p="http://schemas.openxmlformats.org/presentationml/2006/main">
  <p:tag name="SLIDO_METADATA" val="eyJUaW1lc3RhbXAiOjE3ODA0MDk1NDV9"/>
  <p:tag name="SLIDO_TYPE" val="SlidoPoll"/>
  <p:tag name="SLIDO_POLL_UUID" val="654d9667-0190-4d7c-9b71-6b069f91f370"/>
  <p:tag name="SLIDO_TIMELINE" val="W3sicG9sbFF1ZXN0aW9uVXVpZCI6IjA2MjVmMDAzLWEzMmYtNGFhNy04ZTEzLThmMDYxNzEyMjFjYSIsInNob3dSZXN1bHRzIjp0cnVlLCJzaG93Q29ycmVjdEFuc3dlcnMiOmZhbHNlLCJ2b3RpbmdMb2NrZWQiOmZhbHNlfV0="/>
</p:tagLst>
</file>

<file path=ppt/tags/tag1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16.xml><?xml version="1.0" encoding="utf-8"?>
<p:tagLst xmlns:a="http://schemas.openxmlformats.org/drawingml/2006/main" xmlns:r="http://schemas.openxmlformats.org/officeDocument/2006/relationships" xmlns:p="http://schemas.openxmlformats.org/presentationml/2006/main">
  <p:tag name="SLIDO_ELEMENT" val="title"/>
</p:tagLst>
</file>

<file path=ppt/tags/tag17.xml><?xml version="1.0" encoding="utf-8"?>
<p:tagLst xmlns:a="http://schemas.openxmlformats.org/drawingml/2006/main" xmlns:r="http://schemas.openxmlformats.org/officeDocument/2006/relationships" xmlns:p="http://schemas.openxmlformats.org/presentationml/2006/main">
  <p:tag name="SLIDO_METADATA" val="eyJUaW1lc3RhbXAiOjE3ODA0MDk2Mjl9"/>
  <p:tag name="SLIDO_TYPE" val="SlidoPoll"/>
  <p:tag name="SLIDO_POLL_UUID" val="0fcc8f92-ecbc-40e9-954e-4dc3e2fbdf69"/>
  <p:tag name="SLIDO_TIMELINE" val="W3sicG9sbFF1ZXN0aW9uVXVpZCI6IjljNmJiNWU3LTE5ZDQtNDNmZC1hMTQ3LTE0Zjc5ZWY5MTgzNSIsInNob3dSZXN1bHRzIjp0cnVlLCJzaG93Q29ycmVjdEFuc3dlcnMiOmZhbHNlLCJ2b3RpbmdMb2NrZWQiOmZhbHNlfV0="/>
</p:tagLst>
</file>

<file path=ppt/tags/tag1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19.xml><?xml version="1.0" encoding="utf-8"?>
<p:tagLst xmlns:a="http://schemas.openxmlformats.org/drawingml/2006/main" xmlns:r="http://schemas.openxmlformats.org/officeDocument/2006/relationships" xmlns:p="http://schemas.openxmlformats.org/presentationml/2006/main">
  <p:tag name="SLIDO_ELEMENT" val="title"/>
</p:tagLst>
</file>

<file path=ppt/tags/tag20.xml><?xml version="1.0" encoding="utf-8"?>
<p:tagLst xmlns:a="http://schemas.openxmlformats.org/drawingml/2006/main" xmlns:r="http://schemas.openxmlformats.org/officeDocument/2006/relationships" xmlns:p="http://schemas.openxmlformats.org/presentationml/2006/main">
  <p:tag name="SLIDO_METADATA" val="eyJUaW1lc3RhbXAiOjE3ODA0MDk3MTJ9"/>
  <p:tag name="SLIDO_TYPE" val="SlidoPoll"/>
  <p:tag name="SLIDO_POLL_UUID" val="6848187e-9807-4ca5-9a41-608432dc85ee"/>
  <p:tag name="SLIDO_TIMELINE" val="W3sicG9sbFF1ZXN0aW9uVXVpZCI6IjQzMDY4MzMxLTFlOWEtNGY4MS05MTI2LWU4M2Y1NDQ4Y2E5OCIsInNob3dSZXN1bHRzIjp0cnVlLCJzaG93Q29ycmVjdEFuc3dlcnMiOmZhbHNlLCJ2b3RpbmdMb2NrZWQiOmZhbHNlfV0="/>
</p:tagLst>
</file>

<file path=ppt/tags/tag21.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22.xml><?xml version="1.0" encoding="utf-8"?>
<p:tagLst xmlns:a="http://schemas.openxmlformats.org/drawingml/2006/main" xmlns:r="http://schemas.openxmlformats.org/officeDocument/2006/relationships" xmlns:p="http://schemas.openxmlformats.org/presentationml/2006/main">
  <p:tag name="SLIDO_ELEMENT" val="title"/>
</p:tagLst>
</file>

<file path=ppt/tags/tag23.xml><?xml version="1.0" encoding="utf-8"?>
<p:tagLst xmlns:a="http://schemas.openxmlformats.org/drawingml/2006/main" xmlns:r="http://schemas.openxmlformats.org/officeDocument/2006/relationships" xmlns:p="http://schemas.openxmlformats.org/presentationml/2006/main">
  <p:tag name="SLIDO_METADATA" val="eyJUaW1lc3RhbXAiOjE3ODA0MDk4MDJ9"/>
  <p:tag name="SLIDO_TYPE" val="SlidoPoll"/>
  <p:tag name="SLIDO_POLL_UUID" val="e88f723b-9618-478f-9196-be22eb35d01c"/>
  <p:tag name="SLIDO_TIMELINE" val="W3sicG9sbFF1ZXN0aW9uVXVpZCI6IjdmYWZlOGE4LWI2NDYtNGExYi04YTU0LTFmMWE0ZjU4MGIzNSIsInNob3dSZXN1bHRzIjp0cnVlLCJzaG93Q29ycmVjdEFuc3dlcnMiOmZhbHNlLCJ2b3RpbmdMb2NrZWQiOmZhbHNlfV0="/>
</p:tagLst>
</file>

<file path=ppt/tags/tag2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25.xml><?xml version="1.0" encoding="utf-8"?>
<p:tagLst xmlns:a="http://schemas.openxmlformats.org/drawingml/2006/main" xmlns:r="http://schemas.openxmlformats.org/officeDocument/2006/relationships" xmlns:p="http://schemas.openxmlformats.org/presentationml/2006/main">
  <p:tag name="SLIDO_ELEMENT" val="title"/>
</p:tagLst>
</file>

<file path=ppt/tags/tag26.xml><?xml version="1.0" encoding="utf-8"?>
<p:tagLst xmlns:a="http://schemas.openxmlformats.org/drawingml/2006/main" xmlns:r="http://schemas.openxmlformats.org/officeDocument/2006/relationships" xmlns:p="http://schemas.openxmlformats.org/presentationml/2006/main">
  <p:tag name="SLIDO_METADATA" val="eyJUaW1lc3RhbXAiOjE3ODA0MDk4MjZ9"/>
  <p:tag name="SLIDO_TYPE" val="SlidoPoll"/>
  <p:tag name="SLIDO_POLL_UUID" val="104ca4a0-ac0f-4a55-8d85-230aeefd371c"/>
  <p:tag name="SLIDO_TIMELINE" val="W3sicG9sbFF1ZXN0aW9uVXVpZCI6IjcxOGE2ODg2LThhZjMtNDVhOS1iYjRiLTMzYWQwMTRiZWNiNCIsInNob3dSZXN1bHRzIjp0cnVlLCJzaG93Q29ycmVjdEFuc3dlcnMiOmZhbHNlLCJ2b3RpbmdMb2NrZWQiOmZhbHNlfV0="/>
</p:tagLst>
</file>

<file path=ppt/tags/tag27.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28.xml><?xml version="1.0" encoding="utf-8"?>
<p:tagLst xmlns:a="http://schemas.openxmlformats.org/drawingml/2006/main" xmlns:r="http://schemas.openxmlformats.org/officeDocument/2006/relationships" xmlns:p="http://schemas.openxmlformats.org/presentationml/2006/main">
  <p:tag name="SLIDO_ELEMENT" val="title"/>
</p:tagLst>
</file>

<file path=ppt/tags/tag29.xml><?xml version="1.0" encoding="utf-8"?>
<p:tagLst xmlns:a="http://schemas.openxmlformats.org/drawingml/2006/main" xmlns:r="http://schemas.openxmlformats.org/officeDocument/2006/relationships" xmlns:p="http://schemas.openxmlformats.org/presentationml/2006/main">
  <p:tag name="SLIDO_METADATA" val="eyJUaW1lc3RhbXAiOjE3ODA0MDk4NDN9"/>
  <p:tag name="SLIDO_TYPE" val="SlidoPoll"/>
  <p:tag name="SLIDO_POLL_UUID" val="9aeeb1cb-94ac-4df0-b6c3-470e13fcd141"/>
  <p:tag name="SLIDO_TIMELINE" val="W3sicG9sbFF1ZXN0aW9uVXVpZCI6IjNjZWU0ZDY4LWU0MjItNDQxNi1iNzE1LTAwYjdkZWEyYmJiZSIsInNob3dSZXN1bHRzIjp0cnVlLCJzaG93Q29ycmVjdEFuc3dlcnMiOmZhbHNlLCJ2b3RpbmdMb2NrZWQiOmZhbHNlfV0="/>
</p:tagLst>
</file>

<file path=ppt/tags/tag30.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31.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3.xml><?xml version="1.0" encoding="utf-8"?>
<a:theme xmlns:a="http://schemas.openxmlformats.org/drawingml/2006/main" name="2_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4.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81711ED2-D696-4BEA-B198-E3E3B2C47681}"/>
    </a:ext>
  </a:extLst>
</a:theme>
</file>

<file path=ppt/theme/theme5.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aft] - REC - Plan" id="{8FEF69CC-7EE1-4CFD-8A66-A40A5C0E62B3}" vid="{4FD1D44A-A7D2-4FB5-8030-FD740E2F3172}"/>
    </a:ext>
  </a:extLst>
</a:theme>
</file>

<file path=ppt/theme/theme6.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94F11279-9414-4193-8BB2-E35679FBC83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809DBEE8-6208-4611-93F9-423DBAA63E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7F3447-4B93-44BA-86EC-08F1999C5A12}">
  <ds:schemaRefs>
    <ds:schemaRef ds:uri="58dbe026-c2b7-4f74-8c27-82ec413bac0d"/>
    <ds:schemaRef ds:uri="9aec8e27-46b6-4dfa-bdad-04f5a9be56ad"/>
    <ds:schemaRef ds:uri="9cc2d045-8e25-435d-815b-720e20c2c938"/>
    <ds:schemaRef ds:uri="d56f5920-408a-468e-ac0d-d8a84007062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4627</TotalTime>
  <Words>1785</Words>
  <Application>Microsoft Office PowerPoint</Application>
  <PresentationFormat>Widescreen</PresentationFormat>
  <Paragraphs>208</Paragraphs>
  <Slides>31</Slides>
  <Notes>1</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31</vt:i4>
      </vt:variant>
    </vt:vector>
  </HeadingPairs>
  <TitlesOfParts>
    <vt:vector size="45" baseType="lpstr">
      <vt:lpstr>Arial</vt:lpstr>
      <vt:lpstr>Calibri</vt:lpstr>
      <vt:lpstr>Outfit</vt:lpstr>
      <vt:lpstr>Outfit SemiBold</vt:lpstr>
      <vt:lpstr>Playfair Display</vt:lpstr>
      <vt:lpstr>Playfair Display Black</vt:lpstr>
      <vt:lpstr>Roboto</vt:lpstr>
      <vt:lpstr>Symbol</vt:lpstr>
      <vt:lpstr>REC Light Event Theme</vt:lpstr>
      <vt:lpstr>REC Alternative Event Theme</vt:lpstr>
      <vt:lpstr>2_RECCo Theme</vt:lpstr>
      <vt:lpstr>1_REC Light Event Theme</vt:lpstr>
      <vt:lpstr>2_REC Light Event Theme</vt:lpstr>
      <vt:lpstr>1_REC Alternative Event Theme</vt:lpstr>
      <vt:lpstr>I0312 – review of Export meters works arrangements  WORKING GROUP 2</vt:lpstr>
      <vt:lpstr>Agenda</vt:lpstr>
      <vt:lpstr>Housekeeping Rules</vt:lpstr>
      <vt:lpstr>Review minutes and actions of previous meeting</vt:lpstr>
      <vt:lpstr>Working group – Actions</vt:lpstr>
      <vt:lpstr>Slido</vt:lpstr>
      <vt:lpstr>Parameters of I0312</vt:lpstr>
      <vt:lpstr>I0312 Definitions</vt:lpstr>
      <vt:lpstr>Export Supplier Requesting Meter Works / investigations</vt:lpstr>
      <vt:lpstr>Metering Asset Installation, Removal, Exchange / Reconfiguration</vt:lpstr>
      <vt:lpstr>Meter exchange/Removal</vt:lpstr>
      <vt:lpstr>PowerPoint Presentation</vt:lpstr>
      <vt:lpstr>PowerPoint Presentation</vt:lpstr>
      <vt:lpstr>Use case – Additional Export MPANS</vt:lpstr>
      <vt:lpstr>PowerPoint Presentation</vt:lpstr>
      <vt:lpstr>PowerPoint Presentation</vt:lpstr>
      <vt:lpstr>PowerPoint Presentation</vt:lpstr>
      <vt:lpstr>Fault Resolution</vt:lpstr>
      <vt:lpstr>Fault Resolution</vt:lpstr>
      <vt:lpstr>PowerPoint Presentation</vt:lpstr>
      <vt:lpstr>Fault Resolution</vt:lpstr>
      <vt:lpstr>PowerPoint Presentation</vt:lpstr>
      <vt:lpstr>Change of Energisation Status</vt:lpstr>
      <vt:lpstr>Change of energisation status</vt:lpstr>
      <vt:lpstr>PowerPoint Presentation</vt:lpstr>
      <vt:lpstr>PowerPoint Presentation</vt:lpstr>
      <vt:lpstr>PowerPoint Presentation</vt:lpstr>
      <vt:lpstr>AOB</vt:lpstr>
      <vt:lpstr>next STEPs, Date and Time of Next meeting</vt:lpstr>
      <vt:lpstr>next steps</vt:lpstr>
      <vt:lpstr>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Paul Rocke</dc:creator>
  <cp:lastModifiedBy>Annabel ASHWORTH</cp:lastModifiedBy>
  <cp:revision>5</cp:revision>
  <dcterms:created xsi:type="dcterms:W3CDTF">2022-06-01T10:03:07Z</dcterms:created>
  <dcterms:modified xsi:type="dcterms:W3CDTF">2026-06-02T14:29:14Z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SIP_Label_ea60d57e-af5b-4752-ac57-3e4f28ca11dc_Enabled">
    <vt:lpwstr>true</vt:lpwstr>
  </property>
  <property fmtid="{D5CDD505-2E9C-101B-9397-08002B2CF9AE}" pid="4" name="MSIP_Label_ea60d57e-af5b-4752-ac57-3e4f28ca11dc_SetDate">
    <vt:lpwstr>2022-06-28T09:38:58Z</vt:lpwstr>
  </property>
  <property fmtid="{D5CDD505-2E9C-101B-9397-08002B2CF9AE}" pid="5" name="MSIP_Label_ea60d57e-af5b-4752-ac57-3e4f28ca11dc_Method">
    <vt:lpwstr>Standard</vt:lpwstr>
  </property>
  <property fmtid="{D5CDD505-2E9C-101B-9397-08002B2CF9AE}" pid="6" name="MSIP_Label_ea60d57e-af5b-4752-ac57-3e4f28ca11dc_Name">
    <vt:lpwstr>ea60d57e-af5b-4752-ac57-3e4f28ca11dc</vt:lpwstr>
  </property>
  <property fmtid="{D5CDD505-2E9C-101B-9397-08002B2CF9AE}" pid="7" name="MSIP_Label_ea60d57e-af5b-4752-ac57-3e4f28ca11dc_SiteId">
    <vt:lpwstr>36da45f1-dd2c-4d1f-af13-5abe46b99921</vt:lpwstr>
  </property>
  <property fmtid="{D5CDD505-2E9C-101B-9397-08002B2CF9AE}" pid="8" name="MSIP_Label_ea60d57e-af5b-4752-ac57-3e4f28ca11dc_ActionId">
    <vt:lpwstr>52a3a136-14e9-4ddd-8f12-8f6acc6a9a25</vt:lpwstr>
  </property>
  <property fmtid="{D5CDD505-2E9C-101B-9397-08002B2CF9AE}" pid="9" name="MSIP_Label_ea60d57e-af5b-4752-ac57-3e4f28ca11dc_ContentBits">
    <vt:lpwstr>0</vt:lpwstr>
  </property>
  <property fmtid="{D5CDD505-2E9C-101B-9397-08002B2CF9AE}" pid="10" name="MediaServiceImageTags">
    <vt:lpwstr/>
  </property>
</Properties>
</file>