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4.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5.xml" ContentType="application/vnd.openxmlformats-officedocument.theme+xml"/>
  <Override PartName="/ppt/slideLayouts/slideLayout7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4"/>
    <p:sldMasterId id="2147483666" r:id="rId5"/>
    <p:sldMasterId id="2147483708" r:id="rId6"/>
    <p:sldMasterId id="2147483722" r:id="rId7"/>
    <p:sldMasterId id="2147483745" r:id="rId8"/>
    <p:sldMasterId id="2147483765" r:id="rId9"/>
  </p:sldMasterIdLst>
  <p:notesMasterIdLst>
    <p:notesMasterId r:id="rId31"/>
  </p:notesMasterIdLst>
  <p:handoutMasterIdLst>
    <p:handoutMasterId r:id="rId32"/>
  </p:handoutMasterIdLst>
  <p:sldIdLst>
    <p:sldId id="256" r:id="rId10"/>
    <p:sldId id="488" r:id="rId11"/>
    <p:sldId id="506" r:id="rId12"/>
    <p:sldId id="282" r:id="rId13"/>
    <p:sldId id="520" r:id="rId14"/>
    <p:sldId id="548" r:id="rId15"/>
    <p:sldId id="547" r:id="rId16"/>
    <p:sldId id="549" r:id="rId17"/>
    <p:sldId id="550" r:id="rId18"/>
    <p:sldId id="551" r:id="rId19"/>
    <p:sldId id="552" r:id="rId20"/>
    <p:sldId id="553" r:id="rId21"/>
    <p:sldId id="528" r:id="rId22"/>
    <p:sldId id="532" r:id="rId23"/>
    <p:sldId id="521" r:id="rId24"/>
    <p:sldId id="530" r:id="rId25"/>
    <p:sldId id="527" r:id="rId26"/>
    <p:sldId id="531" r:id="rId27"/>
    <p:sldId id="427" r:id="rId28"/>
    <p:sldId id="472" r:id="rId29"/>
    <p:sldId id="505" r:id="rId30"/>
  </p:sldIdLst>
  <p:sldSz cx="12192000" cy="6858000"/>
  <p:notesSz cx="6858000" cy="9144000"/>
  <p:custDataLst>
    <p:tags r:id="rId3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D022E18-D9D5-3E67-0565-44EC911908C5}" name="Picksley, Jade" initials="PJ" userId="S::jpicksley@deloitte.co.uk::3ad0b5c4-c739-42a3-aae3-6492949697bd" providerId="AD"/>
  <p188:author id="{4E18C41F-E432-D0E6-3FE4-A439EE34F2C2}" name="Mason-Hawes, Tanya" initials="" userId="S::tmasonhawes@deloitte.co.uk::6af59ad0-4de3-425f-97ac-7cc90958908d" providerId="AD"/>
  <p188:author id="{FFCBED2E-8D14-5798-525B-4B6D2642B948}" name="Stewart, Tom" initials="TS" userId="S::tomstewart@deloitte.co.uk::1d7a3908-1673-498e-afb4-b08f14171f1a" providerId="AD"/>
  <p188:author id="{68376D34-B310-7A69-BE53-A6B8E23A0040}" name="Robb, Bailey" initials="RB" userId="S::baileyrobb@deloitte.co.uk::ede29341-d446-45e5-8810-d97cfef78382" providerId="AD"/>
  <p188:author id="{38AC4062-77D9-4061-9E17-D6FA311C9178}" name="Carlton, Walter" initials="WC" userId="S::wcarlton@deloitte.co.uk::a95b5c81-c3d7-4b41-881d-c06e0bc4b070" providerId="AD"/>
  <p188:author id="{83E97C7E-EE36-FD2C-007B-C8BD7271793E}" name="Sharma, Vaishnavi Y" initials="SV" userId="S::vaishnsharma@deloitte.co.uk::089ce4cd-3a36-4e62-8f11-410ac0e9afdd" providerId="AD"/>
  <p188:author id="{5C31537F-276A-E0A0-377C-05A46A927BB4}" name="Waghorn, Andrew M" initials="WA" userId="S::awaghorn@deloitte.co.uk::81c733e3-9d74-46df-81e6-11f8a5e7275e" providerId="AD"/>
  <p188:author id="{9040898D-64CE-1916-0418-5E9191314D41}" name="Moden, Anton" initials="MA" userId="S::amoden@deloitte.co.uk::7b35dd8e-c9e7-4680-8f41-28c9dafada4a" providerId="AD"/>
  <p188:author id="{C21F82B4-AC1A-AC55-571E-7FE8289BB545}" name="Campbell-Sharma, Vaishnavi" initials="VC" userId="S::vcampbellsharma@deloitte.co.uk::089ce4cd-3a36-4e62-8f11-410ac0e9afd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E3E0"/>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microsoft.com/office/2018/10/relationships/authors" Target="authors.xml"/><Relationship Id="rId21" Type="http://schemas.openxmlformats.org/officeDocument/2006/relationships/slide" Target="slides/slide12.xml"/><Relationship Id="rId34"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tags" Target="tags/tag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theme" Target="theme/theme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viewProps" Target="viewProps.xml"/><Relationship Id="rId8" Type="http://schemas.openxmlformats.org/officeDocument/2006/relationships/slideMaster" Target="slideMasters/slideMaster5.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bel ASHWORTH" userId="f5979717-4c94-4176-babe-e823c5ad88ea" providerId="ADAL" clId="{82ED7D47-4AF4-4A1D-96C5-02AFAD9265F1}"/>
    <pc:docChg chg="undo redo custSel addSld delSld modSld sldOrd">
      <pc:chgData name="Annabel ASHWORTH" userId="f5979717-4c94-4176-babe-e823c5ad88ea" providerId="ADAL" clId="{82ED7D47-4AF4-4A1D-96C5-02AFAD9265F1}" dt="2026-07-21T14:06:10.966" v="1285" actId="47"/>
      <pc:docMkLst>
        <pc:docMk/>
      </pc:docMkLst>
      <pc:sldChg chg="modSp mod">
        <pc:chgData name="Annabel ASHWORTH" userId="f5979717-4c94-4176-babe-e823c5ad88ea" providerId="ADAL" clId="{82ED7D47-4AF4-4A1D-96C5-02AFAD9265F1}" dt="2026-07-02T08:22:47.890" v="99" actId="20577"/>
        <pc:sldMkLst>
          <pc:docMk/>
          <pc:sldMk cId="424965022" sldId="256"/>
        </pc:sldMkLst>
        <pc:spChg chg="mod">
          <ac:chgData name="Annabel ASHWORTH" userId="f5979717-4c94-4176-babe-e823c5ad88ea" providerId="ADAL" clId="{82ED7D47-4AF4-4A1D-96C5-02AFAD9265F1}" dt="2026-07-02T08:22:43.948" v="91" actId="20577"/>
          <ac:spMkLst>
            <pc:docMk/>
            <pc:sldMk cId="424965022" sldId="256"/>
            <ac:spMk id="5" creationId="{AB533C81-B3A9-F22F-B657-00F2B51F39A8}"/>
          </ac:spMkLst>
        </pc:spChg>
        <pc:spChg chg="mod">
          <ac:chgData name="Annabel ASHWORTH" userId="f5979717-4c94-4176-babe-e823c5ad88ea" providerId="ADAL" clId="{82ED7D47-4AF4-4A1D-96C5-02AFAD9265F1}" dt="2026-07-02T08:22:47.890" v="99" actId="20577"/>
          <ac:spMkLst>
            <pc:docMk/>
            <pc:sldMk cId="424965022" sldId="256"/>
            <ac:spMk id="6" creationId="{7FFB6F82-3268-07E6-2389-D51AF2679D46}"/>
          </ac:spMkLst>
        </pc:spChg>
      </pc:sldChg>
      <pc:sldChg chg="del">
        <pc:chgData name="Annabel ASHWORTH" userId="f5979717-4c94-4176-babe-e823c5ad88ea" providerId="ADAL" clId="{82ED7D47-4AF4-4A1D-96C5-02AFAD9265F1}" dt="2026-07-21T14:06:10.966" v="1285" actId="47"/>
        <pc:sldMkLst>
          <pc:docMk/>
          <pc:sldMk cId="1876557297" sldId="257"/>
        </pc:sldMkLst>
      </pc:sldChg>
      <pc:sldChg chg="modSp mod">
        <pc:chgData name="Annabel ASHWORTH" userId="f5979717-4c94-4176-babe-e823c5ad88ea" providerId="ADAL" clId="{82ED7D47-4AF4-4A1D-96C5-02AFAD9265F1}" dt="2026-07-14T09:16:19.203" v="1209" actId="20577"/>
        <pc:sldMkLst>
          <pc:docMk/>
          <pc:sldMk cId="3271377316" sldId="488"/>
        </pc:sldMkLst>
        <pc:graphicFrameChg chg="mod modGraphic">
          <ac:chgData name="Annabel ASHWORTH" userId="f5979717-4c94-4176-babe-e823c5ad88ea" providerId="ADAL" clId="{82ED7D47-4AF4-4A1D-96C5-02AFAD9265F1}" dt="2026-07-14T09:16:19.203" v="1209" actId="20577"/>
          <ac:graphicFrameMkLst>
            <pc:docMk/>
            <pc:sldMk cId="3271377316" sldId="488"/>
            <ac:graphicFrameMk id="4" creationId="{4BF80FFF-CA68-2525-2483-763BF13B62C0}"/>
          </ac:graphicFrameMkLst>
        </pc:graphicFrameChg>
      </pc:sldChg>
      <pc:sldChg chg="modSp mod">
        <pc:chgData name="Annabel ASHWORTH" userId="f5979717-4c94-4176-babe-e823c5ad88ea" providerId="ADAL" clId="{82ED7D47-4AF4-4A1D-96C5-02AFAD9265F1}" dt="2026-07-21T14:06:04.952" v="1284" actId="20577"/>
        <pc:sldMkLst>
          <pc:docMk/>
          <pc:sldMk cId="51979364" sldId="505"/>
        </pc:sldMkLst>
        <pc:spChg chg="mod">
          <ac:chgData name="Annabel ASHWORTH" userId="f5979717-4c94-4176-babe-e823c5ad88ea" providerId="ADAL" clId="{82ED7D47-4AF4-4A1D-96C5-02AFAD9265F1}" dt="2026-07-21T14:06:04.952" v="1284" actId="20577"/>
          <ac:spMkLst>
            <pc:docMk/>
            <pc:sldMk cId="51979364" sldId="505"/>
            <ac:spMk id="9" creationId="{84E1DF9A-70AF-AE37-2889-19758ED420FF}"/>
          </ac:spMkLst>
        </pc:spChg>
      </pc:sldChg>
      <pc:sldChg chg="modSp mod">
        <pc:chgData name="Annabel ASHWORTH" userId="f5979717-4c94-4176-babe-e823c5ad88ea" providerId="ADAL" clId="{82ED7D47-4AF4-4A1D-96C5-02AFAD9265F1}" dt="2026-07-13T13:28:38.056" v="743" actId="2164"/>
        <pc:sldMkLst>
          <pc:docMk/>
          <pc:sldMk cId="110983287" sldId="520"/>
        </pc:sldMkLst>
        <pc:graphicFrameChg chg="mod modGraphic">
          <ac:chgData name="Annabel ASHWORTH" userId="f5979717-4c94-4176-babe-e823c5ad88ea" providerId="ADAL" clId="{82ED7D47-4AF4-4A1D-96C5-02AFAD9265F1}" dt="2026-07-13T13:28:38.056" v="743" actId="2164"/>
          <ac:graphicFrameMkLst>
            <pc:docMk/>
            <pc:sldMk cId="110983287" sldId="520"/>
            <ac:graphicFrameMk id="3" creationId="{D34DEE70-A539-203C-72DB-DE701946205D}"/>
          </ac:graphicFrameMkLst>
        </pc:graphicFrameChg>
      </pc:sldChg>
      <pc:sldChg chg="modSp add del mod">
        <pc:chgData name="Annabel ASHWORTH" userId="f5979717-4c94-4176-babe-e823c5ad88ea" providerId="ADAL" clId="{82ED7D47-4AF4-4A1D-96C5-02AFAD9265F1}" dt="2026-07-02T15:33:23.194" v="216" actId="20577"/>
        <pc:sldMkLst>
          <pc:docMk/>
          <pc:sldMk cId="3220677596" sldId="521"/>
        </pc:sldMkLst>
        <pc:spChg chg="mod">
          <ac:chgData name="Annabel ASHWORTH" userId="f5979717-4c94-4176-babe-e823c5ad88ea" providerId="ADAL" clId="{82ED7D47-4AF4-4A1D-96C5-02AFAD9265F1}" dt="2026-07-02T15:33:23.194" v="216" actId="20577"/>
          <ac:spMkLst>
            <pc:docMk/>
            <pc:sldMk cId="3220677596" sldId="521"/>
            <ac:spMk id="2" creationId="{4A51E883-F183-9371-9605-AA56B5A1EB05}"/>
          </ac:spMkLst>
        </pc:spChg>
      </pc:sldChg>
      <pc:sldChg chg="modSp mod">
        <pc:chgData name="Annabel ASHWORTH" userId="f5979717-4c94-4176-babe-e823c5ad88ea" providerId="ADAL" clId="{82ED7D47-4AF4-4A1D-96C5-02AFAD9265F1}" dt="2026-07-02T15:33:49.204" v="246" actId="20577"/>
        <pc:sldMkLst>
          <pc:docMk/>
          <pc:sldMk cId="1225335996" sldId="527"/>
        </pc:sldMkLst>
        <pc:spChg chg="mod">
          <ac:chgData name="Annabel ASHWORTH" userId="f5979717-4c94-4176-babe-e823c5ad88ea" providerId="ADAL" clId="{82ED7D47-4AF4-4A1D-96C5-02AFAD9265F1}" dt="2026-07-02T15:33:49.204" v="246" actId="20577"/>
          <ac:spMkLst>
            <pc:docMk/>
            <pc:sldMk cId="1225335996" sldId="527"/>
            <ac:spMk id="2" creationId="{9A18E3E1-4632-F937-7456-73F1437F261B}"/>
          </ac:spMkLst>
        </pc:spChg>
      </pc:sldChg>
      <pc:sldChg chg="modSp mod ord">
        <pc:chgData name="Annabel ASHWORTH" userId="f5979717-4c94-4176-babe-e823c5ad88ea" providerId="ADAL" clId="{82ED7D47-4AF4-4A1D-96C5-02AFAD9265F1}" dt="2026-07-13T08:40:49.926" v="647" actId="20577"/>
        <pc:sldMkLst>
          <pc:docMk/>
          <pc:sldMk cId="3764114915" sldId="528"/>
        </pc:sldMkLst>
        <pc:spChg chg="mod">
          <ac:chgData name="Annabel ASHWORTH" userId="f5979717-4c94-4176-babe-e823c5ad88ea" providerId="ADAL" clId="{82ED7D47-4AF4-4A1D-96C5-02AFAD9265F1}" dt="2026-07-13T08:40:49.926" v="647" actId="20577"/>
          <ac:spMkLst>
            <pc:docMk/>
            <pc:sldMk cId="3764114915" sldId="528"/>
            <ac:spMk id="2" creationId="{AB96764C-E589-30CC-ADD7-77AA165EE5E8}"/>
          </ac:spMkLst>
        </pc:spChg>
      </pc:sldChg>
      <pc:sldChg chg="modSp mod">
        <pc:chgData name="Annabel ASHWORTH" userId="f5979717-4c94-4176-babe-e823c5ad88ea" providerId="ADAL" clId="{82ED7D47-4AF4-4A1D-96C5-02AFAD9265F1}" dt="2026-07-13T13:30:58.156" v="794" actId="20577"/>
        <pc:sldMkLst>
          <pc:docMk/>
          <pc:sldMk cId="2034656285" sldId="530"/>
        </pc:sldMkLst>
        <pc:spChg chg="mod">
          <ac:chgData name="Annabel ASHWORTH" userId="f5979717-4c94-4176-babe-e823c5ad88ea" providerId="ADAL" clId="{82ED7D47-4AF4-4A1D-96C5-02AFAD9265F1}" dt="2026-07-13T08:41:07.537" v="673" actId="20577"/>
          <ac:spMkLst>
            <pc:docMk/>
            <pc:sldMk cId="2034656285" sldId="530"/>
            <ac:spMk id="2" creationId="{614C63D7-0CBC-DDD8-C2A4-62FA1F483675}"/>
          </ac:spMkLst>
        </pc:spChg>
        <pc:spChg chg="mod">
          <ac:chgData name="Annabel ASHWORTH" userId="f5979717-4c94-4176-babe-e823c5ad88ea" providerId="ADAL" clId="{82ED7D47-4AF4-4A1D-96C5-02AFAD9265F1}" dt="2026-07-13T13:30:58.156" v="794" actId="20577"/>
          <ac:spMkLst>
            <pc:docMk/>
            <pc:sldMk cId="2034656285" sldId="530"/>
            <ac:spMk id="3" creationId="{05680ACC-D97E-E56D-DB85-70F49E0067C1}"/>
          </ac:spMkLst>
        </pc:spChg>
      </pc:sldChg>
      <pc:sldChg chg="modSp mod">
        <pc:chgData name="Annabel ASHWORTH" userId="f5979717-4c94-4176-babe-e823c5ad88ea" providerId="ADAL" clId="{82ED7D47-4AF4-4A1D-96C5-02AFAD9265F1}" dt="2026-07-13T08:41:30.705" v="701" actId="27636"/>
        <pc:sldMkLst>
          <pc:docMk/>
          <pc:sldMk cId="1133456596" sldId="531"/>
        </pc:sldMkLst>
        <pc:spChg chg="mod">
          <ac:chgData name="Annabel ASHWORTH" userId="f5979717-4c94-4176-babe-e823c5ad88ea" providerId="ADAL" clId="{82ED7D47-4AF4-4A1D-96C5-02AFAD9265F1}" dt="2026-07-13T08:41:29.288" v="699" actId="20577"/>
          <ac:spMkLst>
            <pc:docMk/>
            <pc:sldMk cId="1133456596" sldId="531"/>
            <ac:spMk id="2" creationId="{3C2E6E27-3064-10E1-C01E-1CC6E51DDA26}"/>
          </ac:spMkLst>
        </pc:spChg>
        <pc:spChg chg="mod">
          <ac:chgData name="Annabel ASHWORTH" userId="f5979717-4c94-4176-babe-e823c5ad88ea" providerId="ADAL" clId="{82ED7D47-4AF4-4A1D-96C5-02AFAD9265F1}" dt="2026-07-13T08:41:30.705" v="701" actId="27636"/>
          <ac:spMkLst>
            <pc:docMk/>
            <pc:sldMk cId="1133456596" sldId="531"/>
            <ac:spMk id="3" creationId="{422C62DE-79FB-76DC-819D-16064F01C5BF}"/>
          </ac:spMkLst>
        </pc:spChg>
      </pc:sldChg>
      <pc:sldChg chg="ord">
        <pc:chgData name="Annabel ASHWORTH" userId="f5979717-4c94-4176-babe-e823c5ad88ea" providerId="ADAL" clId="{82ED7D47-4AF4-4A1D-96C5-02AFAD9265F1}" dt="2026-07-02T08:23:22.941" v="142"/>
        <pc:sldMkLst>
          <pc:docMk/>
          <pc:sldMk cId="1897388834" sldId="532"/>
        </pc:sldMkLst>
      </pc:sldChg>
      <pc:sldChg chg="addSp delSp modSp add mod">
        <pc:chgData name="Annabel ASHWORTH" userId="f5979717-4c94-4176-babe-e823c5ad88ea" providerId="ADAL" clId="{82ED7D47-4AF4-4A1D-96C5-02AFAD9265F1}" dt="2026-07-13T08:35:07.484" v="518" actId="22"/>
        <pc:sldMkLst>
          <pc:docMk/>
          <pc:sldMk cId="4182312057" sldId="547"/>
        </pc:sldMkLst>
        <pc:spChg chg="mod">
          <ac:chgData name="Annabel ASHWORTH" userId="f5979717-4c94-4176-babe-e823c5ad88ea" providerId="ADAL" clId="{82ED7D47-4AF4-4A1D-96C5-02AFAD9265F1}" dt="2026-07-13T08:34:47.195" v="512" actId="20577"/>
          <ac:spMkLst>
            <pc:docMk/>
            <pc:sldMk cId="4182312057" sldId="547"/>
            <ac:spMk id="2" creationId="{78052050-EA59-19B0-F5B8-EEF5DFA483D2}"/>
          </ac:spMkLst>
        </pc:spChg>
        <pc:spChg chg="add mod">
          <ac:chgData name="Annabel ASHWORTH" userId="f5979717-4c94-4176-babe-e823c5ad88ea" providerId="ADAL" clId="{82ED7D47-4AF4-4A1D-96C5-02AFAD9265F1}" dt="2026-07-13T08:35:01.105" v="516" actId="207"/>
          <ac:spMkLst>
            <pc:docMk/>
            <pc:sldMk cId="4182312057" sldId="547"/>
            <ac:spMk id="3" creationId="{AA4F146E-D49B-3F81-5809-87B81E24D89D}"/>
          </ac:spMkLst>
        </pc:spChg>
      </pc:sldChg>
      <pc:sldChg chg="modSp add mod ord">
        <pc:chgData name="Annabel ASHWORTH" userId="f5979717-4c94-4176-babe-e823c5ad88ea" providerId="ADAL" clId="{82ED7D47-4AF4-4A1D-96C5-02AFAD9265F1}" dt="2026-07-13T08:34:39.905" v="498" actId="20577"/>
        <pc:sldMkLst>
          <pc:docMk/>
          <pc:sldMk cId="3347998782" sldId="548"/>
        </pc:sldMkLst>
        <pc:spChg chg="mod">
          <ac:chgData name="Annabel ASHWORTH" userId="f5979717-4c94-4176-babe-e823c5ad88ea" providerId="ADAL" clId="{82ED7D47-4AF4-4A1D-96C5-02AFAD9265F1}" dt="2026-07-13T08:34:39.905" v="498" actId="20577"/>
          <ac:spMkLst>
            <pc:docMk/>
            <pc:sldMk cId="3347998782" sldId="548"/>
            <ac:spMk id="2" creationId="{157440BA-C4CA-8612-EBC8-C8BC53B38A15}"/>
          </ac:spMkLst>
        </pc:spChg>
      </pc:sldChg>
      <pc:sldChg chg="modSp add mod">
        <pc:chgData name="Annabel ASHWORTH" userId="f5979717-4c94-4176-babe-e823c5ad88ea" providerId="ADAL" clId="{82ED7D47-4AF4-4A1D-96C5-02AFAD9265F1}" dt="2026-07-13T08:46:26.092" v="742" actId="20577"/>
        <pc:sldMkLst>
          <pc:docMk/>
          <pc:sldMk cId="1321497873" sldId="549"/>
        </pc:sldMkLst>
        <pc:spChg chg="mod">
          <ac:chgData name="Annabel ASHWORTH" userId="f5979717-4c94-4176-babe-e823c5ad88ea" providerId="ADAL" clId="{82ED7D47-4AF4-4A1D-96C5-02AFAD9265F1}" dt="2026-07-13T08:46:26.092" v="742" actId="20577"/>
          <ac:spMkLst>
            <pc:docMk/>
            <pc:sldMk cId="1321497873" sldId="549"/>
            <ac:spMk id="3" creationId="{90179A64-BEFE-9DD5-4B07-1F58C76D02C8}"/>
          </ac:spMkLst>
        </pc:spChg>
      </pc:sldChg>
      <pc:sldChg chg="addSp delSp modSp new mod">
        <pc:chgData name="Annabel ASHWORTH" userId="f5979717-4c94-4176-babe-e823c5ad88ea" providerId="ADAL" clId="{82ED7D47-4AF4-4A1D-96C5-02AFAD9265F1}" dt="2026-07-13T08:35:37.343" v="555" actId="1076"/>
        <pc:sldMkLst>
          <pc:docMk/>
          <pc:sldMk cId="2593139543" sldId="550"/>
        </pc:sldMkLst>
        <pc:spChg chg="mod">
          <ac:chgData name="Annabel ASHWORTH" userId="f5979717-4c94-4176-babe-e823c5ad88ea" providerId="ADAL" clId="{82ED7D47-4AF4-4A1D-96C5-02AFAD9265F1}" dt="2026-07-13T08:35:30.750" v="552" actId="20577"/>
          <ac:spMkLst>
            <pc:docMk/>
            <pc:sldMk cId="2593139543" sldId="550"/>
            <ac:spMk id="2" creationId="{6A313D20-171C-0F2F-32A6-AAB87A560B6E}"/>
          </ac:spMkLst>
        </pc:spChg>
        <pc:picChg chg="add mod">
          <ac:chgData name="Annabel ASHWORTH" userId="f5979717-4c94-4176-babe-e823c5ad88ea" providerId="ADAL" clId="{82ED7D47-4AF4-4A1D-96C5-02AFAD9265F1}" dt="2026-07-13T08:35:37.343" v="555" actId="1076"/>
          <ac:picMkLst>
            <pc:docMk/>
            <pc:sldMk cId="2593139543" sldId="550"/>
            <ac:picMk id="4" creationId="{22980D63-B41D-50E2-432D-B4CE7A3F835B}"/>
          </ac:picMkLst>
        </pc:picChg>
      </pc:sldChg>
      <pc:sldChg chg="addSp delSp modSp new mod">
        <pc:chgData name="Annabel ASHWORTH" userId="f5979717-4c94-4176-babe-e823c5ad88ea" providerId="ADAL" clId="{82ED7D47-4AF4-4A1D-96C5-02AFAD9265F1}" dt="2026-07-13T08:35:56.782" v="588" actId="1076"/>
        <pc:sldMkLst>
          <pc:docMk/>
          <pc:sldMk cId="2758172884" sldId="551"/>
        </pc:sldMkLst>
        <pc:spChg chg="mod">
          <ac:chgData name="Annabel ASHWORTH" userId="f5979717-4c94-4176-babe-e823c5ad88ea" providerId="ADAL" clId="{82ED7D47-4AF4-4A1D-96C5-02AFAD9265F1}" dt="2026-07-13T08:35:45.869" v="584" actId="20577"/>
          <ac:spMkLst>
            <pc:docMk/>
            <pc:sldMk cId="2758172884" sldId="551"/>
            <ac:spMk id="2" creationId="{35296C29-ACDC-5CD1-03F8-F34D27DD652F}"/>
          </ac:spMkLst>
        </pc:spChg>
        <pc:picChg chg="add mod">
          <ac:chgData name="Annabel ASHWORTH" userId="f5979717-4c94-4176-babe-e823c5ad88ea" providerId="ADAL" clId="{82ED7D47-4AF4-4A1D-96C5-02AFAD9265F1}" dt="2026-07-13T08:35:56.782" v="588" actId="1076"/>
          <ac:picMkLst>
            <pc:docMk/>
            <pc:sldMk cId="2758172884" sldId="551"/>
            <ac:picMk id="4" creationId="{93DBDCFB-9F59-E9C3-ED9E-BED3061B34F4}"/>
          </ac:picMkLst>
        </pc:picChg>
      </pc:sldChg>
      <pc:sldChg chg="addSp delSp modSp new mod">
        <pc:chgData name="Annabel ASHWORTH" userId="f5979717-4c94-4176-babe-e823c5ad88ea" providerId="ADAL" clId="{82ED7D47-4AF4-4A1D-96C5-02AFAD9265F1}" dt="2026-07-13T08:36:43.740" v="612" actId="207"/>
        <pc:sldMkLst>
          <pc:docMk/>
          <pc:sldMk cId="3771045927" sldId="552"/>
        </pc:sldMkLst>
        <pc:spChg chg="mod">
          <ac:chgData name="Annabel ASHWORTH" userId="f5979717-4c94-4176-babe-e823c5ad88ea" providerId="ADAL" clId="{82ED7D47-4AF4-4A1D-96C5-02AFAD9265F1}" dt="2026-07-13T08:36:26.150" v="605" actId="20577"/>
          <ac:spMkLst>
            <pc:docMk/>
            <pc:sldMk cId="3771045927" sldId="552"/>
            <ac:spMk id="2" creationId="{FC23AF6C-3AB0-5AC5-C0AA-1297E5607578}"/>
          </ac:spMkLst>
        </pc:spChg>
        <pc:spChg chg="add mod">
          <ac:chgData name="Annabel ASHWORTH" userId="f5979717-4c94-4176-babe-e823c5ad88ea" providerId="ADAL" clId="{82ED7D47-4AF4-4A1D-96C5-02AFAD9265F1}" dt="2026-07-13T08:36:43.740" v="612" actId="207"/>
          <ac:spMkLst>
            <pc:docMk/>
            <pc:sldMk cId="3771045927" sldId="552"/>
            <ac:spMk id="6" creationId="{C7672F21-9120-E9DB-4256-8347C8ADBCC5}"/>
          </ac:spMkLst>
        </pc:spChg>
      </pc:sldChg>
      <pc:sldChg chg="addSp delSp modSp new mod">
        <pc:chgData name="Annabel ASHWORTH" userId="f5979717-4c94-4176-babe-e823c5ad88ea" providerId="ADAL" clId="{82ED7D47-4AF4-4A1D-96C5-02AFAD9265F1}" dt="2026-07-13T08:40:35.166" v="633" actId="1076"/>
        <pc:sldMkLst>
          <pc:docMk/>
          <pc:sldMk cId="3315993346" sldId="553"/>
        </pc:sldMkLst>
        <pc:spChg chg="mod">
          <ac:chgData name="Annabel ASHWORTH" userId="f5979717-4c94-4176-babe-e823c5ad88ea" providerId="ADAL" clId="{82ED7D47-4AF4-4A1D-96C5-02AFAD9265F1}" dt="2026-07-13T08:40:22.757" v="629" actId="20577"/>
          <ac:spMkLst>
            <pc:docMk/>
            <pc:sldMk cId="3315993346" sldId="553"/>
            <ac:spMk id="2" creationId="{4E29BD34-6457-18F5-DFA5-C7CDBA572178}"/>
          </ac:spMkLst>
        </pc:spChg>
        <pc:picChg chg="add mod">
          <ac:chgData name="Annabel ASHWORTH" userId="f5979717-4c94-4176-babe-e823c5ad88ea" providerId="ADAL" clId="{82ED7D47-4AF4-4A1D-96C5-02AFAD9265F1}" dt="2026-07-13T08:40:35.166" v="633" actId="1076"/>
          <ac:picMkLst>
            <pc:docMk/>
            <pc:sldMk cId="3315993346" sldId="553"/>
            <ac:picMk id="4" creationId="{0A283629-7097-06F9-4BCB-1A587630DF20}"/>
          </ac:picMkLst>
        </pc:picChg>
      </pc:sldChg>
      <pc:sldMasterChg chg="delSldLayout">
        <pc:chgData name="Annabel ASHWORTH" userId="f5979717-4c94-4176-babe-e823c5ad88ea" providerId="ADAL" clId="{82ED7D47-4AF4-4A1D-96C5-02AFAD9265F1}" dt="2026-07-02T15:20:14" v="181" actId="47"/>
        <pc:sldMasterMkLst>
          <pc:docMk/>
          <pc:sldMasterMk cId="1512093416" sldId="2147483722"/>
        </pc:sldMasterMkLst>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21/07/2026</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13C62E-689D-4CCC-894D-A0BD80F8406D}" type="datetimeFigureOut">
              <a:rPr lang="en-GB" smtClean="0"/>
              <a:t>21/07/2026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87B590-3D49-4E4E-B05A-95B3D903BA84}" type="slidenum">
              <a:rPr lang="en-GB" smtClean="0"/>
              <a:t>‹#›</a:t>
            </a:fld>
            <a:endParaRPr lang="en-GB"/>
          </a:p>
        </p:txBody>
      </p:sp>
    </p:spTree>
    <p:extLst>
      <p:ext uri="{BB962C8B-B14F-4D97-AF65-F5344CB8AC3E}">
        <p14:creationId xmlns:p14="http://schemas.microsoft.com/office/powerpoint/2010/main" val="37219764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4E9CF-7AB7-172C-08D5-FFE3263DFA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F22B9B-01A1-3B6B-E8AE-DA2ED45C7D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5CB906-76A8-AD97-48A4-6D7A5176ECA6}"/>
              </a:ext>
            </a:extLst>
          </p:cNvPr>
          <p:cNvSpPr>
            <a:spLocks noGrp="1"/>
          </p:cNvSpPr>
          <p:nvPr>
            <p:ph type="body" idx="1"/>
          </p:nvPr>
        </p:nvSpPr>
        <p:spPr/>
        <p:txBody>
          <a:bodyPr/>
          <a:lstStyle/>
          <a:p>
            <a:r>
              <a:rPr lang="en-GB" dirty="0"/>
              <a:t>To be added in later versions</a:t>
            </a:r>
          </a:p>
        </p:txBody>
      </p:sp>
      <p:sp>
        <p:nvSpPr>
          <p:cNvPr id="4" name="Slide Number Placeholder 3">
            <a:extLst>
              <a:ext uri="{FF2B5EF4-FFF2-40B4-BE49-F238E27FC236}">
                <a16:creationId xmlns:a16="http://schemas.microsoft.com/office/drawing/2014/main" id="{5D597E9E-8BC9-9353-4D1A-F6F0EDB4AC01}"/>
              </a:ext>
            </a:extLst>
          </p:cNvPr>
          <p:cNvSpPr>
            <a:spLocks noGrp="1"/>
          </p:cNvSpPr>
          <p:nvPr>
            <p:ph type="sldNum" sz="quarter" idx="5"/>
          </p:nvPr>
        </p:nvSpPr>
        <p:spPr/>
        <p:txBody>
          <a:bodyPr/>
          <a:lstStyle/>
          <a:p>
            <a:fld id="{A887B590-3D49-4E4E-B05A-95B3D903BA84}" type="slidenum">
              <a:rPr lang="en-GB" smtClean="0"/>
              <a:t>7</a:t>
            </a:fld>
            <a:endParaRPr lang="en-GB"/>
          </a:p>
        </p:txBody>
      </p:sp>
    </p:spTree>
    <p:extLst>
      <p:ext uri="{BB962C8B-B14F-4D97-AF65-F5344CB8AC3E}">
        <p14:creationId xmlns:p14="http://schemas.microsoft.com/office/powerpoint/2010/main" val="3697730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9D248B-32E4-0C27-F54E-01EB2CBD04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B880D8-81CE-2EB5-33CE-4ED6F636B0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7853CE-8DB0-6612-6526-CBD0241085B5}"/>
              </a:ext>
            </a:extLst>
          </p:cNvPr>
          <p:cNvSpPr>
            <a:spLocks noGrp="1"/>
          </p:cNvSpPr>
          <p:nvPr>
            <p:ph type="body" idx="1"/>
          </p:nvPr>
        </p:nvSpPr>
        <p:spPr/>
        <p:txBody>
          <a:bodyPr/>
          <a:lstStyle/>
          <a:p>
            <a:r>
              <a:rPr lang="en-GB" dirty="0"/>
              <a:t>To be added in later versions</a:t>
            </a:r>
          </a:p>
        </p:txBody>
      </p:sp>
      <p:sp>
        <p:nvSpPr>
          <p:cNvPr id="4" name="Slide Number Placeholder 3">
            <a:extLst>
              <a:ext uri="{FF2B5EF4-FFF2-40B4-BE49-F238E27FC236}">
                <a16:creationId xmlns:a16="http://schemas.microsoft.com/office/drawing/2014/main" id="{39DE5873-E2B7-8C10-35BD-8C67859C7393}"/>
              </a:ext>
            </a:extLst>
          </p:cNvPr>
          <p:cNvSpPr>
            <a:spLocks noGrp="1"/>
          </p:cNvSpPr>
          <p:nvPr>
            <p:ph type="sldNum" sz="quarter" idx="5"/>
          </p:nvPr>
        </p:nvSpPr>
        <p:spPr/>
        <p:txBody>
          <a:bodyPr/>
          <a:lstStyle/>
          <a:p>
            <a:fld id="{A887B590-3D49-4E4E-B05A-95B3D903BA84}" type="slidenum">
              <a:rPr lang="en-GB" smtClean="0"/>
              <a:t>8</a:t>
            </a:fld>
            <a:endParaRPr lang="en-GB"/>
          </a:p>
        </p:txBody>
      </p:sp>
    </p:spTree>
    <p:extLst>
      <p:ext uri="{BB962C8B-B14F-4D97-AF65-F5344CB8AC3E}">
        <p14:creationId xmlns:p14="http://schemas.microsoft.com/office/powerpoint/2010/main" val="262257809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3173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78"/>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4" y="1709740"/>
            <a:ext cx="10796587" cy="2852737"/>
          </a:xfrm>
        </p:spPr>
        <p:txBody>
          <a:bodyPr anchor="b"/>
          <a:lstStyle>
            <a:lvl1pPr>
              <a:defRPr sz="6000">
                <a:solidFill>
                  <a:schemeClr val="bg2"/>
                </a:solidFill>
              </a:defRPr>
            </a:lvl1pPr>
          </a:lstStyle>
          <a:p>
            <a:r>
              <a:rPr lang="en-GB"/>
              <a:t>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4" y="4589464"/>
            <a:ext cx="10796587" cy="1500187"/>
          </a:xfrm>
        </p:spPr>
        <p:txBody>
          <a:bodyPr/>
          <a:lstStyle>
            <a:lvl1pPr marL="0" indent="0">
              <a:buNone/>
              <a:defRPr sz="2400">
                <a:solidFill>
                  <a:schemeClr val="bg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456042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genda 2">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32468911-7B97-D0D4-7CF5-B4AB05364077}"/>
              </a:ext>
            </a:extLst>
          </p:cNvPr>
          <p:cNvSpPr txBox="1"/>
          <p:nvPr userDrawn="1"/>
        </p:nvSpPr>
        <p:spPr>
          <a:xfrm>
            <a:off x="519953" y="1228166"/>
            <a:ext cx="1917513" cy="769441"/>
          </a:xfrm>
          <a:prstGeom prst="rect">
            <a:avLst/>
          </a:prstGeom>
          <a:noFill/>
        </p:spPr>
        <p:txBody>
          <a:bodyPr wrap="none" rtlCol="0">
            <a:spAutoFit/>
          </a:bodyPr>
          <a:lstStyle/>
          <a:p>
            <a:r>
              <a:rPr lang="en-US" sz="4400">
                <a:solidFill>
                  <a:schemeClr val="tx1"/>
                </a:solidFill>
                <a:latin typeface="+mj-lt"/>
              </a:rPr>
              <a:t>Agenda</a:t>
            </a:r>
            <a:endParaRPr lang="en-GB" sz="4400">
              <a:solidFill>
                <a:schemeClr val="tx1"/>
              </a:solidFill>
              <a:latin typeface="+mj-lt"/>
            </a:endParaRPr>
          </a:p>
        </p:txBody>
      </p:sp>
      <p:sp>
        <p:nvSpPr>
          <p:cNvPr id="12" name="Rectangle: Rounded Corners 11">
            <a:extLst>
              <a:ext uri="{FF2B5EF4-FFF2-40B4-BE49-F238E27FC236}">
                <a16:creationId xmlns:a16="http://schemas.microsoft.com/office/drawing/2014/main" id="{CD591C09-AC2B-237C-0104-E2A213DF2F17}"/>
              </a:ext>
            </a:extLst>
          </p:cNvPr>
          <p:cNvSpPr/>
          <p:nvPr userDrawn="1"/>
        </p:nvSpPr>
        <p:spPr>
          <a:xfrm>
            <a:off x="9192909" y="4257675"/>
            <a:ext cx="2581835" cy="1810871"/>
          </a:xfrm>
          <a:prstGeom prst="roundRect">
            <a:avLst/>
          </a:prstGeom>
          <a:solidFill>
            <a:srgbClr val="F8F8F8"/>
          </a:solidFill>
          <a:ln w="12700" cap="flat" cmpd="sng" algn="ctr">
            <a:noFill/>
            <a:prstDash val="solid"/>
            <a:miter lim="800000"/>
          </a:ln>
          <a:effectLst/>
        </p:spPr>
        <p:txBody>
          <a:bodyPr lIns="91440" tIns="45720" rIns="91440" bIns="45720" rtlCol="0" anchor="b"/>
          <a:lstStyle/>
          <a:p>
            <a:pPr marL="0" marR="0" lvl="0" indent="0" defTabSz="914377"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a:ea typeface="+mn-ea"/>
                <a:cs typeface="+mn-cs"/>
              </a:rPr>
              <a:t>8.</a:t>
            </a: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p:txBody>
      </p:sp>
      <p:sp>
        <p:nvSpPr>
          <p:cNvPr id="13" name="Rectangle: Rounded Corners 12">
            <a:extLst>
              <a:ext uri="{FF2B5EF4-FFF2-40B4-BE49-F238E27FC236}">
                <a16:creationId xmlns:a16="http://schemas.microsoft.com/office/drawing/2014/main" id="{A6A1AC49-1772-7295-1071-20D1854DAD32}"/>
              </a:ext>
            </a:extLst>
          </p:cNvPr>
          <p:cNvSpPr/>
          <p:nvPr userDrawn="1"/>
        </p:nvSpPr>
        <p:spPr>
          <a:xfrm>
            <a:off x="3413073" y="4257675"/>
            <a:ext cx="2581835" cy="1810871"/>
          </a:xfrm>
          <a:prstGeom prst="roundRect">
            <a:avLst/>
          </a:prstGeom>
          <a:solidFill>
            <a:srgbClr val="F8F8F8"/>
          </a:solidFill>
          <a:ln w="12700" cap="flat" cmpd="sng" algn="ctr">
            <a:noFill/>
            <a:prstDash val="solid"/>
            <a:miter lim="800000"/>
          </a:ln>
          <a:effectLst/>
        </p:spPr>
        <p:txBody>
          <a:bodyPr rtlCol="0" anchor="b"/>
          <a:lstStyle/>
          <a:p>
            <a:pPr marL="0" marR="0" lvl="0" indent="0" defTabSz="914377"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panose="00000A00000000000000" pitchFamily="2" charset="0"/>
                <a:ea typeface="+mn-ea"/>
                <a:cs typeface="+mn-cs"/>
              </a:rPr>
              <a:t>6.</a:t>
            </a: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p:txBody>
      </p:sp>
      <p:sp>
        <p:nvSpPr>
          <p:cNvPr id="14" name="Rectangle: Rounded Corners 13">
            <a:extLst>
              <a:ext uri="{FF2B5EF4-FFF2-40B4-BE49-F238E27FC236}">
                <a16:creationId xmlns:a16="http://schemas.microsoft.com/office/drawing/2014/main" id="{E8034628-C898-D0B4-60C2-4DF7996DFD32}"/>
              </a:ext>
            </a:extLst>
          </p:cNvPr>
          <p:cNvSpPr/>
          <p:nvPr userDrawn="1"/>
        </p:nvSpPr>
        <p:spPr>
          <a:xfrm>
            <a:off x="6308673" y="4257675"/>
            <a:ext cx="2581835" cy="1810871"/>
          </a:xfrm>
          <a:prstGeom prst="roundRect">
            <a:avLst/>
          </a:prstGeom>
          <a:solidFill>
            <a:srgbClr val="F8F8F8"/>
          </a:solidFill>
          <a:ln w="12700" cap="flat" cmpd="sng" algn="ctr">
            <a:noFill/>
            <a:prstDash val="solid"/>
            <a:miter lim="800000"/>
          </a:ln>
          <a:effectLst/>
        </p:spPr>
        <p:txBody>
          <a:bodyPr rtlCol="0" anchor="b"/>
          <a:lstStyle/>
          <a:p>
            <a:pPr marL="0" marR="0" lvl="0" indent="0" defTabSz="914377"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panose="00000A00000000000000" pitchFamily="2" charset="0"/>
                <a:ea typeface="+mn-ea"/>
                <a:cs typeface="+mn-cs"/>
              </a:rPr>
              <a:t>7.</a:t>
            </a: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p:txBody>
      </p:sp>
      <p:sp>
        <p:nvSpPr>
          <p:cNvPr id="15" name="Rectangle: Rounded Corners 14">
            <a:extLst>
              <a:ext uri="{FF2B5EF4-FFF2-40B4-BE49-F238E27FC236}">
                <a16:creationId xmlns:a16="http://schemas.microsoft.com/office/drawing/2014/main" id="{A4D4B085-6A1D-587D-0E65-A63191A672B2}"/>
              </a:ext>
            </a:extLst>
          </p:cNvPr>
          <p:cNvSpPr/>
          <p:nvPr userDrawn="1"/>
        </p:nvSpPr>
        <p:spPr>
          <a:xfrm>
            <a:off x="517472" y="4257675"/>
            <a:ext cx="2581835" cy="1810871"/>
          </a:xfrm>
          <a:prstGeom prst="roundRect">
            <a:avLst/>
          </a:prstGeom>
          <a:solidFill>
            <a:srgbClr val="F8F8F8"/>
          </a:solidFill>
          <a:ln w="12700" cap="flat" cmpd="sng" algn="ctr">
            <a:noFill/>
            <a:prstDash val="solid"/>
            <a:miter lim="800000"/>
          </a:ln>
          <a:effectLst/>
        </p:spPr>
        <p:txBody>
          <a:bodyPr lIns="91440" tIns="45720" rIns="91440" bIns="45720" rtlCol="0" anchor="b"/>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1" u="none" strike="noStrike" kern="0" cap="none" spc="0" normalizeH="0" baseline="0" noProof="0">
              <a:ln>
                <a:noFill/>
              </a:ln>
              <a:solidFill>
                <a:srgbClr val="4D38F5"/>
              </a:solidFill>
              <a:effectLst/>
              <a:uLnTx/>
              <a:uFillTx/>
              <a:latin typeface="Playfair Display Black"/>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1" u="none" strike="noStrike" kern="0" cap="none" spc="0" normalizeH="0" baseline="0" noProof="0">
              <a:ln>
                <a:noFill/>
              </a:ln>
              <a:solidFill>
                <a:srgbClr val="4D38F5"/>
              </a:solidFill>
              <a:effectLst/>
              <a:uLnTx/>
              <a:uFillTx/>
              <a:latin typeface="Playfair Display Black"/>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a:ea typeface="+mn-ea"/>
                <a:cs typeface="+mn-cs"/>
              </a:rPr>
              <a:t>5.</a:t>
            </a: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p:txBody>
      </p:sp>
      <p:sp>
        <p:nvSpPr>
          <p:cNvPr id="16" name="Rectangle: Rounded Corners 15">
            <a:extLst>
              <a:ext uri="{FF2B5EF4-FFF2-40B4-BE49-F238E27FC236}">
                <a16:creationId xmlns:a16="http://schemas.microsoft.com/office/drawing/2014/main" id="{F8C9E6E5-C0C4-DFD8-5780-DAEBAFF08286}"/>
              </a:ext>
            </a:extLst>
          </p:cNvPr>
          <p:cNvSpPr/>
          <p:nvPr userDrawn="1"/>
        </p:nvSpPr>
        <p:spPr>
          <a:xfrm>
            <a:off x="9192909" y="2212973"/>
            <a:ext cx="2581835" cy="1810871"/>
          </a:xfrm>
          <a:prstGeom prst="roundRect">
            <a:avLst/>
          </a:prstGeom>
          <a:solidFill>
            <a:srgbClr val="F8F8F8"/>
          </a:solidFill>
          <a:ln w="12700" cap="flat" cmpd="sng" algn="ctr">
            <a:noFill/>
            <a:prstDash val="solid"/>
            <a:miter lim="800000"/>
          </a:ln>
          <a:effectLst/>
        </p:spPr>
        <p:txBody>
          <a:bodyPr rtlCol="0" anchor="b"/>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1" u="none" strike="noStrike" kern="0" cap="none" spc="0" normalizeH="0" baseline="0" noProof="0">
              <a:ln>
                <a:noFill/>
              </a:ln>
              <a:solidFill>
                <a:srgbClr val="4D38F5"/>
              </a:solidFill>
              <a:effectLst/>
              <a:uLnTx/>
              <a:uFillTx/>
              <a:latin typeface="Playfair Display Black" panose="00000A00000000000000" pitchFamily="2" charset="0"/>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panose="00000A00000000000000" pitchFamily="2" charset="0"/>
                <a:ea typeface="+mn-ea"/>
                <a:cs typeface="+mn-cs"/>
              </a:rPr>
              <a:t>4.</a:t>
            </a: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p:txBody>
      </p:sp>
      <p:sp>
        <p:nvSpPr>
          <p:cNvPr id="17" name="Rectangle: Rounded Corners 16">
            <a:extLst>
              <a:ext uri="{FF2B5EF4-FFF2-40B4-BE49-F238E27FC236}">
                <a16:creationId xmlns:a16="http://schemas.microsoft.com/office/drawing/2014/main" id="{A239B5E9-5E35-8448-D399-7EE15A2C4B29}"/>
              </a:ext>
            </a:extLst>
          </p:cNvPr>
          <p:cNvSpPr/>
          <p:nvPr userDrawn="1"/>
        </p:nvSpPr>
        <p:spPr>
          <a:xfrm>
            <a:off x="6297309" y="2212973"/>
            <a:ext cx="2581835" cy="1810871"/>
          </a:xfrm>
          <a:prstGeom prst="roundRect">
            <a:avLst/>
          </a:prstGeom>
          <a:solidFill>
            <a:srgbClr val="F8F8F8"/>
          </a:solidFill>
          <a:ln w="12700" cap="flat" cmpd="sng" algn="ctr">
            <a:noFill/>
            <a:prstDash val="solid"/>
            <a:miter lim="800000"/>
          </a:ln>
          <a:effectLst/>
        </p:spPr>
        <p:txBody>
          <a:bodyPr rtlCol="0" anchor="b"/>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panose="00000A00000000000000" pitchFamily="2" charset="0"/>
                <a:ea typeface="+mn-ea"/>
                <a:cs typeface="+mn-cs"/>
              </a:rPr>
              <a:t>3.</a:t>
            </a: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p:txBody>
      </p:sp>
      <p:sp>
        <p:nvSpPr>
          <p:cNvPr id="18" name="Rectangle: Rounded Corners 17">
            <a:extLst>
              <a:ext uri="{FF2B5EF4-FFF2-40B4-BE49-F238E27FC236}">
                <a16:creationId xmlns:a16="http://schemas.microsoft.com/office/drawing/2014/main" id="{1F9808CB-69F9-C18D-DEDA-84971DE8D631}"/>
              </a:ext>
            </a:extLst>
          </p:cNvPr>
          <p:cNvSpPr/>
          <p:nvPr userDrawn="1"/>
        </p:nvSpPr>
        <p:spPr>
          <a:xfrm>
            <a:off x="3401708" y="2212973"/>
            <a:ext cx="2581835" cy="1810871"/>
          </a:xfrm>
          <a:prstGeom prst="roundRect">
            <a:avLst/>
          </a:prstGeom>
          <a:solidFill>
            <a:srgbClr val="F8F8F8"/>
          </a:solidFill>
          <a:ln w="12700" cap="flat" cmpd="sng" algn="ctr">
            <a:noFill/>
            <a:prstDash val="solid"/>
            <a:miter lim="800000"/>
          </a:ln>
          <a:effectLst/>
        </p:spPr>
        <p:txBody>
          <a:bodyPr lIns="91440" tIns="45720" rIns="91440" bIns="45720" rtlCol="0" anchor="b"/>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a:ea typeface="+mn-ea"/>
                <a:cs typeface="+mn-cs"/>
              </a:rPr>
              <a:t>2.</a:t>
            </a: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D38F5"/>
              </a:solidFill>
              <a:effectLst/>
              <a:uLnTx/>
              <a:uFillTx/>
              <a:latin typeface="Outfit SemiBold"/>
              <a:ea typeface="+mn-ea"/>
              <a:cs typeface="+mn-cs"/>
            </a:endParaRPr>
          </a:p>
        </p:txBody>
      </p:sp>
      <p:sp>
        <p:nvSpPr>
          <p:cNvPr id="19" name="Rectangle: Rounded Corners 18">
            <a:extLst>
              <a:ext uri="{FF2B5EF4-FFF2-40B4-BE49-F238E27FC236}">
                <a16:creationId xmlns:a16="http://schemas.microsoft.com/office/drawing/2014/main" id="{D203EF2D-7B83-D88B-DE7D-4FB0A8B7A511}"/>
              </a:ext>
            </a:extLst>
          </p:cNvPr>
          <p:cNvSpPr/>
          <p:nvPr userDrawn="1"/>
        </p:nvSpPr>
        <p:spPr>
          <a:xfrm>
            <a:off x="506105" y="2212973"/>
            <a:ext cx="2581835" cy="1810871"/>
          </a:xfrm>
          <a:prstGeom prst="roundRect">
            <a:avLst/>
          </a:prstGeom>
          <a:solidFill>
            <a:srgbClr val="F8F8F8"/>
          </a:solidFill>
          <a:ln w="12700" cap="flat" cmpd="sng" algn="ctr">
            <a:noFill/>
            <a:prstDash val="solid"/>
            <a:miter lim="800000"/>
          </a:ln>
          <a:effectLst/>
        </p:spPr>
        <p:txBody>
          <a:bodyPr rtlCol="0" anchor="b"/>
          <a:lstStyle/>
          <a:p>
            <a:pPr marL="0" marR="0" lvl="0" indent="0" defTabSz="914377"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a:ln>
                  <a:noFill/>
                </a:ln>
                <a:solidFill>
                  <a:srgbClr val="4D38F5"/>
                </a:solidFill>
                <a:effectLst/>
                <a:uLnTx/>
                <a:uFillTx/>
                <a:latin typeface="Playfair Display Black" panose="00000A00000000000000" pitchFamily="2" charset="0"/>
                <a:ea typeface="+mn-ea"/>
                <a:cs typeface="+mn-cs"/>
              </a:rPr>
              <a:t>1.</a:t>
            </a: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4D38F5"/>
              </a:solidFill>
              <a:effectLst/>
              <a:uLnTx/>
              <a:uFillTx/>
              <a:latin typeface="Outfit"/>
              <a:ea typeface="+mn-ea"/>
              <a:cs typeface="+mn-cs"/>
            </a:endParaRPr>
          </a:p>
        </p:txBody>
      </p:sp>
      <p:sp>
        <p:nvSpPr>
          <p:cNvPr id="2" name="Text Placeholder 2">
            <a:extLst>
              <a:ext uri="{FF2B5EF4-FFF2-40B4-BE49-F238E27FC236}">
                <a16:creationId xmlns:a16="http://schemas.microsoft.com/office/drawing/2014/main" id="{797FC2AF-3BA7-B7BF-21E0-1516700525EF}"/>
              </a:ext>
            </a:extLst>
          </p:cNvPr>
          <p:cNvSpPr>
            <a:spLocks noGrp="1"/>
          </p:cNvSpPr>
          <p:nvPr>
            <p:ph type="body" sz="quarter" idx="11" hasCustomPrompt="1"/>
          </p:nvPr>
        </p:nvSpPr>
        <p:spPr>
          <a:xfrm>
            <a:off x="318809" y="255448"/>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29643841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485AD-A064-85CB-B460-D2D68E4152C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157C674-EBD3-A6A6-A79B-7ACC4B1DB4C9}"/>
              </a:ext>
            </a:extLst>
          </p:cNvPr>
          <p:cNvSpPr>
            <a:spLocks noGrp="1"/>
          </p:cNvSpPr>
          <p:nvPr>
            <p:ph type="dt" sz="half" idx="10"/>
          </p:nvPr>
        </p:nvSpPr>
        <p:spPr/>
        <p:txBody>
          <a:bodyPr/>
          <a:lstStyle/>
          <a:p>
            <a:pPr defTabSz="914377">
              <a:defRPr/>
            </a:pPr>
            <a:fld id="{787BEC9A-147B-4F04-BC34-F484603F7695}" type="datetimeFigureOut">
              <a:rPr lang="en-GB" smtClean="0">
                <a:solidFill>
                  <a:srgbClr val="201E2E">
                    <a:tint val="75000"/>
                  </a:srgbClr>
                </a:solidFill>
              </a:rPr>
              <a:pPr defTabSz="914377">
                <a:defRPr/>
              </a:pPr>
              <a:t>21/07/2026</a:t>
            </a:fld>
            <a:endParaRPr lang="en-GB">
              <a:solidFill>
                <a:srgbClr val="201E2E">
                  <a:tint val="75000"/>
                </a:srgbClr>
              </a:solidFill>
            </a:endParaRPr>
          </a:p>
        </p:txBody>
      </p:sp>
      <p:sp>
        <p:nvSpPr>
          <p:cNvPr id="4" name="Footer Placeholder 3">
            <a:extLst>
              <a:ext uri="{FF2B5EF4-FFF2-40B4-BE49-F238E27FC236}">
                <a16:creationId xmlns:a16="http://schemas.microsoft.com/office/drawing/2014/main" id="{6E50B010-42D4-CEF0-1A00-C77ABA5EAAC1}"/>
              </a:ext>
            </a:extLst>
          </p:cNvPr>
          <p:cNvSpPr>
            <a:spLocks noGrp="1"/>
          </p:cNvSpPr>
          <p:nvPr>
            <p:ph type="ftr" sz="quarter" idx="11"/>
          </p:nvPr>
        </p:nvSpPr>
        <p:spPr/>
        <p:txBody>
          <a:bodyPr/>
          <a:lstStyle/>
          <a:p>
            <a:pPr defTabSz="914377">
              <a:defRPr/>
            </a:pPr>
            <a:endParaRPr lang="en-GB">
              <a:solidFill>
                <a:srgbClr val="201E2E">
                  <a:tint val="75000"/>
                </a:srgbClr>
              </a:solidFill>
            </a:endParaRPr>
          </a:p>
        </p:txBody>
      </p:sp>
      <p:sp>
        <p:nvSpPr>
          <p:cNvPr id="5" name="Slide Number Placeholder 4">
            <a:extLst>
              <a:ext uri="{FF2B5EF4-FFF2-40B4-BE49-F238E27FC236}">
                <a16:creationId xmlns:a16="http://schemas.microsoft.com/office/drawing/2014/main" id="{4A5F1303-7657-7F40-0D77-FCB9504645BF}"/>
              </a:ext>
            </a:extLst>
          </p:cNvPr>
          <p:cNvSpPr>
            <a:spLocks noGrp="1"/>
          </p:cNvSpPr>
          <p:nvPr>
            <p:ph type="sldNum" sz="quarter" idx="12"/>
          </p:nvPr>
        </p:nvSpPr>
        <p:spPr/>
        <p:txBody>
          <a:bodyPr/>
          <a:lstStyle/>
          <a:p>
            <a:pPr defTabSz="914377">
              <a:defRPr/>
            </a:pPr>
            <a:fld id="{83B8EB67-8D96-495E-9886-44B882B023C1}" type="slidenum">
              <a:rPr lang="en-GB" smtClean="0">
                <a:solidFill>
                  <a:srgbClr val="201E2E">
                    <a:tint val="75000"/>
                  </a:srgbClr>
                </a:solidFill>
              </a:rPr>
              <a:pPr defTabSz="914377">
                <a:defRPr/>
              </a:pPr>
              <a:t>‹#›</a:t>
            </a:fld>
            <a:endParaRPr lang="en-GB">
              <a:solidFill>
                <a:srgbClr val="201E2E">
                  <a:tint val="75000"/>
                </a:srgbClr>
              </a:solidFill>
            </a:endParaRPr>
          </a:p>
        </p:txBody>
      </p:sp>
    </p:spTree>
    <p:extLst>
      <p:ext uri="{BB962C8B-B14F-4D97-AF65-F5344CB8AC3E}">
        <p14:creationId xmlns:p14="http://schemas.microsoft.com/office/powerpoint/2010/main" val="13547135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xt Slide 1 Quot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3"/>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4"/>
            <a:ext cx="6884988" cy="501651"/>
          </a:xfrm>
          <a:prstGeom prst="rect">
            <a:avLst/>
          </a:prstGeom>
        </p:spPr>
        <p:txBody>
          <a:bodyPr>
            <a:normAutofit/>
          </a:bodyPr>
          <a:lstStyle>
            <a:lvl1pPr marL="0" indent="0">
              <a:buNone/>
              <a:defRPr sz="2400" b="1"/>
            </a:lvl1pPr>
          </a:lstStyle>
          <a:p>
            <a:pPr lvl="0"/>
            <a:r>
              <a:rPr lang="en-US"/>
              <a:t>This is a sub-header</a:t>
            </a:r>
            <a:endParaRPr lang="en-GB"/>
          </a:p>
        </p:txBody>
      </p:sp>
      <p:sp>
        <p:nvSpPr>
          <p:cNvPr id="5" name="Rectangle: Rounded Corners 4">
            <a:extLst>
              <a:ext uri="{FF2B5EF4-FFF2-40B4-BE49-F238E27FC236}">
                <a16:creationId xmlns:a16="http://schemas.microsoft.com/office/drawing/2014/main" id="{58999AE0-5E6D-0209-F4AA-E30993165D43}"/>
              </a:ext>
            </a:extLst>
          </p:cNvPr>
          <p:cNvSpPr/>
          <p:nvPr userDrawn="1"/>
        </p:nvSpPr>
        <p:spPr>
          <a:xfrm>
            <a:off x="8642839" y="2478108"/>
            <a:ext cx="2920079" cy="3828312"/>
          </a:xfrm>
          <a:prstGeom prst="roundRect">
            <a:avLst/>
          </a:prstGeom>
          <a:solidFill>
            <a:srgbClr val="021E5E"/>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US" sz="1800" b="1" i="1" u="none" strike="noStrike" kern="0" cap="none" spc="0" normalizeH="0" baseline="0" noProof="0">
              <a:ln>
                <a:noFill/>
              </a:ln>
              <a:solidFill>
                <a:srgbClr val="FFFFFF"/>
              </a:solidFill>
              <a:effectLst/>
              <a:uLnTx/>
              <a:uFillTx/>
              <a:latin typeface="Playfair Display Black" panose="00000A00000000000000" pitchFamily="2" charset="0"/>
              <a:ea typeface="+mn-ea"/>
              <a:cs typeface="+mn-cs"/>
            </a:endParaRPr>
          </a:p>
        </p:txBody>
      </p:sp>
      <p:sp>
        <p:nvSpPr>
          <p:cNvPr id="6" name="Flowchart: Connector 5">
            <a:extLst>
              <a:ext uri="{FF2B5EF4-FFF2-40B4-BE49-F238E27FC236}">
                <a16:creationId xmlns:a16="http://schemas.microsoft.com/office/drawing/2014/main" id="{5FB8F2F0-EEB3-98AE-380D-DC4099EDFCE3}"/>
              </a:ext>
            </a:extLst>
          </p:cNvPr>
          <p:cNvSpPr/>
          <p:nvPr userDrawn="1"/>
        </p:nvSpPr>
        <p:spPr>
          <a:xfrm>
            <a:off x="9669102" y="2010769"/>
            <a:ext cx="867551" cy="870880"/>
          </a:xfrm>
          <a:prstGeom prst="flowChartConnector">
            <a:avLst/>
          </a:prstGeom>
          <a:solidFill>
            <a:srgbClr val="4D38F5"/>
          </a:solidFill>
          <a:ln w="12700" cap="flat" cmpd="sng" algn="ctr">
            <a:no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en-GB" sz="11500" b="0" i="0" u="none" strike="noStrike" kern="0" cap="none" spc="0" normalizeH="0" baseline="0" noProof="0">
              <a:ln>
                <a:noFill/>
              </a:ln>
              <a:solidFill>
                <a:srgbClr val="FFFFFF"/>
              </a:solidFill>
              <a:effectLst/>
              <a:uLnTx/>
              <a:uFillTx/>
              <a:latin typeface="Outfit"/>
              <a:ea typeface="+mn-ea"/>
              <a:cs typeface="+mn-cs"/>
            </a:endParaRPr>
          </a:p>
        </p:txBody>
      </p:sp>
      <p:sp>
        <p:nvSpPr>
          <p:cNvPr id="7" name="TextBox 6">
            <a:extLst>
              <a:ext uri="{FF2B5EF4-FFF2-40B4-BE49-F238E27FC236}">
                <a16:creationId xmlns:a16="http://schemas.microsoft.com/office/drawing/2014/main" id="{F2D83B6C-7B21-4828-05A7-4DE4F90CF644}"/>
              </a:ext>
            </a:extLst>
          </p:cNvPr>
          <p:cNvSpPr txBox="1"/>
          <p:nvPr userDrawn="1"/>
        </p:nvSpPr>
        <p:spPr>
          <a:xfrm>
            <a:off x="9731623" y="1985279"/>
            <a:ext cx="742511" cy="1446550"/>
          </a:xfrm>
          <a:prstGeom prst="rect">
            <a:avLst/>
          </a:prstGeom>
          <a:noFill/>
        </p:spPr>
        <p:txBody>
          <a:bodyPr wrap="none" rtlCol="0">
            <a:spAutoFit/>
          </a:bodyPr>
          <a:lstStyle/>
          <a:p>
            <a:pPr algn="ctr"/>
            <a:r>
              <a:rPr lang="en-US" sz="8800">
                <a:solidFill>
                  <a:srgbClr val="F8F8F8"/>
                </a:solidFill>
                <a:latin typeface="Playfair Display Black" panose="00000A00000000000000" pitchFamily="2" charset="0"/>
              </a:rPr>
              <a:t>“</a:t>
            </a:r>
            <a:endParaRPr lang="en-GB" sz="8800">
              <a:solidFill>
                <a:srgbClr val="F8F8F8"/>
              </a:solidFill>
              <a:latin typeface="Playfair Display Black" panose="00000A00000000000000" pitchFamily="2" charset="0"/>
            </a:endParaRPr>
          </a:p>
        </p:txBody>
      </p:sp>
      <p:sp>
        <p:nvSpPr>
          <p:cNvPr id="16" name="Text Placeholder 15">
            <a:extLst>
              <a:ext uri="{FF2B5EF4-FFF2-40B4-BE49-F238E27FC236}">
                <a16:creationId xmlns:a16="http://schemas.microsoft.com/office/drawing/2014/main" id="{D3FB41DF-07CE-62AE-B41B-1F9A30F24881}"/>
              </a:ext>
            </a:extLst>
          </p:cNvPr>
          <p:cNvSpPr>
            <a:spLocks noGrp="1"/>
          </p:cNvSpPr>
          <p:nvPr>
            <p:ph type="body" sz="quarter" idx="13" hasCustomPrompt="1"/>
          </p:nvPr>
        </p:nvSpPr>
        <p:spPr>
          <a:xfrm>
            <a:off x="8986865" y="3507233"/>
            <a:ext cx="2232025" cy="1770063"/>
          </a:xfrm>
          <a:prstGeom prst="rect">
            <a:avLst/>
          </a:prstGeom>
        </p:spPr>
        <p:txBody>
          <a:bodyPr>
            <a:normAutofit/>
          </a:bodyPr>
          <a:lstStyle>
            <a:lvl1pPr marL="0" indent="0" algn="ctr">
              <a:buNone/>
              <a:defRPr sz="1800">
                <a:solidFill>
                  <a:schemeClr val="bg1"/>
                </a:solidFill>
              </a:defRPr>
            </a:lvl1pPr>
            <a:lvl5pPr>
              <a:defRPr/>
            </a:lvl5pPr>
          </a:lstStyle>
          <a:p>
            <a:pPr lvl="0"/>
            <a:r>
              <a:rPr lang="en-US"/>
              <a:t>Insert a quote here that supports your point.</a:t>
            </a:r>
            <a:endParaRPr lang="en-GB"/>
          </a:p>
        </p:txBody>
      </p:sp>
      <p:sp>
        <p:nvSpPr>
          <p:cNvPr id="17" name="Text Placeholder 13">
            <a:extLst>
              <a:ext uri="{FF2B5EF4-FFF2-40B4-BE49-F238E27FC236}">
                <a16:creationId xmlns:a16="http://schemas.microsoft.com/office/drawing/2014/main" id="{B2000029-0FB9-7F3F-2E3B-6DECFA7C3762}"/>
              </a:ext>
            </a:extLst>
          </p:cNvPr>
          <p:cNvSpPr>
            <a:spLocks noGrp="1"/>
          </p:cNvSpPr>
          <p:nvPr>
            <p:ph type="body" sz="quarter" idx="12" hasCustomPrompt="1"/>
          </p:nvPr>
        </p:nvSpPr>
        <p:spPr>
          <a:xfrm>
            <a:off x="484188" y="3163889"/>
            <a:ext cx="7422683" cy="3273425"/>
          </a:xfrm>
          <a:prstGeom prst="rect">
            <a:avLst/>
          </a:prstGeom>
        </p:spPr>
        <p:txBody>
          <a:bodyPr numCol="2">
            <a:normAutofit/>
          </a:bodyPr>
          <a:lstStyle>
            <a:lvl1pPr marL="285744" indent="-285744">
              <a:lnSpc>
                <a:spcPct val="150000"/>
              </a:lnSpc>
              <a:buFont typeface="Arial" panose="020B0604020202020204" pitchFamily="34" charset="0"/>
              <a:buChar char="•"/>
              <a:defRPr sz="1400"/>
            </a:lvl1pPr>
            <a:lvl2pPr marL="457189" indent="0">
              <a:buNone/>
              <a:defRPr/>
            </a:lvl2pPr>
          </a:lstStyle>
          <a:p>
            <a:pPr lvl="0"/>
            <a:r>
              <a:rPr lang="en-US"/>
              <a:t>This is paragraph text split across two columns. The font size is 14. Headings within the paragraph text are highlighted in blue.</a:t>
            </a:r>
          </a:p>
          <a:p>
            <a:pPr lvl="0"/>
            <a:r>
              <a:rPr lang="en-US"/>
              <a:t>Bullet point</a:t>
            </a:r>
          </a:p>
          <a:p>
            <a:pPr lvl="0"/>
            <a:r>
              <a:rPr lang="en-US"/>
              <a:t>Bullet point</a:t>
            </a:r>
          </a:p>
          <a:p>
            <a:pPr lvl="0"/>
            <a:r>
              <a:rPr lang="en-US"/>
              <a:t>Bullet point</a:t>
            </a:r>
          </a:p>
          <a:p>
            <a:pPr lvl="0"/>
            <a:r>
              <a:rPr lang="en-US"/>
              <a:t>Bullet point</a:t>
            </a:r>
          </a:p>
          <a:p>
            <a:pPr lvl="0"/>
            <a:r>
              <a:rPr lang="en-US"/>
              <a:t>Remember, slides should be illustrative. Use as little content as possible – include only essential points.</a:t>
            </a:r>
          </a:p>
          <a:p>
            <a:pPr lvl="0"/>
            <a:r>
              <a:rPr lang="en-US"/>
              <a:t>Bullet point</a:t>
            </a:r>
          </a:p>
          <a:p>
            <a:pPr lvl="0"/>
            <a:r>
              <a:rPr lang="en-US"/>
              <a:t>Bullet point</a:t>
            </a:r>
          </a:p>
          <a:p>
            <a:pPr marL="285744" marR="0" lvl="0" indent="-285744" algn="l" defTabSz="914377" rtl="0" eaLnBrk="1" fontAlgn="auto" latinLnBrk="0" hangingPunct="1">
              <a:lnSpc>
                <a:spcPct val="90000"/>
              </a:lnSpc>
              <a:spcBef>
                <a:spcPts val="1000"/>
              </a:spcBef>
              <a:spcAft>
                <a:spcPts val="0"/>
              </a:spcAft>
              <a:buClrTx/>
              <a:buSzTx/>
              <a:tabLst/>
              <a:defRPr/>
            </a:pPr>
            <a:endParaRPr lang="en-US"/>
          </a:p>
          <a:p>
            <a:pPr lvl="0"/>
            <a:endParaRPr lang="en-GB"/>
          </a:p>
          <a:p>
            <a:pPr lvl="0"/>
            <a:endParaRPr lang="en-GB"/>
          </a:p>
        </p:txBody>
      </p:sp>
      <p:sp>
        <p:nvSpPr>
          <p:cNvPr id="2" name="Text Placeholder 2">
            <a:extLst>
              <a:ext uri="{FF2B5EF4-FFF2-40B4-BE49-F238E27FC236}">
                <a16:creationId xmlns:a16="http://schemas.microsoft.com/office/drawing/2014/main" id="{89C1B8E7-ED9E-D8F9-FAB1-3438DA38BBB3}"/>
              </a:ext>
            </a:extLst>
          </p:cNvPr>
          <p:cNvSpPr>
            <a:spLocks noGrp="1"/>
          </p:cNvSpPr>
          <p:nvPr>
            <p:ph type="body" sz="quarter" idx="14" hasCustomPrompt="1"/>
          </p:nvPr>
        </p:nvSpPr>
        <p:spPr>
          <a:xfrm>
            <a:off x="318809" y="255448"/>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31077037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Divider 3">
    <p:bg>
      <p:bgPr>
        <a:solidFill>
          <a:schemeClr val="accent2"/>
        </a:solidFill>
        <a:effectLst/>
      </p:bgPr>
    </p:bg>
    <p:spTree>
      <p:nvGrpSpPr>
        <p:cNvPr id="1" name=""/>
        <p:cNvGrpSpPr/>
        <p:nvPr/>
      </p:nvGrpSpPr>
      <p:grpSpPr>
        <a:xfrm>
          <a:off x="0" y="0"/>
          <a:ext cx="0" cy="0"/>
          <a:chOff x="0" y="0"/>
          <a:chExt cx="0" cy="0"/>
        </a:xfrm>
      </p:grpSpPr>
      <p:sp>
        <p:nvSpPr>
          <p:cNvPr id="3" name="Google Shape;56;p13">
            <a:extLst>
              <a:ext uri="{FF2B5EF4-FFF2-40B4-BE49-F238E27FC236}">
                <a16:creationId xmlns:a16="http://schemas.microsoft.com/office/drawing/2014/main" id="{10B8498E-7863-8B33-5E59-8C6AB8771318}"/>
              </a:ext>
            </a:extLst>
          </p:cNvPr>
          <p:cNvSpPr/>
          <p:nvPr/>
        </p:nvSpPr>
        <p:spPr>
          <a:xfrm>
            <a:off x="-7925" y="1"/>
            <a:ext cx="12199925" cy="618900"/>
          </a:xfrm>
          <a:prstGeom prst="rect">
            <a:avLst/>
          </a:prstGeom>
          <a:solidFill>
            <a:srgbClr val="F8F8F8">
              <a:alpha val="17260"/>
            </a:srgbClr>
          </a:solidFill>
          <a:ln>
            <a:noFill/>
          </a:ln>
        </p:spPr>
        <p:txBody>
          <a:bodyPr spcFirstLastPara="1" wrap="square" lIns="91425" tIns="91425" rIns="91425" bIns="91425" anchor="ctr" anchorCtr="0">
            <a:no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201E2E"/>
              </a:solidFill>
              <a:effectLst/>
              <a:uLnTx/>
              <a:uFillTx/>
              <a:latin typeface="Outfit"/>
              <a:ea typeface="+mn-ea"/>
              <a:cs typeface="+mn-cs"/>
            </a:endParaRPr>
          </a:p>
        </p:txBody>
      </p:sp>
      <p:pic>
        <p:nvPicPr>
          <p:cNvPr id="9" name="Picture 8" descr="A picture containing building, window&#10;&#10;Description automatically generated">
            <a:extLst>
              <a:ext uri="{FF2B5EF4-FFF2-40B4-BE49-F238E27FC236}">
                <a16:creationId xmlns:a16="http://schemas.microsoft.com/office/drawing/2014/main" id="{C551EA23-253A-6B23-5403-E46B8195E0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8524" y="476656"/>
            <a:ext cx="8506211" cy="6378383"/>
          </a:xfrm>
          <a:prstGeom prst="rect">
            <a:avLst/>
          </a:prstGeom>
        </p:spPr>
      </p:pic>
      <p:pic>
        <p:nvPicPr>
          <p:cNvPr id="10" name="Google Shape;116;p19">
            <a:extLst>
              <a:ext uri="{FF2B5EF4-FFF2-40B4-BE49-F238E27FC236}">
                <a16:creationId xmlns:a16="http://schemas.microsoft.com/office/drawing/2014/main" id="{DD49FF27-6934-7D5C-6961-DFCCE7F115DE}"/>
              </a:ext>
            </a:extLst>
          </p:cNvPr>
          <p:cNvPicPr preferRelativeResize="0"/>
          <p:nvPr/>
        </p:nvPicPr>
        <p:blipFill>
          <a:blip r:embed="rId3">
            <a:extLst>
              <a:ext uri="{28A0092B-C50C-407E-A947-70E740481C1C}">
                <a14:useLocalDpi xmlns:a14="http://schemas.microsoft.com/office/drawing/2010/main" val="0"/>
              </a:ext>
            </a:extLst>
          </a:blip>
          <a:srcRect/>
          <a:stretch/>
        </p:blipFill>
        <p:spPr>
          <a:xfrm>
            <a:off x="10844207" y="221705"/>
            <a:ext cx="1041608" cy="214400"/>
          </a:xfrm>
          <a:prstGeom prst="rect">
            <a:avLst/>
          </a:prstGeom>
          <a:noFill/>
          <a:ln>
            <a:noFill/>
          </a:ln>
        </p:spPr>
      </p:pic>
      <p:sp>
        <p:nvSpPr>
          <p:cNvPr id="4" name="Title 1">
            <a:extLst>
              <a:ext uri="{FF2B5EF4-FFF2-40B4-BE49-F238E27FC236}">
                <a16:creationId xmlns:a16="http://schemas.microsoft.com/office/drawing/2014/main" id="{4857E8E1-F337-DD04-C9A5-70155009690F}"/>
              </a:ext>
            </a:extLst>
          </p:cNvPr>
          <p:cNvSpPr>
            <a:spLocks noGrp="1"/>
          </p:cNvSpPr>
          <p:nvPr>
            <p:ph type="title" hasCustomPrompt="1"/>
          </p:nvPr>
        </p:nvSpPr>
        <p:spPr>
          <a:xfrm>
            <a:off x="6784482" y="3119551"/>
            <a:ext cx="4948503" cy="618900"/>
          </a:xfrm>
        </p:spPr>
        <p:txBody>
          <a:bodyPr>
            <a:normAutofit/>
          </a:bodyPr>
          <a:lstStyle>
            <a:lvl1pPr algn="l">
              <a:defRPr sz="4400" b="1">
                <a:solidFill>
                  <a:schemeClr val="bg2"/>
                </a:solidFill>
                <a:latin typeface="+mn-lt"/>
              </a:defRPr>
            </a:lvl1pPr>
          </a:lstStyle>
          <a:p>
            <a:r>
              <a:rPr lang="en-GB"/>
              <a:t>Click to edit title </a:t>
            </a:r>
          </a:p>
        </p:txBody>
      </p:sp>
    </p:spTree>
    <p:extLst>
      <p:ext uri="{BB962C8B-B14F-4D97-AF65-F5344CB8AC3E}">
        <p14:creationId xmlns:p14="http://schemas.microsoft.com/office/powerpoint/2010/main" val="6171250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Section Slide 02">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9"/>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1400"/>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6" name="Picture 5" descr="A picture containing clock, blue&#10;&#10;Description automatically generated">
            <a:extLst>
              <a:ext uri="{FF2B5EF4-FFF2-40B4-BE49-F238E27FC236}">
                <a16:creationId xmlns:a16="http://schemas.microsoft.com/office/drawing/2014/main" id="{F1355AD7-02AF-43CE-888E-980E0315EBC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1" y="2822401"/>
            <a:ext cx="4550177" cy="3041073"/>
          </a:xfrm>
          <a:prstGeom prst="rect">
            <a:avLst/>
          </a:prstGeom>
        </p:spPr>
      </p:pic>
    </p:spTree>
    <p:extLst>
      <p:ext uri="{BB962C8B-B14F-4D97-AF65-F5344CB8AC3E}">
        <p14:creationId xmlns:p14="http://schemas.microsoft.com/office/powerpoint/2010/main" val="3178229220"/>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Section Slide 03">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9"/>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1400"/>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5" name="Picture 4" descr="A picture containing sign&#10;&#10;Description automatically generated">
            <a:extLst>
              <a:ext uri="{FF2B5EF4-FFF2-40B4-BE49-F238E27FC236}">
                <a16:creationId xmlns:a16="http://schemas.microsoft.com/office/drawing/2014/main" id="{CEF97E8B-9EAB-1260-4A7C-632899A1D73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1"/>
            <a:ext cx="4557799" cy="3041073"/>
          </a:xfrm>
          <a:prstGeom prst="rect">
            <a:avLst/>
          </a:prstGeom>
        </p:spPr>
      </p:pic>
    </p:spTree>
    <p:extLst>
      <p:ext uri="{BB962C8B-B14F-4D97-AF65-F5344CB8AC3E}">
        <p14:creationId xmlns:p14="http://schemas.microsoft.com/office/powerpoint/2010/main" val="3146420950"/>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Section Slide 04">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9"/>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1400"/>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6" name="Picture 5" descr="A picture containing porcelain&#10;&#10;Description automatically generated">
            <a:extLst>
              <a:ext uri="{FF2B5EF4-FFF2-40B4-BE49-F238E27FC236}">
                <a16:creationId xmlns:a16="http://schemas.microsoft.com/office/drawing/2014/main" id="{AC019A01-0B7D-4209-B099-542D2B8F16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1" y="2822401"/>
            <a:ext cx="4550177" cy="3041073"/>
          </a:xfrm>
          <a:prstGeom prst="rect">
            <a:avLst/>
          </a:prstGeom>
        </p:spPr>
      </p:pic>
    </p:spTree>
    <p:extLst>
      <p:ext uri="{BB962C8B-B14F-4D97-AF65-F5344CB8AC3E}">
        <p14:creationId xmlns:p14="http://schemas.microsoft.com/office/powerpoint/2010/main" val="2056124215"/>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Slide 2">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3"/>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4"/>
            <a:ext cx="6884988" cy="501651"/>
          </a:xfrm>
          <a:prstGeom prst="rect">
            <a:avLst/>
          </a:prstGeom>
        </p:spPr>
        <p:txBody>
          <a:bodyPr>
            <a:normAutofit/>
          </a:bodyPr>
          <a:lstStyle>
            <a:lvl1pPr marL="0" indent="0">
              <a:buNone/>
              <a:defRPr sz="2400" b="1"/>
            </a:lvl1pPr>
          </a:lstStyle>
          <a:p>
            <a:pPr lvl="0"/>
            <a:r>
              <a:rPr lang="en-US"/>
              <a:t>This is a sub-header</a:t>
            </a:r>
            <a:endParaRPr lang="en-GB"/>
          </a:p>
        </p:txBody>
      </p:sp>
      <p:sp>
        <p:nvSpPr>
          <p:cNvPr id="14" name="Text Placeholder 13">
            <a:extLst>
              <a:ext uri="{FF2B5EF4-FFF2-40B4-BE49-F238E27FC236}">
                <a16:creationId xmlns:a16="http://schemas.microsoft.com/office/drawing/2014/main" id="{B33004F1-5DA0-2150-FFBD-0F605C28CA78}"/>
              </a:ext>
            </a:extLst>
          </p:cNvPr>
          <p:cNvSpPr>
            <a:spLocks noGrp="1"/>
          </p:cNvSpPr>
          <p:nvPr>
            <p:ph type="body" sz="quarter" idx="12" hasCustomPrompt="1"/>
          </p:nvPr>
        </p:nvSpPr>
        <p:spPr>
          <a:xfrm>
            <a:off x="484188" y="3163889"/>
            <a:ext cx="7422683" cy="3273425"/>
          </a:xfrm>
          <a:prstGeom prst="rect">
            <a:avLst/>
          </a:prstGeom>
        </p:spPr>
        <p:txBody>
          <a:bodyPr numCol="1">
            <a:normAutofit/>
          </a:bodyPr>
          <a:lstStyle>
            <a:lvl1pPr marL="285744" indent="-285744">
              <a:lnSpc>
                <a:spcPct val="150000"/>
              </a:lnSpc>
              <a:buFont typeface="Arial" panose="020B0604020202020204" pitchFamily="34" charset="0"/>
              <a:buChar char="•"/>
              <a:defRPr sz="1400"/>
            </a:lvl1pPr>
          </a:lstStyle>
          <a:p>
            <a:pPr lvl="0"/>
            <a:r>
              <a:rPr lang="en-US"/>
              <a:t>This is paragraph text split across one column. The font size is 14. Headings within the paragraph text are highlighted in blue.</a:t>
            </a:r>
          </a:p>
          <a:p>
            <a:pPr marL="285744" marR="0" lvl="0" indent="-285744" algn="l" defTabSz="914377" rtl="0" eaLnBrk="1" fontAlgn="auto" latinLnBrk="0" hangingPunct="1">
              <a:lnSpc>
                <a:spcPct val="90000"/>
              </a:lnSpc>
              <a:spcBef>
                <a:spcPts val="1000"/>
              </a:spcBef>
              <a:spcAft>
                <a:spcPts val="0"/>
              </a:spcAft>
              <a:buClrTx/>
              <a:buSzTx/>
              <a:tabLst/>
              <a:defRPr/>
            </a:pPr>
            <a:r>
              <a:rPr lang="en-US"/>
              <a:t>Bullet point</a:t>
            </a:r>
          </a:p>
          <a:p>
            <a:pPr marL="285744" marR="0" lvl="0" indent="-285744" algn="l" defTabSz="914377" rtl="0" eaLnBrk="1" fontAlgn="auto" latinLnBrk="0" hangingPunct="1">
              <a:lnSpc>
                <a:spcPct val="90000"/>
              </a:lnSpc>
              <a:spcBef>
                <a:spcPts val="1000"/>
              </a:spcBef>
              <a:spcAft>
                <a:spcPts val="0"/>
              </a:spcAft>
              <a:buClrTx/>
              <a:buSzTx/>
              <a:tabLst/>
              <a:defRPr/>
            </a:pPr>
            <a:r>
              <a:rPr lang="en-US"/>
              <a:t>Bullet point</a:t>
            </a:r>
          </a:p>
          <a:p>
            <a:pPr marL="285744" marR="0" lvl="0" indent="-285744" algn="l" defTabSz="914377" rtl="0" eaLnBrk="1" fontAlgn="auto" latinLnBrk="0" hangingPunct="1">
              <a:lnSpc>
                <a:spcPct val="90000"/>
              </a:lnSpc>
              <a:spcBef>
                <a:spcPts val="1000"/>
              </a:spcBef>
              <a:spcAft>
                <a:spcPts val="0"/>
              </a:spcAft>
              <a:buClrTx/>
              <a:buSzTx/>
              <a:tabLst/>
              <a:defRPr/>
            </a:pPr>
            <a:r>
              <a:rPr lang="en-US"/>
              <a:t>Include only essential points</a:t>
            </a:r>
          </a:p>
          <a:p>
            <a:pPr marL="285744" marR="0" lvl="0" indent="-285744" algn="l" defTabSz="914377" rtl="0" eaLnBrk="1" fontAlgn="auto" latinLnBrk="0" hangingPunct="1">
              <a:lnSpc>
                <a:spcPct val="90000"/>
              </a:lnSpc>
              <a:spcBef>
                <a:spcPts val="1000"/>
              </a:spcBef>
              <a:spcAft>
                <a:spcPts val="0"/>
              </a:spcAft>
              <a:buClrTx/>
              <a:buSzTx/>
              <a:tabLst/>
              <a:defRPr/>
            </a:pPr>
            <a:endParaRPr lang="en-GB"/>
          </a:p>
        </p:txBody>
      </p:sp>
      <p:sp>
        <p:nvSpPr>
          <p:cNvPr id="18" name="Picture Placeholder 17">
            <a:extLst>
              <a:ext uri="{FF2B5EF4-FFF2-40B4-BE49-F238E27FC236}">
                <a16:creationId xmlns:a16="http://schemas.microsoft.com/office/drawing/2014/main" id="{5C2F18B5-B2D1-8E5C-0C7E-E8FC23FF54DF}"/>
              </a:ext>
            </a:extLst>
          </p:cNvPr>
          <p:cNvSpPr>
            <a:spLocks noGrp="1"/>
          </p:cNvSpPr>
          <p:nvPr>
            <p:ph type="pic" sz="quarter" idx="13"/>
          </p:nvPr>
        </p:nvSpPr>
        <p:spPr>
          <a:xfrm>
            <a:off x="8525063" y="2304305"/>
            <a:ext cx="2976563" cy="4133009"/>
          </a:xfrm>
          <a:prstGeom prst="rect">
            <a:avLst/>
          </a:prstGeom>
        </p:spPr>
        <p:txBody>
          <a:bodyPr/>
          <a:lstStyle/>
          <a:p>
            <a:r>
              <a:rPr lang="en-US"/>
              <a:t>Click icon to add picture</a:t>
            </a:r>
            <a:endParaRPr lang="en-GB"/>
          </a:p>
        </p:txBody>
      </p:sp>
      <p:sp>
        <p:nvSpPr>
          <p:cNvPr id="2" name="Text Placeholder 2">
            <a:extLst>
              <a:ext uri="{FF2B5EF4-FFF2-40B4-BE49-F238E27FC236}">
                <a16:creationId xmlns:a16="http://schemas.microsoft.com/office/drawing/2014/main" id="{A6A5C057-A49A-27B9-057C-180B9C919914}"/>
              </a:ext>
            </a:extLst>
          </p:cNvPr>
          <p:cNvSpPr>
            <a:spLocks noGrp="1"/>
          </p:cNvSpPr>
          <p:nvPr>
            <p:ph type="body" sz="quarter" idx="14" hasCustomPrompt="1"/>
          </p:nvPr>
        </p:nvSpPr>
        <p:spPr>
          <a:xfrm>
            <a:off x="318809" y="255448"/>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283860129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3"/>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4"/>
            <a:ext cx="6884988" cy="501651"/>
          </a:xfrm>
          <a:prstGeom prst="rect">
            <a:avLst/>
          </a:prstGeom>
        </p:spPr>
        <p:txBody>
          <a:bodyPr>
            <a:normAutofit/>
          </a:bodyPr>
          <a:lstStyle>
            <a:lvl1pPr marL="0" indent="0">
              <a:buNone/>
              <a:defRPr sz="2400" b="1"/>
            </a:lvl1pPr>
          </a:lstStyle>
          <a:p>
            <a:pPr lvl="0"/>
            <a:r>
              <a:rPr lang="en-US"/>
              <a:t>This is a timeline slide</a:t>
            </a:r>
            <a:endParaRPr lang="en-GB"/>
          </a:p>
        </p:txBody>
      </p:sp>
      <p:cxnSp>
        <p:nvCxnSpPr>
          <p:cNvPr id="2" name="Straight Connector 1">
            <a:extLst>
              <a:ext uri="{FF2B5EF4-FFF2-40B4-BE49-F238E27FC236}">
                <a16:creationId xmlns:a16="http://schemas.microsoft.com/office/drawing/2014/main" id="{571C399A-5045-B78C-D26A-0327EE0BF3E0}"/>
              </a:ext>
            </a:extLst>
          </p:cNvPr>
          <p:cNvCxnSpPr>
            <a:cxnSpLocks/>
          </p:cNvCxnSpPr>
          <p:nvPr userDrawn="1"/>
        </p:nvCxnSpPr>
        <p:spPr>
          <a:xfrm>
            <a:off x="1670238" y="4370053"/>
            <a:ext cx="8851525" cy="15155"/>
          </a:xfrm>
          <a:prstGeom prst="line">
            <a:avLst/>
          </a:prstGeom>
          <a:ln w="38100"/>
        </p:spPr>
        <p:style>
          <a:lnRef idx="3">
            <a:schemeClr val="accent1"/>
          </a:lnRef>
          <a:fillRef idx="0">
            <a:schemeClr val="accent1"/>
          </a:fillRef>
          <a:effectRef idx="2">
            <a:schemeClr val="accent1"/>
          </a:effectRef>
          <a:fontRef idx="minor">
            <a:schemeClr val="tx1"/>
          </a:fontRef>
        </p:style>
      </p:cxnSp>
      <p:sp>
        <p:nvSpPr>
          <p:cNvPr id="3" name="Oval 2">
            <a:extLst>
              <a:ext uri="{FF2B5EF4-FFF2-40B4-BE49-F238E27FC236}">
                <a16:creationId xmlns:a16="http://schemas.microsoft.com/office/drawing/2014/main" id="{89DBE39F-7099-5834-1473-CD4E768BDA61}"/>
              </a:ext>
            </a:extLst>
          </p:cNvPr>
          <p:cNvSpPr/>
          <p:nvPr userDrawn="1"/>
        </p:nvSpPr>
        <p:spPr>
          <a:xfrm>
            <a:off x="1237129" y="4159251"/>
            <a:ext cx="430307" cy="394447"/>
          </a:xfrm>
          <a:prstGeom prst="ellipse">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GB" sz="1400"/>
          </a:p>
        </p:txBody>
      </p:sp>
      <p:sp>
        <p:nvSpPr>
          <p:cNvPr id="4" name="Oval 3">
            <a:extLst>
              <a:ext uri="{FF2B5EF4-FFF2-40B4-BE49-F238E27FC236}">
                <a16:creationId xmlns:a16="http://schemas.microsoft.com/office/drawing/2014/main" id="{FD580000-AF47-3346-5A4A-374A5DD65FA0}"/>
              </a:ext>
            </a:extLst>
          </p:cNvPr>
          <p:cNvSpPr/>
          <p:nvPr userDrawn="1"/>
        </p:nvSpPr>
        <p:spPr>
          <a:xfrm>
            <a:off x="10524565" y="4159250"/>
            <a:ext cx="430307" cy="394447"/>
          </a:xfrm>
          <a:prstGeom prst="ellipse">
            <a:avLst/>
          </a:prstGeom>
          <a:noFill/>
          <a:ln w="2857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en-GB" sz="1400"/>
          </a:p>
        </p:txBody>
      </p:sp>
      <p:sp>
        <p:nvSpPr>
          <p:cNvPr id="7" name="Text Placeholder 13">
            <a:extLst>
              <a:ext uri="{FF2B5EF4-FFF2-40B4-BE49-F238E27FC236}">
                <a16:creationId xmlns:a16="http://schemas.microsoft.com/office/drawing/2014/main" id="{CEC19843-FB64-51FF-E15A-A48CBC57EDE8}"/>
              </a:ext>
            </a:extLst>
          </p:cNvPr>
          <p:cNvSpPr>
            <a:spLocks noGrp="1"/>
          </p:cNvSpPr>
          <p:nvPr>
            <p:ph type="body" sz="quarter" idx="12" hasCustomPrompt="1"/>
          </p:nvPr>
        </p:nvSpPr>
        <p:spPr>
          <a:xfrm>
            <a:off x="2052871" y="4904429"/>
            <a:ext cx="842731" cy="419395"/>
          </a:xfrm>
          <a:prstGeom prst="rect">
            <a:avLst/>
          </a:prstGeom>
        </p:spPr>
        <p:txBody>
          <a:bodyPr numCol="1">
            <a:normAutofit/>
          </a:bodyPr>
          <a:lstStyle>
            <a:lvl1pPr marL="0" indent="0">
              <a:lnSpc>
                <a:spcPct val="150000"/>
              </a:lnSpc>
              <a:buFont typeface="Arial" panose="020B0604020202020204" pitchFamily="34" charset="0"/>
              <a:buNone/>
              <a:defRPr sz="1400"/>
            </a:lvl1pPr>
          </a:lstStyle>
          <a:p>
            <a:pPr lvl="0"/>
            <a:r>
              <a:rPr lang="en-US"/>
              <a:t>Action 1</a:t>
            </a:r>
          </a:p>
          <a:p>
            <a:pPr marL="285744" marR="0" lvl="0" indent="-285744" algn="l" defTabSz="914377" rtl="0" eaLnBrk="1" fontAlgn="auto" latinLnBrk="0" hangingPunct="1">
              <a:lnSpc>
                <a:spcPct val="90000"/>
              </a:lnSpc>
              <a:spcBef>
                <a:spcPts val="1000"/>
              </a:spcBef>
              <a:spcAft>
                <a:spcPts val="0"/>
              </a:spcAft>
              <a:buClrTx/>
              <a:buSzTx/>
              <a:tabLst/>
              <a:defRPr/>
            </a:pPr>
            <a:endParaRPr lang="en-GB"/>
          </a:p>
        </p:txBody>
      </p:sp>
      <p:sp>
        <p:nvSpPr>
          <p:cNvPr id="8" name="Text Placeholder 13">
            <a:extLst>
              <a:ext uri="{FF2B5EF4-FFF2-40B4-BE49-F238E27FC236}">
                <a16:creationId xmlns:a16="http://schemas.microsoft.com/office/drawing/2014/main" id="{048F49A4-864C-0B19-486B-96C654D586A8}"/>
              </a:ext>
            </a:extLst>
          </p:cNvPr>
          <p:cNvSpPr>
            <a:spLocks noGrp="1"/>
          </p:cNvSpPr>
          <p:nvPr>
            <p:ph type="body" sz="quarter" idx="13" hasCustomPrompt="1"/>
          </p:nvPr>
        </p:nvSpPr>
        <p:spPr>
          <a:xfrm>
            <a:off x="2052871" y="4472560"/>
            <a:ext cx="1873531" cy="419395"/>
          </a:xfrm>
          <a:prstGeom prst="rect">
            <a:avLst/>
          </a:prstGeom>
        </p:spPr>
        <p:txBody>
          <a:bodyPr numCol="1">
            <a:normAutofit/>
          </a:bodyPr>
          <a:lstStyle>
            <a:lvl1pPr marL="0" indent="0">
              <a:lnSpc>
                <a:spcPct val="150000"/>
              </a:lnSpc>
              <a:buFont typeface="Arial" panose="020B0604020202020204" pitchFamily="34" charset="0"/>
              <a:buNone/>
              <a:defRPr sz="1400" i="1">
                <a:latin typeface="Playfair Display Black" panose="00000A00000000000000" pitchFamily="2" charset="0"/>
              </a:defRPr>
            </a:lvl1pPr>
          </a:lstStyle>
          <a:p>
            <a:pPr lvl="0"/>
            <a:r>
              <a:rPr lang="en-US"/>
              <a:t>Insert the date:</a:t>
            </a:r>
            <a:endParaRPr lang="en-GB"/>
          </a:p>
        </p:txBody>
      </p:sp>
      <p:sp>
        <p:nvSpPr>
          <p:cNvPr id="9" name="Text Placeholder 13">
            <a:extLst>
              <a:ext uri="{FF2B5EF4-FFF2-40B4-BE49-F238E27FC236}">
                <a16:creationId xmlns:a16="http://schemas.microsoft.com/office/drawing/2014/main" id="{B633C8A9-3FB6-EE0A-FE92-932EB5106E25}"/>
              </a:ext>
            </a:extLst>
          </p:cNvPr>
          <p:cNvSpPr>
            <a:spLocks noGrp="1"/>
          </p:cNvSpPr>
          <p:nvPr>
            <p:ph type="body" sz="quarter" idx="14" hasCustomPrompt="1"/>
          </p:nvPr>
        </p:nvSpPr>
        <p:spPr>
          <a:xfrm>
            <a:off x="3469293" y="3764975"/>
            <a:ext cx="842731" cy="419395"/>
          </a:xfrm>
          <a:prstGeom prst="rect">
            <a:avLst/>
          </a:prstGeom>
        </p:spPr>
        <p:txBody>
          <a:bodyPr numCol="1">
            <a:normAutofit/>
          </a:bodyPr>
          <a:lstStyle>
            <a:lvl1pPr marL="0" indent="0">
              <a:lnSpc>
                <a:spcPct val="150000"/>
              </a:lnSpc>
              <a:buFont typeface="Arial" panose="020B0604020202020204" pitchFamily="34" charset="0"/>
              <a:buNone/>
              <a:defRPr sz="1400"/>
            </a:lvl1pPr>
          </a:lstStyle>
          <a:p>
            <a:pPr lvl="0"/>
            <a:r>
              <a:rPr lang="en-US"/>
              <a:t>Action 2</a:t>
            </a:r>
          </a:p>
          <a:p>
            <a:pPr marL="285744" marR="0" lvl="0" indent="-285744" algn="l" defTabSz="914377" rtl="0" eaLnBrk="1" fontAlgn="auto" latinLnBrk="0" hangingPunct="1">
              <a:lnSpc>
                <a:spcPct val="90000"/>
              </a:lnSpc>
              <a:spcBef>
                <a:spcPts val="1000"/>
              </a:spcBef>
              <a:spcAft>
                <a:spcPts val="0"/>
              </a:spcAft>
              <a:buClrTx/>
              <a:buSzTx/>
              <a:tabLst/>
              <a:defRPr/>
            </a:pPr>
            <a:endParaRPr lang="en-GB"/>
          </a:p>
        </p:txBody>
      </p:sp>
      <p:sp>
        <p:nvSpPr>
          <p:cNvPr id="10" name="Text Placeholder 13">
            <a:extLst>
              <a:ext uri="{FF2B5EF4-FFF2-40B4-BE49-F238E27FC236}">
                <a16:creationId xmlns:a16="http://schemas.microsoft.com/office/drawing/2014/main" id="{A2F0AD60-FBD0-C410-2713-E39A058D4DC9}"/>
              </a:ext>
            </a:extLst>
          </p:cNvPr>
          <p:cNvSpPr>
            <a:spLocks noGrp="1"/>
          </p:cNvSpPr>
          <p:nvPr>
            <p:ph type="body" sz="quarter" idx="15" hasCustomPrompt="1"/>
          </p:nvPr>
        </p:nvSpPr>
        <p:spPr>
          <a:xfrm>
            <a:off x="3469293" y="3333105"/>
            <a:ext cx="1873531" cy="419395"/>
          </a:xfrm>
          <a:prstGeom prst="rect">
            <a:avLst/>
          </a:prstGeom>
        </p:spPr>
        <p:txBody>
          <a:bodyPr numCol="1">
            <a:normAutofit/>
          </a:bodyPr>
          <a:lstStyle>
            <a:lvl1pPr marL="0" indent="0">
              <a:lnSpc>
                <a:spcPct val="150000"/>
              </a:lnSpc>
              <a:buFont typeface="Arial" panose="020B0604020202020204" pitchFamily="34" charset="0"/>
              <a:buNone/>
              <a:defRPr sz="1400" i="1">
                <a:latin typeface="Playfair Display Black" panose="00000A00000000000000" pitchFamily="2" charset="0"/>
              </a:defRPr>
            </a:lvl1pPr>
          </a:lstStyle>
          <a:p>
            <a:pPr lvl="0"/>
            <a:r>
              <a:rPr lang="en-US"/>
              <a:t>Insert the date:</a:t>
            </a:r>
            <a:endParaRPr lang="en-GB"/>
          </a:p>
        </p:txBody>
      </p:sp>
      <p:sp>
        <p:nvSpPr>
          <p:cNvPr id="13" name="Text Placeholder 13">
            <a:extLst>
              <a:ext uri="{FF2B5EF4-FFF2-40B4-BE49-F238E27FC236}">
                <a16:creationId xmlns:a16="http://schemas.microsoft.com/office/drawing/2014/main" id="{422503D6-8BC4-E9C5-8024-4F2A9EE09DBD}"/>
              </a:ext>
            </a:extLst>
          </p:cNvPr>
          <p:cNvSpPr>
            <a:spLocks noGrp="1"/>
          </p:cNvSpPr>
          <p:nvPr>
            <p:ph type="body" sz="quarter" idx="16" hasCustomPrompt="1"/>
          </p:nvPr>
        </p:nvSpPr>
        <p:spPr>
          <a:xfrm>
            <a:off x="5159235" y="4889341"/>
            <a:ext cx="842731" cy="419395"/>
          </a:xfrm>
          <a:prstGeom prst="rect">
            <a:avLst/>
          </a:prstGeom>
        </p:spPr>
        <p:txBody>
          <a:bodyPr numCol="1">
            <a:normAutofit/>
          </a:bodyPr>
          <a:lstStyle>
            <a:lvl1pPr marL="0" indent="0">
              <a:lnSpc>
                <a:spcPct val="150000"/>
              </a:lnSpc>
              <a:buFont typeface="Arial" panose="020B0604020202020204" pitchFamily="34" charset="0"/>
              <a:buNone/>
              <a:defRPr sz="1400"/>
            </a:lvl1pPr>
          </a:lstStyle>
          <a:p>
            <a:pPr lvl="0"/>
            <a:r>
              <a:rPr lang="en-US"/>
              <a:t>Action 3</a:t>
            </a:r>
          </a:p>
          <a:p>
            <a:pPr marL="285744" marR="0" lvl="0" indent="-285744" algn="l" defTabSz="914377" rtl="0" eaLnBrk="1" fontAlgn="auto" latinLnBrk="0" hangingPunct="1">
              <a:lnSpc>
                <a:spcPct val="90000"/>
              </a:lnSpc>
              <a:spcBef>
                <a:spcPts val="1000"/>
              </a:spcBef>
              <a:spcAft>
                <a:spcPts val="0"/>
              </a:spcAft>
              <a:buClrTx/>
              <a:buSzTx/>
              <a:tabLst/>
              <a:defRPr/>
            </a:pPr>
            <a:endParaRPr lang="en-GB"/>
          </a:p>
        </p:txBody>
      </p:sp>
      <p:sp>
        <p:nvSpPr>
          <p:cNvPr id="15" name="Text Placeholder 13">
            <a:extLst>
              <a:ext uri="{FF2B5EF4-FFF2-40B4-BE49-F238E27FC236}">
                <a16:creationId xmlns:a16="http://schemas.microsoft.com/office/drawing/2014/main" id="{FEFD01E0-34A3-C794-8563-3147AE1D45BC}"/>
              </a:ext>
            </a:extLst>
          </p:cNvPr>
          <p:cNvSpPr>
            <a:spLocks noGrp="1"/>
          </p:cNvSpPr>
          <p:nvPr>
            <p:ph type="body" sz="quarter" idx="17" hasCustomPrompt="1"/>
          </p:nvPr>
        </p:nvSpPr>
        <p:spPr>
          <a:xfrm>
            <a:off x="5159235" y="4457472"/>
            <a:ext cx="1873531" cy="419395"/>
          </a:xfrm>
          <a:prstGeom prst="rect">
            <a:avLst/>
          </a:prstGeom>
        </p:spPr>
        <p:txBody>
          <a:bodyPr numCol="1">
            <a:normAutofit/>
          </a:bodyPr>
          <a:lstStyle>
            <a:lvl1pPr marL="0" indent="0">
              <a:lnSpc>
                <a:spcPct val="150000"/>
              </a:lnSpc>
              <a:buFont typeface="Arial" panose="020B0604020202020204" pitchFamily="34" charset="0"/>
              <a:buNone/>
              <a:defRPr sz="1400" i="1">
                <a:latin typeface="Playfair Display Black" panose="00000A00000000000000" pitchFamily="2" charset="0"/>
              </a:defRPr>
            </a:lvl1pPr>
          </a:lstStyle>
          <a:p>
            <a:pPr lvl="0"/>
            <a:r>
              <a:rPr lang="en-US"/>
              <a:t>Insert the date:</a:t>
            </a:r>
            <a:endParaRPr lang="en-GB"/>
          </a:p>
        </p:txBody>
      </p:sp>
      <p:sp>
        <p:nvSpPr>
          <p:cNvPr id="16" name="Text Placeholder 13">
            <a:extLst>
              <a:ext uri="{FF2B5EF4-FFF2-40B4-BE49-F238E27FC236}">
                <a16:creationId xmlns:a16="http://schemas.microsoft.com/office/drawing/2014/main" id="{6659D86D-3BAA-D3BA-E5BD-C03F555EC28F}"/>
              </a:ext>
            </a:extLst>
          </p:cNvPr>
          <p:cNvSpPr>
            <a:spLocks noGrp="1"/>
          </p:cNvSpPr>
          <p:nvPr>
            <p:ph type="body" sz="quarter" idx="18" hasCustomPrompt="1"/>
          </p:nvPr>
        </p:nvSpPr>
        <p:spPr>
          <a:xfrm>
            <a:off x="7050555" y="3764653"/>
            <a:ext cx="842731" cy="419395"/>
          </a:xfrm>
          <a:prstGeom prst="rect">
            <a:avLst/>
          </a:prstGeom>
        </p:spPr>
        <p:txBody>
          <a:bodyPr numCol="1">
            <a:normAutofit/>
          </a:bodyPr>
          <a:lstStyle>
            <a:lvl1pPr marL="0" indent="0">
              <a:lnSpc>
                <a:spcPct val="150000"/>
              </a:lnSpc>
              <a:buFont typeface="Arial" panose="020B0604020202020204" pitchFamily="34" charset="0"/>
              <a:buNone/>
              <a:defRPr sz="1400"/>
            </a:lvl1pPr>
          </a:lstStyle>
          <a:p>
            <a:pPr lvl="0"/>
            <a:r>
              <a:rPr lang="en-US"/>
              <a:t>Action 4</a:t>
            </a:r>
          </a:p>
          <a:p>
            <a:pPr marL="285744" marR="0" lvl="0" indent="-285744" algn="l" defTabSz="914377" rtl="0" eaLnBrk="1" fontAlgn="auto" latinLnBrk="0" hangingPunct="1">
              <a:lnSpc>
                <a:spcPct val="90000"/>
              </a:lnSpc>
              <a:spcBef>
                <a:spcPts val="1000"/>
              </a:spcBef>
              <a:spcAft>
                <a:spcPts val="0"/>
              </a:spcAft>
              <a:buClrTx/>
              <a:buSzTx/>
              <a:tabLst/>
              <a:defRPr/>
            </a:pPr>
            <a:endParaRPr lang="en-GB"/>
          </a:p>
        </p:txBody>
      </p:sp>
      <p:sp>
        <p:nvSpPr>
          <p:cNvPr id="17" name="Text Placeholder 13">
            <a:extLst>
              <a:ext uri="{FF2B5EF4-FFF2-40B4-BE49-F238E27FC236}">
                <a16:creationId xmlns:a16="http://schemas.microsoft.com/office/drawing/2014/main" id="{9023601C-FE0D-DB7B-6251-3956B93FFF10}"/>
              </a:ext>
            </a:extLst>
          </p:cNvPr>
          <p:cNvSpPr>
            <a:spLocks noGrp="1"/>
          </p:cNvSpPr>
          <p:nvPr>
            <p:ph type="body" sz="quarter" idx="19" hasCustomPrompt="1"/>
          </p:nvPr>
        </p:nvSpPr>
        <p:spPr>
          <a:xfrm>
            <a:off x="7050555" y="3332785"/>
            <a:ext cx="1873531" cy="419395"/>
          </a:xfrm>
          <a:prstGeom prst="rect">
            <a:avLst/>
          </a:prstGeom>
        </p:spPr>
        <p:txBody>
          <a:bodyPr numCol="1">
            <a:normAutofit/>
          </a:bodyPr>
          <a:lstStyle>
            <a:lvl1pPr marL="0" indent="0">
              <a:lnSpc>
                <a:spcPct val="150000"/>
              </a:lnSpc>
              <a:buFont typeface="Arial" panose="020B0604020202020204" pitchFamily="34" charset="0"/>
              <a:buNone/>
              <a:defRPr sz="1400" i="1">
                <a:latin typeface="Playfair Display Black" panose="00000A00000000000000" pitchFamily="2" charset="0"/>
              </a:defRPr>
            </a:lvl1pPr>
          </a:lstStyle>
          <a:p>
            <a:pPr lvl="0"/>
            <a:r>
              <a:rPr lang="en-US"/>
              <a:t>Insert the date:</a:t>
            </a:r>
            <a:endParaRPr lang="en-GB"/>
          </a:p>
        </p:txBody>
      </p:sp>
      <p:sp>
        <p:nvSpPr>
          <p:cNvPr id="19" name="Text Placeholder 13">
            <a:extLst>
              <a:ext uri="{FF2B5EF4-FFF2-40B4-BE49-F238E27FC236}">
                <a16:creationId xmlns:a16="http://schemas.microsoft.com/office/drawing/2014/main" id="{0BD5720F-0F8D-91C7-EE45-2D58FFAA8B53}"/>
              </a:ext>
            </a:extLst>
          </p:cNvPr>
          <p:cNvSpPr>
            <a:spLocks noGrp="1"/>
          </p:cNvSpPr>
          <p:nvPr>
            <p:ph type="body" sz="quarter" idx="20" hasCustomPrompt="1"/>
          </p:nvPr>
        </p:nvSpPr>
        <p:spPr>
          <a:xfrm>
            <a:off x="8453669" y="4904429"/>
            <a:ext cx="842731" cy="419395"/>
          </a:xfrm>
          <a:prstGeom prst="rect">
            <a:avLst/>
          </a:prstGeom>
        </p:spPr>
        <p:txBody>
          <a:bodyPr numCol="1">
            <a:normAutofit/>
          </a:bodyPr>
          <a:lstStyle>
            <a:lvl1pPr marL="0" indent="0">
              <a:lnSpc>
                <a:spcPct val="150000"/>
              </a:lnSpc>
              <a:buFont typeface="Arial" panose="020B0604020202020204" pitchFamily="34" charset="0"/>
              <a:buNone/>
              <a:defRPr sz="1400"/>
            </a:lvl1pPr>
          </a:lstStyle>
          <a:p>
            <a:pPr lvl="0"/>
            <a:r>
              <a:rPr lang="en-US"/>
              <a:t>Action 5</a:t>
            </a:r>
          </a:p>
          <a:p>
            <a:pPr marL="285744" marR="0" lvl="0" indent="-285744" algn="l" defTabSz="914377" rtl="0" eaLnBrk="1" fontAlgn="auto" latinLnBrk="0" hangingPunct="1">
              <a:lnSpc>
                <a:spcPct val="90000"/>
              </a:lnSpc>
              <a:spcBef>
                <a:spcPts val="1000"/>
              </a:spcBef>
              <a:spcAft>
                <a:spcPts val="0"/>
              </a:spcAft>
              <a:buClrTx/>
              <a:buSzTx/>
              <a:tabLst/>
              <a:defRPr/>
            </a:pPr>
            <a:endParaRPr lang="en-GB"/>
          </a:p>
        </p:txBody>
      </p:sp>
      <p:sp>
        <p:nvSpPr>
          <p:cNvPr id="20" name="Text Placeholder 13">
            <a:extLst>
              <a:ext uri="{FF2B5EF4-FFF2-40B4-BE49-F238E27FC236}">
                <a16:creationId xmlns:a16="http://schemas.microsoft.com/office/drawing/2014/main" id="{88ECAC62-2A77-96A9-B5CF-5DD2260F98FF}"/>
              </a:ext>
            </a:extLst>
          </p:cNvPr>
          <p:cNvSpPr>
            <a:spLocks noGrp="1"/>
          </p:cNvSpPr>
          <p:nvPr>
            <p:ph type="body" sz="quarter" idx="21" hasCustomPrompt="1"/>
          </p:nvPr>
        </p:nvSpPr>
        <p:spPr>
          <a:xfrm>
            <a:off x="8453669" y="4472560"/>
            <a:ext cx="1873531" cy="419395"/>
          </a:xfrm>
          <a:prstGeom prst="rect">
            <a:avLst/>
          </a:prstGeom>
        </p:spPr>
        <p:txBody>
          <a:bodyPr numCol="1">
            <a:normAutofit/>
          </a:bodyPr>
          <a:lstStyle>
            <a:lvl1pPr marL="0" indent="0">
              <a:lnSpc>
                <a:spcPct val="150000"/>
              </a:lnSpc>
              <a:buFont typeface="Arial" panose="020B0604020202020204" pitchFamily="34" charset="0"/>
              <a:buNone/>
              <a:defRPr sz="1400" i="1">
                <a:latin typeface="Playfair Display Black" panose="00000A00000000000000" pitchFamily="2" charset="0"/>
              </a:defRPr>
            </a:lvl1pPr>
          </a:lstStyle>
          <a:p>
            <a:pPr lvl="0"/>
            <a:r>
              <a:rPr lang="en-US"/>
              <a:t>Insert the date:</a:t>
            </a:r>
            <a:endParaRPr lang="en-GB"/>
          </a:p>
        </p:txBody>
      </p:sp>
      <p:sp>
        <p:nvSpPr>
          <p:cNvPr id="5" name="Text Placeholder 2">
            <a:extLst>
              <a:ext uri="{FF2B5EF4-FFF2-40B4-BE49-F238E27FC236}">
                <a16:creationId xmlns:a16="http://schemas.microsoft.com/office/drawing/2014/main" id="{A128E1C9-4B17-9511-21C9-496DB4FC01A6}"/>
              </a:ext>
            </a:extLst>
          </p:cNvPr>
          <p:cNvSpPr>
            <a:spLocks noGrp="1"/>
          </p:cNvSpPr>
          <p:nvPr>
            <p:ph type="body" sz="quarter" idx="22" hasCustomPrompt="1"/>
          </p:nvPr>
        </p:nvSpPr>
        <p:spPr>
          <a:xfrm>
            <a:off x="318809" y="255448"/>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18397469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pic>
        <p:nvPicPr>
          <p:cNvPr id="7" name="Picture 6" descr="A building with a clock tower&#10;&#10;Description automatically generated">
            <a:extLst>
              <a:ext uri="{FF2B5EF4-FFF2-40B4-BE49-F238E27FC236}">
                <a16:creationId xmlns:a16="http://schemas.microsoft.com/office/drawing/2014/main" id="{5064D4D7-D95C-0649-1F7B-BB95DA5E1C0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7788" b="5262"/>
          <a:stretch/>
        </p:blipFill>
        <p:spPr>
          <a:xfrm>
            <a:off x="0" y="762000"/>
            <a:ext cx="12192000" cy="6267451"/>
          </a:xfrm>
          <a:prstGeom prst="rect">
            <a:avLst/>
          </a:prstGeom>
        </p:spPr>
      </p:pic>
      <p:sp>
        <p:nvSpPr>
          <p:cNvPr id="8" name="Rectangle 7">
            <a:extLst>
              <a:ext uri="{FF2B5EF4-FFF2-40B4-BE49-F238E27FC236}">
                <a16:creationId xmlns:a16="http://schemas.microsoft.com/office/drawing/2014/main" id="{4843C6A3-41E0-6D2D-2A81-EFDDFEA8EBFA}"/>
              </a:ext>
            </a:extLst>
          </p:cNvPr>
          <p:cNvSpPr/>
          <p:nvPr userDrawn="1"/>
        </p:nvSpPr>
        <p:spPr>
          <a:xfrm rot="16200000">
            <a:off x="704849" y="57152"/>
            <a:ext cx="6267451" cy="7677149"/>
          </a:xfrm>
          <a:prstGeom prst="rect">
            <a:avLst/>
          </a:prstGeom>
          <a:gradFill>
            <a:gsLst>
              <a:gs pos="59000">
                <a:srgbClr val="7E6FF5">
                  <a:alpha val="50000"/>
                </a:srgbClr>
              </a:gs>
              <a:gs pos="24000">
                <a:srgbClr val="4C39F0">
                  <a:alpha val="80000"/>
                </a:srgbClr>
              </a:gs>
              <a:gs pos="100000">
                <a:schemeClr val="accent1">
                  <a:lumMod val="45000"/>
                  <a:lumOff val="55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solidFill>
            </a:endParaRPr>
          </a:p>
        </p:txBody>
      </p:sp>
      <p:sp>
        <p:nvSpPr>
          <p:cNvPr id="11" name="TextBox 10">
            <a:extLst>
              <a:ext uri="{FF2B5EF4-FFF2-40B4-BE49-F238E27FC236}">
                <a16:creationId xmlns:a16="http://schemas.microsoft.com/office/drawing/2014/main" id="{96FCD0C3-1870-A183-96DD-F1F0F9D776FF}"/>
              </a:ext>
            </a:extLst>
          </p:cNvPr>
          <p:cNvSpPr txBox="1"/>
          <p:nvPr userDrawn="1"/>
        </p:nvSpPr>
        <p:spPr>
          <a:xfrm>
            <a:off x="676275" y="1316646"/>
            <a:ext cx="3336170" cy="1446550"/>
          </a:xfrm>
          <a:prstGeom prst="rect">
            <a:avLst/>
          </a:prstGeom>
          <a:noFill/>
        </p:spPr>
        <p:txBody>
          <a:bodyPr wrap="none" rtlCol="0">
            <a:spAutoFit/>
          </a:bodyPr>
          <a:lstStyle/>
          <a:p>
            <a:r>
              <a:rPr lang="en-US" sz="4400">
                <a:solidFill>
                  <a:schemeClr val="bg1"/>
                </a:solidFill>
                <a:latin typeface="+mj-lt"/>
              </a:rPr>
              <a:t>Thank you for</a:t>
            </a:r>
          </a:p>
          <a:p>
            <a:r>
              <a:rPr lang="en-US" sz="4400" b="1" i="1">
                <a:solidFill>
                  <a:schemeClr val="bg1"/>
                </a:solidFill>
                <a:latin typeface="Playfair Display" panose="00000500000000000000" pitchFamily="2" charset="0"/>
              </a:rPr>
              <a:t>attending</a:t>
            </a:r>
            <a:endParaRPr lang="en-GB" sz="4400" b="1" i="1">
              <a:solidFill>
                <a:schemeClr val="bg1"/>
              </a:solidFill>
              <a:latin typeface="Playfair Display" panose="00000500000000000000" pitchFamily="2" charset="0"/>
            </a:endParaRPr>
          </a:p>
        </p:txBody>
      </p:sp>
      <p:sp>
        <p:nvSpPr>
          <p:cNvPr id="13" name="Text Placeholder 12">
            <a:extLst>
              <a:ext uri="{FF2B5EF4-FFF2-40B4-BE49-F238E27FC236}">
                <a16:creationId xmlns:a16="http://schemas.microsoft.com/office/drawing/2014/main" id="{B7E7E437-67B7-DAAE-A2DB-EC8315C62DDE}"/>
              </a:ext>
            </a:extLst>
          </p:cNvPr>
          <p:cNvSpPr>
            <a:spLocks noGrp="1"/>
          </p:cNvSpPr>
          <p:nvPr>
            <p:ph type="body" sz="quarter" idx="10" hasCustomPrompt="1"/>
          </p:nvPr>
        </p:nvSpPr>
        <p:spPr>
          <a:xfrm>
            <a:off x="628131" y="5391151"/>
            <a:ext cx="3895725" cy="914400"/>
          </a:xfrm>
          <a:prstGeom prst="rect">
            <a:avLst/>
          </a:prstGeom>
        </p:spPr>
        <p:txBody>
          <a:bodyPr>
            <a:normAutofit/>
          </a:bodyPr>
          <a:lstStyle>
            <a:lvl1pPr marL="0" indent="0">
              <a:buNone/>
              <a:defRPr sz="1400">
                <a:solidFill>
                  <a:schemeClr val="bg1"/>
                </a:solidFill>
              </a:defRPr>
            </a:lvl1pPr>
          </a:lstStyle>
          <a:p>
            <a:pPr lvl="0"/>
            <a:r>
              <a:rPr lang="en-US"/>
              <a:t>Insert contact details and/or details about the next event, next steps.</a:t>
            </a:r>
            <a:endParaRPr lang="en-GB"/>
          </a:p>
        </p:txBody>
      </p:sp>
      <p:sp>
        <p:nvSpPr>
          <p:cNvPr id="2" name="Text Placeholder 2">
            <a:extLst>
              <a:ext uri="{FF2B5EF4-FFF2-40B4-BE49-F238E27FC236}">
                <a16:creationId xmlns:a16="http://schemas.microsoft.com/office/drawing/2014/main" id="{42E2E41C-2546-4AEB-30F7-D5B155808EC9}"/>
              </a:ext>
            </a:extLst>
          </p:cNvPr>
          <p:cNvSpPr>
            <a:spLocks noGrp="1"/>
          </p:cNvSpPr>
          <p:nvPr>
            <p:ph type="body" sz="quarter" idx="11" hasCustomPrompt="1"/>
          </p:nvPr>
        </p:nvSpPr>
        <p:spPr>
          <a:xfrm>
            <a:off x="318809" y="255448"/>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31059924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ank 01">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9" y="6352787"/>
            <a:ext cx="2743200" cy="365125"/>
          </a:xfrm>
        </p:spPr>
        <p:txBody>
          <a:bodyPr/>
          <a:lstStyle/>
          <a:p>
            <a:fld id="{AD5181A6-5084-4A9C-AC20-1628A17DBD10}" type="datetimeFigureOut">
              <a:rPr lang="en-GB" smtClean="0"/>
              <a:t>21/07/2026</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7"/>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3" y="6352787"/>
            <a:ext cx="2743200" cy="365125"/>
          </a:xfrm>
        </p:spPr>
        <p:txBody>
          <a:bodyPr/>
          <a:lstStyle/>
          <a:p>
            <a:fld id="{DF507B51-E1E2-4A5B-BB17-C4EA9026352C}" type="slidenum">
              <a:rPr lang="en-GB" smtClean="0"/>
              <a:t>‹#›</a:t>
            </a:fld>
            <a:endParaRPr lang="en-GB"/>
          </a:p>
        </p:txBody>
      </p:sp>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3" y="140090"/>
            <a:ext cx="1080000" cy="208005"/>
          </a:xfrm>
          <a:prstGeom prst="rect">
            <a:avLst/>
          </a:prstGeom>
        </p:spPr>
      </p:pic>
    </p:spTree>
    <p:extLst>
      <p:ext uri="{BB962C8B-B14F-4D97-AF65-F5344CB8AC3E}">
        <p14:creationId xmlns:p14="http://schemas.microsoft.com/office/powerpoint/2010/main" val="25672494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15743153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153391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679194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62218879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90041341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26415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6214603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43909068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3490858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74632110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852023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9458940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383248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095229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352308000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314820941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400173763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201715678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54971077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292289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140855886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2296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95597169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01452573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63724920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86124166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88025910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308532458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378817081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86616444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31868916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7966892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8689733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3914621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0874416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416733907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19102533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84315603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35705646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8134390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705645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2.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5.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3" Type="http://schemas.openxmlformats.org/officeDocument/2006/relationships/slideLayout" Target="../slideLayouts/slideLayout37.xml"/><Relationship Id="rId21" Type="http://schemas.openxmlformats.org/officeDocument/2006/relationships/theme" Target="../theme/theme4.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image" Target="../media/image2.png"/><Relationship Id="rId10" Type="http://schemas.openxmlformats.org/officeDocument/2006/relationships/slideLayout" Target="../slideLayouts/slideLayout44.xml"/><Relationship Id="rId19" Type="http://schemas.openxmlformats.org/officeDocument/2006/relationships/slideLayout" Target="../slideLayouts/slideLayout53.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18" Type="http://schemas.openxmlformats.org/officeDocument/2006/relationships/slideLayout" Target="../slideLayouts/slideLayout72.xml"/><Relationship Id="rId3" Type="http://schemas.openxmlformats.org/officeDocument/2006/relationships/slideLayout" Target="../slideLayouts/slideLayout57.xml"/><Relationship Id="rId21" Type="http://schemas.openxmlformats.org/officeDocument/2006/relationships/theme" Target="../theme/theme5.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20" Type="http://schemas.openxmlformats.org/officeDocument/2006/relationships/slideLayout" Target="../slideLayouts/slideLayout74.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5" Type="http://schemas.openxmlformats.org/officeDocument/2006/relationships/slideLayout" Target="../slideLayouts/slideLayout69.xml"/><Relationship Id="rId23" Type="http://schemas.openxmlformats.org/officeDocument/2006/relationships/image" Target="../media/image2.png"/><Relationship Id="rId10" Type="http://schemas.openxmlformats.org/officeDocument/2006/relationships/slideLayout" Target="../slideLayouts/slideLayout64.xml"/><Relationship Id="rId19" Type="http://schemas.openxmlformats.org/officeDocument/2006/relationships/slideLayout" Target="../slideLayouts/slideLayout73.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 Id="rId22"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6.xml"/><Relationship Id="rId1" Type="http://schemas.openxmlformats.org/officeDocument/2006/relationships/slideLayout" Target="../slideLayouts/slideLayout75.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4">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 id="2147483768" r:id="rId21"/>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Google Shape;71;p15">
            <a:extLst>
              <a:ext uri="{FF2B5EF4-FFF2-40B4-BE49-F238E27FC236}">
                <a16:creationId xmlns:a16="http://schemas.microsoft.com/office/drawing/2014/main" id="{EBC51B30-554F-CFD3-F98A-8FCBBE2E8828}"/>
              </a:ext>
            </a:extLst>
          </p:cNvPr>
          <p:cNvSpPr/>
          <p:nvPr userDrawn="1"/>
        </p:nvSpPr>
        <p:spPr>
          <a:xfrm>
            <a:off x="0" y="1"/>
            <a:ext cx="12192000" cy="781235"/>
          </a:xfrm>
          <a:prstGeom prst="rect">
            <a:avLst/>
          </a:prstGeom>
          <a:solidFill>
            <a:srgbClr val="F8F8F8"/>
          </a:solidFill>
          <a:ln>
            <a:noFill/>
          </a:ln>
        </p:spPr>
        <p:txBody>
          <a:bodyPr spcFirstLastPara="1" wrap="square" lIns="91425" tIns="91425" rIns="91425" bIns="91425" anchor="ctr" anchorCtr="0">
            <a:no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201E2E"/>
              </a:solidFill>
              <a:effectLst/>
              <a:uLnTx/>
              <a:uFillTx/>
              <a:latin typeface="Outfit"/>
              <a:ea typeface="+mn-ea"/>
              <a:cs typeface="+mn-cs"/>
            </a:endParaRPr>
          </a:p>
        </p:txBody>
      </p:sp>
      <p:sp>
        <p:nvSpPr>
          <p:cNvPr id="2" name="Title Placeholder 1">
            <a:extLst>
              <a:ext uri="{FF2B5EF4-FFF2-40B4-BE49-F238E27FC236}">
                <a16:creationId xmlns:a16="http://schemas.microsoft.com/office/drawing/2014/main" id="{1C13485D-7445-4403-A547-FE39A35A82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120E595-E5B6-478A-88E5-E5D3484FD6C9}"/>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1C492D-9966-43F4-A2BA-64B5FC51FD96}"/>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377">
              <a:defRPr/>
            </a:pPr>
            <a:fld id="{787BEC9A-147B-4F04-BC34-F484603F7695}" type="datetimeFigureOut">
              <a:rPr lang="en-GB" smtClean="0">
                <a:solidFill>
                  <a:srgbClr val="201E2E">
                    <a:tint val="75000"/>
                  </a:srgbClr>
                </a:solidFill>
              </a:rPr>
              <a:pPr defTabSz="914377">
                <a:defRPr/>
              </a:pPr>
              <a:t>21/07/2026</a:t>
            </a:fld>
            <a:endParaRPr lang="en-GB">
              <a:solidFill>
                <a:srgbClr val="201E2E">
                  <a:tint val="75000"/>
                </a:srgbClr>
              </a:solidFill>
            </a:endParaRPr>
          </a:p>
        </p:txBody>
      </p:sp>
      <p:sp>
        <p:nvSpPr>
          <p:cNvPr id="5" name="Footer Placeholder 4">
            <a:extLst>
              <a:ext uri="{FF2B5EF4-FFF2-40B4-BE49-F238E27FC236}">
                <a16:creationId xmlns:a16="http://schemas.microsoft.com/office/drawing/2014/main" id="{458D9D25-B957-495B-B0BC-47D4F7401ECC}"/>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377">
              <a:defRPr/>
            </a:pPr>
            <a:endParaRPr lang="en-GB">
              <a:solidFill>
                <a:srgbClr val="201E2E">
                  <a:tint val="75000"/>
                </a:srgbClr>
              </a:solidFill>
            </a:endParaRPr>
          </a:p>
        </p:txBody>
      </p:sp>
      <p:sp>
        <p:nvSpPr>
          <p:cNvPr id="6" name="Slide Number Placeholder 5">
            <a:extLst>
              <a:ext uri="{FF2B5EF4-FFF2-40B4-BE49-F238E27FC236}">
                <a16:creationId xmlns:a16="http://schemas.microsoft.com/office/drawing/2014/main" id="{1740FC52-A642-4C6A-BBA9-473A694D000B}"/>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377">
              <a:defRPr/>
            </a:pPr>
            <a:fld id="{83B8EB67-8D96-495E-9886-44B882B023C1}" type="slidenum">
              <a:rPr lang="en-GB" smtClean="0">
                <a:solidFill>
                  <a:srgbClr val="201E2E">
                    <a:tint val="75000"/>
                  </a:srgbClr>
                </a:solidFill>
              </a:rPr>
              <a:pPr defTabSz="914377">
                <a:defRPr/>
              </a:pPr>
              <a:t>‹#›</a:t>
            </a:fld>
            <a:endParaRPr lang="en-GB">
              <a:solidFill>
                <a:srgbClr val="201E2E">
                  <a:tint val="75000"/>
                </a:srgbClr>
              </a:solidFill>
            </a:endParaRPr>
          </a:p>
        </p:txBody>
      </p:sp>
      <p:pic>
        <p:nvPicPr>
          <p:cNvPr id="8" name="Google Shape;73;p15">
            <a:extLst>
              <a:ext uri="{FF2B5EF4-FFF2-40B4-BE49-F238E27FC236}">
                <a16:creationId xmlns:a16="http://schemas.microsoft.com/office/drawing/2014/main" id="{6C5A73D8-EF8F-A97F-EC1D-7212D88D5093}"/>
              </a:ext>
            </a:extLst>
          </p:cNvPr>
          <p:cNvPicPr preferRelativeResize="0">
            <a:picLocks noChangeAspect="1"/>
          </p:cNvPicPr>
          <p:nvPr userDrawn="1"/>
        </p:nvPicPr>
        <p:blipFill>
          <a:blip r:embed="rId14">
            <a:alphaModFix/>
          </a:blip>
          <a:stretch>
            <a:fillRect/>
          </a:stretch>
        </p:blipFill>
        <p:spPr>
          <a:xfrm>
            <a:off x="10477670" y="260617"/>
            <a:ext cx="1374253" cy="264679"/>
          </a:xfrm>
          <a:prstGeom prst="rect">
            <a:avLst/>
          </a:prstGeom>
          <a:noFill/>
          <a:ln>
            <a:noFill/>
          </a:ln>
        </p:spPr>
      </p:pic>
    </p:spTree>
    <p:extLst>
      <p:ext uri="{BB962C8B-B14F-4D97-AF65-F5344CB8AC3E}">
        <p14:creationId xmlns:p14="http://schemas.microsoft.com/office/powerpoint/2010/main" val="219139333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1" r:id="rId12"/>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1512093416"/>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 id="2147483735" r:id="rId13"/>
    <p:sldLayoutId id="2147483736" r:id="rId14"/>
    <p:sldLayoutId id="2147483737" r:id="rId15"/>
    <p:sldLayoutId id="2147483738" r:id="rId16"/>
    <p:sldLayoutId id="2147483739" r:id="rId17"/>
    <p:sldLayoutId id="2147483740" r:id="rId18"/>
    <p:sldLayoutId id="2147483741" r:id="rId19"/>
    <p:sldLayoutId id="2147483769"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4051623246"/>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 id="2147483762" r:id="rId17"/>
    <p:sldLayoutId id="2147483763" r:id="rId18"/>
    <p:sldLayoutId id="2147483764" r:id="rId19"/>
    <p:sldLayoutId id="2147483767" r:id="rId20"/>
  </p:sldLayoutIdLst>
  <p:hf sldNum="0" hd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1541148760"/>
      </p:ext>
    </p:extLst>
  </p:cSld>
  <p:clrMap bg1="lt1" tx1="dk1" bg2="lt2" tx2="dk2" accent1="accent1" accent2="accent2" accent3="accent3" accent4="accent4" accent5="accent5" accent6="accent6" hlink="hlink" folHlink="folHlink"/>
  <p:sldLayoutIdLst>
    <p:sldLayoutId id="2147483766"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slideLayout" Target="../slideLayouts/slideLayout7.xml"/><Relationship Id="rId4" Type="http://schemas.openxmlformats.org/officeDocument/2006/relationships/image" Target="../media/image15.sv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1.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1.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21.xml.rels><?xml version="1.0" encoding="UTF-8" standalone="yes"?>
<Relationships xmlns="http://schemas.openxmlformats.org/package/2006/relationships"><Relationship Id="rId3" Type="http://schemas.openxmlformats.org/officeDocument/2006/relationships/hyperlink" Target="mailto:Change.management@recmanager.co.uk" TargetMode="External"/><Relationship Id="rId2" Type="http://schemas.openxmlformats.org/officeDocument/2006/relationships/hyperlink" Target="mailto:enquiries@recmanager.co.uk" TargetMode="External"/><Relationship Id="rId1" Type="http://schemas.openxmlformats.org/officeDocument/2006/relationships/slideLayout" Target="../slideLayouts/slideLayout7.xml"/><Relationship Id="rId5" Type="http://schemas.openxmlformats.org/officeDocument/2006/relationships/hyperlink" Target="mailto:annabel.ashworth@recmanager.co.uk" TargetMode="External"/><Relationship Id="rId4" Type="http://schemas.openxmlformats.org/officeDocument/2006/relationships/hyperlink" Target="mailto:Glenn.sheern@recmanager.co.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AB533C81-B3A9-F22F-B657-00F2B51F39A8}"/>
              </a:ext>
            </a:extLst>
          </p:cNvPr>
          <p:cNvSpPr>
            <a:spLocks noGrp="1"/>
          </p:cNvSpPr>
          <p:nvPr>
            <p:ph type="ctrTitle"/>
          </p:nvPr>
        </p:nvSpPr>
        <p:spPr>
          <a:xfrm>
            <a:off x="517228" y="2955632"/>
            <a:ext cx="6059063" cy="1939635"/>
          </a:xfrm>
        </p:spPr>
        <p:txBody>
          <a:bodyPr>
            <a:normAutofit fontScale="90000"/>
          </a:bodyPr>
          <a:lstStyle/>
          <a:p>
            <a:r>
              <a:rPr lang="en-GB" dirty="0"/>
              <a:t>I0312 – review of Export meters works arrangements</a:t>
            </a:r>
            <a:br>
              <a:rPr lang="en-GB" dirty="0"/>
            </a:br>
            <a:br>
              <a:rPr lang="en-GB" dirty="0"/>
            </a:br>
            <a:r>
              <a:rPr lang="en-GB" dirty="0"/>
              <a:t>WORKING GROUP 3</a:t>
            </a:r>
          </a:p>
        </p:txBody>
      </p:sp>
      <p:sp>
        <p:nvSpPr>
          <p:cNvPr id="6" name="Subtitle 2">
            <a:extLst>
              <a:ext uri="{FF2B5EF4-FFF2-40B4-BE49-F238E27FC236}">
                <a16:creationId xmlns:a16="http://schemas.microsoft.com/office/drawing/2014/main" id="{7FFB6F82-3268-07E6-2389-D51AF2679D46}"/>
              </a:ext>
            </a:extLst>
          </p:cNvPr>
          <p:cNvSpPr>
            <a:spLocks noGrp="1"/>
          </p:cNvSpPr>
          <p:nvPr>
            <p:ph type="subTitle" idx="1"/>
          </p:nvPr>
        </p:nvSpPr>
        <p:spPr>
          <a:xfrm>
            <a:off x="517228" y="4895267"/>
            <a:ext cx="6059063" cy="1009073"/>
          </a:xfrm>
        </p:spPr>
        <p:txBody>
          <a:bodyPr/>
          <a:lstStyle/>
          <a:p>
            <a:r>
              <a:rPr lang="en-GB" dirty="0">
                <a:latin typeface="Roboto"/>
                <a:ea typeface="Roboto"/>
                <a:cs typeface="Roboto"/>
              </a:rPr>
              <a:t>14 July 2026</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CD698-AC8B-3D88-DA08-DD6B9A5E8893}"/>
              </a:ext>
            </a:extLst>
          </p:cNvPr>
          <p:cNvSpPr>
            <a:spLocks noGrp="1"/>
          </p:cNvSpPr>
          <p:nvPr>
            <p:ph type="title"/>
          </p:nvPr>
        </p:nvSpPr>
        <p:spPr>
          <a:xfrm>
            <a:off x="838200" y="365125"/>
            <a:ext cx="9284855" cy="660111"/>
          </a:xfrm>
        </p:spPr>
        <p:txBody>
          <a:bodyPr anchor="ctr">
            <a:normAutofit/>
          </a:bodyPr>
          <a:lstStyle/>
          <a:p>
            <a:r>
              <a:rPr lang="en-GB"/>
              <a:t>Agenda</a:t>
            </a:r>
          </a:p>
        </p:txBody>
      </p:sp>
      <p:graphicFrame>
        <p:nvGraphicFramePr>
          <p:cNvPr id="4" name="Content Placeholder 3">
            <a:extLst>
              <a:ext uri="{FF2B5EF4-FFF2-40B4-BE49-F238E27FC236}">
                <a16:creationId xmlns:a16="http://schemas.microsoft.com/office/drawing/2014/main" id="{4BF80FFF-CA68-2525-2483-763BF13B62C0}"/>
              </a:ext>
            </a:extLst>
          </p:cNvPr>
          <p:cNvGraphicFramePr>
            <a:graphicFrameLocks noGrp="1"/>
          </p:cNvGraphicFramePr>
          <p:nvPr>
            <p:ph type="media" sz="quarter" idx="10"/>
            <p:extLst>
              <p:ext uri="{D42A27DB-BD31-4B8C-83A1-F6EECF244321}">
                <p14:modId xmlns:p14="http://schemas.microsoft.com/office/powerpoint/2010/main" val="3811031095"/>
              </p:ext>
            </p:extLst>
          </p:nvPr>
        </p:nvGraphicFramePr>
        <p:xfrm>
          <a:off x="609600" y="1424795"/>
          <a:ext cx="10757536" cy="5068080"/>
        </p:xfrm>
        <a:graphic>
          <a:graphicData uri="http://schemas.openxmlformats.org/drawingml/2006/table">
            <a:tbl>
              <a:tblPr firstRow="1" firstCol="1" lastRow="1" lastCol="1" bandRow="1" bandCol="1">
                <a:tableStyleId>{F5AB1C69-6EDB-4FF4-983F-18BD219EF322}</a:tableStyleId>
              </a:tblPr>
              <a:tblGrid>
                <a:gridCol w="865118">
                  <a:extLst>
                    <a:ext uri="{9D8B030D-6E8A-4147-A177-3AD203B41FA5}">
                      <a16:colId xmlns:a16="http://schemas.microsoft.com/office/drawing/2014/main" val="1478529920"/>
                    </a:ext>
                  </a:extLst>
                </a:gridCol>
                <a:gridCol w="4206529">
                  <a:extLst>
                    <a:ext uri="{9D8B030D-6E8A-4147-A177-3AD203B41FA5}">
                      <a16:colId xmlns:a16="http://schemas.microsoft.com/office/drawing/2014/main" val="4228647235"/>
                    </a:ext>
                  </a:extLst>
                </a:gridCol>
                <a:gridCol w="2851248">
                  <a:extLst>
                    <a:ext uri="{9D8B030D-6E8A-4147-A177-3AD203B41FA5}">
                      <a16:colId xmlns:a16="http://schemas.microsoft.com/office/drawing/2014/main" val="1487292598"/>
                    </a:ext>
                  </a:extLst>
                </a:gridCol>
                <a:gridCol w="831759">
                  <a:extLst>
                    <a:ext uri="{9D8B030D-6E8A-4147-A177-3AD203B41FA5}">
                      <a16:colId xmlns:a16="http://schemas.microsoft.com/office/drawing/2014/main" val="4126557002"/>
                    </a:ext>
                  </a:extLst>
                </a:gridCol>
                <a:gridCol w="2002882">
                  <a:extLst>
                    <a:ext uri="{9D8B030D-6E8A-4147-A177-3AD203B41FA5}">
                      <a16:colId xmlns:a16="http://schemas.microsoft.com/office/drawing/2014/main" val="590167111"/>
                    </a:ext>
                  </a:extLst>
                </a:gridCol>
              </a:tblGrid>
              <a:tr h="290493">
                <a:tc>
                  <a:txBody>
                    <a:bodyPr/>
                    <a:lstStyle/>
                    <a:p>
                      <a:pPr>
                        <a:spcBef>
                          <a:spcPts val="1200"/>
                        </a:spcBef>
                        <a:spcAft>
                          <a:spcPts val="1200"/>
                        </a:spcAft>
                        <a:buNone/>
                      </a:pPr>
                      <a:r>
                        <a:rPr lang="en-GB" sz="1500" spc="150" dirty="0">
                          <a:effectLst/>
                          <a:latin typeface="Roboto" panose="02000000000000000000" pitchFamily="2" charset="0"/>
                          <a:ea typeface="Roboto" panose="02000000000000000000" pitchFamily="2" charset="0"/>
                          <a:cs typeface="Roboto" panose="02000000000000000000" pitchFamily="2" charset="0"/>
                        </a:rPr>
                        <a:t> </a:t>
                      </a:r>
                      <a:endParaRPr lang="en-GB" sz="1500" dirty="0">
                        <a:effectLst/>
                        <a:latin typeface="Roboto" panose="02000000000000000000" pitchFamily="2" charset="0"/>
                        <a:ea typeface="Roboto" panose="02000000000000000000" pitchFamily="2" charset="0"/>
                        <a:cs typeface="Roboto" panose="02000000000000000000" pitchFamily="2" charset="0"/>
                      </a:endParaRPr>
                    </a:p>
                  </a:txBody>
                  <a:tcPr marL="104474" marR="104474" marT="0" marB="0" anchor="ctr"/>
                </a:tc>
                <a:tc>
                  <a:txBody>
                    <a:bodyPr/>
                    <a:lstStyle/>
                    <a:p>
                      <a:pPr>
                        <a:spcBef>
                          <a:spcPts val="1200"/>
                        </a:spcBef>
                        <a:spcAft>
                          <a:spcPts val="1200"/>
                        </a:spcAft>
                        <a:buNone/>
                      </a:pPr>
                      <a:r>
                        <a:rPr lang="en-GB" sz="1500" spc="150">
                          <a:effectLst/>
                          <a:latin typeface="Roboto" panose="02000000000000000000" pitchFamily="2" charset="0"/>
                          <a:ea typeface="Roboto" panose="02000000000000000000" pitchFamily="2" charset="0"/>
                          <a:cs typeface="Roboto" panose="02000000000000000000" pitchFamily="2" charset="0"/>
                        </a:rPr>
                        <a:t>TITLE</a:t>
                      </a:r>
                      <a:endParaRPr lang="en-GB" sz="1500">
                        <a:effectLst/>
                        <a:latin typeface="Roboto" panose="02000000000000000000" pitchFamily="2" charset="0"/>
                        <a:ea typeface="Roboto" panose="02000000000000000000" pitchFamily="2" charset="0"/>
                        <a:cs typeface="Roboto" panose="02000000000000000000" pitchFamily="2" charset="0"/>
                      </a:endParaRPr>
                    </a:p>
                  </a:txBody>
                  <a:tcPr marL="104474" marR="104474" marT="0" marB="0" anchor="ctr"/>
                </a:tc>
                <a:tc>
                  <a:txBody>
                    <a:bodyPr/>
                    <a:lstStyle/>
                    <a:p>
                      <a:pPr>
                        <a:spcBef>
                          <a:spcPts val="1200"/>
                        </a:spcBef>
                        <a:spcAft>
                          <a:spcPts val="1200"/>
                        </a:spcAft>
                        <a:buNone/>
                      </a:pPr>
                      <a:r>
                        <a:rPr lang="en-GB" sz="1500" spc="150" dirty="0">
                          <a:effectLst/>
                          <a:latin typeface="Roboto" panose="02000000000000000000" pitchFamily="2" charset="0"/>
                          <a:ea typeface="Roboto" panose="02000000000000000000" pitchFamily="2" charset="0"/>
                          <a:cs typeface="Roboto" panose="02000000000000000000" pitchFamily="2" charset="0"/>
                        </a:rPr>
                        <a:t>PAPER </a:t>
                      </a:r>
                      <a:endParaRPr lang="en-GB" sz="1500" dirty="0">
                        <a:effectLst/>
                        <a:latin typeface="Roboto" panose="02000000000000000000" pitchFamily="2" charset="0"/>
                        <a:ea typeface="Roboto" panose="02000000000000000000" pitchFamily="2" charset="0"/>
                        <a:cs typeface="Roboto" panose="02000000000000000000" pitchFamily="2" charset="0"/>
                      </a:endParaRPr>
                    </a:p>
                  </a:txBody>
                  <a:tcPr marL="104474" marR="104474" marT="0" marB="0" anchor="ctr"/>
                </a:tc>
                <a:tc>
                  <a:txBody>
                    <a:bodyPr/>
                    <a:lstStyle/>
                    <a:p>
                      <a:pPr>
                        <a:spcBef>
                          <a:spcPts val="1200"/>
                        </a:spcBef>
                        <a:spcAft>
                          <a:spcPts val="1200"/>
                        </a:spcAft>
                        <a:buNone/>
                      </a:pPr>
                      <a:r>
                        <a:rPr lang="en-GB" sz="1500" spc="150">
                          <a:effectLst/>
                          <a:latin typeface="Roboto" panose="02000000000000000000" pitchFamily="2" charset="0"/>
                          <a:ea typeface="Roboto" panose="02000000000000000000" pitchFamily="2" charset="0"/>
                          <a:cs typeface="Roboto" panose="02000000000000000000" pitchFamily="2" charset="0"/>
                        </a:rPr>
                        <a:t>TIME</a:t>
                      </a:r>
                      <a:endParaRPr lang="en-GB" sz="1500">
                        <a:effectLst/>
                        <a:latin typeface="Roboto" panose="02000000000000000000" pitchFamily="2" charset="0"/>
                        <a:ea typeface="Roboto" panose="02000000000000000000" pitchFamily="2" charset="0"/>
                        <a:cs typeface="Roboto" panose="02000000000000000000" pitchFamily="2" charset="0"/>
                      </a:endParaRPr>
                    </a:p>
                  </a:txBody>
                  <a:tcPr marL="104474" marR="104474" marT="0" marB="0" anchor="ctr"/>
                </a:tc>
                <a:tc>
                  <a:txBody>
                    <a:bodyPr/>
                    <a:lstStyle/>
                    <a:p>
                      <a:pPr>
                        <a:spcBef>
                          <a:spcPts val="1200"/>
                        </a:spcBef>
                        <a:spcAft>
                          <a:spcPts val="1200"/>
                        </a:spcAft>
                        <a:buNone/>
                      </a:pPr>
                      <a:r>
                        <a:rPr lang="en-GB" sz="1500" spc="150">
                          <a:effectLst/>
                          <a:latin typeface="Roboto" panose="02000000000000000000" pitchFamily="2" charset="0"/>
                          <a:ea typeface="Roboto" panose="02000000000000000000" pitchFamily="2" charset="0"/>
                          <a:cs typeface="Roboto" panose="02000000000000000000" pitchFamily="2" charset="0"/>
                        </a:rPr>
                        <a:t>LEAD</a:t>
                      </a:r>
                      <a:endParaRPr lang="en-GB" sz="1500">
                        <a:effectLst/>
                        <a:latin typeface="Roboto" panose="02000000000000000000" pitchFamily="2" charset="0"/>
                        <a:ea typeface="Roboto" panose="02000000000000000000" pitchFamily="2" charset="0"/>
                        <a:cs typeface="Roboto" panose="02000000000000000000" pitchFamily="2" charset="0"/>
                      </a:endParaRPr>
                    </a:p>
                  </a:txBody>
                  <a:tcPr marL="104474" marR="104474" marT="0" marB="0" anchor="ctr"/>
                </a:tc>
                <a:extLst>
                  <a:ext uri="{0D108BD9-81ED-4DB2-BD59-A6C34878D82A}">
                    <a16:rowId xmlns:a16="http://schemas.microsoft.com/office/drawing/2014/main" val="459562486"/>
                  </a:ext>
                </a:extLst>
              </a:tr>
              <a:tr h="290493">
                <a:tc>
                  <a:txBody>
                    <a:bodyPr/>
                    <a:lstStyle/>
                    <a:p>
                      <a:pPr>
                        <a:spcBef>
                          <a:spcPts val="1200"/>
                        </a:spcBef>
                        <a:spcAft>
                          <a:spcPts val="1200"/>
                        </a:spcAft>
                        <a:buNone/>
                      </a:pPr>
                      <a:r>
                        <a:rPr lang="en-GB" sz="1500">
                          <a:effectLst/>
                          <a:latin typeface="Roboto" panose="02000000000000000000" pitchFamily="2" charset="0"/>
                          <a:ea typeface="Roboto" panose="02000000000000000000" pitchFamily="2" charset="0"/>
                          <a:cs typeface="Roboto" panose="02000000000000000000" pitchFamily="2" charset="0"/>
                        </a:rPr>
                        <a:t>1</a:t>
                      </a:r>
                    </a:p>
                  </a:txBody>
                  <a:tcPr marL="104474" marR="104474" marT="0" marB="0" anchor="ct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Welcome and Introduction</a:t>
                      </a:r>
                    </a:p>
                  </a:txBody>
                  <a:tcPr marL="104474" marR="104474" marT="0" marB="0" anchor="ct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Verbal</a:t>
                      </a:r>
                    </a:p>
                  </a:txBody>
                  <a:tcPr marL="104474" marR="104474" marT="0" marB="0" anchor="ct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11:00</a:t>
                      </a:r>
                    </a:p>
                  </a:txBody>
                  <a:tcPr marL="104474" marR="104474" marT="0" marB="0" anchor="ct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Chair</a:t>
                      </a:r>
                    </a:p>
                  </a:txBody>
                  <a:tcPr marL="104474" marR="104474" marT="0" marB="0" anchor="ctr"/>
                </a:tc>
                <a:extLst>
                  <a:ext uri="{0D108BD9-81ED-4DB2-BD59-A6C34878D82A}">
                    <a16:rowId xmlns:a16="http://schemas.microsoft.com/office/drawing/2014/main" val="1896640117"/>
                  </a:ext>
                </a:extLst>
              </a:tr>
              <a:tr h="993294">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2</a:t>
                      </a:r>
                    </a:p>
                  </a:txBody>
                  <a:tcPr marL="104474" marR="104474" marT="0" marB="0" anchor="ct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Review minutes and actions of previous meeting</a:t>
                      </a:r>
                    </a:p>
                  </a:txBody>
                  <a:tcPr marL="104474" marR="104474" marT="0" marB="0" anchor="ctr">
                    <a:solidFill>
                      <a:srgbClr val="D5E3E0"/>
                    </a:solidFill>
                  </a:tcPr>
                </a:tc>
                <a:tc>
                  <a:txBody>
                    <a:bodyPr/>
                    <a:lstStyle/>
                    <a:p>
                      <a:pPr>
                        <a:spcBef>
                          <a:spcPts val="1200"/>
                        </a:spcBef>
                        <a:spcAft>
                          <a:spcPts val="1200"/>
                        </a:spcAft>
                        <a:buNone/>
                      </a:pPr>
                      <a:r>
                        <a:rPr lang="sv-SE" sz="1500" dirty="0">
                          <a:effectLst/>
                          <a:latin typeface="Roboto" panose="02000000000000000000" pitchFamily="2" charset="0"/>
                          <a:ea typeface="Roboto" panose="02000000000000000000" pitchFamily="2" charset="0"/>
                          <a:cs typeface="Roboto" panose="02000000000000000000" pitchFamily="2" charset="0"/>
                        </a:rPr>
                        <a:t>I0312_WG_0306_Draft Minutes v0.1</a:t>
                      </a:r>
                      <a:endParaRPr lang="en-GB" sz="1500" dirty="0">
                        <a:effectLst/>
                        <a:latin typeface="Roboto" panose="02000000000000000000" pitchFamily="2" charset="0"/>
                        <a:ea typeface="Roboto" panose="02000000000000000000" pitchFamily="2" charset="0"/>
                        <a:cs typeface="Roboto" panose="02000000000000000000" pitchFamily="2" charset="0"/>
                      </a:endParaRP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11:05</a:t>
                      </a: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All</a:t>
                      </a:r>
                    </a:p>
                  </a:txBody>
                  <a:tcPr marL="104474" marR="104474" marT="0" marB="0" anchor="ctr"/>
                </a:tc>
                <a:extLst>
                  <a:ext uri="{0D108BD9-81ED-4DB2-BD59-A6C34878D82A}">
                    <a16:rowId xmlns:a16="http://schemas.microsoft.com/office/drawing/2014/main" val="2941741928"/>
                  </a:ext>
                </a:extLst>
              </a:tr>
              <a:tr h="993294">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3</a:t>
                      </a:r>
                    </a:p>
                  </a:txBody>
                  <a:tcPr marL="104474" marR="104474" marT="0" marB="0" anchor="ctr"/>
                </a:tc>
                <a:tc>
                  <a:txBody>
                    <a:bodyPr/>
                    <a:lstStyle/>
                    <a:p>
                      <a:pPr marL="0" indent="0">
                        <a:spcBef>
                          <a:spcPts val="1200"/>
                        </a:spcBef>
                        <a:spcAft>
                          <a:spcPts val="1200"/>
                        </a:spcAft>
                        <a:buFont typeface="Arial" panose="020B0604020202020204" pitchFamily="34" charset="0"/>
                        <a:buNone/>
                      </a:pPr>
                      <a:r>
                        <a:rPr lang="en-GB" sz="1500" dirty="0">
                          <a:effectLst/>
                          <a:latin typeface="Roboto" panose="02000000000000000000" pitchFamily="2" charset="0"/>
                          <a:ea typeface="Roboto" panose="02000000000000000000" pitchFamily="2" charset="0"/>
                          <a:cs typeface="Roboto" panose="02000000000000000000" pitchFamily="2" charset="0"/>
                        </a:rPr>
                        <a:t>Recap Position</a:t>
                      </a: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Verbal</a:t>
                      </a: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11:10</a:t>
                      </a: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Chair</a:t>
                      </a:r>
                    </a:p>
                  </a:txBody>
                  <a:tcPr marL="104474" marR="104474" marT="0" marB="0" anchor="ctr"/>
                </a:tc>
                <a:extLst>
                  <a:ext uri="{0D108BD9-81ED-4DB2-BD59-A6C34878D82A}">
                    <a16:rowId xmlns:a16="http://schemas.microsoft.com/office/drawing/2014/main" val="1200500189"/>
                  </a:ext>
                </a:extLst>
              </a:tr>
              <a:tr h="524759">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3</a:t>
                      </a:r>
                    </a:p>
                  </a:txBody>
                  <a:tcPr marL="104474" marR="104474" marT="0" marB="0" anchor="ct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Change of Energisation Status</a:t>
                      </a: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Verbal</a:t>
                      </a: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11:35</a:t>
                      </a: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Chair</a:t>
                      </a:r>
                    </a:p>
                  </a:txBody>
                  <a:tcPr marL="104474" marR="104474" marT="0" marB="0" anchor="ctr"/>
                </a:tc>
                <a:extLst>
                  <a:ext uri="{0D108BD9-81ED-4DB2-BD59-A6C34878D82A}">
                    <a16:rowId xmlns:a16="http://schemas.microsoft.com/office/drawing/2014/main" val="3480000718"/>
                  </a:ext>
                </a:extLst>
              </a:tr>
              <a:tr h="524759">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4</a:t>
                      </a:r>
                    </a:p>
                  </a:txBody>
                  <a:tcPr marL="104474" marR="104474" marT="0" marB="0" anchor="ctr"/>
                </a:tc>
                <a:tc>
                  <a:txBody>
                    <a:bodyPr/>
                    <a:lstStyle/>
                    <a:p>
                      <a:pPr marL="0" marR="0" lvl="0" indent="0" algn="l" defTabSz="914400" rtl="0" eaLnBrk="1" fontAlgn="auto" latinLnBrk="0" hangingPunct="1">
                        <a:lnSpc>
                          <a:spcPct val="100000"/>
                        </a:lnSpc>
                        <a:spcBef>
                          <a:spcPts val="1200"/>
                        </a:spcBef>
                        <a:spcAft>
                          <a:spcPts val="1200"/>
                        </a:spcAft>
                        <a:buClrTx/>
                        <a:buSzTx/>
                        <a:buFontTx/>
                        <a:buNone/>
                        <a:tabLst/>
                        <a:defRPr/>
                      </a:pPr>
                      <a:r>
                        <a:rPr lang="en-GB" sz="1500" dirty="0">
                          <a:effectLst/>
                          <a:latin typeface="Roboto" panose="02000000000000000000" pitchFamily="2" charset="0"/>
                          <a:ea typeface="Roboto" panose="02000000000000000000" pitchFamily="2" charset="0"/>
                          <a:cs typeface="Roboto" panose="02000000000000000000" pitchFamily="2" charset="0"/>
                        </a:rPr>
                        <a:t>Change of Feeder Status</a:t>
                      </a: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Verbal</a:t>
                      </a: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12:00</a:t>
                      </a: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Chair</a:t>
                      </a:r>
                    </a:p>
                  </a:txBody>
                  <a:tcPr marL="104474" marR="104474" marT="0" marB="0" anchor="ctr"/>
                </a:tc>
                <a:extLst>
                  <a:ext uri="{0D108BD9-81ED-4DB2-BD59-A6C34878D82A}">
                    <a16:rowId xmlns:a16="http://schemas.microsoft.com/office/drawing/2014/main" val="3170843783"/>
                  </a:ext>
                </a:extLst>
              </a:tr>
              <a:tr h="758976">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5</a:t>
                      </a:r>
                    </a:p>
                  </a:txBody>
                  <a:tcPr marL="104474" marR="104474" marT="0" marB="0" anchor="ctr"/>
                </a:tc>
                <a:tc>
                  <a:txBody>
                    <a:bodyPr/>
                    <a:lstStyle/>
                    <a:p>
                      <a:pPr marL="0" marR="0" lvl="0" indent="0" algn="l" defTabSz="914400" rtl="0" eaLnBrk="1" fontAlgn="auto" latinLnBrk="0" hangingPunct="1">
                        <a:lnSpc>
                          <a:spcPct val="100000"/>
                        </a:lnSpc>
                        <a:spcBef>
                          <a:spcPts val="1200"/>
                        </a:spcBef>
                        <a:spcAft>
                          <a:spcPts val="1200"/>
                        </a:spcAft>
                        <a:buClrTx/>
                        <a:buSzTx/>
                        <a:buFontTx/>
                        <a:buNone/>
                        <a:tabLst/>
                        <a:defRPr/>
                      </a:pPr>
                      <a:r>
                        <a:rPr lang="en-GB" sz="1500" dirty="0">
                          <a:effectLst/>
                          <a:latin typeface="Roboto" panose="02000000000000000000" pitchFamily="2" charset="0"/>
                          <a:ea typeface="Roboto" panose="02000000000000000000" pitchFamily="2" charset="0"/>
                          <a:cs typeface="Roboto" panose="02000000000000000000" pitchFamily="2" charset="0"/>
                        </a:rPr>
                        <a:t>Change of Market Segment</a:t>
                      </a: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Verbal</a:t>
                      </a: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12:30</a:t>
                      </a: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Chair</a:t>
                      </a:r>
                    </a:p>
                  </a:txBody>
                  <a:tcPr marL="104474" marR="104474" marT="0" marB="0" anchor="ctr"/>
                </a:tc>
                <a:extLst>
                  <a:ext uri="{0D108BD9-81ED-4DB2-BD59-A6C34878D82A}">
                    <a16:rowId xmlns:a16="http://schemas.microsoft.com/office/drawing/2014/main" val="3176292842"/>
                  </a:ext>
                </a:extLst>
              </a:tr>
              <a:tr h="230671">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6</a:t>
                      </a:r>
                    </a:p>
                  </a:txBody>
                  <a:tcPr marL="104474" marR="104474" marT="0" marB="0" anchor="ct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Any Other Business</a:t>
                      </a: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Verbal</a:t>
                      </a: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12:55</a:t>
                      </a: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All</a:t>
                      </a:r>
                    </a:p>
                  </a:txBody>
                  <a:tcPr marL="104474" marR="104474" marT="0" marB="0" anchor="ctr"/>
                </a:tc>
                <a:extLst>
                  <a:ext uri="{0D108BD9-81ED-4DB2-BD59-A6C34878D82A}">
                    <a16:rowId xmlns:a16="http://schemas.microsoft.com/office/drawing/2014/main" val="489591142"/>
                  </a:ext>
                </a:extLst>
              </a:tr>
              <a:tr h="461341">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7</a:t>
                      </a:r>
                    </a:p>
                  </a:txBody>
                  <a:tcPr marL="104474" marR="104474" marT="0" marB="0" anchor="ctr"/>
                </a:tc>
                <a:tc>
                  <a:txBody>
                    <a:bodyPr/>
                    <a:lstStyle/>
                    <a:p>
                      <a:pPr>
                        <a:spcBef>
                          <a:spcPts val="1200"/>
                        </a:spcBef>
                        <a:spcAft>
                          <a:spcPts val="1200"/>
                        </a:spcAft>
                        <a:buNone/>
                      </a:pPr>
                      <a:r>
                        <a:rPr lang="en-GB" sz="1500" b="0" dirty="0">
                          <a:solidFill>
                            <a:schemeClr val="tx1"/>
                          </a:solidFill>
                          <a:effectLst/>
                          <a:latin typeface="Roboto" panose="02000000000000000000" pitchFamily="2" charset="0"/>
                          <a:ea typeface="Roboto" panose="02000000000000000000" pitchFamily="2" charset="0"/>
                          <a:cs typeface="Roboto" panose="02000000000000000000" pitchFamily="2" charset="0"/>
                        </a:rPr>
                        <a:t>Next Steps, Date and Time of Next Meeting</a:t>
                      </a:r>
                    </a:p>
                  </a:txBody>
                  <a:tcPr marL="104474" marR="104474" marT="0" marB="0" anchor="ctr">
                    <a:solidFill>
                      <a:srgbClr val="D5E3E0"/>
                    </a:solidFill>
                  </a:tcPr>
                </a:tc>
                <a:tc>
                  <a:txBody>
                    <a:bodyPr/>
                    <a:lstStyle/>
                    <a:p>
                      <a:pPr>
                        <a:spcBef>
                          <a:spcPts val="1200"/>
                        </a:spcBef>
                        <a:spcAft>
                          <a:spcPts val="1200"/>
                        </a:spcAft>
                        <a:buNone/>
                      </a:pPr>
                      <a:r>
                        <a:rPr lang="en-GB" sz="1500" b="0" dirty="0">
                          <a:solidFill>
                            <a:schemeClr val="tx1"/>
                          </a:solidFill>
                          <a:effectLst/>
                          <a:latin typeface="Roboto" panose="02000000000000000000" pitchFamily="2" charset="0"/>
                          <a:ea typeface="Roboto" panose="02000000000000000000" pitchFamily="2" charset="0"/>
                          <a:cs typeface="Roboto" panose="02000000000000000000" pitchFamily="2" charset="0"/>
                        </a:rPr>
                        <a:t>Verbal</a:t>
                      </a:r>
                    </a:p>
                  </a:txBody>
                  <a:tcPr marL="104474" marR="104474" marT="0" marB="0" anchor="ctr">
                    <a:solidFill>
                      <a:srgbClr val="D5E3E0"/>
                    </a:solidFill>
                  </a:tcPr>
                </a:tc>
                <a:tc>
                  <a:txBody>
                    <a:bodyPr/>
                    <a:lstStyle/>
                    <a:p>
                      <a:pPr>
                        <a:spcBef>
                          <a:spcPts val="1200"/>
                        </a:spcBef>
                        <a:spcAft>
                          <a:spcPts val="1200"/>
                        </a:spcAft>
                        <a:buNone/>
                      </a:pPr>
                      <a:r>
                        <a:rPr lang="en-GB" sz="1500" b="0" dirty="0">
                          <a:solidFill>
                            <a:schemeClr val="tx1"/>
                          </a:solidFill>
                          <a:effectLst/>
                          <a:latin typeface="Roboto" panose="02000000000000000000" pitchFamily="2" charset="0"/>
                          <a:ea typeface="Roboto" panose="02000000000000000000" pitchFamily="2" charset="0"/>
                          <a:cs typeface="Roboto" panose="02000000000000000000" pitchFamily="2" charset="0"/>
                        </a:rPr>
                        <a:t>13:00</a:t>
                      </a:r>
                    </a:p>
                  </a:txBody>
                  <a:tcPr marL="104474" marR="104474" marT="0" marB="0" anchor="ctr">
                    <a:solidFill>
                      <a:srgbClr val="D5E3E0"/>
                    </a:solidFill>
                  </a:tcPr>
                </a:tc>
                <a:tc>
                  <a:txBody>
                    <a:bodyPr/>
                    <a:lstStyle/>
                    <a:p>
                      <a:pPr>
                        <a:spcBef>
                          <a:spcPts val="1200"/>
                        </a:spcBef>
                        <a:spcAft>
                          <a:spcPts val="1200"/>
                        </a:spcAft>
                        <a:buNone/>
                      </a:pPr>
                      <a:r>
                        <a:rPr lang="en-GB" sz="1500" dirty="0">
                          <a:effectLst/>
                          <a:latin typeface="Roboto" panose="02000000000000000000" pitchFamily="2" charset="0"/>
                          <a:ea typeface="Roboto" panose="02000000000000000000" pitchFamily="2" charset="0"/>
                          <a:cs typeface="Roboto" panose="02000000000000000000" pitchFamily="2" charset="0"/>
                        </a:rPr>
                        <a:t>Chair</a:t>
                      </a:r>
                    </a:p>
                  </a:txBody>
                  <a:tcPr marL="104474" marR="104474" marT="0" marB="0" anchor="ctr"/>
                </a:tc>
                <a:extLst>
                  <a:ext uri="{0D108BD9-81ED-4DB2-BD59-A6C34878D82A}">
                    <a16:rowId xmlns:a16="http://schemas.microsoft.com/office/drawing/2014/main" val="3565804712"/>
                  </a:ext>
                </a:extLst>
              </a:tr>
            </a:tbl>
          </a:graphicData>
        </a:graphic>
      </p:graphicFrame>
    </p:spTree>
    <p:extLst>
      <p:ext uri="{BB962C8B-B14F-4D97-AF65-F5344CB8AC3E}">
        <p14:creationId xmlns:p14="http://schemas.microsoft.com/office/powerpoint/2010/main" val="3271377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65508-1EFB-6358-073B-C4E65D4192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330154-65C2-8F91-2800-0652FDA38EB7}"/>
              </a:ext>
            </a:extLst>
          </p:cNvPr>
          <p:cNvSpPr>
            <a:spLocks noGrp="1"/>
          </p:cNvSpPr>
          <p:nvPr>
            <p:ph type="title"/>
          </p:nvPr>
        </p:nvSpPr>
        <p:spPr/>
        <p:txBody>
          <a:bodyPr>
            <a:normAutofit/>
          </a:bodyPr>
          <a:lstStyle/>
          <a:p>
            <a:r>
              <a:rPr lang="en-GB" dirty="0"/>
              <a:t>Housekeeping Rules</a:t>
            </a:r>
          </a:p>
        </p:txBody>
      </p:sp>
      <p:sp>
        <p:nvSpPr>
          <p:cNvPr id="6" name="TextBox 5">
            <a:extLst>
              <a:ext uri="{FF2B5EF4-FFF2-40B4-BE49-F238E27FC236}">
                <a16:creationId xmlns:a16="http://schemas.microsoft.com/office/drawing/2014/main" id="{BE487A31-C851-99F4-76A0-1294CA5499AF}"/>
              </a:ext>
            </a:extLst>
          </p:cNvPr>
          <p:cNvSpPr txBox="1"/>
          <p:nvPr/>
        </p:nvSpPr>
        <p:spPr>
          <a:xfrm>
            <a:off x="838200" y="1949435"/>
            <a:ext cx="9686544" cy="1477328"/>
          </a:xfrm>
          <a:prstGeom prst="rect">
            <a:avLst/>
          </a:prstGeom>
          <a:noFill/>
        </p:spPr>
        <p:txBody>
          <a:bodyPr wrap="square" rtlCol="0">
            <a:spAutoFit/>
          </a:bodyPr>
          <a:lstStyle/>
          <a:p>
            <a:pPr>
              <a:buClr>
                <a:schemeClr val="accent3"/>
              </a:buClr>
            </a:pPr>
            <a:r>
              <a:rPr lang="en-GB" dirty="0">
                <a:latin typeface="Roboto" panose="02000000000000000000" pitchFamily="2" charset="0"/>
                <a:ea typeface="Roboto" panose="02000000000000000000" pitchFamily="2" charset="0"/>
                <a:cs typeface="Roboto" panose="02000000000000000000" pitchFamily="2" charset="0"/>
              </a:rPr>
              <a:t>Meetings will be recorded to provide meeting notes.</a:t>
            </a:r>
          </a:p>
          <a:p>
            <a:pPr marL="285750" indent="-285750">
              <a:buClr>
                <a:schemeClr val="accent3"/>
              </a:buClr>
              <a:buFont typeface="Arial" panose="020B0604020202020204" pitchFamily="34" charset="0"/>
              <a:buChar char="•"/>
            </a:pPr>
            <a:endParaRPr lang="en-GB" dirty="0">
              <a:latin typeface="Roboto" panose="02000000000000000000" pitchFamily="2" charset="0"/>
              <a:ea typeface="Roboto" panose="02000000000000000000" pitchFamily="2" charset="0"/>
              <a:cs typeface="Roboto" panose="02000000000000000000" pitchFamily="2" charset="0"/>
            </a:endParaRPr>
          </a:p>
          <a:p>
            <a:pPr>
              <a:buClr>
                <a:schemeClr val="accent3"/>
              </a:buClr>
            </a:pPr>
            <a:r>
              <a:rPr lang="en-GB" dirty="0">
                <a:latin typeface="Roboto" panose="02000000000000000000" pitchFamily="2" charset="0"/>
                <a:ea typeface="Roboto" panose="02000000000000000000" pitchFamily="2" charset="0"/>
                <a:cs typeface="Roboto" panose="02000000000000000000" pitchFamily="2" charset="0"/>
              </a:rPr>
              <a:t>Use the chat or the hands-up function to help flow of discussions.</a:t>
            </a:r>
          </a:p>
          <a:p>
            <a:pPr marL="285750" indent="-285750">
              <a:buClr>
                <a:schemeClr val="accent3"/>
              </a:buClr>
              <a:buFont typeface="Arial" panose="020B0604020202020204" pitchFamily="34" charset="0"/>
              <a:buChar char="•"/>
            </a:pPr>
            <a:endParaRPr lang="en-GB" dirty="0">
              <a:latin typeface="Roboto" panose="02000000000000000000" pitchFamily="2" charset="0"/>
              <a:ea typeface="Roboto" panose="02000000000000000000" pitchFamily="2" charset="0"/>
              <a:cs typeface="Roboto" panose="02000000000000000000" pitchFamily="2" charset="0"/>
            </a:endParaRPr>
          </a:p>
          <a:p>
            <a:pPr>
              <a:buClr>
                <a:schemeClr val="accent3"/>
              </a:buClr>
            </a:pPr>
            <a:r>
              <a:rPr lang="en-GB" dirty="0">
                <a:latin typeface="Roboto" panose="02000000000000000000" pitchFamily="2" charset="0"/>
                <a:ea typeface="Roboto" panose="02000000000000000000" pitchFamily="2" charset="0"/>
                <a:cs typeface="Roboto" panose="02000000000000000000" pitchFamily="2" charset="0"/>
              </a:rPr>
              <a:t>Please stay on mute if not speaking.</a:t>
            </a:r>
          </a:p>
        </p:txBody>
      </p:sp>
      <p:grpSp>
        <p:nvGrpSpPr>
          <p:cNvPr id="3" name="Group 2">
            <a:extLst>
              <a:ext uri="{FF2B5EF4-FFF2-40B4-BE49-F238E27FC236}">
                <a16:creationId xmlns:a16="http://schemas.microsoft.com/office/drawing/2014/main" id="{48FB9162-8259-CA91-6AB6-72C281C7E94C}"/>
              </a:ext>
            </a:extLst>
          </p:cNvPr>
          <p:cNvGrpSpPr/>
          <p:nvPr/>
        </p:nvGrpSpPr>
        <p:grpSpPr>
          <a:xfrm>
            <a:off x="518450" y="1966729"/>
            <a:ext cx="319750" cy="1410920"/>
            <a:chOff x="518450" y="1976254"/>
            <a:chExt cx="319750" cy="1410920"/>
          </a:xfrm>
        </p:grpSpPr>
        <p:pic>
          <p:nvPicPr>
            <p:cNvPr id="10" name="Graphic 9" descr="Radio microphone with solid fill">
              <a:extLst>
                <a:ext uri="{FF2B5EF4-FFF2-40B4-BE49-F238E27FC236}">
                  <a16:creationId xmlns:a16="http://schemas.microsoft.com/office/drawing/2014/main" id="{93E2543C-3481-6877-917B-922B9806F82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18450" y="1976254"/>
              <a:ext cx="288000" cy="288000"/>
            </a:xfrm>
            <a:prstGeom prst="rect">
              <a:avLst/>
            </a:prstGeom>
          </p:spPr>
        </p:pic>
        <p:pic>
          <p:nvPicPr>
            <p:cNvPr id="12" name="Graphic 11" descr="Raised hand with solid fill">
              <a:extLst>
                <a:ext uri="{FF2B5EF4-FFF2-40B4-BE49-F238E27FC236}">
                  <a16:creationId xmlns:a16="http://schemas.microsoft.com/office/drawing/2014/main" id="{904CE332-A12E-1260-8E6F-B8E140677C5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8450" y="2547239"/>
              <a:ext cx="288000" cy="288000"/>
            </a:xfrm>
            <a:prstGeom prst="rect">
              <a:avLst/>
            </a:prstGeom>
          </p:spPr>
        </p:pic>
        <p:pic>
          <p:nvPicPr>
            <p:cNvPr id="14" name="Graphic 13" descr="Mute speaker with solid fill">
              <a:extLst>
                <a:ext uri="{FF2B5EF4-FFF2-40B4-BE49-F238E27FC236}">
                  <a16:creationId xmlns:a16="http://schemas.microsoft.com/office/drawing/2014/main" id="{E15D5F72-6B1C-4358-D377-AE7DD41D664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0200" y="3099174"/>
              <a:ext cx="288000" cy="288000"/>
            </a:xfrm>
            <a:prstGeom prst="rect">
              <a:avLst/>
            </a:prstGeom>
          </p:spPr>
        </p:pic>
      </p:grpSp>
    </p:spTree>
    <p:extLst>
      <p:ext uri="{BB962C8B-B14F-4D97-AF65-F5344CB8AC3E}">
        <p14:creationId xmlns:p14="http://schemas.microsoft.com/office/powerpoint/2010/main" val="1342326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DF01A-1FB3-3A1E-8A2B-227C40FCDF9F}"/>
              </a:ext>
            </a:extLst>
          </p:cNvPr>
          <p:cNvSpPr>
            <a:spLocks noGrp="1"/>
          </p:cNvSpPr>
          <p:nvPr>
            <p:ph type="title"/>
          </p:nvPr>
        </p:nvSpPr>
        <p:spPr/>
        <p:txBody>
          <a:bodyPr/>
          <a:lstStyle/>
          <a:p>
            <a:r>
              <a:rPr lang="en-GB" dirty="0"/>
              <a:t>Review minutes and actions of previous meeting</a:t>
            </a:r>
          </a:p>
        </p:txBody>
      </p:sp>
    </p:spTree>
    <p:extLst>
      <p:ext uri="{BB962C8B-B14F-4D97-AF65-F5344CB8AC3E}">
        <p14:creationId xmlns:p14="http://schemas.microsoft.com/office/powerpoint/2010/main" val="37536359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9730AB-BF11-F960-40D3-6EC67640FD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72D770-5A24-7EC6-DB1E-D1CFCDA01862}"/>
              </a:ext>
            </a:extLst>
          </p:cNvPr>
          <p:cNvSpPr>
            <a:spLocks noGrp="1"/>
          </p:cNvSpPr>
          <p:nvPr>
            <p:ph type="title"/>
          </p:nvPr>
        </p:nvSpPr>
        <p:spPr/>
        <p:txBody>
          <a:bodyPr>
            <a:normAutofit/>
          </a:bodyPr>
          <a:lstStyle/>
          <a:p>
            <a:r>
              <a:rPr lang="en-GB" dirty="0"/>
              <a:t>Working group – Actions</a:t>
            </a:r>
          </a:p>
        </p:txBody>
      </p:sp>
      <p:sp>
        <p:nvSpPr>
          <p:cNvPr id="9" name="TextBox 8">
            <a:extLst>
              <a:ext uri="{FF2B5EF4-FFF2-40B4-BE49-F238E27FC236}">
                <a16:creationId xmlns:a16="http://schemas.microsoft.com/office/drawing/2014/main" id="{70EE49FF-8069-F76A-15FA-65A348D1D630}"/>
              </a:ext>
            </a:extLst>
          </p:cNvPr>
          <p:cNvSpPr txBox="1"/>
          <p:nvPr/>
        </p:nvSpPr>
        <p:spPr>
          <a:xfrm>
            <a:off x="838199" y="1392131"/>
            <a:ext cx="10655595" cy="249299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rPr>
              <a:t>MINUTES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000000"/>
                </a:solidFill>
                <a:latin typeface="Roboto" panose="02000000000000000000" pitchFamily="2" charset="0"/>
                <a:ea typeface="Roboto" panose="02000000000000000000" pitchFamily="2" charset="0"/>
                <a:cs typeface="Roboto" panose="02000000000000000000" pitchFamily="2" charset="0"/>
              </a:rPr>
              <a:t>No comments or amendments made.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rPr>
              <a:t>ACTIONS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70ADA3"/>
              </a:solidFill>
              <a:effectLst/>
              <a:uLnTx/>
              <a:uFillTx/>
              <a:latin typeface="Roboto" panose="02000000000000000000" pitchFamily="2" charset="0"/>
              <a:ea typeface="Roboto" panose="02000000000000000000" pitchFamily="2" charset="0"/>
              <a:cs typeface="Roboto"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p:txBody>
      </p:sp>
      <p:graphicFrame>
        <p:nvGraphicFramePr>
          <p:cNvPr id="3" name="Table 2">
            <a:extLst>
              <a:ext uri="{FF2B5EF4-FFF2-40B4-BE49-F238E27FC236}">
                <a16:creationId xmlns:a16="http://schemas.microsoft.com/office/drawing/2014/main" id="{D34DEE70-A539-203C-72DB-DE701946205D}"/>
              </a:ext>
            </a:extLst>
          </p:cNvPr>
          <p:cNvGraphicFramePr>
            <a:graphicFrameLocks noGrp="1"/>
          </p:cNvGraphicFramePr>
          <p:nvPr>
            <p:extLst>
              <p:ext uri="{D42A27DB-BD31-4B8C-83A1-F6EECF244321}">
                <p14:modId xmlns:p14="http://schemas.microsoft.com/office/powerpoint/2010/main" val="2616069193"/>
              </p:ext>
            </p:extLst>
          </p:nvPr>
        </p:nvGraphicFramePr>
        <p:xfrm>
          <a:off x="838200" y="3046248"/>
          <a:ext cx="8861229" cy="370840"/>
        </p:xfrm>
        <a:graphic>
          <a:graphicData uri="http://schemas.openxmlformats.org/drawingml/2006/table">
            <a:tbl>
              <a:tblPr firstRow="1" bandRow="1">
                <a:tableStyleId>{F5AB1C69-6EDB-4FF4-983F-18BD219EF322}</a:tableStyleId>
              </a:tblPr>
              <a:tblGrid>
                <a:gridCol w="2333625">
                  <a:extLst>
                    <a:ext uri="{9D8B030D-6E8A-4147-A177-3AD203B41FA5}">
                      <a16:colId xmlns:a16="http://schemas.microsoft.com/office/drawing/2014/main" val="4161823685"/>
                    </a:ext>
                  </a:extLst>
                </a:gridCol>
                <a:gridCol w="6527604">
                  <a:extLst>
                    <a:ext uri="{9D8B030D-6E8A-4147-A177-3AD203B41FA5}">
                      <a16:colId xmlns:a16="http://schemas.microsoft.com/office/drawing/2014/main" val="3769619753"/>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latin typeface="Roboto" panose="02000000000000000000" pitchFamily="2" charset="0"/>
                          <a:ea typeface="Roboto" panose="02000000000000000000" pitchFamily="2" charset="0"/>
                          <a:cs typeface="Roboto" panose="02000000000000000000" pitchFamily="2" charset="0"/>
                        </a:rPr>
                        <a:t>I0312WG_0605_A01</a:t>
                      </a:r>
                    </a:p>
                  </a:txBody>
                  <a:tcPr/>
                </a:tc>
                <a:tc>
                  <a:txBody>
                    <a:bodyPr/>
                    <a:lstStyle/>
                    <a:p>
                      <a:r>
                        <a:rPr lang="en-GB" b="0" dirty="0">
                          <a:solidFill>
                            <a:schemeClr val="bg1"/>
                          </a:solidFill>
                          <a:latin typeface="Roboto" panose="02000000000000000000" pitchFamily="2" charset="0"/>
                          <a:ea typeface="Roboto" panose="02000000000000000000" pitchFamily="2" charset="0"/>
                          <a:cs typeface="Roboto" panose="02000000000000000000" pitchFamily="2" charset="0"/>
                        </a:rPr>
                        <a:t>The Code Manager to draft Impact Assessment. </a:t>
                      </a:r>
                    </a:p>
                  </a:txBody>
                  <a:tcPr/>
                </a:tc>
                <a:extLst>
                  <a:ext uri="{0D108BD9-81ED-4DB2-BD59-A6C34878D82A}">
                    <a16:rowId xmlns:a16="http://schemas.microsoft.com/office/drawing/2014/main" val="3772865957"/>
                  </a:ext>
                </a:extLst>
              </a:tr>
            </a:tbl>
          </a:graphicData>
        </a:graphic>
      </p:graphicFrame>
    </p:spTree>
    <p:extLst>
      <p:ext uri="{BB962C8B-B14F-4D97-AF65-F5344CB8AC3E}">
        <p14:creationId xmlns:p14="http://schemas.microsoft.com/office/powerpoint/2010/main" val="1109832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89F7BD-71C6-348E-79A1-AFB1A8B2D1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7440BA-C4CA-8612-EBC8-C8BC53B38A15}"/>
              </a:ext>
            </a:extLst>
          </p:cNvPr>
          <p:cNvSpPr>
            <a:spLocks noGrp="1"/>
          </p:cNvSpPr>
          <p:nvPr>
            <p:ph type="title"/>
          </p:nvPr>
        </p:nvSpPr>
        <p:spPr/>
        <p:txBody>
          <a:bodyPr/>
          <a:lstStyle/>
          <a:p>
            <a:r>
              <a:rPr lang="en-GB" dirty="0"/>
              <a:t>RECAP Position</a:t>
            </a:r>
          </a:p>
        </p:txBody>
      </p:sp>
    </p:spTree>
    <p:extLst>
      <p:ext uri="{BB962C8B-B14F-4D97-AF65-F5344CB8AC3E}">
        <p14:creationId xmlns:p14="http://schemas.microsoft.com/office/powerpoint/2010/main" val="33479987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DB7FF5-85D2-BC5A-A07B-B1560DF38E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052050-EA59-19B0-F5B8-EEF5DFA483D2}"/>
              </a:ext>
            </a:extLst>
          </p:cNvPr>
          <p:cNvSpPr>
            <a:spLocks noGrp="1"/>
          </p:cNvSpPr>
          <p:nvPr>
            <p:ph type="title"/>
          </p:nvPr>
        </p:nvSpPr>
        <p:spPr/>
        <p:txBody>
          <a:bodyPr>
            <a:normAutofit/>
          </a:bodyPr>
          <a:lstStyle/>
          <a:p>
            <a:r>
              <a:rPr lang="en-GB" dirty="0"/>
              <a:t>Recap Position</a:t>
            </a:r>
          </a:p>
        </p:txBody>
      </p:sp>
      <p:sp>
        <p:nvSpPr>
          <p:cNvPr id="3" name="Content Placeholder 2">
            <a:extLst>
              <a:ext uri="{FF2B5EF4-FFF2-40B4-BE49-F238E27FC236}">
                <a16:creationId xmlns:a16="http://schemas.microsoft.com/office/drawing/2014/main" id="{AA4F146E-D49B-3F81-5809-87B81E24D89D}"/>
              </a:ext>
            </a:extLst>
          </p:cNvPr>
          <p:cNvSpPr>
            <a:spLocks noGrp="1"/>
          </p:cNvSpPr>
          <p:nvPr>
            <p:ph sz="quarter" idx="10"/>
          </p:nvPr>
        </p:nvSpPr>
        <p:spPr>
          <a:xfrm>
            <a:off x="906463" y="1435608"/>
            <a:ext cx="9782873" cy="4682617"/>
          </a:xfrm>
        </p:spPr>
        <p:txBody>
          <a:bodyPr>
            <a:normAutofit lnSpcReduction="10000"/>
          </a:bodyPr>
          <a:lstStyle/>
          <a:p>
            <a:pPr marL="0" lvl="0" indent="0">
              <a:lnSpc>
                <a:spcPct val="100000"/>
              </a:lnSpc>
              <a:spcBef>
                <a:spcPts val="0"/>
              </a:spcBef>
              <a:buClrTx/>
              <a:buNone/>
              <a:defRPr/>
            </a:pPr>
            <a:r>
              <a:rPr lang="en-GB" b="1" dirty="0">
                <a:cs typeface="Roboto" panose="02000000000000000000" pitchFamily="2" charset="0"/>
              </a:rPr>
              <a:t>Meter Removal / De-energisation</a:t>
            </a:r>
          </a:p>
          <a:p>
            <a:pPr marL="342900" lvl="0" indent="-342900">
              <a:lnSpc>
                <a:spcPct val="100000"/>
              </a:lnSpc>
              <a:spcBef>
                <a:spcPts val="0"/>
              </a:spcBef>
              <a:buClrTx/>
              <a:defRPr/>
            </a:pPr>
            <a:r>
              <a:rPr lang="en-GB" dirty="0">
                <a:cs typeface="Roboto" panose="02000000000000000000" pitchFamily="2" charset="0"/>
              </a:rPr>
              <a:t>The majority view was that the Export Supplier should not be able to physically remove the meter and de-energise the Import Supply. </a:t>
            </a:r>
          </a:p>
          <a:p>
            <a:pPr marL="342900" lvl="0" indent="-342900">
              <a:lnSpc>
                <a:spcPct val="100000"/>
              </a:lnSpc>
              <a:spcBef>
                <a:spcPts val="0"/>
              </a:spcBef>
              <a:buClrTx/>
              <a:defRPr/>
            </a:pPr>
            <a:r>
              <a:rPr lang="en-GB" dirty="0">
                <a:cs typeface="Roboto" panose="02000000000000000000" pitchFamily="2" charset="0"/>
              </a:rPr>
              <a:t>There was recognition that logical meter removal and de-energisation on the Export supply may be required (e.g. if generation equipment is permanently removed) and this is a separate activity.</a:t>
            </a:r>
          </a:p>
          <a:p>
            <a:pPr marL="342900" lvl="0" indent="-342900">
              <a:lnSpc>
                <a:spcPct val="100000"/>
              </a:lnSpc>
              <a:spcBef>
                <a:spcPts val="0"/>
              </a:spcBef>
              <a:buClrTx/>
              <a:defRPr/>
            </a:pPr>
            <a:r>
              <a:rPr lang="en-GB" dirty="0">
                <a:cs typeface="Roboto" panose="02000000000000000000" pitchFamily="2" charset="0"/>
              </a:rPr>
              <a:t>Where emergency de-energisation is required by the Meter Operator while on-site, to make the site safe, this will still be required. The Meter Operator would need to notify both Suppliers of the de-energisation. </a:t>
            </a:r>
          </a:p>
          <a:p>
            <a:pPr marL="0" lvl="0" indent="0">
              <a:lnSpc>
                <a:spcPct val="100000"/>
              </a:lnSpc>
              <a:spcBef>
                <a:spcPts val="0"/>
              </a:spcBef>
              <a:buClrTx/>
              <a:buNone/>
              <a:defRPr/>
            </a:pPr>
            <a:endParaRPr lang="en-GB" b="1" dirty="0">
              <a:cs typeface="Roboto" panose="02000000000000000000" pitchFamily="2" charset="0"/>
            </a:endParaRPr>
          </a:p>
          <a:p>
            <a:pPr marL="0" lvl="0" indent="0">
              <a:lnSpc>
                <a:spcPct val="100000"/>
              </a:lnSpc>
              <a:spcBef>
                <a:spcPts val="0"/>
              </a:spcBef>
              <a:buClrTx/>
              <a:buNone/>
              <a:defRPr/>
            </a:pPr>
            <a:endParaRPr lang="en-GB" b="1" dirty="0">
              <a:cs typeface="Roboto" panose="02000000000000000000" pitchFamily="2" charset="0"/>
            </a:endParaRPr>
          </a:p>
          <a:p>
            <a:pPr marL="0" lvl="0" indent="0">
              <a:lnSpc>
                <a:spcPct val="100000"/>
              </a:lnSpc>
              <a:spcBef>
                <a:spcPts val="0"/>
              </a:spcBef>
              <a:buClrTx/>
              <a:buNone/>
              <a:defRPr/>
            </a:pPr>
            <a:r>
              <a:rPr lang="en-GB" b="1" dirty="0">
                <a:cs typeface="Roboto" panose="02000000000000000000" pitchFamily="2" charset="0"/>
              </a:rPr>
              <a:t>PROPOSAL</a:t>
            </a:r>
          </a:p>
          <a:p>
            <a:pPr marL="342900" lvl="0" indent="-342900">
              <a:lnSpc>
                <a:spcPct val="100000"/>
              </a:lnSpc>
              <a:spcBef>
                <a:spcPts val="0"/>
              </a:spcBef>
              <a:buClrTx/>
              <a:defRPr/>
            </a:pPr>
            <a:r>
              <a:rPr lang="en-GB" dirty="0">
                <a:cs typeface="Roboto" panose="02000000000000000000" pitchFamily="2" charset="0"/>
              </a:rPr>
              <a:t>Permanent meter removal and de-energisation is restricted to the Import Supplier for import/export supplies.</a:t>
            </a:r>
          </a:p>
          <a:p>
            <a:pPr marL="342900" lvl="0" indent="-342900">
              <a:lnSpc>
                <a:spcPct val="100000"/>
              </a:lnSpc>
              <a:spcBef>
                <a:spcPts val="0"/>
              </a:spcBef>
              <a:buClrTx/>
              <a:defRPr/>
            </a:pPr>
            <a:r>
              <a:rPr lang="en-GB" dirty="0">
                <a:cs typeface="Roboto" panose="02000000000000000000" pitchFamily="2" charset="0"/>
              </a:rPr>
              <a:t>Does not prohibit Meter Operator from making the site safe where required. </a:t>
            </a:r>
          </a:p>
          <a:p>
            <a:pPr marL="342900" lvl="0" indent="-342900">
              <a:lnSpc>
                <a:spcPct val="100000"/>
              </a:lnSpc>
              <a:spcBef>
                <a:spcPts val="0"/>
              </a:spcBef>
              <a:buClrTx/>
              <a:defRPr/>
            </a:pPr>
            <a:r>
              <a:rPr lang="en-GB" dirty="0">
                <a:cs typeface="Roboto" panose="02000000000000000000" pitchFamily="2" charset="0"/>
              </a:rPr>
              <a:t>Does not prohibit ‘logical’ changes to Meter Technical Details and energisation status. </a:t>
            </a:r>
          </a:p>
          <a:p>
            <a:pPr marL="342900" lvl="0" indent="-342900">
              <a:lnSpc>
                <a:spcPct val="100000"/>
              </a:lnSpc>
              <a:spcBef>
                <a:spcPts val="0"/>
              </a:spcBef>
              <a:buClrTx/>
              <a:defRPr/>
            </a:pPr>
            <a:r>
              <a:rPr lang="en-GB" dirty="0">
                <a:cs typeface="Roboto" panose="02000000000000000000" pitchFamily="2" charset="0"/>
              </a:rPr>
              <a:t>Does not apply to Export-only sites. </a:t>
            </a:r>
          </a:p>
          <a:p>
            <a:pPr marL="0" lvl="0" indent="0">
              <a:lnSpc>
                <a:spcPct val="100000"/>
              </a:lnSpc>
              <a:spcBef>
                <a:spcPts val="0"/>
              </a:spcBef>
              <a:buClrTx/>
              <a:buNone/>
              <a:defRPr/>
            </a:pPr>
            <a:endParaRPr lang="en-GB" b="1" dirty="0">
              <a:cs typeface="Roboto" panose="02000000000000000000" pitchFamily="2" charset="0"/>
            </a:endParaRPr>
          </a:p>
          <a:p>
            <a:pPr marL="0" lvl="0" indent="0">
              <a:lnSpc>
                <a:spcPct val="100000"/>
              </a:lnSpc>
              <a:spcBef>
                <a:spcPts val="0"/>
              </a:spcBef>
              <a:buClrTx/>
              <a:buNone/>
              <a:defRPr/>
            </a:pPr>
            <a:endParaRPr lang="en-GB" sz="1600" dirty="0">
              <a:cs typeface="Roboto" panose="02000000000000000000" pitchFamily="2" charset="0"/>
            </a:endParaRPr>
          </a:p>
        </p:txBody>
      </p:sp>
    </p:spTree>
    <p:extLst>
      <p:ext uri="{BB962C8B-B14F-4D97-AF65-F5344CB8AC3E}">
        <p14:creationId xmlns:p14="http://schemas.microsoft.com/office/powerpoint/2010/main" val="41823120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FAC8A-7DF7-9AF8-A953-0BA06E4DE9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57A70E-2ABE-BBFD-C375-1EA2DCD8B465}"/>
              </a:ext>
            </a:extLst>
          </p:cNvPr>
          <p:cNvSpPr>
            <a:spLocks noGrp="1"/>
          </p:cNvSpPr>
          <p:nvPr>
            <p:ph type="title"/>
          </p:nvPr>
        </p:nvSpPr>
        <p:spPr/>
        <p:txBody>
          <a:bodyPr>
            <a:normAutofit/>
          </a:bodyPr>
          <a:lstStyle/>
          <a:p>
            <a:r>
              <a:rPr lang="en-GB" dirty="0"/>
              <a:t>Recap Position</a:t>
            </a:r>
          </a:p>
        </p:txBody>
      </p:sp>
      <p:sp>
        <p:nvSpPr>
          <p:cNvPr id="3" name="Content Placeholder 2">
            <a:extLst>
              <a:ext uri="{FF2B5EF4-FFF2-40B4-BE49-F238E27FC236}">
                <a16:creationId xmlns:a16="http://schemas.microsoft.com/office/drawing/2014/main" id="{90179A64-BEFE-9DD5-4B07-1F58C76D02C8}"/>
              </a:ext>
            </a:extLst>
          </p:cNvPr>
          <p:cNvSpPr>
            <a:spLocks noGrp="1"/>
          </p:cNvSpPr>
          <p:nvPr>
            <p:ph sz="quarter" idx="10"/>
          </p:nvPr>
        </p:nvSpPr>
        <p:spPr>
          <a:xfrm>
            <a:off x="906463" y="1435608"/>
            <a:ext cx="9782873" cy="4682617"/>
          </a:xfrm>
        </p:spPr>
        <p:txBody>
          <a:bodyPr>
            <a:normAutofit lnSpcReduction="10000"/>
          </a:bodyPr>
          <a:lstStyle/>
          <a:p>
            <a:pPr marL="0" lvl="0" indent="0">
              <a:lnSpc>
                <a:spcPct val="100000"/>
              </a:lnSpc>
              <a:spcBef>
                <a:spcPts val="0"/>
              </a:spcBef>
              <a:buClrTx/>
              <a:buNone/>
              <a:defRPr/>
            </a:pPr>
            <a:r>
              <a:rPr lang="en-GB" b="1" dirty="0">
                <a:cs typeface="Roboto" panose="02000000000000000000" pitchFamily="2" charset="0"/>
              </a:rPr>
              <a:t>Meter Installation / Exchange </a:t>
            </a:r>
          </a:p>
          <a:p>
            <a:pPr marL="342900" lvl="0" indent="-342900">
              <a:lnSpc>
                <a:spcPct val="100000"/>
              </a:lnSpc>
              <a:spcBef>
                <a:spcPts val="0"/>
              </a:spcBef>
              <a:buClrTx/>
              <a:defRPr/>
            </a:pPr>
            <a:r>
              <a:rPr lang="en-GB" dirty="0">
                <a:cs typeface="Roboto" panose="02000000000000000000" pitchFamily="2" charset="0"/>
              </a:rPr>
              <a:t>The working group acknowledged scenarios where an Export Supplier may wish to exchange an import/export meter.</a:t>
            </a:r>
          </a:p>
          <a:p>
            <a:pPr marL="342900" lvl="0" indent="-342900">
              <a:lnSpc>
                <a:spcPct val="100000"/>
              </a:lnSpc>
              <a:spcBef>
                <a:spcPts val="0"/>
              </a:spcBef>
              <a:buClrTx/>
              <a:defRPr/>
            </a:pPr>
            <a:r>
              <a:rPr lang="en-GB" dirty="0">
                <a:cs typeface="Roboto" panose="02000000000000000000" pitchFamily="2" charset="0"/>
              </a:rPr>
              <a:t>Many of these scenarios may be driven by the consumer/generator directly. </a:t>
            </a:r>
          </a:p>
          <a:p>
            <a:pPr marL="342900" lvl="0" indent="-342900">
              <a:lnSpc>
                <a:spcPct val="100000"/>
              </a:lnSpc>
              <a:spcBef>
                <a:spcPts val="0"/>
              </a:spcBef>
              <a:buClrTx/>
              <a:defRPr/>
            </a:pPr>
            <a:r>
              <a:rPr lang="en-GB" dirty="0">
                <a:cs typeface="Roboto" panose="02000000000000000000" pitchFamily="2" charset="0"/>
              </a:rPr>
              <a:t>It was agreed that an Export Supplier should be able to request a meter exchange, where it holds a valid contract with the MOA. </a:t>
            </a:r>
          </a:p>
          <a:p>
            <a:pPr marL="342900" lvl="0" indent="-342900">
              <a:lnSpc>
                <a:spcPct val="100000"/>
              </a:lnSpc>
              <a:spcBef>
                <a:spcPts val="0"/>
              </a:spcBef>
              <a:buClrTx/>
              <a:defRPr/>
            </a:pPr>
            <a:r>
              <a:rPr lang="en-GB" dirty="0">
                <a:cs typeface="Roboto" panose="02000000000000000000" pitchFamily="2" charset="0"/>
              </a:rPr>
              <a:t>The Working Group considered that both Import and Export Suppliers should be required to notify each other of planned works, prior to the planned date, with a mechanism to object/query the work. SDEP was considered as an option. </a:t>
            </a:r>
          </a:p>
          <a:p>
            <a:pPr marL="0" lvl="0" indent="0">
              <a:lnSpc>
                <a:spcPct val="100000"/>
              </a:lnSpc>
              <a:spcBef>
                <a:spcPts val="0"/>
              </a:spcBef>
              <a:buClrTx/>
              <a:buNone/>
              <a:defRPr/>
            </a:pPr>
            <a:endParaRPr lang="en-GB" b="1" dirty="0">
              <a:cs typeface="Roboto" panose="02000000000000000000" pitchFamily="2" charset="0"/>
            </a:endParaRPr>
          </a:p>
          <a:p>
            <a:pPr marL="0" lvl="0" indent="0">
              <a:lnSpc>
                <a:spcPct val="100000"/>
              </a:lnSpc>
              <a:spcBef>
                <a:spcPts val="0"/>
              </a:spcBef>
              <a:buClrTx/>
              <a:buNone/>
              <a:defRPr/>
            </a:pPr>
            <a:endParaRPr lang="en-GB" b="1" dirty="0">
              <a:cs typeface="Roboto" panose="02000000000000000000" pitchFamily="2" charset="0"/>
            </a:endParaRPr>
          </a:p>
          <a:p>
            <a:pPr marL="0" lvl="0" indent="0">
              <a:lnSpc>
                <a:spcPct val="100000"/>
              </a:lnSpc>
              <a:spcBef>
                <a:spcPts val="0"/>
              </a:spcBef>
              <a:buClrTx/>
              <a:buNone/>
              <a:defRPr/>
            </a:pPr>
            <a:r>
              <a:rPr lang="en-GB" b="1" dirty="0">
                <a:cs typeface="Roboto" panose="02000000000000000000" pitchFamily="2" charset="0"/>
              </a:rPr>
              <a:t>PROPOSAL</a:t>
            </a:r>
          </a:p>
          <a:p>
            <a:pPr marL="342900" lvl="0" indent="-342900">
              <a:lnSpc>
                <a:spcPct val="100000"/>
              </a:lnSpc>
              <a:spcBef>
                <a:spcPts val="0"/>
              </a:spcBef>
              <a:buClrTx/>
              <a:defRPr/>
            </a:pPr>
            <a:r>
              <a:rPr lang="en-GB" dirty="0">
                <a:cs typeface="Roboto" panose="02000000000000000000" pitchFamily="2" charset="0"/>
              </a:rPr>
              <a:t>Allow Export Suppliers to request meter exchanges/upgrades for Import/Export Supply, subject to a valid contract with the MOA. </a:t>
            </a:r>
          </a:p>
          <a:p>
            <a:pPr marL="342900" lvl="0" indent="-342900">
              <a:lnSpc>
                <a:spcPct val="100000"/>
              </a:lnSpc>
              <a:spcBef>
                <a:spcPts val="0"/>
              </a:spcBef>
              <a:buClrTx/>
              <a:defRPr/>
            </a:pPr>
            <a:r>
              <a:rPr lang="en-GB" dirty="0">
                <a:cs typeface="Roboto" panose="02000000000000000000" pitchFamily="2" charset="0"/>
              </a:rPr>
              <a:t>Requirement for both Import and Export Suppliers to notify each other of planned works for shared Import/Export meters. </a:t>
            </a:r>
          </a:p>
          <a:p>
            <a:pPr marL="342900" lvl="0" indent="-342900">
              <a:lnSpc>
                <a:spcPct val="100000"/>
              </a:lnSpc>
              <a:spcBef>
                <a:spcPts val="0"/>
              </a:spcBef>
              <a:buClrTx/>
              <a:defRPr/>
            </a:pPr>
            <a:r>
              <a:rPr lang="en-GB" dirty="0">
                <a:cs typeface="Roboto" panose="02000000000000000000" pitchFamily="2" charset="0"/>
              </a:rPr>
              <a:t>Introduce objection/query mechanism if one Supplier has concerns about the work. </a:t>
            </a:r>
          </a:p>
          <a:p>
            <a:pPr marL="0" lvl="0" indent="0">
              <a:lnSpc>
                <a:spcPct val="100000"/>
              </a:lnSpc>
              <a:spcBef>
                <a:spcPts val="0"/>
              </a:spcBef>
              <a:buClrTx/>
              <a:buNone/>
              <a:defRPr/>
            </a:pPr>
            <a:endParaRPr lang="en-GB" b="1" dirty="0">
              <a:cs typeface="Roboto" panose="02000000000000000000" pitchFamily="2" charset="0"/>
            </a:endParaRPr>
          </a:p>
          <a:p>
            <a:pPr marL="0" lvl="0" indent="0">
              <a:lnSpc>
                <a:spcPct val="100000"/>
              </a:lnSpc>
              <a:spcBef>
                <a:spcPts val="0"/>
              </a:spcBef>
              <a:buClrTx/>
              <a:buNone/>
              <a:defRPr/>
            </a:pPr>
            <a:endParaRPr lang="en-GB" sz="1600" dirty="0">
              <a:cs typeface="Roboto" panose="02000000000000000000" pitchFamily="2" charset="0"/>
            </a:endParaRPr>
          </a:p>
        </p:txBody>
      </p:sp>
    </p:spTree>
    <p:extLst>
      <p:ext uri="{BB962C8B-B14F-4D97-AF65-F5344CB8AC3E}">
        <p14:creationId xmlns:p14="http://schemas.microsoft.com/office/powerpoint/2010/main" val="13214978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13D20-171C-0F2F-32A6-AAB87A560B6E}"/>
              </a:ext>
            </a:extLst>
          </p:cNvPr>
          <p:cNvSpPr>
            <a:spLocks noGrp="1"/>
          </p:cNvSpPr>
          <p:nvPr>
            <p:ph type="title"/>
          </p:nvPr>
        </p:nvSpPr>
        <p:spPr/>
        <p:txBody>
          <a:bodyPr/>
          <a:lstStyle/>
          <a:p>
            <a:r>
              <a:rPr lang="en-GB" dirty="0"/>
              <a:t>Meter Installation / Exchange</a:t>
            </a:r>
          </a:p>
        </p:txBody>
      </p:sp>
      <p:pic>
        <p:nvPicPr>
          <p:cNvPr id="4" name="Picture 3">
            <a:extLst>
              <a:ext uri="{FF2B5EF4-FFF2-40B4-BE49-F238E27FC236}">
                <a16:creationId xmlns:a16="http://schemas.microsoft.com/office/drawing/2014/main" id="{22980D63-B41D-50E2-432D-B4CE7A3F835B}"/>
              </a:ext>
            </a:extLst>
          </p:cNvPr>
          <p:cNvPicPr>
            <a:picLocks noChangeAspect="1"/>
          </p:cNvPicPr>
          <p:nvPr/>
        </p:nvPicPr>
        <p:blipFill>
          <a:blip r:embed="rId2"/>
          <a:stretch>
            <a:fillRect/>
          </a:stretch>
        </p:blipFill>
        <p:spPr>
          <a:xfrm>
            <a:off x="57331" y="1345475"/>
            <a:ext cx="12077337" cy="5355771"/>
          </a:xfrm>
          <a:prstGeom prst="rect">
            <a:avLst/>
          </a:prstGeom>
        </p:spPr>
      </p:pic>
    </p:spTree>
    <p:extLst>
      <p:ext uri="{BB962C8B-B14F-4D97-AF65-F5344CB8AC3E}">
        <p14:creationId xmlns:p14="http://schemas.microsoft.com/office/powerpoint/2010/main" val="25931395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96C29-ACDC-5CD1-03F8-F34D27DD652F}"/>
              </a:ext>
            </a:extLst>
          </p:cNvPr>
          <p:cNvSpPr>
            <a:spLocks noGrp="1"/>
          </p:cNvSpPr>
          <p:nvPr>
            <p:ph type="title"/>
          </p:nvPr>
        </p:nvSpPr>
        <p:spPr/>
        <p:txBody>
          <a:bodyPr/>
          <a:lstStyle/>
          <a:p>
            <a:r>
              <a:rPr lang="en-GB" dirty="0"/>
              <a:t>Meter Installation / Exchange</a:t>
            </a:r>
          </a:p>
        </p:txBody>
      </p:sp>
      <p:pic>
        <p:nvPicPr>
          <p:cNvPr id="4" name="Picture 3">
            <a:extLst>
              <a:ext uri="{FF2B5EF4-FFF2-40B4-BE49-F238E27FC236}">
                <a16:creationId xmlns:a16="http://schemas.microsoft.com/office/drawing/2014/main" id="{93DBDCFB-9F59-E9C3-ED9E-BED3061B34F4}"/>
              </a:ext>
            </a:extLst>
          </p:cNvPr>
          <p:cNvPicPr>
            <a:picLocks noChangeAspect="1"/>
          </p:cNvPicPr>
          <p:nvPr/>
        </p:nvPicPr>
        <p:blipFill>
          <a:blip r:embed="rId2"/>
          <a:stretch>
            <a:fillRect/>
          </a:stretch>
        </p:blipFill>
        <p:spPr>
          <a:xfrm>
            <a:off x="23875" y="1433875"/>
            <a:ext cx="12168125" cy="5170153"/>
          </a:xfrm>
          <a:prstGeom prst="rect">
            <a:avLst/>
          </a:prstGeom>
        </p:spPr>
      </p:pic>
    </p:spTree>
    <p:extLst>
      <p:ext uri="{BB962C8B-B14F-4D97-AF65-F5344CB8AC3E}">
        <p14:creationId xmlns:p14="http://schemas.microsoft.com/office/powerpoint/2010/main" val="27581728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AF6C-3AB0-5AC5-C0AA-1297E5607578}"/>
              </a:ext>
            </a:extLst>
          </p:cNvPr>
          <p:cNvSpPr>
            <a:spLocks noGrp="1"/>
          </p:cNvSpPr>
          <p:nvPr>
            <p:ph type="title"/>
          </p:nvPr>
        </p:nvSpPr>
        <p:spPr/>
        <p:txBody>
          <a:bodyPr/>
          <a:lstStyle/>
          <a:p>
            <a:r>
              <a:rPr lang="en-GB" dirty="0"/>
              <a:t>Recap Position</a:t>
            </a:r>
          </a:p>
        </p:txBody>
      </p:sp>
      <p:sp>
        <p:nvSpPr>
          <p:cNvPr id="6" name="Content Placeholder 2">
            <a:extLst>
              <a:ext uri="{FF2B5EF4-FFF2-40B4-BE49-F238E27FC236}">
                <a16:creationId xmlns:a16="http://schemas.microsoft.com/office/drawing/2014/main" id="{C7672F21-9120-E9DB-4256-8347C8ADBCC5}"/>
              </a:ext>
            </a:extLst>
          </p:cNvPr>
          <p:cNvSpPr>
            <a:spLocks noGrp="1"/>
          </p:cNvSpPr>
          <p:nvPr>
            <p:ph sz="quarter" idx="10"/>
          </p:nvPr>
        </p:nvSpPr>
        <p:spPr>
          <a:xfrm>
            <a:off x="906463" y="1435608"/>
            <a:ext cx="9782873" cy="4682617"/>
          </a:xfrm>
        </p:spPr>
        <p:txBody>
          <a:bodyPr>
            <a:normAutofit lnSpcReduction="10000"/>
          </a:bodyPr>
          <a:lstStyle/>
          <a:p>
            <a:pPr marL="0" lvl="0" indent="0">
              <a:lnSpc>
                <a:spcPct val="100000"/>
              </a:lnSpc>
              <a:spcBef>
                <a:spcPts val="0"/>
              </a:spcBef>
              <a:buClrTx/>
              <a:buNone/>
              <a:defRPr/>
            </a:pPr>
            <a:r>
              <a:rPr lang="en-GB" b="1" dirty="0">
                <a:cs typeface="Roboto" panose="02000000000000000000" pitchFamily="2" charset="0"/>
              </a:rPr>
              <a:t>Fault Resolution</a:t>
            </a:r>
          </a:p>
          <a:p>
            <a:pPr marL="342900" lvl="0" indent="-342900">
              <a:lnSpc>
                <a:spcPct val="100000"/>
              </a:lnSpc>
              <a:spcBef>
                <a:spcPts val="0"/>
              </a:spcBef>
              <a:buClrTx/>
              <a:defRPr/>
            </a:pPr>
            <a:r>
              <a:rPr lang="en-GB" dirty="0">
                <a:cs typeface="Roboto" panose="02000000000000000000" pitchFamily="2" charset="0"/>
              </a:rPr>
              <a:t>The working group acknowledged that both the Import and Export Supplier would have an interest in a meter fault investigation being initiated by the other Supplier or Data Service. </a:t>
            </a:r>
          </a:p>
          <a:p>
            <a:pPr marL="342900" lvl="0" indent="-342900">
              <a:lnSpc>
                <a:spcPct val="100000"/>
              </a:lnSpc>
              <a:spcBef>
                <a:spcPts val="0"/>
              </a:spcBef>
              <a:buClrTx/>
              <a:defRPr/>
            </a:pPr>
            <a:r>
              <a:rPr lang="en-GB" dirty="0">
                <a:cs typeface="Roboto" panose="02000000000000000000" pitchFamily="2" charset="0"/>
              </a:rPr>
              <a:t>Where an Export Supplier holds a valid contract with the MOA, it may wish to initiate an investigation. Where an Export Supplier does not hold a valid contract with the MOA, it would need to notify the Import Supplier of the suspected fault. </a:t>
            </a:r>
          </a:p>
          <a:p>
            <a:pPr marL="0" lvl="0" indent="0">
              <a:lnSpc>
                <a:spcPct val="100000"/>
              </a:lnSpc>
              <a:spcBef>
                <a:spcPts val="0"/>
              </a:spcBef>
              <a:buClrTx/>
              <a:buNone/>
              <a:defRPr/>
            </a:pPr>
            <a:endParaRPr lang="en-GB" b="1" dirty="0">
              <a:cs typeface="Roboto" panose="02000000000000000000" pitchFamily="2" charset="0"/>
            </a:endParaRPr>
          </a:p>
          <a:p>
            <a:pPr marL="0" lvl="0" indent="0">
              <a:lnSpc>
                <a:spcPct val="100000"/>
              </a:lnSpc>
              <a:spcBef>
                <a:spcPts val="0"/>
              </a:spcBef>
              <a:buClrTx/>
              <a:buNone/>
              <a:defRPr/>
            </a:pPr>
            <a:endParaRPr lang="en-GB" b="1" dirty="0">
              <a:cs typeface="Roboto" panose="02000000000000000000" pitchFamily="2" charset="0"/>
            </a:endParaRPr>
          </a:p>
          <a:p>
            <a:pPr marL="0" lvl="0" indent="0">
              <a:lnSpc>
                <a:spcPct val="100000"/>
              </a:lnSpc>
              <a:spcBef>
                <a:spcPts val="0"/>
              </a:spcBef>
              <a:buClrTx/>
              <a:buNone/>
              <a:defRPr/>
            </a:pPr>
            <a:r>
              <a:rPr lang="en-GB" b="1" dirty="0">
                <a:cs typeface="Roboto" panose="02000000000000000000" pitchFamily="2" charset="0"/>
              </a:rPr>
              <a:t>PROPOSAL</a:t>
            </a:r>
          </a:p>
          <a:p>
            <a:pPr marL="342900" lvl="0" indent="-342900">
              <a:lnSpc>
                <a:spcPct val="100000"/>
              </a:lnSpc>
              <a:spcBef>
                <a:spcPts val="0"/>
              </a:spcBef>
              <a:buClrTx/>
              <a:defRPr/>
            </a:pPr>
            <a:r>
              <a:rPr lang="en-GB" dirty="0">
                <a:cs typeface="Roboto" panose="02000000000000000000" pitchFamily="2" charset="0"/>
              </a:rPr>
              <a:t>Allow Export Suppliers to request fault investigations for import/export supply’s, subject to a valid contract with the MOA. </a:t>
            </a:r>
          </a:p>
          <a:p>
            <a:pPr marL="342900" lvl="0" indent="-342900">
              <a:lnSpc>
                <a:spcPct val="100000"/>
              </a:lnSpc>
              <a:spcBef>
                <a:spcPts val="0"/>
              </a:spcBef>
              <a:buClrTx/>
              <a:defRPr/>
            </a:pPr>
            <a:r>
              <a:rPr lang="en-GB" dirty="0">
                <a:cs typeface="Roboto" panose="02000000000000000000" pitchFamily="2" charset="0"/>
              </a:rPr>
              <a:t>Requirement for both Import and Export Suppliers to notify each other of fault investigations; or the Data Service to notify both Suppliers (</a:t>
            </a:r>
            <a:r>
              <a:rPr lang="en-GB" i="1" dirty="0">
                <a:cs typeface="Roboto" panose="02000000000000000000" pitchFamily="2" charset="0"/>
              </a:rPr>
              <a:t>would require consequential change to BSC</a:t>
            </a:r>
            <a:r>
              <a:rPr lang="en-GB" dirty="0">
                <a:cs typeface="Roboto" panose="02000000000000000000" pitchFamily="2" charset="0"/>
              </a:rPr>
              <a:t>). </a:t>
            </a:r>
          </a:p>
          <a:p>
            <a:pPr marL="342900" lvl="0" indent="-342900">
              <a:lnSpc>
                <a:spcPct val="100000"/>
              </a:lnSpc>
              <a:spcBef>
                <a:spcPts val="0"/>
              </a:spcBef>
              <a:buClrTx/>
              <a:defRPr/>
            </a:pPr>
            <a:r>
              <a:rPr lang="en-GB" dirty="0">
                <a:cs typeface="Roboto" panose="02000000000000000000" pitchFamily="2" charset="0"/>
              </a:rPr>
              <a:t>Introduce query mechanism for Supplier’s to request additional information about the fault investigation. </a:t>
            </a:r>
          </a:p>
          <a:p>
            <a:pPr marL="342900" lvl="0" indent="-342900">
              <a:lnSpc>
                <a:spcPct val="100000"/>
              </a:lnSpc>
              <a:spcBef>
                <a:spcPts val="0"/>
              </a:spcBef>
              <a:buClrTx/>
              <a:defRPr/>
            </a:pPr>
            <a:r>
              <a:rPr lang="en-GB" dirty="0">
                <a:cs typeface="Roboto" panose="02000000000000000000" pitchFamily="2" charset="0"/>
              </a:rPr>
              <a:t>Both Suppliers to be notified of outcome of fault investigation.</a:t>
            </a:r>
          </a:p>
          <a:p>
            <a:pPr marL="0" lvl="0" indent="0">
              <a:lnSpc>
                <a:spcPct val="100000"/>
              </a:lnSpc>
              <a:spcBef>
                <a:spcPts val="0"/>
              </a:spcBef>
              <a:buClrTx/>
              <a:buNone/>
              <a:defRPr/>
            </a:pPr>
            <a:endParaRPr lang="en-GB" b="1" dirty="0">
              <a:cs typeface="Roboto" panose="02000000000000000000" pitchFamily="2" charset="0"/>
            </a:endParaRPr>
          </a:p>
          <a:p>
            <a:pPr marL="0" lvl="0" indent="0">
              <a:lnSpc>
                <a:spcPct val="100000"/>
              </a:lnSpc>
              <a:spcBef>
                <a:spcPts val="0"/>
              </a:spcBef>
              <a:buClrTx/>
              <a:buNone/>
              <a:defRPr/>
            </a:pPr>
            <a:endParaRPr lang="en-GB" sz="1600" dirty="0">
              <a:cs typeface="Roboto" panose="02000000000000000000" pitchFamily="2" charset="0"/>
            </a:endParaRPr>
          </a:p>
        </p:txBody>
      </p:sp>
    </p:spTree>
    <p:extLst>
      <p:ext uri="{BB962C8B-B14F-4D97-AF65-F5344CB8AC3E}">
        <p14:creationId xmlns:p14="http://schemas.microsoft.com/office/powerpoint/2010/main" val="37710459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9BD34-6457-18F5-DFA5-C7CDBA572178}"/>
              </a:ext>
            </a:extLst>
          </p:cNvPr>
          <p:cNvSpPr>
            <a:spLocks noGrp="1"/>
          </p:cNvSpPr>
          <p:nvPr>
            <p:ph type="title"/>
          </p:nvPr>
        </p:nvSpPr>
        <p:spPr/>
        <p:txBody>
          <a:bodyPr/>
          <a:lstStyle/>
          <a:p>
            <a:r>
              <a:rPr lang="en-GB" dirty="0"/>
              <a:t>Fault Resolution</a:t>
            </a:r>
          </a:p>
        </p:txBody>
      </p:sp>
      <p:pic>
        <p:nvPicPr>
          <p:cNvPr id="4" name="Picture 3">
            <a:extLst>
              <a:ext uri="{FF2B5EF4-FFF2-40B4-BE49-F238E27FC236}">
                <a16:creationId xmlns:a16="http://schemas.microsoft.com/office/drawing/2014/main" id="{0A283629-7097-06F9-4BCB-1A587630DF20}"/>
              </a:ext>
            </a:extLst>
          </p:cNvPr>
          <p:cNvPicPr>
            <a:picLocks noChangeAspect="1"/>
          </p:cNvPicPr>
          <p:nvPr/>
        </p:nvPicPr>
        <p:blipFill>
          <a:blip r:embed="rId2"/>
          <a:stretch>
            <a:fillRect/>
          </a:stretch>
        </p:blipFill>
        <p:spPr>
          <a:xfrm>
            <a:off x="227744" y="1435780"/>
            <a:ext cx="11736511" cy="4936218"/>
          </a:xfrm>
          <a:prstGeom prst="rect">
            <a:avLst/>
          </a:prstGeom>
        </p:spPr>
      </p:pic>
    </p:spTree>
    <p:extLst>
      <p:ext uri="{BB962C8B-B14F-4D97-AF65-F5344CB8AC3E}">
        <p14:creationId xmlns:p14="http://schemas.microsoft.com/office/powerpoint/2010/main" val="33159933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6764C-E589-30CC-ADD7-77AA165EE5E8}"/>
              </a:ext>
            </a:extLst>
          </p:cNvPr>
          <p:cNvSpPr>
            <a:spLocks noGrp="1"/>
          </p:cNvSpPr>
          <p:nvPr>
            <p:ph type="title"/>
          </p:nvPr>
        </p:nvSpPr>
        <p:spPr/>
        <p:txBody>
          <a:bodyPr/>
          <a:lstStyle/>
          <a:p>
            <a:r>
              <a:rPr lang="en-GB" dirty="0"/>
              <a:t>Change of Energisation Status</a:t>
            </a:r>
          </a:p>
        </p:txBody>
      </p:sp>
      <p:sp>
        <p:nvSpPr>
          <p:cNvPr id="3" name="Text Placeholder 2">
            <a:extLst>
              <a:ext uri="{FF2B5EF4-FFF2-40B4-BE49-F238E27FC236}">
                <a16:creationId xmlns:a16="http://schemas.microsoft.com/office/drawing/2014/main" id="{8FEF90A6-379F-39B0-AC45-21860355073B}"/>
              </a:ext>
            </a:extLst>
          </p:cNvPr>
          <p:cNvSpPr>
            <a:spLocks noGrp="1"/>
          </p:cNvSpPr>
          <p:nvPr>
            <p:ph type="body" sz="quarter" idx="10"/>
          </p:nvPr>
        </p:nvSpPr>
        <p:spPr/>
        <p:txBody>
          <a:bodyPr/>
          <a:lstStyle/>
          <a:p>
            <a:r>
              <a:rPr lang="en-GB" dirty="0"/>
              <a:t>For Discussion</a:t>
            </a:r>
          </a:p>
        </p:txBody>
      </p:sp>
    </p:spTree>
    <p:extLst>
      <p:ext uri="{BB962C8B-B14F-4D97-AF65-F5344CB8AC3E}">
        <p14:creationId xmlns:p14="http://schemas.microsoft.com/office/powerpoint/2010/main" val="37641149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89387-683D-ED1C-F8CA-DFBE70E373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FDBF30-6104-8071-A0DD-265CD2B9917D}"/>
              </a:ext>
            </a:extLst>
          </p:cNvPr>
          <p:cNvSpPr>
            <a:spLocks noGrp="1"/>
          </p:cNvSpPr>
          <p:nvPr>
            <p:ph type="title"/>
          </p:nvPr>
        </p:nvSpPr>
        <p:spPr/>
        <p:txBody>
          <a:bodyPr>
            <a:normAutofit/>
          </a:bodyPr>
          <a:lstStyle/>
          <a:p>
            <a:r>
              <a:rPr lang="en-GB" dirty="0"/>
              <a:t>Change of energisation status</a:t>
            </a:r>
          </a:p>
        </p:txBody>
      </p:sp>
      <p:sp>
        <p:nvSpPr>
          <p:cNvPr id="3" name="Content Placeholder 2">
            <a:extLst>
              <a:ext uri="{FF2B5EF4-FFF2-40B4-BE49-F238E27FC236}">
                <a16:creationId xmlns:a16="http://schemas.microsoft.com/office/drawing/2014/main" id="{2D7CEC44-8677-7711-19DF-A04038EE4C8E}"/>
              </a:ext>
            </a:extLst>
          </p:cNvPr>
          <p:cNvSpPr>
            <a:spLocks noGrp="1"/>
          </p:cNvSpPr>
          <p:nvPr>
            <p:ph sz="quarter" idx="10"/>
          </p:nvPr>
        </p:nvSpPr>
        <p:spPr>
          <a:xfrm>
            <a:off x="906463" y="1435608"/>
            <a:ext cx="9782873" cy="4682617"/>
          </a:xfrm>
        </p:spPr>
        <p:txBody>
          <a:bodyPr>
            <a:normAutofit/>
          </a:bodyPr>
          <a:lstStyle/>
          <a:p>
            <a:pPr marL="0" indent="0">
              <a:buNone/>
            </a:pPr>
            <a:r>
              <a:rPr lang="en-US" b="1" dirty="0"/>
              <a:t>Default Position (No direct contract between Export Supplier + MOA)</a:t>
            </a:r>
          </a:p>
          <a:p>
            <a:r>
              <a:rPr lang="en-GB" dirty="0"/>
              <a:t>Only the Import Supplier can request energisation/de-energisation.  </a:t>
            </a:r>
          </a:p>
          <a:p>
            <a:r>
              <a:rPr lang="en-GB" dirty="0"/>
              <a:t>MOA must notify Export Supplier of change in Energisation Status. </a:t>
            </a:r>
          </a:p>
          <a:p>
            <a:endParaRPr lang="en-GB" dirty="0"/>
          </a:p>
          <a:p>
            <a:pPr marL="0" indent="0">
              <a:buNone/>
            </a:pPr>
            <a:r>
              <a:rPr lang="en-GB" b="1" dirty="0"/>
              <a:t>Export Supplier contracts with MOA for additional services </a:t>
            </a:r>
          </a:p>
          <a:p>
            <a:r>
              <a:rPr lang="en-GB" dirty="0"/>
              <a:t>Non-emergency – should an Export Supplier be allowed to de-energise an Import/Export Supply. This would leave the Consumer off-supply for their Import supply. </a:t>
            </a:r>
          </a:p>
          <a:p>
            <a:r>
              <a:rPr lang="en-GB" dirty="0"/>
              <a:t>Emergency – if the site needs to be de-energised for safety reasons (“made safe”), would permissions to complete this work be covered in the Import Suppliers contract?</a:t>
            </a:r>
          </a:p>
          <a:p>
            <a:r>
              <a:rPr lang="en-GB" dirty="0"/>
              <a:t>Other scenarios? </a:t>
            </a:r>
          </a:p>
          <a:p>
            <a:pPr lvl="1"/>
            <a:endParaRPr lang="en-GB" dirty="0"/>
          </a:p>
        </p:txBody>
      </p:sp>
    </p:spTree>
    <p:extLst>
      <p:ext uri="{BB962C8B-B14F-4D97-AF65-F5344CB8AC3E}">
        <p14:creationId xmlns:p14="http://schemas.microsoft.com/office/powerpoint/2010/main" val="18973888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1E883-F183-9371-9605-AA56B5A1EB05}"/>
              </a:ext>
            </a:extLst>
          </p:cNvPr>
          <p:cNvSpPr>
            <a:spLocks noGrp="1"/>
          </p:cNvSpPr>
          <p:nvPr>
            <p:ph type="title"/>
          </p:nvPr>
        </p:nvSpPr>
        <p:spPr/>
        <p:txBody>
          <a:bodyPr/>
          <a:lstStyle/>
          <a:p>
            <a:r>
              <a:rPr lang="en-GB" dirty="0"/>
              <a:t>Change of Feeder Status</a:t>
            </a:r>
          </a:p>
        </p:txBody>
      </p:sp>
      <p:sp>
        <p:nvSpPr>
          <p:cNvPr id="3" name="Text Placeholder 2">
            <a:extLst>
              <a:ext uri="{FF2B5EF4-FFF2-40B4-BE49-F238E27FC236}">
                <a16:creationId xmlns:a16="http://schemas.microsoft.com/office/drawing/2014/main" id="{CF56FC0C-BECB-A5EC-3E84-A25736C3E8A8}"/>
              </a:ext>
            </a:extLst>
          </p:cNvPr>
          <p:cNvSpPr>
            <a:spLocks noGrp="1"/>
          </p:cNvSpPr>
          <p:nvPr>
            <p:ph type="body" sz="quarter" idx="10"/>
          </p:nvPr>
        </p:nvSpPr>
        <p:spPr/>
        <p:txBody>
          <a:bodyPr/>
          <a:lstStyle/>
          <a:p>
            <a:r>
              <a:rPr lang="en-GB" dirty="0"/>
              <a:t>For Discussion</a:t>
            </a:r>
          </a:p>
        </p:txBody>
      </p:sp>
    </p:spTree>
    <p:extLst>
      <p:ext uri="{BB962C8B-B14F-4D97-AF65-F5344CB8AC3E}">
        <p14:creationId xmlns:p14="http://schemas.microsoft.com/office/powerpoint/2010/main" val="32206775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BEDA5-B9C7-B138-66F0-18278746C7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4C63D7-0CBC-DDD8-C2A4-62FA1F483675}"/>
              </a:ext>
            </a:extLst>
          </p:cNvPr>
          <p:cNvSpPr>
            <a:spLocks noGrp="1"/>
          </p:cNvSpPr>
          <p:nvPr>
            <p:ph type="title"/>
          </p:nvPr>
        </p:nvSpPr>
        <p:spPr/>
        <p:txBody>
          <a:bodyPr>
            <a:normAutofit/>
          </a:bodyPr>
          <a:lstStyle/>
          <a:p>
            <a:r>
              <a:rPr lang="en-GB" dirty="0"/>
              <a:t>Change of Feeder Status</a:t>
            </a:r>
          </a:p>
        </p:txBody>
      </p:sp>
      <p:sp>
        <p:nvSpPr>
          <p:cNvPr id="3" name="Content Placeholder 2">
            <a:extLst>
              <a:ext uri="{FF2B5EF4-FFF2-40B4-BE49-F238E27FC236}">
                <a16:creationId xmlns:a16="http://schemas.microsoft.com/office/drawing/2014/main" id="{05680ACC-D97E-E56D-DB85-70F49E0067C1}"/>
              </a:ext>
            </a:extLst>
          </p:cNvPr>
          <p:cNvSpPr>
            <a:spLocks noGrp="1"/>
          </p:cNvSpPr>
          <p:nvPr>
            <p:ph sz="quarter" idx="10"/>
          </p:nvPr>
        </p:nvSpPr>
        <p:spPr>
          <a:xfrm>
            <a:off x="906463" y="1435608"/>
            <a:ext cx="9782873" cy="4682617"/>
          </a:xfrm>
        </p:spPr>
        <p:txBody>
          <a:bodyPr>
            <a:normAutofit lnSpcReduction="10000"/>
          </a:bodyPr>
          <a:lstStyle/>
          <a:p>
            <a:pPr marL="285750" indent="-285750"/>
            <a:r>
              <a:rPr lang="en-US" dirty="0"/>
              <a:t>The REC Metering Operations Schedule describes the process required for multi-feeder sites, where the </a:t>
            </a:r>
            <a:r>
              <a:rPr lang="en-US" dirty="0" err="1"/>
              <a:t>Energisation</a:t>
            </a:r>
            <a:r>
              <a:rPr lang="en-US" dirty="0"/>
              <a:t> status is changed for a feeder.</a:t>
            </a:r>
          </a:p>
          <a:p>
            <a:pPr marL="285750" indent="-285750"/>
            <a:r>
              <a:rPr lang="en-US" dirty="0"/>
              <a:t>The feeder status is maintained for all Advanced Metering Assets by the MOA in the D0268. </a:t>
            </a:r>
          </a:p>
          <a:p>
            <a:pPr marL="285750" indent="-285750"/>
            <a:r>
              <a:rPr lang="en-US" dirty="0"/>
              <a:t>Where a change is notified by the Electricity Supplier, the MOA shall update the feeder status and (if the feeder is being de-energized) confirm collection of the meter readings with the ADS. </a:t>
            </a:r>
          </a:p>
          <a:p>
            <a:endParaRPr lang="en-GB" dirty="0"/>
          </a:p>
          <a:p>
            <a:pPr marL="0" indent="0">
              <a:buNone/>
            </a:pPr>
            <a:r>
              <a:rPr lang="en-GB" dirty="0"/>
              <a:t>Considerations for Import/Export Metering Assets:</a:t>
            </a:r>
          </a:p>
          <a:p>
            <a:r>
              <a:rPr lang="en-GB" dirty="0"/>
              <a:t>Updated Meter Technical Details should be sent to both Import and Export Suppliers – requirement in Schedule 14 – Metering Operations refers to Paragraph 20, which is included in the scope of Basic Associated Export MOA Services, should R0207 be approved. </a:t>
            </a:r>
          </a:p>
          <a:p>
            <a:r>
              <a:rPr lang="en-GB" dirty="0"/>
              <a:t>Responsibility for requesting update to feeder status. There is no explicit reference in R0207 requiring the MOA for this being included in the Associated Export MOA Services. This then assumes the Import Supplier would be responsible for requesting updates from the MOA. </a:t>
            </a:r>
          </a:p>
          <a:p>
            <a:endParaRPr lang="en-GB" dirty="0"/>
          </a:p>
          <a:p>
            <a:pPr marL="0" indent="0">
              <a:buNone/>
            </a:pPr>
            <a:r>
              <a:rPr lang="en-GB" b="1" dirty="0"/>
              <a:t>Should requests to update the Feeder Status be the responsibility of the Import Supplier? </a:t>
            </a:r>
          </a:p>
          <a:p>
            <a:pPr marL="0" indent="0">
              <a:buNone/>
            </a:pPr>
            <a:endParaRPr lang="en-GB" dirty="0"/>
          </a:p>
        </p:txBody>
      </p:sp>
    </p:spTree>
    <p:extLst>
      <p:ext uri="{BB962C8B-B14F-4D97-AF65-F5344CB8AC3E}">
        <p14:creationId xmlns:p14="http://schemas.microsoft.com/office/powerpoint/2010/main" val="20346562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090FD-D0FE-5929-ADBE-3F6F72BC53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18E3E1-4632-F937-7456-73F1437F261B}"/>
              </a:ext>
            </a:extLst>
          </p:cNvPr>
          <p:cNvSpPr>
            <a:spLocks noGrp="1"/>
          </p:cNvSpPr>
          <p:nvPr>
            <p:ph type="title"/>
          </p:nvPr>
        </p:nvSpPr>
        <p:spPr/>
        <p:txBody>
          <a:bodyPr/>
          <a:lstStyle/>
          <a:p>
            <a:r>
              <a:rPr lang="en-GB" dirty="0"/>
              <a:t>Change of Market </a:t>
            </a:r>
            <a:r>
              <a:rPr lang="en-GB" dirty="0" err="1"/>
              <a:t>SEgment</a:t>
            </a:r>
            <a:endParaRPr lang="en-GB" dirty="0"/>
          </a:p>
        </p:txBody>
      </p:sp>
      <p:sp>
        <p:nvSpPr>
          <p:cNvPr id="3" name="Text Placeholder 2">
            <a:extLst>
              <a:ext uri="{FF2B5EF4-FFF2-40B4-BE49-F238E27FC236}">
                <a16:creationId xmlns:a16="http://schemas.microsoft.com/office/drawing/2014/main" id="{09C109CC-6A38-FAF7-DD24-DF1DE66C118C}"/>
              </a:ext>
            </a:extLst>
          </p:cNvPr>
          <p:cNvSpPr>
            <a:spLocks noGrp="1"/>
          </p:cNvSpPr>
          <p:nvPr>
            <p:ph type="body" sz="quarter" idx="10"/>
          </p:nvPr>
        </p:nvSpPr>
        <p:spPr/>
        <p:txBody>
          <a:bodyPr/>
          <a:lstStyle/>
          <a:p>
            <a:r>
              <a:rPr lang="en-GB" dirty="0"/>
              <a:t>For Discussion</a:t>
            </a:r>
          </a:p>
        </p:txBody>
      </p:sp>
    </p:spTree>
    <p:extLst>
      <p:ext uri="{BB962C8B-B14F-4D97-AF65-F5344CB8AC3E}">
        <p14:creationId xmlns:p14="http://schemas.microsoft.com/office/powerpoint/2010/main" val="12253359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4BEA6-CF02-BC35-B6AC-3E7E5DB696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2E6E27-3064-10E1-C01E-1CC6E51DDA26}"/>
              </a:ext>
            </a:extLst>
          </p:cNvPr>
          <p:cNvSpPr>
            <a:spLocks noGrp="1"/>
          </p:cNvSpPr>
          <p:nvPr>
            <p:ph type="title"/>
          </p:nvPr>
        </p:nvSpPr>
        <p:spPr/>
        <p:txBody>
          <a:bodyPr>
            <a:normAutofit/>
          </a:bodyPr>
          <a:lstStyle/>
          <a:p>
            <a:r>
              <a:rPr lang="en-GB" dirty="0"/>
              <a:t>Change of Market Segment</a:t>
            </a:r>
          </a:p>
        </p:txBody>
      </p:sp>
      <p:sp>
        <p:nvSpPr>
          <p:cNvPr id="3" name="Content Placeholder 2">
            <a:extLst>
              <a:ext uri="{FF2B5EF4-FFF2-40B4-BE49-F238E27FC236}">
                <a16:creationId xmlns:a16="http://schemas.microsoft.com/office/drawing/2014/main" id="{422C62DE-79FB-76DC-819D-16064F01C5BF}"/>
              </a:ext>
            </a:extLst>
          </p:cNvPr>
          <p:cNvSpPr>
            <a:spLocks noGrp="1"/>
          </p:cNvSpPr>
          <p:nvPr>
            <p:ph sz="quarter" idx="10"/>
          </p:nvPr>
        </p:nvSpPr>
        <p:spPr>
          <a:xfrm>
            <a:off x="906463" y="1435608"/>
            <a:ext cx="9782873" cy="4682617"/>
          </a:xfrm>
        </p:spPr>
        <p:txBody>
          <a:bodyPr>
            <a:normAutofit fontScale="92500" lnSpcReduction="20000"/>
          </a:bodyPr>
          <a:lstStyle/>
          <a:p>
            <a:endParaRPr lang="en-GB" dirty="0"/>
          </a:p>
          <a:p>
            <a:r>
              <a:rPr lang="en-US" dirty="0"/>
              <a:t>W</a:t>
            </a:r>
            <a:r>
              <a:rPr lang="en-GB" dirty="0"/>
              <a:t>here an Electricity Supplier requests a meter exchange which would result in in a change of market segment, the Supplier is required to appoint a new Metering Service in advance of the works taking place. </a:t>
            </a:r>
          </a:p>
          <a:p>
            <a:r>
              <a:rPr lang="en-GB" dirty="0"/>
              <a:t>The SMRA will hold the appointment request until updated Meter Technical Details and Connection Type details are received, in which case it will retrospectively appoint the new agent. </a:t>
            </a:r>
          </a:p>
          <a:p>
            <a:r>
              <a:rPr lang="en-GB" dirty="0"/>
              <a:t>Where updated Meter Technical Details or connection type do not align with the existing market segment, the SMRA will notify the current Supplier to update the agent. </a:t>
            </a:r>
          </a:p>
          <a:p>
            <a:r>
              <a:rPr lang="en-GB" dirty="0"/>
              <a:t>For Import/Export metered sites, with associated Import and Export Metering Points, the Import Supplier is responsible for appointing the appropriate agents. </a:t>
            </a:r>
          </a:p>
          <a:p>
            <a:r>
              <a:rPr lang="en-GB" dirty="0"/>
              <a:t>As referenced in earlier slides, it is proposed that any request to exchange the metering asset by the Export Supplier is notified to the Import Supplier. </a:t>
            </a:r>
          </a:p>
          <a:p>
            <a:pPr marL="0" indent="0">
              <a:buNone/>
            </a:pPr>
            <a:endParaRPr lang="en-GB" dirty="0"/>
          </a:p>
          <a:p>
            <a:pPr marL="0" indent="0">
              <a:buNone/>
            </a:pPr>
            <a:r>
              <a:rPr lang="en-GB" b="1" dirty="0"/>
              <a:t>Is an explicit requirement on the Import Supplier to appoint new agents on receipt of this notification required? </a:t>
            </a:r>
          </a:p>
          <a:p>
            <a:pPr marL="0" indent="0">
              <a:buNone/>
            </a:pPr>
            <a:endParaRPr lang="en-GB" b="1" dirty="0"/>
          </a:p>
          <a:p>
            <a:pPr marL="0" indent="0">
              <a:buNone/>
            </a:pPr>
            <a:r>
              <a:rPr lang="en-GB" b="1" dirty="0"/>
              <a:t>What information is required by the Import Supplier in this notification to enable this? </a:t>
            </a:r>
          </a:p>
          <a:p>
            <a:pPr marL="0" indent="0">
              <a:buNone/>
            </a:pPr>
            <a:endParaRPr lang="en-GB" dirty="0"/>
          </a:p>
        </p:txBody>
      </p:sp>
    </p:spTree>
    <p:extLst>
      <p:ext uri="{BB962C8B-B14F-4D97-AF65-F5344CB8AC3E}">
        <p14:creationId xmlns:p14="http://schemas.microsoft.com/office/powerpoint/2010/main" val="11334565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1200C-3D9D-5BA7-97C6-811423A70550}"/>
              </a:ext>
            </a:extLst>
          </p:cNvPr>
          <p:cNvSpPr>
            <a:spLocks noGrp="1"/>
          </p:cNvSpPr>
          <p:nvPr>
            <p:ph type="title"/>
          </p:nvPr>
        </p:nvSpPr>
        <p:spPr/>
        <p:txBody>
          <a:bodyPr/>
          <a:lstStyle/>
          <a:p>
            <a:r>
              <a:rPr lang="en-GB"/>
              <a:t>AOB</a:t>
            </a:r>
          </a:p>
        </p:txBody>
      </p:sp>
    </p:spTree>
    <p:extLst>
      <p:ext uri="{BB962C8B-B14F-4D97-AF65-F5344CB8AC3E}">
        <p14:creationId xmlns:p14="http://schemas.microsoft.com/office/powerpoint/2010/main" val="36027406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22409-71B5-B769-AEBC-2E640EBBFA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5D827E-FC43-1F17-5AD1-AD04A9CFB9E2}"/>
              </a:ext>
            </a:extLst>
          </p:cNvPr>
          <p:cNvSpPr>
            <a:spLocks noGrp="1"/>
          </p:cNvSpPr>
          <p:nvPr>
            <p:ph type="title"/>
          </p:nvPr>
        </p:nvSpPr>
        <p:spPr/>
        <p:txBody>
          <a:bodyPr/>
          <a:lstStyle/>
          <a:p>
            <a:r>
              <a:rPr lang="en-GB"/>
              <a:t>next STEPs, Date and Time of Next meeting</a:t>
            </a:r>
          </a:p>
        </p:txBody>
      </p:sp>
    </p:spTree>
    <p:extLst>
      <p:ext uri="{BB962C8B-B14F-4D97-AF65-F5344CB8AC3E}">
        <p14:creationId xmlns:p14="http://schemas.microsoft.com/office/powerpoint/2010/main" val="28207641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06E27-0173-728B-F1B6-B1F07B4933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A90E9B-3865-BE44-E74B-F834B59A412D}"/>
              </a:ext>
            </a:extLst>
          </p:cNvPr>
          <p:cNvSpPr>
            <a:spLocks noGrp="1"/>
          </p:cNvSpPr>
          <p:nvPr>
            <p:ph type="title"/>
          </p:nvPr>
        </p:nvSpPr>
        <p:spPr/>
        <p:txBody>
          <a:bodyPr>
            <a:normAutofit/>
          </a:bodyPr>
          <a:lstStyle/>
          <a:p>
            <a:r>
              <a:rPr lang="en-US">
                <a:latin typeface="Roboto"/>
                <a:ea typeface="Roboto"/>
                <a:cs typeface="Roboto"/>
              </a:rPr>
              <a:t>next steps</a:t>
            </a:r>
            <a:endParaRPr lang="en-US"/>
          </a:p>
        </p:txBody>
      </p:sp>
      <p:sp>
        <p:nvSpPr>
          <p:cNvPr id="3" name="Content Placeholder 2">
            <a:extLst>
              <a:ext uri="{FF2B5EF4-FFF2-40B4-BE49-F238E27FC236}">
                <a16:creationId xmlns:a16="http://schemas.microsoft.com/office/drawing/2014/main" id="{2B6EE0C1-6483-8246-FB43-21AAD42CD5AC}"/>
              </a:ext>
            </a:extLst>
          </p:cNvPr>
          <p:cNvSpPr>
            <a:spLocks noGrp="1"/>
          </p:cNvSpPr>
          <p:nvPr>
            <p:ph sz="quarter" idx="10"/>
          </p:nvPr>
        </p:nvSpPr>
        <p:spPr/>
        <p:txBody>
          <a:bodyPr vert="horz" lIns="91440" tIns="45720" rIns="91440" bIns="45720" rtlCol="0" anchor="t">
            <a:normAutofit/>
          </a:bodyPr>
          <a:lstStyle/>
          <a:p>
            <a:endParaRPr lang="en-US" dirty="0">
              <a:latin typeface="Roboto"/>
              <a:ea typeface="Roboto"/>
              <a:cs typeface="Roboto"/>
            </a:endParaRPr>
          </a:p>
          <a:p>
            <a:pPr marL="0" indent="0">
              <a:buNone/>
            </a:pPr>
            <a:endParaRPr lang="en-GB" b="1" dirty="0"/>
          </a:p>
          <a:p>
            <a:pPr marL="0" indent="0">
              <a:buNone/>
            </a:pPr>
            <a:endParaRPr lang="en-GB" dirty="0"/>
          </a:p>
          <a:p>
            <a:endParaRPr lang="en-US" dirty="0">
              <a:cs typeface="Roboto"/>
            </a:endParaRPr>
          </a:p>
          <a:p>
            <a:endParaRPr lang="en-US" dirty="0">
              <a:cs typeface="Roboto"/>
            </a:endParaRPr>
          </a:p>
          <a:p>
            <a:endParaRPr lang="en-US" dirty="0">
              <a:cs typeface="Roboto"/>
            </a:endParaRPr>
          </a:p>
        </p:txBody>
      </p:sp>
      <p:sp>
        <p:nvSpPr>
          <p:cNvPr id="9" name="TextBox 8">
            <a:extLst>
              <a:ext uri="{FF2B5EF4-FFF2-40B4-BE49-F238E27FC236}">
                <a16:creationId xmlns:a16="http://schemas.microsoft.com/office/drawing/2014/main" id="{84E1DF9A-70AF-AE37-2889-19758ED420FF}"/>
              </a:ext>
            </a:extLst>
          </p:cNvPr>
          <p:cNvSpPr txBox="1"/>
          <p:nvPr/>
        </p:nvSpPr>
        <p:spPr>
          <a:xfrm>
            <a:off x="838200" y="1550466"/>
            <a:ext cx="10890504" cy="4394023"/>
          </a:xfrm>
          <a:prstGeom prst="rect">
            <a:avLst/>
          </a:prstGeom>
          <a:noFill/>
        </p:spPr>
        <p:txBody>
          <a:bodyPr wrap="square">
            <a:spAutoFit/>
          </a:bodyPr>
          <a:lstStyle/>
          <a:p>
            <a:pPr lvl="0">
              <a:lnSpc>
                <a:spcPct val="115000"/>
              </a:lnSpc>
              <a:spcAft>
                <a:spcPts val="800"/>
              </a:spcAft>
              <a:buSzPts val="1000"/>
              <a:tabLst>
                <a:tab pos="457200" algn="l"/>
              </a:tabLst>
            </a:pPr>
            <a:r>
              <a:rPr lang="en-GB" sz="1600" kern="100" dirty="0">
                <a:latin typeface="Roboto" panose="02000000000000000000" pitchFamily="2" charset="0"/>
                <a:ea typeface="Roboto" panose="02000000000000000000" pitchFamily="2" charset="0"/>
                <a:cs typeface="Roboto" panose="02000000000000000000" pitchFamily="2" charset="0"/>
              </a:rPr>
              <a:t>The Code Manager will bring these thoughts together ready for the next workshop where we will start looking at possible changes to Code and/or Guidance. </a:t>
            </a:r>
          </a:p>
          <a:p>
            <a:pPr lvl="0">
              <a:lnSpc>
                <a:spcPct val="115000"/>
              </a:lnSpc>
              <a:spcAft>
                <a:spcPts val="800"/>
              </a:spcAft>
              <a:buSzPts val="1000"/>
              <a:tabLst>
                <a:tab pos="457200" algn="l"/>
              </a:tabLst>
            </a:pPr>
            <a:endParaRPr lang="en-GB" sz="1600" kern="100" dirty="0">
              <a:effectLst/>
              <a:latin typeface="Roboto" panose="02000000000000000000" pitchFamily="2" charset="0"/>
              <a:ea typeface="Roboto" panose="02000000000000000000" pitchFamily="2" charset="0"/>
              <a:cs typeface="Roboto" panose="02000000000000000000" pitchFamily="2" charset="0"/>
            </a:endParaRPr>
          </a:p>
          <a:p>
            <a:pPr lvl="0">
              <a:lnSpc>
                <a:spcPct val="115000"/>
              </a:lnSpc>
              <a:spcAft>
                <a:spcPts val="800"/>
              </a:spcAft>
              <a:buSzPts val="1000"/>
              <a:tabLst>
                <a:tab pos="457200" algn="l"/>
              </a:tabLst>
            </a:pPr>
            <a:r>
              <a:rPr lang="en-GB" sz="1600" kern="100" dirty="0">
                <a:latin typeface="Roboto" panose="02000000000000000000" pitchFamily="2" charset="0"/>
                <a:ea typeface="Roboto" panose="02000000000000000000" pitchFamily="2" charset="0"/>
                <a:cs typeface="Roboto" panose="02000000000000000000" pitchFamily="2" charset="0"/>
              </a:rPr>
              <a:t>Date of Next Meeting:  </a:t>
            </a:r>
            <a:r>
              <a:rPr lang="en-GB" sz="1600" b="1" kern="100" dirty="0">
                <a:latin typeface="Roboto" panose="02000000000000000000" pitchFamily="2" charset="0"/>
                <a:ea typeface="Roboto" panose="02000000000000000000" pitchFamily="2" charset="0"/>
                <a:cs typeface="Roboto" panose="02000000000000000000" pitchFamily="2" charset="0"/>
              </a:rPr>
              <a:t>September 2026</a:t>
            </a:r>
            <a:r>
              <a:rPr lang="en-GB" sz="1600" kern="100" dirty="0">
                <a:latin typeface="Roboto" panose="02000000000000000000" pitchFamily="2" charset="0"/>
                <a:ea typeface="Roboto" panose="02000000000000000000" pitchFamily="2" charset="0"/>
                <a:cs typeface="Roboto" panose="02000000000000000000" pitchFamily="2" charset="0"/>
              </a:rPr>
              <a:t>.  </a:t>
            </a:r>
          </a:p>
          <a:p>
            <a:pPr lvl="0">
              <a:lnSpc>
                <a:spcPct val="115000"/>
              </a:lnSpc>
              <a:spcAft>
                <a:spcPts val="800"/>
              </a:spcAft>
              <a:buSzPts val="1000"/>
              <a:tabLst>
                <a:tab pos="457200" algn="l"/>
              </a:tabLst>
            </a:pPr>
            <a:r>
              <a:rPr lang="en-GB" sz="1600" kern="100" dirty="0">
                <a:effectLst/>
                <a:latin typeface="Roboto" panose="02000000000000000000" pitchFamily="2" charset="0"/>
                <a:ea typeface="Roboto" panose="02000000000000000000" pitchFamily="2" charset="0"/>
                <a:cs typeface="Roboto" panose="02000000000000000000" pitchFamily="2" charset="0"/>
              </a:rPr>
              <a:t>Meeting Invi</a:t>
            </a:r>
            <a:r>
              <a:rPr lang="en-GB" sz="1600" kern="100" dirty="0">
                <a:latin typeface="Roboto" panose="02000000000000000000" pitchFamily="2" charset="0"/>
                <a:ea typeface="Roboto" panose="02000000000000000000" pitchFamily="2" charset="0"/>
                <a:cs typeface="Roboto" panose="02000000000000000000" pitchFamily="2" charset="0"/>
              </a:rPr>
              <a:t>tes will be issued no later than 28 August. Pre-meeting papers will be published on 5 working days before the next meeting. </a:t>
            </a:r>
          </a:p>
          <a:p>
            <a:pPr lvl="0">
              <a:lnSpc>
                <a:spcPct val="115000"/>
              </a:lnSpc>
              <a:spcAft>
                <a:spcPts val="800"/>
              </a:spcAft>
              <a:buSzPts val="1000"/>
              <a:tabLst>
                <a:tab pos="457200" algn="l"/>
              </a:tabLst>
            </a:pPr>
            <a:endParaRPr lang="en-GB" sz="1600" kern="100" dirty="0">
              <a:effectLst/>
              <a:latin typeface="Roboto" panose="02000000000000000000" pitchFamily="2" charset="0"/>
              <a:ea typeface="Roboto" panose="02000000000000000000" pitchFamily="2" charset="0"/>
              <a:cs typeface="Roboto" panose="02000000000000000000" pitchFamily="2" charset="0"/>
            </a:endParaRPr>
          </a:p>
          <a:p>
            <a:pPr lvl="0">
              <a:lnSpc>
                <a:spcPct val="115000"/>
              </a:lnSpc>
              <a:spcAft>
                <a:spcPts val="800"/>
              </a:spcAft>
              <a:buSzPts val="1000"/>
              <a:tabLst>
                <a:tab pos="457200" algn="l"/>
              </a:tabLst>
            </a:pPr>
            <a:r>
              <a:rPr lang="en-GB" sz="1600" kern="100" dirty="0">
                <a:latin typeface="Roboto" panose="02000000000000000000" pitchFamily="2" charset="0"/>
                <a:ea typeface="Roboto" panose="02000000000000000000" pitchFamily="2" charset="0"/>
                <a:cs typeface="Roboto" panose="02000000000000000000" pitchFamily="2" charset="0"/>
              </a:rPr>
              <a:t>Contact us: </a:t>
            </a:r>
          </a:p>
          <a:p>
            <a:pPr lvl="0">
              <a:lnSpc>
                <a:spcPct val="115000"/>
              </a:lnSpc>
              <a:spcAft>
                <a:spcPts val="800"/>
              </a:spcAft>
              <a:buSzPts val="1000"/>
              <a:tabLst>
                <a:tab pos="457200" algn="l"/>
              </a:tabLst>
            </a:pPr>
            <a:r>
              <a:rPr lang="en-GB" sz="1600" kern="100" dirty="0">
                <a:effectLst/>
                <a:latin typeface="Roboto" panose="02000000000000000000" pitchFamily="2" charset="0"/>
                <a:ea typeface="Roboto" panose="02000000000000000000" pitchFamily="2" charset="0"/>
                <a:cs typeface="Roboto" panose="02000000000000000000" pitchFamily="2" charset="0"/>
                <a:hlinkClick r:id="rId2"/>
              </a:rPr>
              <a:t>enquiries@recmanager.co.uk</a:t>
            </a:r>
            <a:endParaRPr lang="en-GB" sz="1600" kern="100" dirty="0">
              <a:effectLst/>
              <a:latin typeface="Roboto" panose="02000000000000000000" pitchFamily="2" charset="0"/>
              <a:ea typeface="Roboto" panose="02000000000000000000" pitchFamily="2" charset="0"/>
              <a:cs typeface="Roboto" panose="02000000000000000000" pitchFamily="2" charset="0"/>
            </a:endParaRPr>
          </a:p>
          <a:p>
            <a:pPr lvl="0">
              <a:lnSpc>
                <a:spcPct val="115000"/>
              </a:lnSpc>
              <a:spcAft>
                <a:spcPts val="800"/>
              </a:spcAft>
              <a:buSzPts val="1000"/>
              <a:tabLst>
                <a:tab pos="457200" algn="l"/>
              </a:tabLst>
            </a:pPr>
            <a:r>
              <a:rPr lang="en-GB" sz="1600" kern="100" dirty="0">
                <a:latin typeface="Roboto" panose="02000000000000000000" pitchFamily="2" charset="0"/>
                <a:ea typeface="Roboto" panose="02000000000000000000" pitchFamily="2" charset="0"/>
                <a:cs typeface="Roboto" panose="02000000000000000000" pitchFamily="2" charset="0"/>
                <a:hlinkClick r:id="rId3"/>
              </a:rPr>
              <a:t>Change.management@recmanager.co.uk</a:t>
            </a:r>
            <a:endParaRPr lang="en-GB" sz="1600" kern="100" dirty="0">
              <a:latin typeface="Roboto" panose="02000000000000000000" pitchFamily="2" charset="0"/>
              <a:ea typeface="Roboto" panose="02000000000000000000" pitchFamily="2" charset="0"/>
              <a:cs typeface="Roboto" panose="02000000000000000000" pitchFamily="2" charset="0"/>
            </a:endParaRPr>
          </a:p>
          <a:p>
            <a:pPr lvl="0">
              <a:lnSpc>
                <a:spcPct val="115000"/>
              </a:lnSpc>
              <a:spcAft>
                <a:spcPts val="800"/>
              </a:spcAft>
              <a:buSzPts val="1000"/>
              <a:tabLst>
                <a:tab pos="457200" algn="l"/>
              </a:tabLst>
            </a:pPr>
            <a:r>
              <a:rPr lang="en-GB" sz="1600" kern="100" dirty="0">
                <a:effectLst/>
                <a:latin typeface="Roboto" panose="02000000000000000000" pitchFamily="2" charset="0"/>
                <a:ea typeface="Roboto" panose="02000000000000000000" pitchFamily="2" charset="0"/>
                <a:cs typeface="Roboto" panose="02000000000000000000" pitchFamily="2" charset="0"/>
                <a:hlinkClick r:id="rId4"/>
              </a:rPr>
              <a:t>Glenn.sheern</a:t>
            </a:r>
            <a:r>
              <a:rPr lang="en-GB" sz="1600" kern="100" dirty="0">
                <a:latin typeface="Roboto" panose="02000000000000000000" pitchFamily="2" charset="0"/>
                <a:ea typeface="Roboto" panose="02000000000000000000" pitchFamily="2" charset="0"/>
                <a:cs typeface="Roboto" panose="02000000000000000000" pitchFamily="2" charset="0"/>
                <a:hlinkClick r:id="rId4"/>
              </a:rPr>
              <a:t>@recmanager.co.uk</a:t>
            </a:r>
            <a:r>
              <a:rPr lang="en-GB" sz="1600" kern="100" dirty="0">
                <a:latin typeface="Roboto" panose="02000000000000000000" pitchFamily="2" charset="0"/>
                <a:ea typeface="Roboto" panose="02000000000000000000" pitchFamily="2" charset="0"/>
                <a:cs typeface="Roboto" panose="02000000000000000000" pitchFamily="2" charset="0"/>
              </a:rPr>
              <a:t> </a:t>
            </a:r>
          </a:p>
          <a:p>
            <a:pPr lvl="0">
              <a:lnSpc>
                <a:spcPct val="115000"/>
              </a:lnSpc>
              <a:spcAft>
                <a:spcPts val="800"/>
              </a:spcAft>
              <a:buSzPts val="1000"/>
              <a:tabLst>
                <a:tab pos="457200" algn="l"/>
              </a:tabLst>
            </a:pPr>
            <a:r>
              <a:rPr lang="en-GB" sz="1600" kern="100" dirty="0">
                <a:effectLst/>
                <a:latin typeface="Roboto" panose="02000000000000000000" pitchFamily="2" charset="0"/>
                <a:ea typeface="Roboto" panose="02000000000000000000" pitchFamily="2" charset="0"/>
                <a:cs typeface="Roboto" panose="02000000000000000000" pitchFamily="2" charset="0"/>
                <a:hlinkClick r:id="rId5"/>
              </a:rPr>
              <a:t>Annabel.ashworth@recmanager.co.uk</a:t>
            </a:r>
            <a:r>
              <a:rPr lang="en-GB" sz="1600" kern="100" dirty="0">
                <a:effectLst/>
                <a:latin typeface="Roboto" panose="02000000000000000000" pitchFamily="2" charset="0"/>
                <a:ea typeface="Roboto" panose="02000000000000000000" pitchFamily="2" charset="0"/>
                <a:cs typeface="Roboto" panose="02000000000000000000" pitchFamily="2" charset="0"/>
              </a:rPr>
              <a:t> </a:t>
            </a:r>
          </a:p>
        </p:txBody>
      </p:sp>
    </p:spTree>
    <p:extLst>
      <p:ext uri="{BB962C8B-B14F-4D97-AF65-F5344CB8AC3E}">
        <p14:creationId xmlns:p14="http://schemas.microsoft.com/office/powerpoint/2010/main" val="5197936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21.0.7607"/>
  <p:tag name="SLIDO_PRESENTATION_ID" val="4bf83615-a83c-43a3-885a-c9bb4abb9c7d"/>
  <p:tag name="SLIDO_EVENT_UUID" val="06f09060-e615-41d1-82db-0e7fafe48aa4"/>
  <p:tag name="SLIDO_EVENT_SECTION_UUID" val="6ca3d185-be74-4465-9970-29efc88d0a0b"/>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1EAB65F2-04EF-4D79-9E87-F7D6E0961EFD}"/>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3.xml><?xml version="1.0" encoding="utf-8"?>
<a:theme xmlns:a="http://schemas.openxmlformats.org/drawingml/2006/main" name="2_RECCo Theme">
  <a:themeElements>
    <a:clrScheme name="RECCo">
      <a:dk1>
        <a:srgbClr val="201E2E"/>
      </a:dk1>
      <a:lt1>
        <a:srgbClr val="FFFFFF"/>
      </a:lt1>
      <a:dk2>
        <a:srgbClr val="000000"/>
      </a:dk2>
      <a:lt2>
        <a:srgbClr val="F8F8F8"/>
      </a:lt2>
      <a:accent1>
        <a:srgbClr val="4D38F5"/>
      </a:accent1>
      <a:accent2>
        <a:srgbClr val="021E5E"/>
      </a:accent2>
      <a:accent3>
        <a:srgbClr val="F1BB67"/>
      </a:accent3>
      <a:accent4>
        <a:srgbClr val="FF206E"/>
      </a:accent4>
      <a:accent5>
        <a:srgbClr val="1EF395"/>
      </a:accent5>
      <a:accent6>
        <a:srgbClr val="201E2E"/>
      </a:accent6>
      <a:hlink>
        <a:srgbClr val="0563C1"/>
      </a:hlink>
      <a:folHlink>
        <a:srgbClr val="954F72"/>
      </a:folHlink>
    </a:clrScheme>
    <a:fontScheme name="Outfit">
      <a:majorFont>
        <a:latin typeface="Outfit SemiBold"/>
        <a:ea typeface=""/>
        <a:cs typeface=""/>
      </a:majorFont>
      <a:minorFont>
        <a:latin typeface="Outfi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RECCo Theme" id="{420B5958-835D-4CCF-940E-88128B05E997}" vid="{3FABC8DB-5437-4196-9DE5-DDE042AD09BB}"/>
    </a:ext>
  </a:extLst>
</a:theme>
</file>

<file path=ppt/theme/theme4.xml><?xml version="1.0" encoding="utf-8"?>
<a:theme xmlns:a="http://schemas.openxmlformats.org/drawingml/2006/main" name="1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vent Template" id="{F9B566E5-4516-4BA1-BE13-61D8AC123AC2}" vid="{81711ED2-D696-4BEA-B198-E3E3B2C47681}"/>
    </a:ext>
  </a:extLst>
</a:theme>
</file>

<file path=ppt/theme/theme5.xml><?xml version="1.0" encoding="utf-8"?>
<a:theme xmlns:a="http://schemas.openxmlformats.org/drawingml/2006/main" name="2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raft] - REC - Plan" id="{8FEF69CC-7EE1-4CFD-8A66-A40A5C0E62B3}" vid="{4FD1D44A-A7D2-4FB5-8030-FD740E2F3172}"/>
    </a:ext>
  </a:extLst>
</a:theme>
</file>

<file path=ppt/theme/theme6.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vent Template" id="{F9B566E5-4516-4BA1-BE13-61D8AC123AC2}" vid="{94F11279-9414-4193-8BB2-E35679FBC83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a18847ee2ac0b294990b0ede5371a6e2">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49302b1b7dcd4699b9da0a44b97acd64"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cc2d045-8e25-435d-815b-720e20c2c938">
      <Terms xmlns="http://schemas.microsoft.com/office/infopath/2007/PartnerControls"/>
    </lcf76f155ced4ddcb4097134ff3c332f>
    <TaxCatchAll xmlns="d56f5920-408a-468e-ac0d-d8a840070622" xsi:nil="true"/>
  </documentManagement>
</p:properties>
</file>

<file path=customXml/itemProps1.xml><?xml version="1.0" encoding="utf-8"?>
<ds:datastoreItem xmlns:ds="http://schemas.openxmlformats.org/officeDocument/2006/customXml" ds:itemID="{809DBEE8-6208-4611-93F9-423DBAA63EE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669984-af94-4b35-9f37-f4574e663bce"/>
    <ds:schemaRef ds:uri="d5e8df70-7ba7-462a-92bc-0eb2af61e599"/>
    <ds:schemaRef ds:uri="9cc2d045-8e25-435d-815b-720e20c2c938"/>
    <ds:schemaRef ds:uri="d56f5920-408a-468e-ac0d-d8a8400706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3.xml><?xml version="1.0" encoding="utf-8"?>
<ds:datastoreItem xmlns:ds="http://schemas.openxmlformats.org/officeDocument/2006/customXml" ds:itemID="{227F3447-4B93-44BA-86EC-08F1999C5A12}">
  <ds:schemaRefs>
    <ds:schemaRef ds:uri="58dbe026-c2b7-4f74-8c27-82ec413bac0d"/>
    <ds:schemaRef ds:uri="9aec8e27-46b6-4dfa-bdad-04f5a9be56ad"/>
    <ds:schemaRef ds:uri="9cc2d045-8e25-435d-815b-720e20c2c938"/>
    <ds:schemaRef ds:uri="d56f5920-408a-468e-ac0d-d8a84007062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6385</TotalTime>
  <Words>1285</Words>
  <Application>Microsoft Office PowerPoint</Application>
  <PresentationFormat>Widescreen</PresentationFormat>
  <Paragraphs>160</Paragraphs>
  <Slides>21</Slides>
  <Notes>2</Notes>
  <HiddenSlides>0</HiddenSlides>
  <MMClips>0</MMClips>
  <ScaleCrop>false</ScaleCrop>
  <HeadingPairs>
    <vt:vector size="6" baseType="variant">
      <vt:variant>
        <vt:lpstr>Fonts Used</vt:lpstr>
      </vt:variant>
      <vt:variant>
        <vt:i4>7</vt:i4>
      </vt:variant>
      <vt:variant>
        <vt:lpstr>Theme</vt:lpstr>
      </vt:variant>
      <vt:variant>
        <vt:i4>6</vt:i4>
      </vt:variant>
      <vt:variant>
        <vt:lpstr>Slide Titles</vt:lpstr>
      </vt:variant>
      <vt:variant>
        <vt:i4>21</vt:i4>
      </vt:variant>
    </vt:vector>
  </HeadingPairs>
  <TitlesOfParts>
    <vt:vector size="34" baseType="lpstr">
      <vt:lpstr>Arial</vt:lpstr>
      <vt:lpstr>Calibri</vt:lpstr>
      <vt:lpstr>Outfit</vt:lpstr>
      <vt:lpstr>Outfit SemiBold</vt:lpstr>
      <vt:lpstr>Playfair Display</vt:lpstr>
      <vt:lpstr>Playfair Display Black</vt:lpstr>
      <vt:lpstr>Roboto</vt:lpstr>
      <vt:lpstr>REC Light Event Theme</vt:lpstr>
      <vt:lpstr>REC Alternative Event Theme</vt:lpstr>
      <vt:lpstr>2_RECCo Theme</vt:lpstr>
      <vt:lpstr>1_REC Light Event Theme</vt:lpstr>
      <vt:lpstr>2_REC Light Event Theme</vt:lpstr>
      <vt:lpstr>1_REC Alternative Event Theme</vt:lpstr>
      <vt:lpstr>I0312 – review of Export meters works arrangements  WORKING GROUP 3</vt:lpstr>
      <vt:lpstr>Agenda</vt:lpstr>
      <vt:lpstr>Housekeeping Rules</vt:lpstr>
      <vt:lpstr>Review minutes and actions of previous meeting</vt:lpstr>
      <vt:lpstr>Working group – Actions</vt:lpstr>
      <vt:lpstr>RECAP Position</vt:lpstr>
      <vt:lpstr>Recap Position</vt:lpstr>
      <vt:lpstr>Recap Position</vt:lpstr>
      <vt:lpstr>Meter Installation / Exchange</vt:lpstr>
      <vt:lpstr>Meter Installation / Exchange</vt:lpstr>
      <vt:lpstr>Recap Position</vt:lpstr>
      <vt:lpstr>Fault Resolution</vt:lpstr>
      <vt:lpstr>Change of Energisation Status</vt:lpstr>
      <vt:lpstr>Change of energisation status</vt:lpstr>
      <vt:lpstr>Change of Feeder Status</vt:lpstr>
      <vt:lpstr>Change of Feeder Status</vt:lpstr>
      <vt:lpstr>Change of Market SEgment</vt:lpstr>
      <vt:lpstr>Change of Market Segment</vt:lpstr>
      <vt:lpstr>AOB</vt:lpstr>
      <vt:lpstr>next STEPs, Date and Time of Next meeting</vt:lpstr>
      <vt:lpstr>next steps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Paul Rocke</dc:creator>
  <cp:lastModifiedBy>Annabel ASHWORTH</cp:lastModifiedBy>
  <cp:revision>6</cp:revision>
  <dcterms:created xsi:type="dcterms:W3CDTF">2022-06-01T10:03:07Z</dcterms:created>
  <dcterms:modified xsi:type="dcterms:W3CDTF">2026-07-21T14:06:11Z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0x010100E3F83C56C950074FBBC1FEEA0F1826A8</vt:lpwstr>
  </property>
  <property fmtid="{D5CDD505-2E9C-101B-9397-08002B2CF9AE}" pid="3" name="MSIP_Label_ea60d57e-af5b-4752-ac57-3e4f28ca11dc_Enabled">
    <vt:lpwstr>true</vt:lpwstr>
  </property>
  <property fmtid="{D5CDD505-2E9C-101B-9397-08002B2CF9AE}" pid="4" name="MSIP_Label_ea60d57e-af5b-4752-ac57-3e4f28ca11dc_SetDate">
    <vt:lpwstr>2022-06-28T09:38:58Z</vt:lpwstr>
  </property>
  <property fmtid="{D5CDD505-2E9C-101B-9397-08002B2CF9AE}" pid="5" name="MSIP_Label_ea60d57e-af5b-4752-ac57-3e4f28ca11dc_Method">
    <vt:lpwstr>Standard</vt:lpwstr>
  </property>
  <property fmtid="{D5CDD505-2E9C-101B-9397-08002B2CF9AE}" pid="6" name="MSIP_Label_ea60d57e-af5b-4752-ac57-3e4f28ca11dc_Name">
    <vt:lpwstr>ea60d57e-af5b-4752-ac57-3e4f28ca11dc</vt:lpwstr>
  </property>
  <property fmtid="{D5CDD505-2E9C-101B-9397-08002B2CF9AE}" pid="7" name="MSIP_Label_ea60d57e-af5b-4752-ac57-3e4f28ca11dc_SiteId">
    <vt:lpwstr>36da45f1-dd2c-4d1f-af13-5abe46b99921</vt:lpwstr>
  </property>
  <property fmtid="{D5CDD505-2E9C-101B-9397-08002B2CF9AE}" pid="8" name="MSIP_Label_ea60d57e-af5b-4752-ac57-3e4f28ca11dc_ActionId">
    <vt:lpwstr>52a3a136-14e9-4ddd-8f12-8f6acc6a9a25</vt:lpwstr>
  </property>
  <property fmtid="{D5CDD505-2E9C-101B-9397-08002B2CF9AE}" pid="9" name="MSIP_Label_ea60d57e-af5b-4752-ac57-3e4f28ca11dc_ContentBits">
    <vt:lpwstr>0</vt:lpwstr>
  </property>
  <property fmtid="{D5CDD505-2E9C-101B-9397-08002B2CF9AE}" pid="10" name="MediaServiceImageTags">
    <vt:lpwstr/>
  </property>
</Properties>
</file>